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79" r:id="rId11"/>
    <p:sldId id="263" r:id="rId12"/>
    <p:sldId id="264" r:id="rId13"/>
    <p:sldId id="265" r:id="rId14"/>
    <p:sldId id="266" r:id="rId15"/>
    <p:sldId id="267" r:id="rId16"/>
    <p:sldId id="278" r:id="rId17"/>
    <p:sldId id="270" r:id="rId18"/>
    <p:sldId id="271" r:id="rId19"/>
    <p:sldId id="272" r:id="rId20"/>
    <p:sldId id="277" r:id="rId21"/>
    <p:sldId id="280" r:id="rId22"/>
    <p:sldId id="273" r:id="rId23"/>
    <p:sldId id="274" r:id="rId24"/>
    <p:sldId id="275" r:id="rId25"/>
    <p:sldId id="276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253355750612E-2"/>
          <c:y val="9.5281347563348304E-3"/>
          <c:w val="0.94577466442493896"/>
          <c:h val="0.81851028988537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796-46E4-B465-A6B884B661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796-46E4-B465-A6B884B66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786669408"/>
        <c:axId val="123876905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 w="28575">
              <a:solidFill>
                <a:srgbClr val="0057A6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6-46E4-B465-A6B884B66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1238770176"/>
        <c:axId val="1238769616"/>
      </c:barChart>
      <c:catAx>
        <c:axId val="7866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  <a:cs typeface="+mn-cs"/>
              </a:defRPr>
            </a:pPr>
            <a:endParaRPr lang="zh-CN"/>
          </a:p>
        </c:txPr>
        <c:crossAx val="1238769056"/>
        <c:crosses val="autoZero"/>
        <c:auto val="1"/>
        <c:lblAlgn val="ctr"/>
        <c:lblOffset val="100"/>
        <c:tickMarkSkip val="1"/>
        <c:noMultiLvlLbl val="0"/>
      </c:catAx>
      <c:valAx>
        <c:axId val="1238769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6669408"/>
        <c:crosses val="autoZero"/>
        <c:crossBetween val="between"/>
      </c:valAx>
      <c:catAx>
        <c:axId val="123877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8769616"/>
        <c:crosses val="autoZero"/>
        <c:auto val="1"/>
        <c:lblAlgn val="ctr"/>
        <c:lblOffset val="100"/>
        <c:tickMarkSkip val="1"/>
        <c:noMultiLvlLbl val="0"/>
      </c:catAx>
      <c:valAx>
        <c:axId val="12387696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38770176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3B58-B714-4789-91F4-2959F7878EBC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6E2A2-F443-45A8-9E31-985F8E5D2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AC59-EFFE-40B1-A8C6-9D456F133D9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B656-4794-4A4A-B585-0C2701BBF42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6998"/>
            <a:ext cx="6858000" cy="1219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650564"/>
            <a:ext cx="7029556" cy="354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5" y="4564393"/>
            <a:ext cx="8620247" cy="638264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667609" y="5309536"/>
            <a:ext cx="9004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57A6"/>
                </a:solidFill>
                <a:latin typeface="微软雅黑" charset="-122"/>
                <a:ea typeface="创艺简细圆" pitchFamily="2" charset="-122"/>
              </a:rPr>
              <a:t>Blue hand-painted creative business cooperation</a:t>
            </a:r>
          </a:p>
        </p:txBody>
      </p:sp>
      <p:sp>
        <p:nvSpPr>
          <p:cNvPr id="3" name="矩形 2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9405" y="-919089"/>
            <a:ext cx="609600" cy="609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1AFB7D-A96C-406B-80DF-B188AC9F6CDB}"/>
              </a:ext>
            </a:extLst>
          </p:cNvPr>
          <p:cNvSpPr txBox="1"/>
          <p:nvPr/>
        </p:nvSpPr>
        <p:spPr>
          <a:xfrm>
            <a:off x="3938234" y="6022770"/>
            <a:ext cx="431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hlinkClick r:id="rId8"/>
              </a:rPr>
              <a:t>https://www.freeppt7.com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02" y="3113137"/>
            <a:ext cx="5750159" cy="638264"/>
          </a:xfrm>
          <a:prstGeom prst="rect">
            <a:avLst/>
          </a:prstGeom>
        </p:spPr>
      </p:pic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4666222" y="4123272"/>
            <a:ext cx="5763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The Second Part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31495" y="1817170"/>
            <a:ext cx="3972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057A6"/>
                </a:solidFill>
                <a:latin typeface="Agency FB" pitchFamily="34" charset="0"/>
                <a:ea typeface="微软雅黑" pitchFamily="34" charset="-122"/>
              </a:rPr>
              <a:t>PART 02</a:t>
            </a:r>
            <a:endParaRPr lang="zh-CN" altLang="en-US" sz="8000" b="1" dirty="0">
              <a:solidFill>
                <a:srgbClr val="0057A6"/>
              </a:solidFill>
              <a:latin typeface="Agency FB" pitchFamily="34" charset="0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164309">
            <a:off x="1422844" y="2001931"/>
            <a:ext cx="2730501" cy="2860676"/>
            <a:chOff x="1450975" y="2001838"/>
            <a:chExt cx="2730501" cy="2860676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450975" y="2001838"/>
              <a:ext cx="2286000" cy="2795588"/>
            </a:xfrm>
            <a:custGeom>
              <a:avLst/>
              <a:gdLst>
                <a:gd name="T0" fmla="*/ 100 w 139"/>
                <a:gd name="T1" fmla="*/ 23 h 170"/>
                <a:gd name="T2" fmla="*/ 80 w 139"/>
                <a:gd name="T3" fmla="*/ 64 h 170"/>
                <a:gd name="T4" fmla="*/ 46 w 139"/>
                <a:gd name="T5" fmla="*/ 98 h 170"/>
                <a:gd name="T6" fmla="*/ 5 w 139"/>
                <a:gd name="T7" fmla="*/ 145 h 170"/>
                <a:gd name="T8" fmla="*/ 26 w 139"/>
                <a:gd name="T9" fmla="*/ 154 h 170"/>
                <a:gd name="T10" fmla="*/ 39 w 139"/>
                <a:gd name="T11" fmla="*/ 151 h 170"/>
                <a:gd name="T12" fmla="*/ 41 w 139"/>
                <a:gd name="T13" fmla="*/ 128 h 170"/>
                <a:gd name="T14" fmla="*/ 66 w 139"/>
                <a:gd name="T15" fmla="*/ 116 h 170"/>
                <a:gd name="T16" fmla="*/ 98 w 139"/>
                <a:gd name="T17" fmla="*/ 87 h 170"/>
                <a:gd name="T18" fmla="*/ 138 w 139"/>
                <a:gd name="T19" fmla="*/ 39 h 170"/>
                <a:gd name="T20" fmla="*/ 101 w 139"/>
                <a:gd name="T21" fmla="*/ 23 h 170"/>
                <a:gd name="T22" fmla="*/ 103 w 139"/>
                <a:gd name="T23" fmla="*/ 21 h 170"/>
                <a:gd name="T24" fmla="*/ 89 w 139"/>
                <a:gd name="T25" fmla="*/ 69 h 170"/>
                <a:gd name="T26" fmla="*/ 60 w 139"/>
                <a:gd name="T27" fmla="*/ 76 h 170"/>
                <a:gd name="T28" fmla="*/ 37 w 139"/>
                <a:gd name="T29" fmla="*/ 98 h 170"/>
                <a:gd name="T30" fmla="*/ 20 w 139"/>
                <a:gd name="T31" fmla="*/ 132 h 170"/>
                <a:gd name="T32" fmla="*/ 8 w 139"/>
                <a:gd name="T33" fmla="*/ 135 h 170"/>
                <a:gd name="T34" fmla="*/ 5 w 139"/>
                <a:gd name="T35" fmla="*/ 167 h 170"/>
                <a:gd name="T36" fmla="*/ 12 w 139"/>
                <a:gd name="T37" fmla="*/ 168 h 170"/>
                <a:gd name="T38" fmla="*/ 13 w 139"/>
                <a:gd name="T39" fmla="*/ 161 h 170"/>
                <a:gd name="T40" fmla="*/ 16 w 139"/>
                <a:gd name="T41" fmla="*/ 162 h 170"/>
                <a:gd name="T42" fmla="*/ 21 w 139"/>
                <a:gd name="T43" fmla="*/ 152 h 170"/>
                <a:gd name="T44" fmla="*/ 29 w 139"/>
                <a:gd name="T45" fmla="*/ 152 h 170"/>
                <a:gd name="T46" fmla="*/ 30 w 139"/>
                <a:gd name="T47" fmla="*/ 155 h 170"/>
                <a:gd name="T48" fmla="*/ 31 w 139"/>
                <a:gd name="T49" fmla="*/ 151 h 170"/>
                <a:gd name="T50" fmla="*/ 33 w 139"/>
                <a:gd name="T51" fmla="*/ 143 h 170"/>
                <a:gd name="T52" fmla="*/ 33 w 139"/>
                <a:gd name="T53" fmla="*/ 138 h 170"/>
                <a:gd name="T54" fmla="*/ 36 w 139"/>
                <a:gd name="T55" fmla="*/ 137 h 170"/>
                <a:gd name="T56" fmla="*/ 39 w 139"/>
                <a:gd name="T57" fmla="*/ 131 h 170"/>
                <a:gd name="T58" fmla="*/ 41 w 139"/>
                <a:gd name="T59" fmla="*/ 124 h 170"/>
                <a:gd name="T60" fmla="*/ 43 w 139"/>
                <a:gd name="T61" fmla="*/ 115 h 170"/>
                <a:gd name="T62" fmla="*/ 39 w 139"/>
                <a:gd name="T63" fmla="*/ 125 h 170"/>
                <a:gd name="T64" fmla="*/ 41 w 139"/>
                <a:gd name="T65" fmla="*/ 109 h 170"/>
                <a:gd name="T66" fmla="*/ 49 w 139"/>
                <a:gd name="T67" fmla="*/ 109 h 170"/>
                <a:gd name="T68" fmla="*/ 57 w 139"/>
                <a:gd name="T69" fmla="*/ 112 h 170"/>
                <a:gd name="T70" fmla="*/ 60 w 139"/>
                <a:gd name="T71" fmla="*/ 113 h 170"/>
                <a:gd name="T72" fmla="*/ 76 w 139"/>
                <a:gd name="T73" fmla="*/ 82 h 170"/>
                <a:gd name="T74" fmla="*/ 71 w 139"/>
                <a:gd name="T75" fmla="*/ 95 h 170"/>
                <a:gd name="T76" fmla="*/ 67 w 139"/>
                <a:gd name="T77" fmla="*/ 111 h 170"/>
                <a:gd name="T78" fmla="*/ 84 w 139"/>
                <a:gd name="T79" fmla="*/ 80 h 170"/>
                <a:gd name="T80" fmla="*/ 81 w 139"/>
                <a:gd name="T81" fmla="*/ 77 h 170"/>
                <a:gd name="T82" fmla="*/ 103 w 139"/>
                <a:gd name="T83" fmla="*/ 87 h 170"/>
                <a:gd name="T84" fmla="*/ 102 w 139"/>
                <a:gd name="T85" fmla="*/ 81 h 170"/>
                <a:gd name="T86" fmla="*/ 104 w 139"/>
                <a:gd name="T87" fmla="*/ 77 h 170"/>
                <a:gd name="T88" fmla="*/ 109 w 139"/>
                <a:gd name="T89" fmla="*/ 73 h 170"/>
                <a:gd name="T90" fmla="*/ 111 w 139"/>
                <a:gd name="T91" fmla="*/ 65 h 170"/>
                <a:gd name="T92" fmla="*/ 115 w 139"/>
                <a:gd name="T93" fmla="*/ 59 h 170"/>
                <a:gd name="T94" fmla="*/ 124 w 139"/>
                <a:gd name="T95" fmla="*/ 33 h 170"/>
                <a:gd name="T96" fmla="*/ 117 w 139"/>
                <a:gd name="T97" fmla="*/ 46 h 170"/>
                <a:gd name="T98" fmla="*/ 111 w 139"/>
                <a:gd name="T99" fmla="*/ 64 h 170"/>
                <a:gd name="T100" fmla="*/ 123 w 139"/>
                <a:gd name="T101" fmla="*/ 32 h 170"/>
                <a:gd name="T102" fmla="*/ 78 w 139"/>
                <a:gd name="T103" fmla="*/ 77 h 170"/>
                <a:gd name="T104" fmla="*/ 36 w 139"/>
                <a:gd name="T105" fmla="*/ 118 h 170"/>
                <a:gd name="T106" fmla="*/ 8 w 139"/>
                <a:gd name="T107" fmla="*/ 141 h 170"/>
                <a:gd name="T108" fmla="*/ 56 w 139"/>
                <a:gd name="T109" fmla="*/ 97 h 170"/>
                <a:gd name="T110" fmla="*/ 96 w 139"/>
                <a:gd name="T111" fmla="*/ 63 h 170"/>
                <a:gd name="T112" fmla="*/ 126 w 139"/>
                <a:gd name="T113" fmla="*/ 4 h 170"/>
                <a:gd name="T114" fmla="*/ 133 w 139"/>
                <a:gd name="T115" fmla="*/ 20 h 170"/>
                <a:gd name="T116" fmla="*/ 128 w 139"/>
                <a:gd name="T117" fmla="*/ 32 h 170"/>
                <a:gd name="T118" fmla="*/ 135 w 139"/>
                <a:gd name="T119" fmla="*/ 34 h 170"/>
                <a:gd name="T120" fmla="*/ 138 w 139"/>
                <a:gd name="T121" fmla="*/ 3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70">
                  <a:moveTo>
                    <a:pt x="130" y="4"/>
                  </a:moveTo>
                  <a:cubicBezTo>
                    <a:pt x="129" y="4"/>
                    <a:pt x="129" y="3"/>
                    <a:pt x="129" y="3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7" y="2"/>
                    <a:pt x="127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0"/>
                    <a:pt x="127" y="0"/>
                    <a:pt x="126" y="0"/>
                  </a:cubicBezTo>
                  <a:cubicBezTo>
                    <a:pt x="125" y="1"/>
                    <a:pt x="124" y="1"/>
                    <a:pt x="123" y="2"/>
                  </a:cubicBezTo>
                  <a:cubicBezTo>
                    <a:pt x="123" y="3"/>
                    <a:pt x="122" y="3"/>
                    <a:pt x="121" y="4"/>
                  </a:cubicBezTo>
                  <a:cubicBezTo>
                    <a:pt x="119" y="6"/>
                    <a:pt x="117" y="7"/>
                    <a:pt x="114" y="9"/>
                  </a:cubicBezTo>
                  <a:cubicBezTo>
                    <a:pt x="112" y="10"/>
                    <a:pt x="110" y="12"/>
                    <a:pt x="107" y="14"/>
                  </a:cubicBezTo>
                  <a:cubicBezTo>
                    <a:pt x="106" y="14"/>
                    <a:pt x="105" y="15"/>
                    <a:pt x="104" y="16"/>
                  </a:cubicBezTo>
                  <a:cubicBezTo>
                    <a:pt x="103" y="16"/>
                    <a:pt x="102" y="17"/>
                    <a:pt x="101" y="18"/>
                  </a:cubicBezTo>
                  <a:cubicBezTo>
                    <a:pt x="101" y="18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20"/>
                  </a:cubicBezTo>
                  <a:cubicBezTo>
                    <a:pt x="100" y="20"/>
                    <a:pt x="99" y="20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2"/>
                    <a:pt x="100" y="22"/>
                    <a:pt x="101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6"/>
                    <a:pt x="100" y="26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8"/>
                    <a:pt x="102" y="28"/>
                  </a:cubicBezTo>
                  <a:cubicBezTo>
                    <a:pt x="103" y="29"/>
                    <a:pt x="106" y="29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2"/>
                    <a:pt x="107" y="33"/>
                    <a:pt x="106" y="35"/>
                  </a:cubicBezTo>
                  <a:cubicBezTo>
                    <a:pt x="106" y="36"/>
                    <a:pt x="105" y="37"/>
                    <a:pt x="105" y="38"/>
                  </a:cubicBezTo>
                  <a:cubicBezTo>
                    <a:pt x="103" y="41"/>
                    <a:pt x="102" y="44"/>
                    <a:pt x="101" y="47"/>
                  </a:cubicBezTo>
                  <a:cubicBezTo>
                    <a:pt x="101" y="48"/>
                    <a:pt x="100" y="48"/>
                    <a:pt x="100" y="49"/>
                  </a:cubicBezTo>
                  <a:cubicBezTo>
                    <a:pt x="100" y="49"/>
                    <a:pt x="100" y="50"/>
                    <a:pt x="99" y="50"/>
                  </a:cubicBezTo>
                  <a:cubicBezTo>
                    <a:pt x="97" y="55"/>
                    <a:pt x="95" y="59"/>
                    <a:pt x="94" y="64"/>
                  </a:cubicBezTo>
                  <a:cubicBezTo>
                    <a:pt x="93" y="65"/>
                    <a:pt x="92" y="66"/>
                    <a:pt x="91" y="67"/>
                  </a:cubicBezTo>
                  <a:cubicBezTo>
                    <a:pt x="91" y="68"/>
                    <a:pt x="90" y="68"/>
                    <a:pt x="89" y="68"/>
                  </a:cubicBezTo>
                  <a:cubicBezTo>
                    <a:pt x="89" y="67"/>
                    <a:pt x="89" y="67"/>
                    <a:pt x="88" y="67"/>
                  </a:cubicBezTo>
                  <a:cubicBezTo>
                    <a:pt x="87" y="67"/>
                    <a:pt x="86" y="66"/>
                    <a:pt x="85" y="66"/>
                  </a:cubicBezTo>
                  <a:cubicBezTo>
                    <a:pt x="83" y="65"/>
                    <a:pt x="82" y="64"/>
                    <a:pt x="80" y="64"/>
                  </a:cubicBezTo>
                  <a:cubicBezTo>
                    <a:pt x="80" y="64"/>
                    <a:pt x="79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5"/>
                    <a:pt x="79" y="65"/>
                    <a:pt x="78" y="65"/>
                  </a:cubicBezTo>
                  <a:cubicBezTo>
                    <a:pt x="78" y="65"/>
                    <a:pt x="77" y="65"/>
                    <a:pt x="77" y="65"/>
                  </a:cubicBezTo>
                  <a:cubicBezTo>
                    <a:pt x="75" y="64"/>
                    <a:pt x="73" y="63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62"/>
                    <a:pt x="68" y="62"/>
                    <a:pt x="67" y="61"/>
                  </a:cubicBezTo>
                  <a:cubicBezTo>
                    <a:pt x="65" y="61"/>
                    <a:pt x="63" y="61"/>
                    <a:pt x="62" y="62"/>
                  </a:cubicBezTo>
                  <a:cubicBezTo>
                    <a:pt x="61" y="64"/>
                    <a:pt x="61" y="66"/>
                    <a:pt x="60" y="67"/>
                  </a:cubicBezTo>
                  <a:cubicBezTo>
                    <a:pt x="60" y="69"/>
                    <a:pt x="60" y="71"/>
                    <a:pt x="60" y="73"/>
                  </a:cubicBezTo>
                  <a:cubicBezTo>
                    <a:pt x="60" y="74"/>
                    <a:pt x="59" y="75"/>
                    <a:pt x="59" y="76"/>
                  </a:cubicBezTo>
                  <a:cubicBezTo>
                    <a:pt x="59" y="77"/>
                    <a:pt x="59" y="79"/>
                    <a:pt x="58" y="80"/>
                  </a:cubicBezTo>
                  <a:cubicBezTo>
                    <a:pt x="58" y="82"/>
                    <a:pt x="57" y="85"/>
                    <a:pt x="57" y="87"/>
                  </a:cubicBezTo>
                  <a:cubicBezTo>
                    <a:pt x="56" y="88"/>
                    <a:pt x="56" y="90"/>
                    <a:pt x="56" y="91"/>
                  </a:cubicBezTo>
                  <a:cubicBezTo>
                    <a:pt x="56" y="92"/>
                    <a:pt x="56" y="92"/>
                    <a:pt x="56" y="93"/>
                  </a:cubicBezTo>
                  <a:cubicBezTo>
                    <a:pt x="56" y="93"/>
                    <a:pt x="56" y="93"/>
                    <a:pt x="56" y="94"/>
                  </a:cubicBezTo>
                  <a:cubicBezTo>
                    <a:pt x="56" y="95"/>
                    <a:pt x="56" y="97"/>
                    <a:pt x="54" y="98"/>
                  </a:cubicBezTo>
                  <a:cubicBezTo>
                    <a:pt x="52" y="99"/>
                    <a:pt x="50" y="99"/>
                    <a:pt x="49" y="98"/>
                  </a:cubicBezTo>
                  <a:cubicBezTo>
                    <a:pt x="48" y="98"/>
                    <a:pt x="48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4" y="97"/>
                    <a:pt x="42" y="96"/>
                    <a:pt x="40" y="95"/>
                  </a:cubicBezTo>
                  <a:cubicBezTo>
                    <a:pt x="37" y="94"/>
                    <a:pt x="33" y="93"/>
                    <a:pt x="30" y="96"/>
                  </a:cubicBezTo>
                  <a:cubicBezTo>
                    <a:pt x="28" y="98"/>
                    <a:pt x="28" y="102"/>
                    <a:pt x="27" y="105"/>
                  </a:cubicBezTo>
                  <a:cubicBezTo>
                    <a:pt x="27" y="105"/>
                    <a:pt x="27" y="106"/>
                    <a:pt x="27" y="106"/>
                  </a:cubicBezTo>
                  <a:cubicBezTo>
                    <a:pt x="27" y="107"/>
                    <a:pt x="27" y="107"/>
                    <a:pt x="26" y="107"/>
                  </a:cubicBezTo>
                  <a:cubicBezTo>
                    <a:pt x="26" y="109"/>
                    <a:pt x="25" y="111"/>
                    <a:pt x="25" y="113"/>
                  </a:cubicBezTo>
                  <a:cubicBezTo>
                    <a:pt x="24" y="114"/>
                    <a:pt x="24" y="116"/>
                    <a:pt x="24" y="118"/>
                  </a:cubicBezTo>
                  <a:cubicBezTo>
                    <a:pt x="23" y="120"/>
                    <a:pt x="22" y="122"/>
                    <a:pt x="22" y="124"/>
                  </a:cubicBezTo>
                  <a:cubicBezTo>
                    <a:pt x="21" y="125"/>
                    <a:pt x="21" y="126"/>
                    <a:pt x="20" y="128"/>
                  </a:cubicBezTo>
                  <a:cubicBezTo>
                    <a:pt x="20" y="129"/>
                    <a:pt x="20" y="130"/>
                    <a:pt x="20" y="130"/>
                  </a:cubicBezTo>
                  <a:cubicBezTo>
                    <a:pt x="20" y="131"/>
                    <a:pt x="19" y="132"/>
                    <a:pt x="19" y="133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9" y="131"/>
                    <a:pt x="18" y="131"/>
                    <a:pt x="17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5" y="131"/>
                    <a:pt x="13" y="131"/>
                    <a:pt x="11" y="132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10" y="132"/>
                    <a:pt x="10" y="132"/>
                  </a:cubicBezTo>
                  <a:cubicBezTo>
                    <a:pt x="9" y="132"/>
                    <a:pt x="8" y="134"/>
                    <a:pt x="7" y="135"/>
                  </a:cubicBezTo>
                  <a:cubicBezTo>
                    <a:pt x="7" y="136"/>
                    <a:pt x="7" y="137"/>
                    <a:pt x="7" y="138"/>
                  </a:cubicBezTo>
                  <a:cubicBezTo>
                    <a:pt x="6" y="141"/>
                    <a:pt x="5" y="143"/>
                    <a:pt x="5" y="145"/>
                  </a:cubicBezTo>
                  <a:cubicBezTo>
                    <a:pt x="4" y="149"/>
                    <a:pt x="2" y="153"/>
                    <a:pt x="1" y="156"/>
                  </a:cubicBezTo>
                  <a:cubicBezTo>
                    <a:pt x="1" y="158"/>
                    <a:pt x="0" y="159"/>
                    <a:pt x="1" y="161"/>
                  </a:cubicBezTo>
                  <a:cubicBezTo>
                    <a:pt x="1" y="162"/>
                    <a:pt x="1" y="162"/>
                    <a:pt x="2" y="162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2" y="164"/>
                    <a:pt x="2" y="165"/>
                    <a:pt x="3" y="165"/>
                  </a:cubicBezTo>
                  <a:cubicBezTo>
                    <a:pt x="3" y="166"/>
                    <a:pt x="3" y="167"/>
                    <a:pt x="4" y="168"/>
                  </a:cubicBezTo>
                  <a:cubicBezTo>
                    <a:pt x="4" y="168"/>
                    <a:pt x="5" y="168"/>
                    <a:pt x="5" y="168"/>
                  </a:cubicBezTo>
                  <a:cubicBezTo>
                    <a:pt x="5" y="168"/>
                    <a:pt x="5" y="168"/>
                    <a:pt x="6" y="168"/>
                  </a:cubicBezTo>
                  <a:cubicBezTo>
                    <a:pt x="6" y="169"/>
                    <a:pt x="7" y="169"/>
                    <a:pt x="8" y="169"/>
                  </a:cubicBezTo>
                  <a:cubicBezTo>
                    <a:pt x="9" y="169"/>
                    <a:pt x="9" y="169"/>
                    <a:pt x="10" y="169"/>
                  </a:cubicBezTo>
                  <a:cubicBezTo>
                    <a:pt x="11" y="169"/>
                    <a:pt x="12" y="170"/>
                    <a:pt x="13" y="169"/>
                  </a:cubicBezTo>
                  <a:cubicBezTo>
                    <a:pt x="13" y="169"/>
                    <a:pt x="13" y="168"/>
                    <a:pt x="13" y="167"/>
                  </a:cubicBezTo>
                  <a:cubicBezTo>
                    <a:pt x="14" y="167"/>
                    <a:pt x="14" y="167"/>
                    <a:pt x="15" y="167"/>
                  </a:cubicBezTo>
                  <a:cubicBezTo>
                    <a:pt x="15" y="166"/>
                    <a:pt x="15" y="165"/>
                    <a:pt x="16" y="165"/>
                  </a:cubicBezTo>
                  <a:cubicBezTo>
                    <a:pt x="17" y="162"/>
                    <a:pt x="18" y="159"/>
                    <a:pt x="19" y="157"/>
                  </a:cubicBezTo>
                  <a:cubicBezTo>
                    <a:pt x="19" y="156"/>
                    <a:pt x="20" y="155"/>
                    <a:pt x="20" y="153"/>
                  </a:cubicBezTo>
                  <a:cubicBezTo>
                    <a:pt x="20" y="153"/>
                    <a:pt x="20" y="153"/>
                    <a:pt x="20" y="152"/>
                  </a:cubicBezTo>
                  <a:cubicBezTo>
                    <a:pt x="21" y="153"/>
                    <a:pt x="21" y="153"/>
                    <a:pt x="22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4" y="154"/>
                    <a:pt x="25" y="154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5" y="155"/>
                    <a:pt x="24" y="156"/>
                    <a:pt x="24" y="158"/>
                  </a:cubicBezTo>
                  <a:cubicBezTo>
                    <a:pt x="24" y="159"/>
                    <a:pt x="24" y="160"/>
                    <a:pt x="25" y="161"/>
                  </a:cubicBezTo>
                  <a:cubicBezTo>
                    <a:pt x="25" y="162"/>
                    <a:pt x="26" y="163"/>
                    <a:pt x="26" y="164"/>
                  </a:cubicBezTo>
                  <a:cubicBezTo>
                    <a:pt x="26" y="164"/>
                    <a:pt x="26" y="164"/>
                    <a:pt x="27" y="164"/>
                  </a:cubicBezTo>
                  <a:cubicBezTo>
                    <a:pt x="27" y="165"/>
                    <a:pt x="28" y="164"/>
                    <a:pt x="27" y="164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7" y="163"/>
                    <a:pt x="27" y="164"/>
                    <a:pt x="28" y="164"/>
                  </a:cubicBezTo>
                  <a:cubicBezTo>
                    <a:pt x="28" y="165"/>
                    <a:pt x="29" y="165"/>
                    <a:pt x="29" y="164"/>
                  </a:cubicBezTo>
                  <a:cubicBezTo>
                    <a:pt x="29" y="162"/>
                    <a:pt x="27" y="160"/>
                    <a:pt x="27" y="158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6"/>
                    <a:pt x="27" y="156"/>
                    <a:pt x="28" y="156"/>
                  </a:cubicBezTo>
                  <a:cubicBezTo>
                    <a:pt x="28" y="156"/>
                    <a:pt x="29" y="156"/>
                    <a:pt x="30" y="155"/>
                  </a:cubicBezTo>
                  <a:cubicBezTo>
                    <a:pt x="31" y="155"/>
                    <a:pt x="32" y="154"/>
                    <a:pt x="33" y="154"/>
                  </a:cubicBezTo>
                  <a:cubicBezTo>
                    <a:pt x="35" y="153"/>
                    <a:pt x="36" y="153"/>
                    <a:pt x="37" y="152"/>
                  </a:cubicBezTo>
                  <a:cubicBezTo>
                    <a:pt x="37" y="152"/>
                    <a:pt x="38" y="151"/>
                    <a:pt x="39" y="152"/>
                  </a:cubicBezTo>
                  <a:cubicBezTo>
                    <a:pt x="40" y="152"/>
                    <a:pt x="40" y="153"/>
                    <a:pt x="41" y="154"/>
                  </a:cubicBezTo>
                  <a:cubicBezTo>
                    <a:pt x="41" y="155"/>
                    <a:pt x="41" y="156"/>
                    <a:pt x="42" y="157"/>
                  </a:cubicBezTo>
                  <a:cubicBezTo>
                    <a:pt x="42" y="157"/>
                    <a:pt x="43" y="157"/>
                    <a:pt x="42" y="157"/>
                  </a:cubicBezTo>
                  <a:cubicBezTo>
                    <a:pt x="42" y="155"/>
                    <a:pt x="41" y="154"/>
                    <a:pt x="41" y="152"/>
                  </a:cubicBezTo>
                  <a:cubicBezTo>
                    <a:pt x="40" y="152"/>
                    <a:pt x="40" y="151"/>
                    <a:pt x="39" y="151"/>
                  </a:cubicBezTo>
                  <a:cubicBezTo>
                    <a:pt x="40" y="151"/>
                    <a:pt x="41" y="151"/>
                    <a:pt x="41" y="151"/>
                  </a:cubicBezTo>
                  <a:cubicBezTo>
                    <a:pt x="41" y="151"/>
                    <a:pt x="42" y="152"/>
                    <a:pt x="42" y="152"/>
                  </a:cubicBezTo>
                  <a:cubicBezTo>
                    <a:pt x="42" y="153"/>
                    <a:pt x="42" y="154"/>
                    <a:pt x="42" y="154"/>
                  </a:cubicBezTo>
                  <a:cubicBezTo>
                    <a:pt x="43" y="156"/>
                    <a:pt x="43" y="157"/>
                    <a:pt x="43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57"/>
                    <a:pt x="44" y="155"/>
                    <a:pt x="43" y="154"/>
                  </a:cubicBezTo>
                  <a:cubicBezTo>
                    <a:pt x="43" y="153"/>
                    <a:pt x="43" y="152"/>
                    <a:pt x="43" y="152"/>
                  </a:cubicBezTo>
                  <a:cubicBezTo>
                    <a:pt x="42" y="150"/>
                    <a:pt x="42" y="148"/>
                    <a:pt x="40" y="149"/>
                  </a:cubicBezTo>
                  <a:cubicBezTo>
                    <a:pt x="40" y="149"/>
                    <a:pt x="39" y="149"/>
                    <a:pt x="39" y="149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37" y="150"/>
                    <a:pt x="37" y="150"/>
                    <a:pt x="36" y="150"/>
                  </a:cubicBezTo>
                  <a:cubicBezTo>
                    <a:pt x="35" y="151"/>
                    <a:pt x="33" y="151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151"/>
                    <a:pt x="32" y="149"/>
                    <a:pt x="33" y="148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3" y="148"/>
                    <a:pt x="33" y="148"/>
                    <a:pt x="33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4" y="146"/>
                    <a:pt x="34" y="146"/>
                    <a:pt x="34" y="145"/>
                  </a:cubicBezTo>
                  <a:cubicBezTo>
                    <a:pt x="35" y="144"/>
                    <a:pt x="35" y="142"/>
                    <a:pt x="36" y="141"/>
                  </a:cubicBezTo>
                  <a:cubicBezTo>
                    <a:pt x="37" y="138"/>
                    <a:pt x="38" y="136"/>
                    <a:pt x="39" y="133"/>
                  </a:cubicBezTo>
                  <a:cubicBezTo>
                    <a:pt x="40" y="131"/>
                    <a:pt x="40" y="129"/>
                    <a:pt x="41" y="128"/>
                  </a:cubicBezTo>
                  <a:cubicBezTo>
                    <a:pt x="41" y="128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6"/>
                    <a:pt x="41" y="126"/>
                    <a:pt x="42" y="125"/>
                  </a:cubicBezTo>
                  <a:cubicBezTo>
                    <a:pt x="42" y="123"/>
                    <a:pt x="43" y="121"/>
                    <a:pt x="43" y="118"/>
                  </a:cubicBezTo>
                  <a:cubicBezTo>
                    <a:pt x="44" y="118"/>
                    <a:pt x="44" y="117"/>
                    <a:pt x="44" y="116"/>
                  </a:cubicBezTo>
                  <a:cubicBezTo>
                    <a:pt x="44" y="115"/>
                    <a:pt x="44" y="115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5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2"/>
                  </a:cubicBezTo>
                  <a:cubicBezTo>
                    <a:pt x="44" y="112"/>
                    <a:pt x="44" y="112"/>
                    <a:pt x="44" y="111"/>
                  </a:cubicBezTo>
                  <a:cubicBezTo>
                    <a:pt x="44" y="112"/>
                    <a:pt x="44" y="112"/>
                    <a:pt x="45" y="112"/>
                  </a:cubicBezTo>
                  <a:cubicBezTo>
                    <a:pt x="46" y="113"/>
                    <a:pt x="47" y="113"/>
                    <a:pt x="48" y="113"/>
                  </a:cubicBezTo>
                  <a:cubicBezTo>
                    <a:pt x="49" y="113"/>
                    <a:pt x="50" y="114"/>
                    <a:pt x="51" y="114"/>
                  </a:cubicBezTo>
                  <a:cubicBezTo>
                    <a:pt x="53" y="115"/>
                    <a:pt x="56" y="115"/>
                    <a:pt x="58" y="115"/>
                  </a:cubicBezTo>
                  <a:cubicBezTo>
                    <a:pt x="59" y="115"/>
                    <a:pt x="60" y="115"/>
                    <a:pt x="61" y="115"/>
                  </a:cubicBezTo>
                  <a:cubicBezTo>
                    <a:pt x="63" y="115"/>
                    <a:pt x="64" y="115"/>
                    <a:pt x="65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8" y="114"/>
                    <a:pt x="69" y="112"/>
                    <a:pt x="69" y="110"/>
                  </a:cubicBezTo>
                  <a:cubicBezTo>
                    <a:pt x="70" y="107"/>
                    <a:pt x="71" y="105"/>
                    <a:pt x="72" y="102"/>
                  </a:cubicBezTo>
                  <a:cubicBezTo>
                    <a:pt x="72" y="100"/>
                    <a:pt x="73" y="99"/>
                    <a:pt x="74" y="97"/>
                  </a:cubicBezTo>
                  <a:cubicBezTo>
                    <a:pt x="74" y="97"/>
                    <a:pt x="74" y="97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5" y="93"/>
                    <a:pt x="76" y="90"/>
                    <a:pt x="77" y="88"/>
                  </a:cubicBezTo>
                  <a:cubicBezTo>
                    <a:pt x="77" y="87"/>
                    <a:pt x="77" y="87"/>
                    <a:pt x="78" y="86"/>
                  </a:cubicBezTo>
                  <a:cubicBezTo>
                    <a:pt x="78" y="85"/>
                    <a:pt x="78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9" y="83"/>
                    <a:pt x="79" y="83"/>
                  </a:cubicBezTo>
                  <a:cubicBezTo>
                    <a:pt x="79" y="82"/>
                    <a:pt x="80" y="82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3"/>
                    <a:pt x="82" y="84"/>
                  </a:cubicBezTo>
                  <a:cubicBezTo>
                    <a:pt x="82" y="84"/>
                    <a:pt x="83" y="84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4"/>
                    <a:pt x="89" y="85"/>
                    <a:pt x="93" y="86"/>
                  </a:cubicBezTo>
                  <a:cubicBezTo>
                    <a:pt x="94" y="86"/>
                    <a:pt x="96" y="87"/>
                    <a:pt x="98" y="87"/>
                  </a:cubicBezTo>
                  <a:cubicBezTo>
                    <a:pt x="99" y="88"/>
                    <a:pt x="100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2" y="89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3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8"/>
                  </a:cubicBezTo>
                  <a:cubicBezTo>
                    <a:pt x="104" y="88"/>
                    <a:pt x="105" y="87"/>
                    <a:pt x="105" y="86"/>
                  </a:cubicBezTo>
                  <a:cubicBezTo>
                    <a:pt x="105" y="85"/>
                    <a:pt x="106" y="84"/>
                    <a:pt x="106" y="83"/>
                  </a:cubicBezTo>
                  <a:cubicBezTo>
                    <a:pt x="107" y="82"/>
                    <a:pt x="107" y="81"/>
                    <a:pt x="107" y="79"/>
                  </a:cubicBezTo>
                  <a:cubicBezTo>
                    <a:pt x="108" y="78"/>
                    <a:pt x="108" y="77"/>
                    <a:pt x="109" y="76"/>
                  </a:cubicBezTo>
                  <a:cubicBezTo>
                    <a:pt x="111" y="70"/>
                    <a:pt x="113" y="65"/>
                    <a:pt x="116" y="60"/>
                  </a:cubicBezTo>
                  <a:cubicBezTo>
                    <a:pt x="119" y="52"/>
                    <a:pt x="122" y="45"/>
                    <a:pt x="125" y="37"/>
                  </a:cubicBezTo>
                  <a:cubicBezTo>
                    <a:pt x="125" y="37"/>
                    <a:pt x="126" y="37"/>
                    <a:pt x="126" y="37"/>
                  </a:cubicBezTo>
                  <a:cubicBezTo>
                    <a:pt x="126" y="37"/>
                    <a:pt x="127" y="37"/>
                    <a:pt x="128" y="38"/>
                  </a:cubicBezTo>
                  <a:cubicBezTo>
                    <a:pt x="129" y="38"/>
                    <a:pt x="130" y="38"/>
                    <a:pt x="131" y="38"/>
                  </a:cubicBezTo>
                  <a:cubicBezTo>
                    <a:pt x="131" y="38"/>
                    <a:pt x="132" y="38"/>
                    <a:pt x="132" y="38"/>
                  </a:cubicBezTo>
                  <a:cubicBezTo>
                    <a:pt x="132" y="39"/>
                    <a:pt x="132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39"/>
                    <a:pt x="135" y="39"/>
                    <a:pt x="136" y="39"/>
                  </a:cubicBezTo>
                  <a:cubicBezTo>
                    <a:pt x="137" y="40"/>
                    <a:pt x="137" y="40"/>
                    <a:pt x="138" y="39"/>
                  </a:cubicBezTo>
                  <a:cubicBezTo>
                    <a:pt x="139" y="38"/>
                    <a:pt x="139" y="37"/>
                    <a:pt x="138" y="36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5"/>
                    <a:pt x="139" y="34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9" y="31"/>
                    <a:pt x="138" y="28"/>
                    <a:pt x="137" y="26"/>
                  </a:cubicBezTo>
                  <a:cubicBezTo>
                    <a:pt x="136" y="23"/>
                    <a:pt x="136" y="21"/>
                    <a:pt x="135" y="18"/>
                  </a:cubicBezTo>
                  <a:cubicBezTo>
                    <a:pt x="134" y="15"/>
                    <a:pt x="133" y="13"/>
                    <a:pt x="132" y="10"/>
                  </a:cubicBezTo>
                  <a:cubicBezTo>
                    <a:pt x="131" y="8"/>
                    <a:pt x="131" y="6"/>
                    <a:pt x="130" y="4"/>
                  </a:cubicBezTo>
                  <a:close/>
                  <a:moveTo>
                    <a:pt x="101" y="20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0" y="21"/>
                    <a:pt x="100" y="21"/>
                    <a:pt x="101" y="20"/>
                  </a:cubicBezTo>
                  <a:close/>
                  <a:moveTo>
                    <a:pt x="106" y="25"/>
                  </a:moveTo>
                  <a:cubicBezTo>
                    <a:pt x="106" y="26"/>
                    <a:pt x="106" y="27"/>
                    <a:pt x="107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5" y="28"/>
                    <a:pt x="104" y="27"/>
                    <a:pt x="103" y="28"/>
                  </a:cubicBezTo>
                  <a:cubicBezTo>
                    <a:pt x="103" y="27"/>
                    <a:pt x="102" y="27"/>
                    <a:pt x="102" y="26"/>
                  </a:cubicBezTo>
                  <a:cubicBezTo>
                    <a:pt x="102" y="26"/>
                    <a:pt x="102" y="26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4"/>
                    <a:pt x="101" y="24"/>
                    <a:pt x="101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3" y="24"/>
                    <a:pt x="104" y="24"/>
                    <a:pt x="106" y="25"/>
                  </a:cubicBezTo>
                  <a:cubicBezTo>
                    <a:pt x="106" y="25"/>
                    <a:pt x="105" y="25"/>
                    <a:pt x="106" y="25"/>
                  </a:cubicBezTo>
                  <a:close/>
                  <a:moveTo>
                    <a:pt x="107" y="28"/>
                  </a:moveTo>
                  <a:cubicBezTo>
                    <a:pt x="107" y="28"/>
                    <a:pt x="108" y="28"/>
                    <a:pt x="107" y="28"/>
                  </a:cubicBezTo>
                  <a:cubicBezTo>
                    <a:pt x="107" y="27"/>
                    <a:pt x="107" y="26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7" y="25"/>
                    <a:pt x="107" y="25"/>
                  </a:cubicBezTo>
                  <a:cubicBezTo>
                    <a:pt x="107" y="25"/>
                    <a:pt x="107" y="24"/>
                    <a:pt x="107" y="24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5" y="23"/>
                    <a:pt x="106" y="24"/>
                    <a:pt x="106" y="24"/>
                  </a:cubicBezTo>
                  <a:cubicBezTo>
                    <a:pt x="108" y="24"/>
                    <a:pt x="110" y="25"/>
                    <a:pt x="111" y="26"/>
                  </a:cubicBezTo>
                  <a:cubicBezTo>
                    <a:pt x="112" y="26"/>
                    <a:pt x="112" y="25"/>
                    <a:pt x="112" y="25"/>
                  </a:cubicBezTo>
                  <a:cubicBezTo>
                    <a:pt x="110" y="24"/>
                    <a:pt x="108" y="23"/>
                    <a:pt x="106" y="23"/>
                  </a:cubicBezTo>
                  <a:cubicBezTo>
                    <a:pt x="105" y="22"/>
                    <a:pt x="104" y="22"/>
                    <a:pt x="103" y="22"/>
                  </a:cubicBezTo>
                  <a:cubicBezTo>
                    <a:pt x="103" y="22"/>
                    <a:pt x="102" y="21"/>
                    <a:pt x="102" y="21"/>
                  </a:cubicBezTo>
                  <a:cubicBezTo>
                    <a:pt x="101" y="20"/>
                    <a:pt x="102" y="20"/>
                    <a:pt x="102" y="20"/>
                  </a:cubicBezTo>
                  <a:cubicBezTo>
                    <a:pt x="103" y="19"/>
                    <a:pt x="105" y="18"/>
                    <a:pt x="106" y="17"/>
                  </a:cubicBezTo>
                  <a:cubicBezTo>
                    <a:pt x="107" y="17"/>
                    <a:pt x="108" y="16"/>
                    <a:pt x="108" y="16"/>
                  </a:cubicBezTo>
                  <a:cubicBezTo>
                    <a:pt x="109" y="15"/>
                    <a:pt x="109" y="15"/>
                    <a:pt x="110" y="15"/>
                  </a:cubicBezTo>
                  <a:cubicBezTo>
                    <a:pt x="108" y="16"/>
                    <a:pt x="106" y="18"/>
                    <a:pt x="104" y="19"/>
                  </a:cubicBezTo>
                  <a:cubicBezTo>
                    <a:pt x="104" y="20"/>
                    <a:pt x="103" y="20"/>
                    <a:pt x="103" y="21"/>
                  </a:cubicBezTo>
                  <a:cubicBezTo>
                    <a:pt x="103" y="21"/>
                    <a:pt x="103" y="22"/>
                    <a:pt x="104" y="22"/>
                  </a:cubicBezTo>
                  <a:cubicBezTo>
                    <a:pt x="105" y="22"/>
                    <a:pt x="106" y="22"/>
                    <a:pt x="107" y="22"/>
                  </a:cubicBezTo>
                  <a:cubicBezTo>
                    <a:pt x="108" y="23"/>
                    <a:pt x="109" y="23"/>
                    <a:pt x="110" y="24"/>
                  </a:cubicBezTo>
                  <a:cubicBezTo>
                    <a:pt x="111" y="24"/>
                    <a:pt x="112" y="25"/>
                    <a:pt x="112" y="26"/>
                  </a:cubicBezTo>
                  <a:cubicBezTo>
                    <a:pt x="111" y="27"/>
                    <a:pt x="111" y="28"/>
                    <a:pt x="110" y="29"/>
                  </a:cubicBezTo>
                  <a:cubicBezTo>
                    <a:pt x="110" y="29"/>
                    <a:pt x="110" y="30"/>
                    <a:pt x="109" y="30"/>
                  </a:cubicBezTo>
                  <a:cubicBezTo>
                    <a:pt x="109" y="30"/>
                    <a:pt x="110" y="30"/>
                    <a:pt x="110" y="3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8" y="29"/>
                  </a:cubicBezTo>
                  <a:cubicBezTo>
                    <a:pt x="108" y="29"/>
                    <a:pt x="108" y="28"/>
                    <a:pt x="107" y="28"/>
                  </a:cubicBezTo>
                  <a:close/>
                  <a:moveTo>
                    <a:pt x="97" y="58"/>
                  </a:moveTo>
                  <a:cubicBezTo>
                    <a:pt x="97" y="58"/>
                    <a:pt x="96" y="59"/>
                    <a:pt x="96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59"/>
                    <a:pt x="97" y="59"/>
                    <a:pt x="97" y="58"/>
                  </a:cubicBezTo>
                  <a:close/>
                  <a:moveTo>
                    <a:pt x="82" y="66"/>
                  </a:moveTo>
                  <a:cubicBezTo>
                    <a:pt x="82" y="66"/>
                    <a:pt x="83" y="67"/>
                    <a:pt x="83" y="67"/>
                  </a:cubicBezTo>
                  <a:cubicBezTo>
                    <a:pt x="83" y="67"/>
                    <a:pt x="84" y="67"/>
                    <a:pt x="84" y="67"/>
                  </a:cubicBezTo>
                  <a:cubicBezTo>
                    <a:pt x="83" y="67"/>
                    <a:pt x="82" y="67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lose/>
                  <a:moveTo>
                    <a:pt x="89" y="69"/>
                  </a:move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9"/>
                    <a:pt x="90" y="69"/>
                    <a:pt x="90" y="68"/>
                  </a:cubicBezTo>
                  <a:cubicBezTo>
                    <a:pt x="90" y="68"/>
                    <a:pt x="90" y="68"/>
                    <a:pt x="91" y="68"/>
                  </a:cubicBezTo>
                  <a:cubicBezTo>
                    <a:pt x="92" y="68"/>
                    <a:pt x="93" y="67"/>
                    <a:pt x="94" y="65"/>
                  </a:cubicBezTo>
                  <a:cubicBezTo>
                    <a:pt x="93" y="67"/>
                    <a:pt x="92" y="69"/>
                    <a:pt x="91" y="70"/>
                  </a:cubicBezTo>
                  <a:cubicBezTo>
                    <a:pt x="89" y="70"/>
                    <a:pt x="87" y="69"/>
                    <a:pt x="85" y="69"/>
                  </a:cubicBezTo>
                  <a:cubicBezTo>
                    <a:pt x="84" y="68"/>
                    <a:pt x="83" y="68"/>
                    <a:pt x="82" y="67"/>
                  </a:cubicBezTo>
                  <a:cubicBezTo>
                    <a:pt x="84" y="68"/>
                    <a:pt x="87" y="69"/>
                    <a:pt x="89" y="69"/>
                  </a:cubicBezTo>
                  <a:close/>
                  <a:moveTo>
                    <a:pt x="61" y="71"/>
                  </a:moveTo>
                  <a:cubicBezTo>
                    <a:pt x="61" y="68"/>
                    <a:pt x="61" y="61"/>
                    <a:pt x="66" y="62"/>
                  </a:cubicBezTo>
                  <a:cubicBezTo>
                    <a:pt x="67" y="62"/>
                    <a:pt x="67" y="62"/>
                    <a:pt x="68" y="63"/>
                  </a:cubicBezTo>
                  <a:cubicBezTo>
                    <a:pt x="67" y="63"/>
                    <a:pt x="66" y="63"/>
                    <a:pt x="66" y="63"/>
                  </a:cubicBezTo>
                  <a:cubicBezTo>
                    <a:pt x="64" y="64"/>
                    <a:pt x="64" y="65"/>
                    <a:pt x="63" y="67"/>
                  </a:cubicBezTo>
                  <a:cubicBezTo>
                    <a:pt x="63" y="67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2" y="69"/>
                    <a:pt x="61" y="71"/>
                    <a:pt x="61" y="72"/>
                  </a:cubicBezTo>
                  <a:cubicBezTo>
                    <a:pt x="61" y="72"/>
                    <a:pt x="61" y="71"/>
                    <a:pt x="61" y="71"/>
                  </a:cubicBezTo>
                  <a:close/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61" y="74"/>
                    <a:pt x="62" y="72"/>
                    <a:pt x="62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2" y="72"/>
                    <a:pt x="62" y="73"/>
                    <a:pt x="61" y="74"/>
                  </a:cubicBezTo>
                  <a:cubicBezTo>
                    <a:pt x="61" y="76"/>
                    <a:pt x="60" y="77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lose/>
                  <a:moveTo>
                    <a:pt x="54" y="99"/>
                  </a:moveTo>
                  <a:cubicBezTo>
                    <a:pt x="53" y="99"/>
                    <a:pt x="53" y="99"/>
                    <a:pt x="52" y="99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52" y="99"/>
                    <a:pt x="53" y="99"/>
                    <a:pt x="54" y="99"/>
                  </a:cubicBezTo>
                  <a:close/>
                  <a:moveTo>
                    <a:pt x="47" y="99"/>
                  </a:moveTo>
                  <a:cubicBezTo>
                    <a:pt x="47" y="99"/>
                    <a:pt x="48" y="99"/>
                    <a:pt x="48" y="100"/>
                  </a:cubicBezTo>
                  <a:cubicBezTo>
                    <a:pt x="48" y="100"/>
                    <a:pt x="49" y="100"/>
                    <a:pt x="49" y="100"/>
                  </a:cubicBezTo>
                  <a:cubicBezTo>
                    <a:pt x="47" y="100"/>
                    <a:pt x="46" y="99"/>
                    <a:pt x="45" y="99"/>
                  </a:cubicBezTo>
                  <a:cubicBezTo>
                    <a:pt x="46" y="99"/>
                    <a:pt x="46" y="99"/>
                    <a:pt x="47" y="99"/>
                  </a:cubicBezTo>
                  <a:close/>
                  <a:moveTo>
                    <a:pt x="33" y="95"/>
                  </a:moveTo>
                  <a:cubicBezTo>
                    <a:pt x="34" y="95"/>
                    <a:pt x="37" y="95"/>
                    <a:pt x="39" y="96"/>
                  </a:cubicBezTo>
                  <a:cubicBezTo>
                    <a:pt x="39" y="96"/>
                    <a:pt x="39" y="96"/>
                    <a:pt x="40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8" y="96"/>
                    <a:pt x="37" y="96"/>
                    <a:pt x="36" y="96"/>
                  </a:cubicBezTo>
                  <a:cubicBezTo>
                    <a:pt x="35" y="96"/>
                    <a:pt x="35" y="97"/>
                    <a:pt x="36" y="97"/>
                  </a:cubicBezTo>
                  <a:cubicBezTo>
                    <a:pt x="36" y="97"/>
                    <a:pt x="36" y="97"/>
                    <a:pt x="37" y="98"/>
                  </a:cubicBezTo>
                  <a:cubicBezTo>
                    <a:pt x="36" y="98"/>
                    <a:pt x="35" y="97"/>
                    <a:pt x="34" y="97"/>
                  </a:cubicBezTo>
                  <a:cubicBezTo>
                    <a:pt x="33" y="97"/>
                    <a:pt x="32" y="97"/>
                    <a:pt x="31" y="97"/>
                  </a:cubicBezTo>
                  <a:cubicBezTo>
                    <a:pt x="31" y="97"/>
                    <a:pt x="31" y="97"/>
                    <a:pt x="30" y="97"/>
                  </a:cubicBezTo>
                  <a:cubicBezTo>
                    <a:pt x="31" y="96"/>
                    <a:pt x="32" y="96"/>
                    <a:pt x="33" y="95"/>
                  </a:cubicBezTo>
                  <a:close/>
                  <a:moveTo>
                    <a:pt x="40" y="97"/>
                  </a:moveTo>
                  <a:cubicBezTo>
                    <a:pt x="40" y="97"/>
                    <a:pt x="39" y="97"/>
                    <a:pt x="39" y="97"/>
                  </a:cubicBezTo>
                  <a:cubicBezTo>
                    <a:pt x="38" y="97"/>
                    <a:pt x="38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39" y="97"/>
                    <a:pt x="40" y="97"/>
                    <a:pt x="40" y="97"/>
                  </a:cubicBezTo>
                  <a:close/>
                  <a:moveTo>
                    <a:pt x="22" y="127"/>
                  </a:moveTo>
                  <a:cubicBezTo>
                    <a:pt x="22" y="126"/>
                    <a:pt x="22" y="125"/>
                    <a:pt x="23" y="124"/>
                  </a:cubicBezTo>
                  <a:cubicBezTo>
                    <a:pt x="23" y="124"/>
                    <a:pt x="23" y="124"/>
                    <a:pt x="23" y="125"/>
                  </a:cubicBezTo>
                  <a:cubicBezTo>
                    <a:pt x="23" y="125"/>
                    <a:pt x="22" y="125"/>
                    <a:pt x="22" y="126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1" y="129"/>
                    <a:pt x="21" y="130"/>
                    <a:pt x="21" y="130"/>
                  </a:cubicBezTo>
                  <a:cubicBezTo>
                    <a:pt x="21" y="129"/>
                    <a:pt x="22" y="128"/>
                    <a:pt x="22" y="127"/>
                  </a:cubicBezTo>
                  <a:close/>
                  <a:moveTo>
                    <a:pt x="20" y="132"/>
                  </a:moveTo>
                  <a:cubicBezTo>
                    <a:pt x="20" y="132"/>
                    <a:pt x="20" y="132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2"/>
                    <a:pt x="20" y="132"/>
                    <a:pt x="20" y="132"/>
                  </a:cubicBezTo>
                  <a:close/>
                  <a:moveTo>
                    <a:pt x="18" y="132"/>
                  </a:moveTo>
                  <a:cubicBezTo>
                    <a:pt x="18" y="133"/>
                    <a:pt x="18" y="133"/>
                    <a:pt x="19" y="133"/>
                  </a:cubicBezTo>
                  <a:cubicBezTo>
                    <a:pt x="17" y="133"/>
                    <a:pt x="16" y="133"/>
                    <a:pt x="14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2"/>
                    <a:pt x="17" y="132"/>
                    <a:pt x="18" y="132"/>
                  </a:cubicBezTo>
                  <a:close/>
                  <a:moveTo>
                    <a:pt x="14" y="132"/>
                  </a:moveTo>
                  <a:cubicBezTo>
                    <a:pt x="14" y="132"/>
                    <a:pt x="14" y="132"/>
                    <a:pt x="14" y="133"/>
                  </a:cubicBezTo>
                  <a:cubicBezTo>
                    <a:pt x="15" y="134"/>
                    <a:pt x="17" y="135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21" y="134"/>
                    <a:pt x="21" y="134"/>
                  </a:cubicBezTo>
                  <a:cubicBezTo>
                    <a:pt x="21" y="134"/>
                    <a:pt x="21" y="135"/>
                    <a:pt x="21" y="135"/>
                  </a:cubicBezTo>
                  <a:cubicBezTo>
                    <a:pt x="20" y="137"/>
                    <a:pt x="16" y="134"/>
                    <a:pt x="15" y="134"/>
                  </a:cubicBezTo>
                  <a:cubicBezTo>
                    <a:pt x="14" y="133"/>
                    <a:pt x="13" y="132"/>
                    <a:pt x="12" y="132"/>
                  </a:cubicBezTo>
                  <a:cubicBezTo>
                    <a:pt x="13" y="132"/>
                    <a:pt x="13" y="132"/>
                    <a:pt x="14" y="132"/>
                  </a:cubicBezTo>
                  <a:close/>
                  <a:moveTo>
                    <a:pt x="9" y="133"/>
                  </a:moveTo>
                  <a:cubicBezTo>
                    <a:pt x="9" y="133"/>
                    <a:pt x="9" y="133"/>
                    <a:pt x="9" y="133"/>
                  </a:cubicBezTo>
                  <a:cubicBezTo>
                    <a:pt x="9" y="134"/>
                    <a:pt x="9" y="134"/>
                    <a:pt x="9" y="135"/>
                  </a:cubicBezTo>
                  <a:cubicBezTo>
                    <a:pt x="9" y="135"/>
                    <a:pt x="9" y="135"/>
                    <a:pt x="8" y="135"/>
                  </a:cubicBezTo>
                  <a:cubicBezTo>
                    <a:pt x="9" y="134"/>
                    <a:pt x="9" y="134"/>
                    <a:pt x="9" y="133"/>
                  </a:cubicBezTo>
                  <a:close/>
                  <a:moveTo>
                    <a:pt x="5" y="148"/>
                  </a:moveTo>
                  <a:cubicBezTo>
                    <a:pt x="5" y="149"/>
                    <a:pt x="5" y="149"/>
                    <a:pt x="5" y="149"/>
                  </a:cubicBezTo>
                  <a:cubicBezTo>
                    <a:pt x="4" y="150"/>
                    <a:pt x="4" y="151"/>
                    <a:pt x="4" y="151"/>
                  </a:cubicBezTo>
                  <a:cubicBezTo>
                    <a:pt x="4" y="152"/>
                    <a:pt x="3" y="153"/>
                    <a:pt x="3" y="154"/>
                  </a:cubicBezTo>
                  <a:cubicBezTo>
                    <a:pt x="3" y="152"/>
                    <a:pt x="4" y="150"/>
                    <a:pt x="5" y="148"/>
                  </a:cubicBezTo>
                  <a:close/>
                  <a:moveTo>
                    <a:pt x="2" y="161"/>
                  </a:moveTo>
                  <a:cubicBezTo>
                    <a:pt x="2" y="161"/>
                    <a:pt x="2" y="161"/>
                    <a:pt x="2" y="161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1"/>
                    <a:pt x="2" y="162"/>
                  </a:cubicBezTo>
                  <a:cubicBezTo>
                    <a:pt x="2" y="161"/>
                    <a:pt x="2" y="161"/>
                    <a:pt x="2" y="161"/>
                  </a:cubicBezTo>
                  <a:close/>
                  <a:moveTo>
                    <a:pt x="3" y="164"/>
                  </a:moveTo>
                  <a:cubicBezTo>
                    <a:pt x="4" y="164"/>
                    <a:pt x="4" y="164"/>
                    <a:pt x="4" y="164"/>
                  </a:cubicBezTo>
                  <a:cubicBezTo>
                    <a:pt x="4" y="164"/>
                    <a:pt x="4" y="164"/>
                    <a:pt x="3" y="164"/>
                  </a:cubicBezTo>
                  <a:cubicBezTo>
                    <a:pt x="3" y="164"/>
                    <a:pt x="3" y="164"/>
                    <a:pt x="3" y="164"/>
                  </a:cubicBezTo>
                  <a:close/>
                  <a:moveTo>
                    <a:pt x="5" y="167"/>
                  </a:moveTo>
                  <a:cubicBezTo>
                    <a:pt x="5" y="167"/>
                    <a:pt x="5" y="167"/>
                    <a:pt x="5" y="167"/>
                  </a:cubicBezTo>
                  <a:cubicBezTo>
                    <a:pt x="4" y="167"/>
                    <a:pt x="4" y="166"/>
                    <a:pt x="3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4" y="165"/>
                    <a:pt x="4" y="165"/>
                    <a:pt x="5" y="165"/>
                  </a:cubicBezTo>
                  <a:cubicBezTo>
                    <a:pt x="5" y="166"/>
                    <a:pt x="5" y="166"/>
                    <a:pt x="5" y="167"/>
                  </a:cubicBezTo>
                  <a:close/>
                  <a:moveTo>
                    <a:pt x="8" y="165"/>
                  </a:moveTo>
                  <a:cubicBezTo>
                    <a:pt x="9" y="166"/>
                    <a:pt x="9" y="167"/>
                    <a:pt x="9" y="167"/>
                  </a:cubicBezTo>
                  <a:cubicBezTo>
                    <a:pt x="9" y="167"/>
                    <a:pt x="8" y="167"/>
                    <a:pt x="8" y="167"/>
                  </a:cubicBezTo>
                  <a:cubicBezTo>
                    <a:pt x="8" y="167"/>
                    <a:pt x="7" y="166"/>
                    <a:pt x="7" y="166"/>
                  </a:cubicBezTo>
                  <a:cubicBezTo>
                    <a:pt x="7" y="165"/>
                    <a:pt x="6" y="165"/>
                    <a:pt x="6" y="166"/>
                  </a:cubicBezTo>
                  <a:cubicBezTo>
                    <a:pt x="7" y="166"/>
                    <a:pt x="7" y="167"/>
                    <a:pt x="7" y="167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6" y="166"/>
                    <a:pt x="6" y="165"/>
                    <a:pt x="6" y="165"/>
                  </a:cubicBezTo>
                  <a:cubicBezTo>
                    <a:pt x="6" y="165"/>
                    <a:pt x="7" y="165"/>
                    <a:pt x="8" y="165"/>
                  </a:cubicBezTo>
                  <a:cubicBezTo>
                    <a:pt x="8" y="165"/>
                    <a:pt x="8" y="165"/>
                    <a:pt x="9" y="165"/>
                  </a:cubicBezTo>
                  <a:cubicBezTo>
                    <a:pt x="9" y="165"/>
                    <a:pt x="8" y="165"/>
                    <a:pt x="8" y="165"/>
                  </a:cubicBezTo>
                  <a:close/>
                  <a:moveTo>
                    <a:pt x="12" y="169"/>
                  </a:moveTo>
                  <a:cubicBezTo>
                    <a:pt x="12" y="169"/>
                    <a:pt x="12" y="169"/>
                    <a:pt x="11" y="169"/>
                  </a:cubicBezTo>
                  <a:cubicBezTo>
                    <a:pt x="11" y="168"/>
                    <a:pt x="11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7"/>
                    <a:pt x="9" y="166"/>
                    <a:pt x="9" y="165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1" y="165"/>
                  </a:cubicBezTo>
                  <a:cubicBezTo>
                    <a:pt x="11" y="165"/>
                    <a:pt x="11" y="165"/>
                    <a:pt x="11" y="166"/>
                  </a:cubicBezTo>
                  <a:cubicBezTo>
                    <a:pt x="11" y="166"/>
                    <a:pt x="11" y="167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3" y="168"/>
                    <a:pt x="13" y="168"/>
                    <a:pt x="12" y="169"/>
                  </a:cubicBezTo>
                  <a:close/>
                  <a:moveTo>
                    <a:pt x="10" y="164"/>
                  </a:moveTo>
                  <a:cubicBezTo>
                    <a:pt x="10" y="164"/>
                    <a:pt x="10" y="164"/>
                    <a:pt x="11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lose/>
                  <a:moveTo>
                    <a:pt x="14" y="166"/>
                  </a:moveTo>
                  <a:cubicBezTo>
                    <a:pt x="14" y="166"/>
                    <a:pt x="14" y="166"/>
                    <a:pt x="14" y="167"/>
                  </a:cubicBezTo>
                  <a:cubicBezTo>
                    <a:pt x="13" y="167"/>
                    <a:pt x="13" y="166"/>
                    <a:pt x="13" y="166"/>
                  </a:cubicBezTo>
                  <a:cubicBezTo>
                    <a:pt x="13" y="166"/>
                    <a:pt x="12" y="165"/>
                    <a:pt x="12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4"/>
                    <a:pt x="12" y="163"/>
                    <a:pt x="13" y="162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3" y="163"/>
                    <a:pt x="13" y="164"/>
                    <a:pt x="13" y="166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lose/>
                  <a:moveTo>
                    <a:pt x="15" y="162"/>
                  </a:moveTo>
                  <a:cubicBezTo>
                    <a:pt x="14" y="163"/>
                    <a:pt x="14" y="163"/>
                    <a:pt x="14" y="164"/>
                  </a:cubicBezTo>
                  <a:cubicBezTo>
                    <a:pt x="14" y="163"/>
                    <a:pt x="14" y="162"/>
                    <a:pt x="13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1"/>
                    <a:pt x="14" y="160"/>
                    <a:pt x="14" y="159"/>
                  </a:cubicBezTo>
                  <a:cubicBezTo>
                    <a:pt x="14" y="160"/>
                    <a:pt x="15" y="161"/>
                    <a:pt x="15" y="162"/>
                  </a:cubicBezTo>
                  <a:close/>
                  <a:moveTo>
                    <a:pt x="19" y="152"/>
                  </a:move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3"/>
                    <a:pt x="19" y="153"/>
                  </a:cubicBezTo>
                  <a:cubicBezTo>
                    <a:pt x="18" y="152"/>
                    <a:pt x="18" y="151"/>
                    <a:pt x="18" y="150"/>
                  </a:cubicBezTo>
                  <a:cubicBezTo>
                    <a:pt x="18" y="150"/>
                    <a:pt x="17" y="150"/>
                    <a:pt x="17" y="150"/>
                  </a:cubicBezTo>
                  <a:cubicBezTo>
                    <a:pt x="17" y="152"/>
                    <a:pt x="18" y="153"/>
                    <a:pt x="18" y="154"/>
                  </a:cubicBezTo>
                  <a:cubicBezTo>
                    <a:pt x="18" y="154"/>
                    <a:pt x="19" y="154"/>
                    <a:pt x="19" y="154"/>
                  </a:cubicBezTo>
                  <a:cubicBezTo>
                    <a:pt x="19" y="154"/>
                    <a:pt x="19" y="155"/>
                    <a:pt x="18" y="155"/>
                  </a:cubicBezTo>
                  <a:cubicBezTo>
                    <a:pt x="18" y="154"/>
                    <a:pt x="17" y="152"/>
                    <a:pt x="17" y="151"/>
                  </a:cubicBezTo>
                  <a:cubicBezTo>
                    <a:pt x="17" y="151"/>
                    <a:pt x="16" y="151"/>
                    <a:pt x="16" y="151"/>
                  </a:cubicBezTo>
                  <a:cubicBezTo>
                    <a:pt x="17" y="153"/>
                    <a:pt x="17" y="154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18" y="156"/>
                    <a:pt x="18" y="157"/>
                  </a:cubicBezTo>
                  <a:cubicBezTo>
                    <a:pt x="17" y="158"/>
                    <a:pt x="17" y="159"/>
                    <a:pt x="17" y="160"/>
                  </a:cubicBezTo>
                  <a:cubicBezTo>
                    <a:pt x="17" y="159"/>
                    <a:pt x="16" y="158"/>
                    <a:pt x="16" y="158"/>
                  </a:cubicBezTo>
                  <a:cubicBezTo>
                    <a:pt x="16" y="157"/>
                    <a:pt x="15" y="158"/>
                    <a:pt x="15" y="158"/>
                  </a:cubicBezTo>
                  <a:cubicBezTo>
                    <a:pt x="16" y="159"/>
                    <a:pt x="16" y="160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6" y="161"/>
                    <a:pt x="16" y="162"/>
                    <a:pt x="16" y="162"/>
                  </a:cubicBezTo>
                  <a:cubicBezTo>
                    <a:pt x="16" y="162"/>
                    <a:pt x="16" y="161"/>
                    <a:pt x="16" y="161"/>
                  </a:cubicBezTo>
                  <a:cubicBezTo>
                    <a:pt x="16" y="160"/>
                    <a:pt x="16" y="160"/>
                    <a:pt x="15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0"/>
                    <a:pt x="15" y="159"/>
                    <a:pt x="15" y="159"/>
                  </a:cubicBezTo>
                  <a:cubicBezTo>
                    <a:pt x="15" y="159"/>
                    <a:pt x="14" y="158"/>
                    <a:pt x="14" y="158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5" y="156"/>
                    <a:pt x="15" y="154"/>
                    <a:pt x="16" y="152"/>
                  </a:cubicBezTo>
                  <a:cubicBezTo>
                    <a:pt x="16" y="151"/>
                    <a:pt x="17" y="149"/>
                    <a:pt x="17" y="148"/>
                  </a:cubicBezTo>
                  <a:cubicBezTo>
                    <a:pt x="17" y="148"/>
                    <a:pt x="18" y="148"/>
                    <a:pt x="18" y="147"/>
                  </a:cubicBezTo>
                  <a:cubicBezTo>
                    <a:pt x="18" y="148"/>
                    <a:pt x="18" y="149"/>
                    <a:pt x="19" y="150"/>
                  </a:cubicBezTo>
                  <a:cubicBezTo>
                    <a:pt x="19" y="150"/>
                    <a:pt x="19" y="151"/>
                    <a:pt x="19" y="152"/>
                  </a:cubicBezTo>
                  <a:close/>
                  <a:moveTo>
                    <a:pt x="18" y="147"/>
                  </a:moveTo>
                  <a:cubicBezTo>
                    <a:pt x="17" y="147"/>
                    <a:pt x="17" y="148"/>
                    <a:pt x="16" y="149"/>
                  </a:cubicBezTo>
                  <a:cubicBezTo>
                    <a:pt x="16" y="148"/>
                    <a:pt x="16" y="148"/>
                    <a:pt x="16" y="147"/>
                  </a:cubicBezTo>
                  <a:cubicBezTo>
                    <a:pt x="16" y="147"/>
                    <a:pt x="16" y="147"/>
                    <a:pt x="17" y="146"/>
                  </a:cubicBezTo>
                  <a:cubicBezTo>
                    <a:pt x="17" y="146"/>
                    <a:pt x="17" y="146"/>
                    <a:pt x="18" y="146"/>
                  </a:cubicBezTo>
                  <a:cubicBezTo>
                    <a:pt x="18" y="146"/>
                    <a:pt x="18" y="147"/>
                    <a:pt x="18" y="147"/>
                  </a:cubicBezTo>
                  <a:close/>
                  <a:moveTo>
                    <a:pt x="22" y="149"/>
                  </a:moveTo>
                  <a:cubicBezTo>
                    <a:pt x="22" y="150"/>
                    <a:pt x="22" y="151"/>
                    <a:pt x="23" y="152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1" y="151"/>
                    <a:pt x="21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0" y="150"/>
                    <a:pt x="20" y="149"/>
                    <a:pt x="19" y="147"/>
                  </a:cubicBezTo>
                  <a:cubicBezTo>
                    <a:pt x="20" y="148"/>
                    <a:pt x="21" y="148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lose/>
                  <a:moveTo>
                    <a:pt x="26" y="153"/>
                  </a:moveTo>
                  <a:cubicBezTo>
                    <a:pt x="25" y="152"/>
                    <a:pt x="24" y="152"/>
                    <a:pt x="23" y="152"/>
                  </a:cubicBezTo>
                  <a:cubicBezTo>
                    <a:pt x="23" y="152"/>
                    <a:pt x="24" y="151"/>
                    <a:pt x="23" y="151"/>
                  </a:cubicBezTo>
                  <a:cubicBezTo>
                    <a:pt x="23" y="150"/>
                    <a:pt x="23" y="150"/>
                    <a:pt x="22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4" y="149"/>
                    <a:pt x="24" y="150"/>
                    <a:pt x="25" y="15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2"/>
                    <a:pt x="27" y="152"/>
                    <a:pt x="27" y="151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1"/>
                    <a:pt x="27" y="151"/>
                    <a:pt x="27" y="152"/>
                  </a:cubicBezTo>
                  <a:cubicBezTo>
                    <a:pt x="27" y="152"/>
                    <a:pt x="28" y="152"/>
                    <a:pt x="28" y="151"/>
                  </a:cubicBezTo>
                  <a:cubicBezTo>
                    <a:pt x="27" y="151"/>
                    <a:pt x="27" y="150"/>
                    <a:pt x="27" y="150"/>
                  </a:cubicBezTo>
                  <a:cubicBezTo>
                    <a:pt x="27" y="150"/>
                    <a:pt x="28" y="150"/>
                    <a:pt x="28" y="150"/>
                  </a:cubicBezTo>
                  <a:cubicBezTo>
                    <a:pt x="28" y="150"/>
                    <a:pt x="28" y="149"/>
                    <a:pt x="28" y="149"/>
                  </a:cubicBezTo>
                  <a:cubicBezTo>
                    <a:pt x="28" y="150"/>
                    <a:pt x="29" y="151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8" y="153"/>
                    <a:pt x="27" y="153"/>
                    <a:pt x="26" y="153"/>
                  </a:cubicBezTo>
                  <a:close/>
                  <a:moveTo>
                    <a:pt x="27" y="154"/>
                  </a:move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lose/>
                  <a:moveTo>
                    <a:pt x="25" y="157"/>
                  </a:moveTo>
                  <a:cubicBezTo>
                    <a:pt x="25" y="156"/>
                    <a:pt x="26" y="155"/>
                    <a:pt x="26" y="155"/>
                  </a:cubicBezTo>
                  <a:cubicBezTo>
                    <a:pt x="26" y="155"/>
                    <a:pt x="27" y="155"/>
                    <a:pt x="27" y="155"/>
                  </a:cubicBezTo>
                  <a:cubicBezTo>
                    <a:pt x="27" y="155"/>
                    <a:pt x="26" y="155"/>
                    <a:pt x="26" y="156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5" y="157"/>
                    <a:pt x="25" y="157"/>
                    <a:pt x="25" y="158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27" y="160"/>
                  </a:moveTo>
                  <a:cubicBezTo>
                    <a:pt x="27" y="161"/>
                    <a:pt x="28" y="162"/>
                    <a:pt x="28" y="163"/>
                  </a:cubicBezTo>
                  <a:cubicBezTo>
                    <a:pt x="27" y="162"/>
                    <a:pt x="26" y="160"/>
                    <a:pt x="26" y="159"/>
                  </a:cubicBezTo>
                  <a:cubicBezTo>
                    <a:pt x="25" y="158"/>
                    <a:pt x="25" y="158"/>
                    <a:pt x="26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58"/>
                    <a:pt x="26" y="159"/>
                    <a:pt x="27" y="160"/>
                  </a:cubicBezTo>
                  <a:close/>
                  <a:moveTo>
                    <a:pt x="30" y="155"/>
                  </a:moveTo>
                  <a:cubicBezTo>
                    <a:pt x="29" y="155"/>
                    <a:pt x="28" y="155"/>
                    <a:pt x="27" y="155"/>
                  </a:cubicBezTo>
                  <a:cubicBezTo>
                    <a:pt x="28" y="155"/>
                    <a:pt x="29" y="154"/>
                    <a:pt x="30" y="154"/>
                  </a:cubicBezTo>
                  <a:cubicBezTo>
                    <a:pt x="30" y="154"/>
                    <a:pt x="30" y="154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2" y="153"/>
                    <a:pt x="34" y="153"/>
                    <a:pt x="35" y="152"/>
                  </a:cubicBezTo>
                  <a:cubicBezTo>
                    <a:pt x="35" y="152"/>
                    <a:pt x="34" y="152"/>
                    <a:pt x="34" y="153"/>
                  </a:cubicBezTo>
                  <a:cubicBezTo>
                    <a:pt x="32" y="153"/>
                    <a:pt x="31" y="154"/>
                    <a:pt x="30" y="155"/>
                  </a:cubicBezTo>
                  <a:close/>
                  <a:moveTo>
                    <a:pt x="41" y="150"/>
                  </a:moveTo>
                  <a:cubicBezTo>
                    <a:pt x="41" y="150"/>
                    <a:pt x="41" y="150"/>
                    <a:pt x="41" y="150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50"/>
                    <a:pt x="40" y="150"/>
                    <a:pt x="40" y="150"/>
                  </a:cubicBezTo>
                  <a:cubicBezTo>
                    <a:pt x="40" y="150"/>
                    <a:pt x="40" y="150"/>
                    <a:pt x="41" y="150"/>
                  </a:cubicBezTo>
                  <a:close/>
                  <a:moveTo>
                    <a:pt x="31" y="151"/>
                  </a:moveTo>
                  <a:cubicBezTo>
                    <a:pt x="31" y="151"/>
                    <a:pt x="31" y="152"/>
                    <a:pt x="30" y="152"/>
                  </a:cubicBezTo>
                  <a:cubicBezTo>
                    <a:pt x="30" y="152"/>
                    <a:pt x="30" y="151"/>
                    <a:pt x="30" y="150"/>
                  </a:cubicBezTo>
                  <a:cubicBezTo>
                    <a:pt x="30" y="150"/>
                    <a:pt x="29" y="149"/>
                    <a:pt x="29" y="149"/>
                  </a:cubicBezTo>
                  <a:cubicBezTo>
                    <a:pt x="29" y="148"/>
                    <a:pt x="29" y="148"/>
                    <a:pt x="30" y="148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8"/>
                    <a:pt x="31" y="149"/>
                    <a:pt x="31" y="149"/>
                  </a:cubicBezTo>
                  <a:cubicBezTo>
                    <a:pt x="31" y="149"/>
                    <a:pt x="31" y="150"/>
                    <a:pt x="31" y="150"/>
                  </a:cubicBezTo>
                  <a:cubicBezTo>
                    <a:pt x="31" y="150"/>
                    <a:pt x="31" y="150"/>
                    <a:pt x="31" y="151"/>
                  </a:cubicBezTo>
                  <a:close/>
                  <a:moveTo>
                    <a:pt x="32" y="148"/>
                  </a:moveTo>
                  <a:cubicBezTo>
                    <a:pt x="32" y="148"/>
                    <a:pt x="32" y="148"/>
                    <a:pt x="31" y="148"/>
                  </a:cubicBezTo>
                  <a:cubicBezTo>
                    <a:pt x="31" y="147"/>
                    <a:pt x="31" y="147"/>
                    <a:pt x="31" y="146"/>
                  </a:cubicBezTo>
                  <a:cubicBezTo>
                    <a:pt x="31" y="146"/>
                    <a:pt x="31" y="146"/>
                    <a:pt x="30" y="146"/>
                  </a:cubicBezTo>
                  <a:cubicBezTo>
                    <a:pt x="31" y="146"/>
                    <a:pt x="31" y="145"/>
                    <a:pt x="31" y="145"/>
                  </a:cubicBezTo>
                  <a:cubicBezTo>
                    <a:pt x="31" y="145"/>
                    <a:pt x="31" y="145"/>
                    <a:pt x="31" y="144"/>
                  </a:cubicBezTo>
                  <a:cubicBezTo>
                    <a:pt x="31" y="145"/>
                    <a:pt x="32" y="146"/>
                    <a:pt x="32" y="146"/>
                  </a:cubicBezTo>
                  <a:cubicBezTo>
                    <a:pt x="32" y="147"/>
                    <a:pt x="32" y="147"/>
                    <a:pt x="32" y="148"/>
                  </a:cubicBezTo>
                  <a:close/>
                  <a:moveTo>
                    <a:pt x="33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5"/>
                    <a:pt x="33" y="145"/>
                    <a:pt x="33" y="144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3" y="145"/>
                    <a:pt x="33" y="145"/>
                    <a:pt x="33" y="146"/>
                  </a:cubicBezTo>
                  <a:close/>
                  <a:moveTo>
                    <a:pt x="33" y="143"/>
                  </a:moveTo>
                  <a:cubicBezTo>
                    <a:pt x="33" y="144"/>
                    <a:pt x="32" y="144"/>
                    <a:pt x="32" y="145"/>
                  </a:cubicBezTo>
                  <a:cubicBezTo>
                    <a:pt x="32" y="144"/>
                    <a:pt x="32" y="144"/>
                    <a:pt x="32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3"/>
                    <a:pt x="32" y="142"/>
                    <a:pt x="32" y="142"/>
                  </a:cubicBezTo>
                  <a:cubicBezTo>
                    <a:pt x="32" y="142"/>
                    <a:pt x="33" y="143"/>
                    <a:pt x="33" y="143"/>
                  </a:cubicBezTo>
                  <a:close/>
                  <a:moveTo>
                    <a:pt x="33" y="140"/>
                  </a:moveTo>
                  <a:cubicBezTo>
                    <a:pt x="33" y="140"/>
                    <a:pt x="33" y="140"/>
                    <a:pt x="33" y="139"/>
                  </a:cubicBezTo>
                  <a:cubicBezTo>
                    <a:pt x="33" y="140"/>
                    <a:pt x="33" y="140"/>
                    <a:pt x="34" y="140"/>
                  </a:cubicBezTo>
                  <a:cubicBezTo>
                    <a:pt x="33" y="141"/>
                    <a:pt x="33" y="141"/>
                    <a:pt x="33" y="142"/>
                  </a:cubicBezTo>
                  <a:cubicBezTo>
                    <a:pt x="33" y="141"/>
                    <a:pt x="33" y="141"/>
                    <a:pt x="33" y="140"/>
                  </a:cubicBezTo>
                  <a:cubicBezTo>
                    <a:pt x="33" y="140"/>
                    <a:pt x="33" y="140"/>
                    <a:pt x="33" y="140"/>
                  </a:cubicBezTo>
                  <a:close/>
                  <a:moveTo>
                    <a:pt x="31" y="139"/>
                  </a:moveTo>
                  <a:cubicBezTo>
                    <a:pt x="31" y="140"/>
                    <a:pt x="31" y="140"/>
                    <a:pt x="31" y="141"/>
                  </a:cubicBezTo>
                  <a:cubicBezTo>
                    <a:pt x="31" y="139"/>
                    <a:pt x="32" y="136"/>
                    <a:pt x="33" y="134"/>
                  </a:cubicBezTo>
                  <a:cubicBezTo>
                    <a:pt x="33" y="132"/>
                    <a:pt x="34" y="129"/>
                    <a:pt x="35" y="126"/>
                  </a:cubicBezTo>
                  <a:cubicBezTo>
                    <a:pt x="35" y="124"/>
                    <a:pt x="36" y="121"/>
                    <a:pt x="37" y="119"/>
                  </a:cubicBezTo>
                  <a:cubicBezTo>
                    <a:pt x="36" y="122"/>
                    <a:pt x="35" y="126"/>
                    <a:pt x="34" y="129"/>
                  </a:cubicBezTo>
                  <a:cubicBezTo>
                    <a:pt x="33" y="133"/>
                    <a:pt x="32" y="136"/>
                    <a:pt x="31" y="139"/>
                  </a:cubicBezTo>
                  <a:close/>
                  <a:moveTo>
                    <a:pt x="34" y="144"/>
                  </a:moveTo>
                  <a:cubicBezTo>
                    <a:pt x="34" y="144"/>
                    <a:pt x="34" y="143"/>
                    <a:pt x="34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43"/>
                    <a:pt x="34" y="143"/>
                    <a:pt x="34" y="144"/>
                  </a:cubicBezTo>
                  <a:close/>
                  <a:moveTo>
                    <a:pt x="33" y="138"/>
                  </a:moveTo>
                  <a:cubicBezTo>
                    <a:pt x="34" y="137"/>
                    <a:pt x="34" y="136"/>
                    <a:pt x="34" y="135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35" y="137"/>
                    <a:pt x="35" y="137"/>
                  </a:cubicBezTo>
                  <a:cubicBezTo>
                    <a:pt x="34" y="138"/>
                    <a:pt x="34" y="138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3" y="138"/>
                    <a:pt x="33" y="138"/>
                  </a:cubicBezTo>
                  <a:close/>
                  <a:moveTo>
                    <a:pt x="35" y="142"/>
                  </a:moveTo>
                  <a:cubicBezTo>
                    <a:pt x="35" y="141"/>
                    <a:pt x="35" y="141"/>
                    <a:pt x="34" y="140"/>
                  </a:cubicBezTo>
                  <a:cubicBezTo>
                    <a:pt x="35" y="140"/>
                    <a:pt x="35" y="139"/>
                    <a:pt x="35" y="139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5" y="139"/>
                    <a:pt x="36" y="139"/>
                    <a:pt x="36" y="139"/>
                  </a:cubicBezTo>
                  <a:cubicBezTo>
                    <a:pt x="35" y="140"/>
                    <a:pt x="35" y="141"/>
                    <a:pt x="35" y="142"/>
                  </a:cubicBezTo>
                  <a:close/>
                  <a:moveTo>
                    <a:pt x="34" y="135"/>
                  </a:moveTo>
                  <a:cubicBezTo>
                    <a:pt x="34" y="134"/>
                    <a:pt x="35" y="134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5" y="135"/>
                    <a:pt x="35" y="135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4" y="135"/>
                    <a:pt x="34" y="135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6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6" y="135"/>
                  </a:cubicBezTo>
                  <a:cubicBezTo>
                    <a:pt x="36" y="135"/>
                    <a:pt x="36" y="135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7"/>
                    <a:pt x="36" y="138"/>
                    <a:pt x="36" y="138"/>
                  </a:cubicBezTo>
                  <a:close/>
                  <a:moveTo>
                    <a:pt x="37" y="135"/>
                  </a:moveTo>
                  <a:cubicBezTo>
                    <a:pt x="37" y="135"/>
                    <a:pt x="37" y="135"/>
                    <a:pt x="37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7" y="135"/>
                    <a:pt x="37" y="135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4"/>
                    <a:pt x="38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4"/>
                    <a:pt x="37" y="135"/>
                    <a:pt x="37" y="135"/>
                  </a:cubicBezTo>
                  <a:close/>
                  <a:moveTo>
                    <a:pt x="38" y="133"/>
                  </a:moveTo>
                  <a:cubicBezTo>
                    <a:pt x="38" y="133"/>
                    <a:pt x="37" y="132"/>
                    <a:pt x="37" y="132"/>
                  </a:cubicBezTo>
                  <a:cubicBezTo>
                    <a:pt x="38" y="131"/>
                    <a:pt x="38" y="130"/>
                    <a:pt x="38" y="129"/>
                  </a:cubicBezTo>
                  <a:cubicBezTo>
                    <a:pt x="38" y="130"/>
                    <a:pt x="38" y="130"/>
                    <a:pt x="39" y="131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9" y="132"/>
                    <a:pt x="38" y="132"/>
                    <a:pt x="38" y="133"/>
                  </a:cubicBezTo>
                  <a:close/>
                  <a:moveTo>
                    <a:pt x="39" y="130"/>
                  </a:move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8"/>
                    <a:pt x="39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40" y="126"/>
                    <a:pt x="40" y="127"/>
                    <a:pt x="40" y="127"/>
                  </a:cubicBezTo>
                  <a:cubicBezTo>
                    <a:pt x="40" y="128"/>
                    <a:pt x="39" y="129"/>
                    <a:pt x="39" y="130"/>
                  </a:cubicBezTo>
                  <a:close/>
                  <a:moveTo>
                    <a:pt x="41" y="125"/>
                  </a:moveTo>
                  <a:cubicBezTo>
                    <a:pt x="40" y="125"/>
                    <a:pt x="40" y="125"/>
                    <a:pt x="40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41" y="125"/>
                    <a:pt x="41" y="125"/>
                    <a:pt x="41" y="125"/>
                  </a:cubicBezTo>
                  <a:close/>
                  <a:moveTo>
                    <a:pt x="41" y="124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2"/>
                    <a:pt x="41" y="122"/>
                    <a:pt x="41" y="121"/>
                  </a:cubicBezTo>
                  <a:cubicBezTo>
                    <a:pt x="41" y="121"/>
                    <a:pt x="41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2"/>
                    <a:pt x="41" y="123"/>
                    <a:pt x="41" y="124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20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2" y="121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2" y="119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3" y="118"/>
                    <a:pt x="43" y="117"/>
                    <a:pt x="43" y="117"/>
                  </a:cubicBezTo>
                  <a:cubicBezTo>
                    <a:pt x="43" y="118"/>
                    <a:pt x="43" y="118"/>
                    <a:pt x="43" y="118"/>
                  </a:cubicBezTo>
                  <a:close/>
                  <a:moveTo>
                    <a:pt x="42" y="110"/>
                  </a:moveTo>
                  <a:cubicBezTo>
                    <a:pt x="42" y="111"/>
                    <a:pt x="43" y="112"/>
                    <a:pt x="43" y="112"/>
                  </a:cubicBezTo>
                  <a:cubicBezTo>
                    <a:pt x="43" y="112"/>
                    <a:pt x="43" y="112"/>
                    <a:pt x="42" y="111"/>
                  </a:cubicBezTo>
                  <a:cubicBezTo>
                    <a:pt x="42" y="111"/>
                    <a:pt x="41" y="111"/>
                    <a:pt x="42" y="112"/>
                  </a:cubicBezTo>
                  <a:cubicBezTo>
                    <a:pt x="42" y="112"/>
                    <a:pt x="42" y="113"/>
                    <a:pt x="43" y="114"/>
                  </a:cubicBezTo>
                  <a:cubicBezTo>
                    <a:pt x="43" y="114"/>
                    <a:pt x="43" y="114"/>
                    <a:pt x="43" y="115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2"/>
                    <a:pt x="41" y="112"/>
                    <a:pt x="41" y="113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42" y="117"/>
                    <a:pt x="42" y="116"/>
                    <a:pt x="41" y="116"/>
                  </a:cubicBezTo>
                  <a:cubicBezTo>
                    <a:pt x="41" y="115"/>
                    <a:pt x="40" y="116"/>
                    <a:pt x="41" y="116"/>
                  </a:cubicBezTo>
                  <a:cubicBezTo>
                    <a:pt x="41" y="117"/>
                    <a:pt x="41" y="117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17"/>
                    <a:pt x="40" y="117"/>
                    <a:pt x="40" y="118"/>
                  </a:cubicBezTo>
                  <a:cubicBezTo>
                    <a:pt x="40" y="119"/>
                    <a:pt x="40" y="119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0" y="120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0"/>
                    <a:pt x="39" y="121"/>
                    <a:pt x="39" y="121"/>
                  </a:cubicBezTo>
                  <a:cubicBezTo>
                    <a:pt x="39" y="122"/>
                    <a:pt x="39" y="122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39" y="123"/>
                    <a:pt x="39" y="123"/>
                    <a:pt x="39" y="124"/>
                  </a:cubicBezTo>
                  <a:cubicBezTo>
                    <a:pt x="39" y="124"/>
                    <a:pt x="39" y="123"/>
                    <a:pt x="39" y="123"/>
                  </a:cubicBezTo>
                  <a:cubicBezTo>
                    <a:pt x="39" y="123"/>
                    <a:pt x="38" y="123"/>
                    <a:pt x="38" y="124"/>
                  </a:cubicBezTo>
                  <a:cubicBezTo>
                    <a:pt x="39" y="124"/>
                    <a:pt x="39" y="125"/>
                    <a:pt x="39" y="125"/>
                  </a:cubicBezTo>
                  <a:cubicBezTo>
                    <a:pt x="39" y="125"/>
                    <a:pt x="39" y="126"/>
                    <a:pt x="38" y="126"/>
                  </a:cubicBezTo>
                  <a:cubicBezTo>
                    <a:pt x="38" y="126"/>
                    <a:pt x="38" y="125"/>
                    <a:pt x="38" y="125"/>
                  </a:cubicBezTo>
                  <a:cubicBezTo>
                    <a:pt x="38" y="124"/>
                    <a:pt x="37" y="125"/>
                    <a:pt x="37" y="125"/>
                  </a:cubicBezTo>
                  <a:cubicBezTo>
                    <a:pt x="37" y="126"/>
                    <a:pt x="38" y="127"/>
                    <a:pt x="38" y="128"/>
                  </a:cubicBezTo>
                  <a:cubicBezTo>
                    <a:pt x="37" y="129"/>
                    <a:pt x="37" y="130"/>
                    <a:pt x="37" y="131"/>
                  </a:cubicBezTo>
                  <a:cubicBezTo>
                    <a:pt x="37" y="131"/>
                    <a:pt x="37" y="131"/>
                    <a:pt x="37" y="130"/>
                  </a:cubicBezTo>
                  <a:cubicBezTo>
                    <a:pt x="37" y="130"/>
                    <a:pt x="36" y="130"/>
                    <a:pt x="36" y="131"/>
                  </a:cubicBezTo>
                  <a:cubicBezTo>
                    <a:pt x="36" y="131"/>
                    <a:pt x="36" y="132"/>
                    <a:pt x="36" y="132"/>
                  </a:cubicBezTo>
                  <a:cubicBezTo>
                    <a:pt x="36" y="132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2"/>
                    <a:pt x="35" y="132"/>
                    <a:pt x="35" y="132"/>
                  </a:cubicBezTo>
                  <a:cubicBezTo>
                    <a:pt x="36" y="130"/>
                    <a:pt x="36" y="128"/>
                    <a:pt x="37" y="125"/>
                  </a:cubicBezTo>
                  <a:cubicBezTo>
                    <a:pt x="37" y="125"/>
                    <a:pt x="37" y="124"/>
                    <a:pt x="37" y="124"/>
                  </a:cubicBezTo>
                  <a:cubicBezTo>
                    <a:pt x="37" y="122"/>
                    <a:pt x="38" y="121"/>
                    <a:pt x="38" y="120"/>
                  </a:cubicBezTo>
                  <a:cubicBezTo>
                    <a:pt x="39" y="118"/>
                    <a:pt x="39" y="116"/>
                    <a:pt x="40" y="113"/>
                  </a:cubicBezTo>
                  <a:cubicBezTo>
                    <a:pt x="40" y="112"/>
                    <a:pt x="40" y="111"/>
                    <a:pt x="41" y="110"/>
                  </a:cubicBezTo>
                  <a:cubicBezTo>
                    <a:pt x="41" y="109"/>
                    <a:pt x="41" y="109"/>
                    <a:pt x="42" y="109"/>
                  </a:cubicBezTo>
                  <a:cubicBezTo>
                    <a:pt x="42" y="109"/>
                    <a:pt x="42" y="110"/>
                    <a:pt x="42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2" y="108"/>
                    <a:pt x="42" y="108"/>
                  </a:cubicBezTo>
                  <a:cubicBezTo>
                    <a:pt x="41" y="108"/>
                    <a:pt x="41" y="108"/>
                    <a:pt x="41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0" y="109"/>
                    <a:pt x="40" y="109"/>
                    <a:pt x="39" y="109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09"/>
                    <a:pt x="40" y="109"/>
                    <a:pt x="40" y="108"/>
                  </a:cubicBezTo>
                  <a:cubicBezTo>
                    <a:pt x="40" y="107"/>
                    <a:pt x="41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8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43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lose/>
                  <a:moveTo>
                    <a:pt x="48" y="112"/>
                  </a:moveTo>
                  <a:cubicBezTo>
                    <a:pt x="47" y="111"/>
                    <a:pt x="46" y="111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  <a:cubicBezTo>
                    <a:pt x="45" y="109"/>
                    <a:pt x="47" y="109"/>
                    <a:pt x="48" y="109"/>
                  </a:cubicBezTo>
                  <a:cubicBezTo>
                    <a:pt x="48" y="109"/>
                    <a:pt x="48" y="110"/>
                    <a:pt x="48" y="110"/>
                  </a:cubicBezTo>
                  <a:cubicBezTo>
                    <a:pt x="49" y="111"/>
                    <a:pt x="49" y="111"/>
                    <a:pt x="49" y="112"/>
                  </a:cubicBezTo>
                  <a:cubicBezTo>
                    <a:pt x="49" y="112"/>
                    <a:pt x="48" y="112"/>
                    <a:pt x="48" y="112"/>
                  </a:cubicBezTo>
                  <a:close/>
                  <a:moveTo>
                    <a:pt x="50" y="112"/>
                  </a:moveTo>
                  <a:cubicBezTo>
                    <a:pt x="50" y="111"/>
                    <a:pt x="49" y="110"/>
                    <a:pt x="49" y="109"/>
                  </a:cubicBezTo>
                  <a:cubicBezTo>
                    <a:pt x="50" y="110"/>
                    <a:pt x="51" y="110"/>
                    <a:pt x="52" y="110"/>
                  </a:cubicBezTo>
                  <a:cubicBezTo>
                    <a:pt x="51" y="110"/>
                    <a:pt x="51" y="110"/>
                    <a:pt x="52" y="110"/>
                  </a:cubicBezTo>
                  <a:cubicBezTo>
                    <a:pt x="52" y="111"/>
                    <a:pt x="52" y="112"/>
                    <a:pt x="53" y="113"/>
                  </a:cubicBezTo>
                  <a:cubicBezTo>
                    <a:pt x="52" y="113"/>
                    <a:pt x="51" y="112"/>
                    <a:pt x="51" y="112"/>
                  </a:cubicBezTo>
                  <a:cubicBezTo>
                    <a:pt x="51" y="112"/>
                    <a:pt x="51" y="112"/>
                    <a:pt x="50" y="112"/>
                  </a:cubicBezTo>
                  <a:close/>
                  <a:moveTo>
                    <a:pt x="58" y="114"/>
                  </a:moveTo>
                  <a:cubicBezTo>
                    <a:pt x="56" y="114"/>
                    <a:pt x="54" y="114"/>
                    <a:pt x="52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3"/>
                    <a:pt x="53" y="114"/>
                    <a:pt x="53" y="114"/>
                  </a:cubicBezTo>
                  <a:cubicBezTo>
                    <a:pt x="55" y="114"/>
                    <a:pt x="57" y="114"/>
                    <a:pt x="59" y="114"/>
                  </a:cubicBezTo>
                  <a:cubicBezTo>
                    <a:pt x="59" y="114"/>
                    <a:pt x="59" y="114"/>
                    <a:pt x="58" y="114"/>
                  </a:cubicBezTo>
                  <a:close/>
                  <a:moveTo>
                    <a:pt x="58" y="112"/>
                  </a:moveTo>
                  <a:cubicBezTo>
                    <a:pt x="58" y="113"/>
                    <a:pt x="59" y="113"/>
                    <a:pt x="59" y="113"/>
                  </a:cubicBezTo>
                  <a:cubicBezTo>
                    <a:pt x="57" y="113"/>
                    <a:pt x="55" y="113"/>
                    <a:pt x="54" y="113"/>
                  </a:cubicBezTo>
                  <a:cubicBezTo>
                    <a:pt x="54" y="113"/>
                    <a:pt x="54" y="113"/>
                    <a:pt x="54" y="112"/>
                  </a:cubicBezTo>
                  <a:cubicBezTo>
                    <a:pt x="53" y="112"/>
                    <a:pt x="53" y="111"/>
                    <a:pt x="52" y="110"/>
                  </a:cubicBezTo>
                  <a:cubicBezTo>
                    <a:pt x="53" y="110"/>
                    <a:pt x="55" y="111"/>
                    <a:pt x="56" y="111"/>
                  </a:cubicBezTo>
                  <a:cubicBezTo>
                    <a:pt x="55" y="111"/>
                    <a:pt x="55" y="111"/>
                    <a:pt x="56" y="11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3"/>
                    <a:pt x="56" y="113"/>
                    <a:pt x="57" y="113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56" y="111"/>
                    <a:pt x="57" y="111"/>
                  </a:cubicBezTo>
                  <a:cubicBezTo>
                    <a:pt x="57" y="111"/>
                    <a:pt x="57" y="111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1" y="112"/>
                    <a:pt x="61" y="113"/>
                    <a:pt x="62" y="113"/>
                  </a:cubicBezTo>
                  <a:cubicBezTo>
                    <a:pt x="62" y="113"/>
                    <a:pt x="63" y="113"/>
                    <a:pt x="63" y="113"/>
                  </a:cubicBezTo>
                  <a:cubicBezTo>
                    <a:pt x="63" y="114"/>
                    <a:pt x="64" y="114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3" y="113"/>
                    <a:pt x="63" y="112"/>
                    <a:pt x="63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13"/>
                    <a:pt x="64" y="114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3" y="114"/>
                    <a:pt x="61" y="114"/>
                    <a:pt x="60" y="113"/>
                  </a:cubicBezTo>
                  <a:close/>
                  <a:moveTo>
                    <a:pt x="67" y="113"/>
                  </a:moveTo>
                  <a:cubicBezTo>
                    <a:pt x="67" y="113"/>
                    <a:pt x="67" y="113"/>
                    <a:pt x="68" y="112"/>
                  </a:cubicBezTo>
                  <a:cubicBezTo>
                    <a:pt x="67" y="113"/>
                    <a:pt x="67" y="113"/>
                    <a:pt x="67" y="113"/>
                  </a:cubicBezTo>
                  <a:close/>
                  <a:moveTo>
                    <a:pt x="89" y="84"/>
                  </a:moveTo>
                  <a:cubicBezTo>
                    <a:pt x="89" y="84"/>
                    <a:pt x="88" y="84"/>
                    <a:pt x="88" y="84"/>
                  </a:cubicBezTo>
                  <a:cubicBezTo>
                    <a:pt x="87" y="84"/>
                    <a:pt x="87" y="83"/>
                    <a:pt x="86" y="83"/>
                  </a:cubicBezTo>
                  <a:cubicBezTo>
                    <a:pt x="85" y="83"/>
                    <a:pt x="84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1" y="81"/>
                    <a:pt x="81" y="80"/>
                    <a:pt x="80" y="78"/>
                  </a:cubicBezTo>
                  <a:cubicBezTo>
                    <a:pt x="80" y="78"/>
                    <a:pt x="79" y="79"/>
                    <a:pt x="79" y="79"/>
                  </a:cubicBezTo>
                  <a:cubicBezTo>
                    <a:pt x="80" y="80"/>
                    <a:pt x="81" y="81"/>
                    <a:pt x="81" y="82"/>
                  </a:cubicBezTo>
                  <a:cubicBezTo>
                    <a:pt x="80" y="82"/>
                    <a:pt x="79" y="82"/>
                    <a:pt x="79" y="82"/>
                  </a:cubicBezTo>
                  <a:cubicBezTo>
                    <a:pt x="78" y="81"/>
                    <a:pt x="78" y="81"/>
                    <a:pt x="78" y="80"/>
                  </a:cubicBezTo>
                  <a:cubicBezTo>
                    <a:pt x="78" y="79"/>
                    <a:pt x="77" y="78"/>
                    <a:pt x="77" y="78"/>
                  </a:cubicBezTo>
                  <a:cubicBezTo>
                    <a:pt x="76" y="77"/>
                    <a:pt x="76" y="78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1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3"/>
                    <a:pt x="77" y="84"/>
                    <a:pt x="77" y="84"/>
                  </a:cubicBezTo>
                  <a:cubicBezTo>
                    <a:pt x="77" y="84"/>
                    <a:pt x="77" y="84"/>
                    <a:pt x="77" y="85"/>
                  </a:cubicBezTo>
                  <a:cubicBezTo>
                    <a:pt x="77" y="84"/>
                    <a:pt x="76" y="83"/>
                    <a:pt x="76" y="82"/>
                  </a:cubicBezTo>
                  <a:cubicBezTo>
                    <a:pt x="76" y="82"/>
                    <a:pt x="75" y="82"/>
                    <a:pt x="75" y="82"/>
                  </a:cubicBezTo>
                  <a:cubicBezTo>
                    <a:pt x="76" y="83"/>
                    <a:pt x="76" y="85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9"/>
                    <a:pt x="75" y="89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0"/>
                    <a:pt x="74" y="90"/>
                    <a:pt x="73" y="89"/>
                  </a:cubicBezTo>
                  <a:cubicBezTo>
                    <a:pt x="73" y="88"/>
                    <a:pt x="72" y="89"/>
                    <a:pt x="73" y="89"/>
                  </a:cubicBezTo>
                  <a:cubicBezTo>
                    <a:pt x="73" y="90"/>
                    <a:pt x="74" y="91"/>
                    <a:pt x="74" y="93"/>
                  </a:cubicBezTo>
                  <a:cubicBezTo>
                    <a:pt x="74" y="93"/>
                    <a:pt x="74" y="94"/>
                    <a:pt x="74" y="94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4"/>
                    <a:pt x="72" y="93"/>
                    <a:pt x="72" y="92"/>
                  </a:cubicBezTo>
                  <a:cubicBezTo>
                    <a:pt x="71" y="92"/>
                    <a:pt x="70" y="92"/>
                    <a:pt x="71" y="93"/>
                  </a:cubicBezTo>
                  <a:cubicBezTo>
                    <a:pt x="72" y="94"/>
                    <a:pt x="72" y="95"/>
                    <a:pt x="73" y="96"/>
                  </a:cubicBezTo>
                  <a:cubicBezTo>
                    <a:pt x="73" y="97"/>
                    <a:pt x="72" y="97"/>
                    <a:pt x="72" y="98"/>
                  </a:cubicBezTo>
                  <a:cubicBezTo>
                    <a:pt x="72" y="98"/>
                    <a:pt x="72" y="98"/>
                    <a:pt x="72" y="97"/>
                  </a:cubicBezTo>
                  <a:cubicBezTo>
                    <a:pt x="72" y="97"/>
                    <a:pt x="71" y="96"/>
                    <a:pt x="71" y="95"/>
                  </a:cubicBezTo>
                  <a:cubicBezTo>
                    <a:pt x="70" y="95"/>
                    <a:pt x="70" y="95"/>
                    <a:pt x="70" y="96"/>
                  </a:cubicBezTo>
                  <a:cubicBezTo>
                    <a:pt x="70" y="96"/>
                    <a:pt x="71" y="97"/>
                    <a:pt x="71" y="98"/>
                  </a:cubicBezTo>
                  <a:cubicBezTo>
                    <a:pt x="71" y="98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1" y="100"/>
                    <a:pt x="71" y="101"/>
                    <a:pt x="71" y="102"/>
                  </a:cubicBezTo>
                  <a:cubicBezTo>
                    <a:pt x="70" y="101"/>
                    <a:pt x="70" y="100"/>
                    <a:pt x="69" y="99"/>
                  </a:cubicBezTo>
                  <a:cubicBezTo>
                    <a:pt x="69" y="98"/>
                    <a:pt x="68" y="99"/>
                    <a:pt x="68" y="99"/>
                  </a:cubicBezTo>
                  <a:cubicBezTo>
                    <a:pt x="69" y="100"/>
                    <a:pt x="70" y="102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4"/>
                    <a:pt x="70" y="104"/>
                    <a:pt x="70" y="105"/>
                  </a:cubicBezTo>
                  <a:cubicBezTo>
                    <a:pt x="70" y="105"/>
                    <a:pt x="69" y="105"/>
                    <a:pt x="69" y="106"/>
                  </a:cubicBezTo>
                  <a:cubicBezTo>
                    <a:pt x="69" y="105"/>
                    <a:pt x="68" y="103"/>
                    <a:pt x="68" y="102"/>
                  </a:cubicBezTo>
                  <a:cubicBezTo>
                    <a:pt x="67" y="102"/>
                    <a:pt x="67" y="102"/>
                    <a:pt x="67" y="103"/>
                  </a:cubicBezTo>
                  <a:cubicBezTo>
                    <a:pt x="67" y="104"/>
                    <a:pt x="68" y="105"/>
                    <a:pt x="68" y="106"/>
                  </a:cubicBezTo>
                  <a:cubicBezTo>
                    <a:pt x="68" y="106"/>
                    <a:pt x="68" y="106"/>
                    <a:pt x="69" y="106"/>
                  </a:cubicBezTo>
                  <a:cubicBezTo>
                    <a:pt x="69" y="106"/>
                    <a:pt x="69" y="107"/>
                    <a:pt x="69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8"/>
                    <a:pt x="68" y="109"/>
                    <a:pt x="68" y="110"/>
                  </a:cubicBezTo>
                  <a:cubicBezTo>
                    <a:pt x="67" y="109"/>
                    <a:pt x="67" y="108"/>
                    <a:pt x="66" y="107"/>
                  </a:cubicBezTo>
                  <a:cubicBezTo>
                    <a:pt x="66" y="106"/>
                    <a:pt x="65" y="107"/>
                    <a:pt x="65" y="107"/>
                  </a:cubicBezTo>
                  <a:cubicBezTo>
                    <a:pt x="66" y="108"/>
                    <a:pt x="67" y="110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2"/>
                    <a:pt x="67" y="112"/>
                  </a:cubicBezTo>
                  <a:cubicBezTo>
                    <a:pt x="66" y="113"/>
                    <a:pt x="66" y="113"/>
                    <a:pt x="66" y="114"/>
                  </a:cubicBezTo>
                  <a:cubicBezTo>
                    <a:pt x="66" y="114"/>
                    <a:pt x="65" y="114"/>
                    <a:pt x="65" y="113"/>
                  </a:cubicBezTo>
                  <a:cubicBezTo>
                    <a:pt x="65" y="113"/>
                    <a:pt x="64" y="112"/>
                    <a:pt x="64" y="111"/>
                  </a:cubicBezTo>
                  <a:cubicBezTo>
                    <a:pt x="64" y="111"/>
                    <a:pt x="63" y="111"/>
                    <a:pt x="63" y="112"/>
                  </a:cubicBezTo>
                  <a:cubicBezTo>
                    <a:pt x="63" y="112"/>
                    <a:pt x="63" y="111"/>
                    <a:pt x="63" y="111"/>
                  </a:cubicBezTo>
                  <a:cubicBezTo>
                    <a:pt x="64" y="111"/>
                    <a:pt x="64" y="110"/>
                    <a:pt x="65" y="109"/>
                  </a:cubicBezTo>
                  <a:cubicBezTo>
                    <a:pt x="65" y="108"/>
                    <a:pt x="65" y="108"/>
                    <a:pt x="65" y="107"/>
                  </a:cubicBezTo>
                  <a:cubicBezTo>
                    <a:pt x="65" y="107"/>
                    <a:pt x="65" y="106"/>
                    <a:pt x="65" y="10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7" y="102"/>
                  </a:cubicBezTo>
                  <a:cubicBezTo>
                    <a:pt x="67" y="101"/>
                    <a:pt x="67" y="100"/>
                    <a:pt x="68" y="99"/>
                  </a:cubicBezTo>
                  <a:cubicBezTo>
                    <a:pt x="69" y="97"/>
                    <a:pt x="69" y="95"/>
                    <a:pt x="70" y="93"/>
                  </a:cubicBezTo>
                  <a:cubicBezTo>
                    <a:pt x="71" y="90"/>
                    <a:pt x="73" y="86"/>
                    <a:pt x="74" y="83"/>
                  </a:cubicBezTo>
                  <a:cubicBezTo>
                    <a:pt x="74" y="82"/>
                    <a:pt x="74" y="81"/>
                    <a:pt x="75" y="80"/>
                  </a:cubicBezTo>
                  <a:cubicBezTo>
                    <a:pt x="75" y="79"/>
                    <a:pt x="75" y="79"/>
                    <a:pt x="7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7"/>
                    <a:pt x="77" y="77"/>
                    <a:pt x="78" y="77"/>
                  </a:cubicBezTo>
                  <a:cubicBezTo>
                    <a:pt x="80" y="78"/>
                    <a:pt x="82" y="79"/>
                    <a:pt x="84" y="79"/>
                  </a:cubicBezTo>
                  <a:cubicBezTo>
                    <a:pt x="84" y="79"/>
                    <a:pt x="84" y="80"/>
                    <a:pt x="84" y="80"/>
                  </a:cubicBezTo>
                  <a:cubicBezTo>
                    <a:pt x="85" y="81"/>
                    <a:pt x="86" y="82"/>
                    <a:pt x="87" y="83"/>
                  </a:cubicBezTo>
                  <a:cubicBezTo>
                    <a:pt x="87" y="83"/>
                    <a:pt x="88" y="82"/>
                    <a:pt x="87" y="82"/>
                  </a:cubicBezTo>
                  <a:cubicBezTo>
                    <a:pt x="87" y="81"/>
                    <a:pt x="86" y="81"/>
                    <a:pt x="86" y="80"/>
                  </a:cubicBezTo>
                  <a:cubicBezTo>
                    <a:pt x="87" y="80"/>
                    <a:pt x="88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90" y="83"/>
                    <a:pt x="90" y="84"/>
                  </a:cubicBezTo>
                  <a:cubicBezTo>
                    <a:pt x="90" y="84"/>
                    <a:pt x="89" y="84"/>
                    <a:pt x="89" y="84"/>
                  </a:cubicBezTo>
                  <a:close/>
                  <a:moveTo>
                    <a:pt x="72" y="82"/>
                  </a:moveTo>
                  <a:cubicBezTo>
                    <a:pt x="73" y="81"/>
                    <a:pt x="73" y="81"/>
                    <a:pt x="73" y="80"/>
                  </a:cubicBezTo>
                  <a:cubicBezTo>
                    <a:pt x="73" y="79"/>
                    <a:pt x="73" y="78"/>
                    <a:pt x="73" y="78"/>
                  </a:cubicBezTo>
                  <a:cubicBezTo>
                    <a:pt x="74" y="77"/>
                    <a:pt x="74" y="77"/>
                    <a:pt x="75" y="77"/>
                  </a:cubicBezTo>
                  <a:cubicBezTo>
                    <a:pt x="74" y="78"/>
                    <a:pt x="73" y="80"/>
                    <a:pt x="72" y="82"/>
                  </a:cubicBezTo>
                  <a:close/>
                  <a:moveTo>
                    <a:pt x="76" y="77"/>
                  </a:move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lose/>
                  <a:moveTo>
                    <a:pt x="86" y="79"/>
                  </a:moveTo>
                  <a:cubicBezTo>
                    <a:pt x="86" y="79"/>
                    <a:pt x="86" y="79"/>
                    <a:pt x="86" y="79"/>
                  </a:cubicBezTo>
                  <a:cubicBezTo>
                    <a:pt x="85" y="78"/>
                    <a:pt x="84" y="78"/>
                    <a:pt x="82" y="77"/>
                  </a:cubicBezTo>
                  <a:cubicBezTo>
                    <a:pt x="82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2" y="77"/>
                    <a:pt x="83" y="77"/>
                    <a:pt x="84" y="77"/>
                  </a:cubicBezTo>
                  <a:cubicBezTo>
                    <a:pt x="86" y="78"/>
                    <a:pt x="88" y="79"/>
                    <a:pt x="91" y="79"/>
                  </a:cubicBezTo>
                  <a:cubicBezTo>
                    <a:pt x="94" y="80"/>
                    <a:pt x="97" y="81"/>
                    <a:pt x="100" y="82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2"/>
                    <a:pt x="97" y="82"/>
                    <a:pt x="96" y="82"/>
                  </a:cubicBezTo>
                  <a:cubicBezTo>
                    <a:pt x="94" y="81"/>
                    <a:pt x="91" y="80"/>
                    <a:pt x="89" y="80"/>
                  </a:cubicBezTo>
                  <a:cubicBezTo>
                    <a:pt x="88" y="79"/>
                    <a:pt x="87" y="79"/>
                    <a:pt x="86" y="79"/>
                  </a:cubicBezTo>
                  <a:close/>
                  <a:moveTo>
                    <a:pt x="95" y="85"/>
                  </a:moveTo>
                  <a:cubicBezTo>
                    <a:pt x="94" y="85"/>
                    <a:pt x="94" y="85"/>
                    <a:pt x="93" y="85"/>
                  </a:cubicBezTo>
                  <a:cubicBezTo>
                    <a:pt x="92" y="85"/>
                    <a:pt x="92" y="84"/>
                    <a:pt x="91" y="84"/>
                  </a:cubicBezTo>
                  <a:cubicBezTo>
                    <a:pt x="91" y="83"/>
                    <a:pt x="90" y="82"/>
                    <a:pt x="90" y="81"/>
                  </a:cubicBezTo>
                  <a:cubicBezTo>
                    <a:pt x="90" y="81"/>
                    <a:pt x="91" y="82"/>
                    <a:pt x="91" y="82"/>
                  </a:cubicBezTo>
                  <a:cubicBezTo>
                    <a:pt x="92" y="82"/>
                    <a:pt x="92" y="82"/>
                    <a:pt x="93" y="82"/>
                  </a:cubicBezTo>
                  <a:cubicBezTo>
                    <a:pt x="93" y="82"/>
                    <a:pt x="94" y="83"/>
                    <a:pt x="94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4" y="84"/>
                    <a:pt x="95" y="84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lose/>
                  <a:moveTo>
                    <a:pt x="103" y="88"/>
                  </a:moveTo>
                  <a:cubicBezTo>
                    <a:pt x="103" y="88"/>
                    <a:pt x="103" y="88"/>
                    <a:pt x="103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3" y="87"/>
                    <a:pt x="103" y="87"/>
                    <a:pt x="102" y="86"/>
                  </a:cubicBezTo>
                  <a:cubicBezTo>
                    <a:pt x="102" y="86"/>
                    <a:pt x="102" y="85"/>
                    <a:pt x="101" y="84"/>
                  </a:cubicBezTo>
                  <a:cubicBezTo>
                    <a:pt x="101" y="84"/>
                    <a:pt x="100" y="84"/>
                    <a:pt x="100" y="85"/>
                  </a:cubicBezTo>
                  <a:cubicBezTo>
                    <a:pt x="101" y="85"/>
                    <a:pt x="101" y="86"/>
                    <a:pt x="101" y="86"/>
                  </a:cubicBezTo>
                  <a:cubicBezTo>
                    <a:pt x="100" y="86"/>
                    <a:pt x="98" y="86"/>
                    <a:pt x="97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5"/>
                    <a:pt x="95" y="84"/>
                    <a:pt x="95" y="83"/>
                  </a:cubicBezTo>
                  <a:cubicBezTo>
                    <a:pt x="95" y="83"/>
                    <a:pt x="96" y="83"/>
                    <a:pt x="96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8" y="84"/>
                    <a:pt x="98" y="84"/>
                  </a:cubicBezTo>
                  <a:cubicBezTo>
                    <a:pt x="98" y="84"/>
                    <a:pt x="99" y="84"/>
                    <a:pt x="99" y="84"/>
                  </a:cubicBezTo>
                  <a:cubicBezTo>
                    <a:pt x="100" y="84"/>
                    <a:pt x="101" y="84"/>
                    <a:pt x="102" y="84"/>
                  </a:cubicBezTo>
                  <a:cubicBezTo>
                    <a:pt x="102" y="84"/>
                    <a:pt x="102" y="83"/>
                    <a:pt x="102" y="83"/>
                  </a:cubicBezTo>
                  <a:cubicBezTo>
                    <a:pt x="102" y="83"/>
                    <a:pt x="102" y="83"/>
                    <a:pt x="101" y="83"/>
                  </a:cubicBezTo>
                  <a:cubicBezTo>
                    <a:pt x="101" y="83"/>
                    <a:pt x="101" y="82"/>
                    <a:pt x="101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3"/>
                    <a:pt x="103" y="84"/>
                    <a:pt x="104" y="85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6"/>
                    <a:pt x="103" y="87"/>
                    <a:pt x="103" y="88"/>
                  </a:cubicBezTo>
                  <a:close/>
                  <a:moveTo>
                    <a:pt x="102" y="81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1" y="81"/>
                    <a:pt x="101" y="82"/>
                    <a:pt x="101" y="82"/>
                  </a:cubicBezTo>
                  <a:cubicBezTo>
                    <a:pt x="101" y="82"/>
                    <a:pt x="101" y="81"/>
                    <a:pt x="101" y="81"/>
                  </a:cubicBezTo>
                  <a:cubicBezTo>
                    <a:pt x="101" y="80"/>
                    <a:pt x="102" y="78"/>
                    <a:pt x="103" y="77"/>
                  </a:cubicBezTo>
                  <a:cubicBezTo>
                    <a:pt x="103" y="77"/>
                    <a:pt x="102" y="78"/>
                    <a:pt x="102" y="78"/>
                  </a:cubicBezTo>
                  <a:cubicBezTo>
                    <a:pt x="102" y="78"/>
                    <a:pt x="103" y="79"/>
                    <a:pt x="103" y="79"/>
                  </a:cubicBezTo>
                  <a:cubicBezTo>
                    <a:pt x="102" y="79"/>
                    <a:pt x="102" y="80"/>
                    <a:pt x="102" y="81"/>
                  </a:cubicBezTo>
                  <a:close/>
                  <a:moveTo>
                    <a:pt x="104" y="85"/>
                  </a:moveTo>
                  <a:cubicBezTo>
                    <a:pt x="103" y="83"/>
                    <a:pt x="103" y="82"/>
                    <a:pt x="102" y="81"/>
                  </a:cubicBezTo>
                  <a:cubicBezTo>
                    <a:pt x="103" y="80"/>
                    <a:pt x="104" y="79"/>
                    <a:pt x="104" y="78"/>
                  </a:cubicBezTo>
                  <a:cubicBezTo>
                    <a:pt x="104" y="79"/>
                    <a:pt x="105" y="79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2"/>
                    <a:pt x="104" y="83"/>
                    <a:pt x="104" y="85"/>
                  </a:cubicBezTo>
                  <a:close/>
                  <a:moveTo>
                    <a:pt x="104" y="77"/>
                  </a:moveTo>
                  <a:cubicBezTo>
                    <a:pt x="104" y="77"/>
                    <a:pt x="104" y="77"/>
                    <a:pt x="104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5" y="76"/>
                    <a:pt x="105" y="75"/>
                    <a:pt x="105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6" y="75"/>
                    <a:pt x="106" y="76"/>
                    <a:pt x="107" y="76"/>
                  </a:cubicBezTo>
                  <a:cubicBezTo>
                    <a:pt x="106" y="77"/>
                    <a:pt x="106" y="78"/>
                    <a:pt x="106" y="79"/>
                  </a:cubicBezTo>
                  <a:cubicBezTo>
                    <a:pt x="105" y="78"/>
                    <a:pt x="105" y="78"/>
                    <a:pt x="104" y="77"/>
                  </a:cubicBezTo>
                  <a:close/>
                  <a:moveTo>
                    <a:pt x="107" y="70"/>
                  </a:moveTo>
                  <a:cubicBezTo>
                    <a:pt x="107" y="71"/>
                    <a:pt x="107" y="72"/>
                    <a:pt x="108" y="72"/>
                  </a:cubicBezTo>
                  <a:cubicBezTo>
                    <a:pt x="107" y="73"/>
                    <a:pt x="107" y="74"/>
                    <a:pt x="107" y="75"/>
                  </a:cubicBezTo>
                  <a:cubicBezTo>
                    <a:pt x="107" y="75"/>
                    <a:pt x="106" y="74"/>
                    <a:pt x="106" y="74"/>
                  </a:cubicBezTo>
                  <a:cubicBezTo>
                    <a:pt x="106" y="74"/>
                    <a:pt x="106" y="74"/>
                    <a:pt x="105" y="74"/>
                  </a:cubicBezTo>
                  <a:cubicBezTo>
                    <a:pt x="106" y="73"/>
                    <a:pt x="106" y="72"/>
                    <a:pt x="107" y="70"/>
                  </a:cubicBezTo>
                  <a:close/>
                  <a:moveTo>
                    <a:pt x="105" y="72"/>
                  </a:moveTo>
                  <a:cubicBezTo>
                    <a:pt x="105" y="71"/>
                    <a:pt x="105" y="71"/>
                    <a:pt x="105" y="70"/>
                  </a:cubicBezTo>
                  <a:cubicBezTo>
                    <a:pt x="106" y="69"/>
                    <a:pt x="107" y="68"/>
                    <a:pt x="107" y="66"/>
                  </a:cubicBezTo>
                  <a:cubicBezTo>
                    <a:pt x="108" y="65"/>
                    <a:pt x="108" y="65"/>
                    <a:pt x="108" y="64"/>
                  </a:cubicBezTo>
                  <a:cubicBezTo>
                    <a:pt x="108" y="64"/>
                    <a:pt x="108" y="64"/>
                    <a:pt x="108" y="65"/>
                  </a:cubicBezTo>
                  <a:cubicBezTo>
                    <a:pt x="107" y="67"/>
                    <a:pt x="106" y="70"/>
                    <a:pt x="105" y="72"/>
                  </a:cubicBezTo>
                  <a:close/>
                  <a:moveTo>
                    <a:pt x="109" y="73"/>
                  </a:moveTo>
                  <a:cubicBezTo>
                    <a:pt x="108" y="75"/>
                    <a:pt x="107" y="77"/>
                    <a:pt x="107" y="79"/>
                  </a:cubicBezTo>
                  <a:cubicBezTo>
                    <a:pt x="107" y="79"/>
                    <a:pt x="107" y="79"/>
                    <a:pt x="106" y="79"/>
                  </a:cubicBezTo>
                  <a:cubicBezTo>
                    <a:pt x="107" y="79"/>
                    <a:pt x="107" y="78"/>
                    <a:pt x="107" y="77"/>
                  </a:cubicBezTo>
                  <a:cubicBezTo>
                    <a:pt x="108" y="77"/>
                    <a:pt x="108" y="76"/>
                    <a:pt x="107" y="76"/>
                  </a:cubicBezTo>
                  <a:cubicBezTo>
                    <a:pt x="108" y="75"/>
                    <a:pt x="108" y="75"/>
                    <a:pt x="108" y="74"/>
                  </a:cubicBezTo>
                  <a:cubicBezTo>
                    <a:pt x="108" y="74"/>
                    <a:pt x="108" y="74"/>
                    <a:pt x="108" y="73"/>
                  </a:cubicBezTo>
                  <a:cubicBezTo>
                    <a:pt x="108" y="74"/>
                    <a:pt x="109" y="74"/>
                    <a:pt x="109" y="73"/>
                  </a:cubicBezTo>
                  <a:cubicBezTo>
                    <a:pt x="109" y="73"/>
                    <a:pt x="109" y="73"/>
                    <a:pt x="109" y="73"/>
                  </a:cubicBezTo>
                  <a:close/>
                  <a:moveTo>
                    <a:pt x="107" y="69"/>
                  </a:move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8" y="68"/>
                    <a:pt x="108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8"/>
                    <a:pt x="109" y="69"/>
                    <a:pt x="109" y="69"/>
                  </a:cubicBezTo>
                  <a:cubicBezTo>
                    <a:pt x="109" y="70"/>
                    <a:pt x="108" y="71"/>
                    <a:pt x="108" y="71"/>
                  </a:cubicBezTo>
                  <a:cubicBezTo>
                    <a:pt x="108" y="71"/>
                    <a:pt x="108" y="70"/>
                    <a:pt x="107" y="69"/>
                  </a:cubicBezTo>
                  <a:close/>
                  <a:moveTo>
                    <a:pt x="109" y="73"/>
                  </a:moveTo>
                  <a:cubicBezTo>
                    <a:pt x="109" y="73"/>
                    <a:pt x="109" y="73"/>
                    <a:pt x="109" y="73"/>
                  </a:cubicBezTo>
                  <a:cubicBezTo>
                    <a:pt x="109" y="73"/>
                    <a:pt x="109" y="72"/>
                    <a:pt x="109" y="72"/>
                  </a:cubicBezTo>
                  <a:cubicBezTo>
                    <a:pt x="109" y="72"/>
                    <a:pt x="109" y="71"/>
                    <a:pt x="109" y="70"/>
                  </a:cubicBezTo>
                  <a:cubicBezTo>
                    <a:pt x="109" y="70"/>
                    <a:pt x="109" y="70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1"/>
                    <a:pt x="109" y="72"/>
                    <a:pt x="109" y="73"/>
                  </a:cubicBezTo>
                  <a:close/>
                  <a:moveTo>
                    <a:pt x="109" y="67"/>
                  </a:moveTo>
                  <a:cubicBezTo>
                    <a:pt x="109" y="67"/>
                    <a:pt x="108" y="67"/>
                    <a:pt x="108" y="67"/>
                  </a:cubicBezTo>
                  <a:cubicBezTo>
                    <a:pt x="108" y="66"/>
                    <a:pt x="109" y="66"/>
                    <a:pt x="109" y="65"/>
                  </a:cubicBezTo>
                  <a:cubicBezTo>
                    <a:pt x="109" y="64"/>
                    <a:pt x="109" y="64"/>
                    <a:pt x="110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63"/>
                    <a:pt x="111" y="64"/>
                    <a:pt x="111" y="64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0" y="66"/>
                    <a:pt x="110" y="67"/>
                    <a:pt x="109" y="68"/>
                  </a:cubicBezTo>
                  <a:cubicBezTo>
                    <a:pt x="109" y="68"/>
                    <a:pt x="109" y="67"/>
                    <a:pt x="109" y="67"/>
                  </a:cubicBezTo>
                  <a:close/>
                  <a:moveTo>
                    <a:pt x="111" y="68"/>
                  </a:moveTo>
                  <a:cubicBezTo>
                    <a:pt x="111" y="69"/>
                    <a:pt x="111" y="69"/>
                    <a:pt x="110" y="70"/>
                  </a:cubicBezTo>
                  <a:cubicBezTo>
                    <a:pt x="110" y="70"/>
                    <a:pt x="110" y="70"/>
                    <a:pt x="110" y="69"/>
                  </a:cubicBezTo>
                  <a:cubicBezTo>
                    <a:pt x="110" y="68"/>
                    <a:pt x="111" y="68"/>
                    <a:pt x="111" y="67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1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7"/>
                    <a:pt x="111" y="67"/>
                    <a:pt x="111" y="68"/>
                  </a:cubicBezTo>
                  <a:close/>
                  <a:moveTo>
                    <a:pt x="113" y="63"/>
                  </a:moveTo>
                  <a:cubicBezTo>
                    <a:pt x="113" y="64"/>
                    <a:pt x="113" y="65"/>
                    <a:pt x="112" y="65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3" y="63"/>
                    <a:pt x="113" y="62"/>
                  </a:cubicBezTo>
                  <a:cubicBezTo>
                    <a:pt x="113" y="62"/>
                    <a:pt x="113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lose/>
                  <a:moveTo>
                    <a:pt x="114" y="62"/>
                  </a:moveTo>
                  <a:cubicBezTo>
                    <a:pt x="114" y="62"/>
                    <a:pt x="114" y="61"/>
                    <a:pt x="113" y="61"/>
                  </a:cubicBezTo>
                  <a:cubicBezTo>
                    <a:pt x="114" y="61"/>
                    <a:pt x="114" y="60"/>
                    <a:pt x="114" y="59"/>
                  </a:cubicBezTo>
                  <a:cubicBezTo>
                    <a:pt x="114" y="59"/>
                    <a:pt x="115" y="59"/>
                    <a:pt x="115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5" y="60"/>
                    <a:pt x="114" y="61"/>
                    <a:pt x="114" y="62"/>
                  </a:cubicBezTo>
                  <a:close/>
                  <a:moveTo>
                    <a:pt x="115" y="58"/>
                  </a:moveTo>
                  <a:cubicBezTo>
                    <a:pt x="115" y="58"/>
                    <a:pt x="115" y="58"/>
                    <a:pt x="115" y="58"/>
                  </a:cubicBezTo>
                  <a:cubicBezTo>
                    <a:pt x="115" y="57"/>
                    <a:pt x="116" y="57"/>
                    <a:pt x="116" y="56"/>
                  </a:cubicBezTo>
                  <a:cubicBezTo>
                    <a:pt x="116" y="56"/>
                    <a:pt x="116" y="56"/>
                    <a:pt x="116" y="57"/>
                  </a:cubicBezTo>
                  <a:cubicBezTo>
                    <a:pt x="116" y="57"/>
                    <a:pt x="116" y="58"/>
                    <a:pt x="115" y="58"/>
                  </a:cubicBezTo>
                  <a:close/>
                  <a:moveTo>
                    <a:pt x="116" y="56"/>
                  </a:moveTo>
                  <a:cubicBezTo>
                    <a:pt x="116" y="56"/>
                    <a:pt x="116" y="56"/>
                    <a:pt x="116" y="55"/>
                  </a:cubicBezTo>
                  <a:cubicBezTo>
                    <a:pt x="117" y="55"/>
                    <a:pt x="117" y="54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4"/>
                    <a:pt x="117" y="55"/>
                    <a:pt x="116" y="56"/>
                  </a:cubicBezTo>
                  <a:close/>
                  <a:moveTo>
                    <a:pt x="118" y="52"/>
                  </a:moveTo>
                  <a:cubicBezTo>
                    <a:pt x="118" y="52"/>
                    <a:pt x="118" y="52"/>
                    <a:pt x="118" y="52"/>
                  </a:cubicBezTo>
                  <a:cubicBezTo>
                    <a:pt x="118" y="51"/>
                    <a:pt x="118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51"/>
                    <a:pt x="118" y="51"/>
                    <a:pt x="118" y="52"/>
                  </a:cubicBezTo>
                  <a:close/>
                  <a:moveTo>
                    <a:pt x="119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9"/>
                    <a:pt x="120" y="48"/>
                  </a:cubicBezTo>
                  <a:cubicBezTo>
                    <a:pt x="119" y="49"/>
                    <a:pt x="119" y="49"/>
                    <a:pt x="119" y="49"/>
                  </a:cubicBezTo>
                  <a:close/>
                  <a:moveTo>
                    <a:pt x="124" y="33"/>
                  </a:moveTo>
                  <a:cubicBezTo>
                    <a:pt x="124" y="33"/>
                    <a:pt x="123" y="33"/>
                    <a:pt x="123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3"/>
                    <a:pt x="123" y="34"/>
                    <a:pt x="123" y="34"/>
                  </a:cubicBezTo>
                  <a:cubicBezTo>
                    <a:pt x="123" y="35"/>
                    <a:pt x="123" y="35"/>
                    <a:pt x="124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6"/>
                    <a:pt x="124" y="37"/>
                  </a:cubicBezTo>
                  <a:cubicBezTo>
                    <a:pt x="124" y="37"/>
                    <a:pt x="123" y="38"/>
                    <a:pt x="123" y="39"/>
                  </a:cubicBezTo>
                  <a:cubicBezTo>
                    <a:pt x="122" y="39"/>
                    <a:pt x="122" y="38"/>
                    <a:pt x="121" y="38"/>
                  </a:cubicBezTo>
                  <a:cubicBezTo>
                    <a:pt x="121" y="37"/>
                    <a:pt x="121" y="38"/>
                    <a:pt x="121" y="38"/>
                  </a:cubicBezTo>
                  <a:cubicBezTo>
                    <a:pt x="121" y="39"/>
                    <a:pt x="122" y="40"/>
                    <a:pt x="123" y="40"/>
                  </a:cubicBezTo>
                  <a:cubicBezTo>
                    <a:pt x="122" y="41"/>
                    <a:pt x="122" y="42"/>
                    <a:pt x="122" y="43"/>
                  </a:cubicBezTo>
                  <a:cubicBezTo>
                    <a:pt x="121" y="42"/>
                    <a:pt x="121" y="41"/>
                    <a:pt x="120" y="40"/>
                  </a:cubicBezTo>
                  <a:cubicBezTo>
                    <a:pt x="120" y="39"/>
                    <a:pt x="119" y="40"/>
                    <a:pt x="120" y="40"/>
                  </a:cubicBezTo>
                  <a:cubicBezTo>
                    <a:pt x="120" y="41"/>
                    <a:pt x="120" y="43"/>
                    <a:pt x="121" y="44"/>
                  </a:cubicBezTo>
                  <a:cubicBezTo>
                    <a:pt x="121" y="44"/>
                    <a:pt x="120" y="45"/>
                    <a:pt x="120" y="46"/>
                  </a:cubicBezTo>
                  <a:cubicBezTo>
                    <a:pt x="120" y="45"/>
                    <a:pt x="119" y="44"/>
                    <a:pt x="119" y="44"/>
                  </a:cubicBezTo>
                  <a:cubicBezTo>
                    <a:pt x="119" y="43"/>
                    <a:pt x="118" y="44"/>
                    <a:pt x="118" y="44"/>
                  </a:cubicBezTo>
                  <a:cubicBezTo>
                    <a:pt x="119" y="45"/>
                    <a:pt x="119" y="46"/>
                    <a:pt x="120" y="47"/>
                  </a:cubicBezTo>
                  <a:cubicBezTo>
                    <a:pt x="119" y="47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8" y="47"/>
                    <a:pt x="118" y="47"/>
                    <a:pt x="117" y="46"/>
                  </a:cubicBezTo>
                  <a:cubicBezTo>
                    <a:pt x="117" y="46"/>
                    <a:pt x="116" y="46"/>
                    <a:pt x="117" y="47"/>
                  </a:cubicBezTo>
                  <a:cubicBezTo>
                    <a:pt x="117" y="47"/>
                    <a:pt x="118" y="48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50"/>
                    <a:pt x="118" y="50"/>
                  </a:cubicBezTo>
                  <a:cubicBezTo>
                    <a:pt x="118" y="50"/>
                    <a:pt x="118" y="50"/>
                    <a:pt x="117" y="51"/>
                  </a:cubicBezTo>
                  <a:cubicBezTo>
                    <a:pt x="117" y="50"/>
                    <a:pt x="117" y="50"/>
                    <a:pt x="116" y="49"/>
                  </a:cubicBezTo>
                  <a:cubicBezTo>
                    <a:pt x="116" y="49"/>
                    <a:pt x="115" y="49"/>
                    <a:pt x="116" y="49"/>
                  </a:cubicBezTo>
                  <a:cubicBezTo>
                    <a:pt x="116" y="50"/>
                    <a:pt x="117" y="51"/>
                    <a:pt x="117" y="52"/>
                  </a:cubicBezTo>
                  <a:cubicBezTo>
                    <a:pt x="117" y="53"/>
                    <a:pt x="116" y="54"/>
                    <a:pt x="116" y="54"/>
                  </a:cubicBezTo>
                  <a:cubicBezTo>
                    <a:pt x="116" y="54"/>
                    <a:pt x="115" y="53"/>
                    <a:pt x="115" y="53"/>
                  </a:cubicBezTo>
                  <a:cubicBezTo>
                    <a:pt x="115" y="52"/>
                    <a:pt x="114" y="52"/>
                    <a:pt x="114" y="53"/>
                  </a:cubicBezTo>
                  <a:cubicBezTo>
                    <a:pt x="115" y="54"/>
                    <a:pt x="115" y="55"/>
                    <a:pt x="115" y="55"/>
                  </a:cubicBezTo>
                  <a:cubicBezTo>
                    <a:pt x="115" y="56"/>
                    <a:pt x="115" y="56"/>
                    <a:pt x="115" y="57"/>
                  </a:cubicBezTo>
                  <a:cubicBezTo>
                    <a:pt x="114" y="56"/>
                    <a:pt x="114" y="56"/>
                    <a:pt x="114" y="55"/>
                  </a:cubicBezTo>
                  <a:cubicBezTo>
                    <a:pt x="113" y="55"/>
                    <a:pt x="113" y="55"/>
                    <a:pt x="113" y="56"/>
                  </a:cubicBezTo>
                  <a:cubicBezTo>
                    <a:pt x="113" y="56"/>
                    <a:pt x="114" y="57"/>
                    <a:pt x="114" y="58"/>
                  </a:cubicBezTo>
                  <a:cubicBezTo>
                    <a:pt x="114" y="59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2" y="59"/>
                    <a:pt x="112" y="60"/>
                    <a:pt x="112" y="60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62"/>
                    <a:pt x="112" y="63"/>
                    <a:pt x="111" y="64"/>
                  </a:cubicBezTo>
                  <a:cubicBezTo>
                    <a:pt x="111" y="63"/>
                    <a:pt x="111" y="63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4" y="52"/>
                    <a:pt x="118" y="42"/>
                    <a:pt x="122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lose/>
                  <a:moveTo>
                    <a:pt x="120" y="32"/>
                  </a:moveTo>
                  <a:cubicBezTo>
                    <a:pt x="120" y="31"/>
                    <a:pt x="120" y="31"/>
                    <a:pt x="121" y="30"/>
                  </a:cubicBezTo>
                  <a:cubicBezTo>
                    <a:pt x="121" y="31"/>
                    <a:pt x="121" y="31"/>
                    <a:pt x="122" y="31"/>
                  </a:cubicBezTo>
                  <a:cubicBezTo>
                    <a:pt x="121" y="33"/>
                    <a:pt x="120" y="35"/>
                    <a:pt x="119" y="37"/>
                  </a:cubicBezTo>
                  <a:cubicBezTo>
                    <a:pt x="120" y="35"/>
                    <a:pt x="120" y="34"/>
                    <a:pt x="121" y="32"/>
                  </a:cubicBezTo>
                  <a:cubicBezTo>
                    <a:pt x="121" y="32"/>
                    <a:pt x="120" y="32"/>
                    <a:pt x="120" y="32"/>
                  </a:cubicBezTo>
                  <a:close/>
                  <a:moveTo>
                    <a:pt x="125" y="33"/>
                  </a:move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3"/>
                    <a:pt x="124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lose/>
                  <a:moveTo>
                    <a:pt x="124" y="30"/>
                  </a:moveTo>
                  <a:cubicBezTo>
                    <a:pt x="123" y="30"/>
                    <a:pt x="123" y="31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1"/>
                    <a:pt x="123" y="31"/>
                  </a:cubicBezTo>
                  <a:cubicBezTo>
                    <a:pt x="123" y="31"/>
                    <a:pt x="122" y="31"/>
                    <a:pt x="122" y="31"/>
                  </a:cubicBezTo>
                  <a:cubicBezTo>
                    <a:pt x="122" y="30"/>
                    <a:pt x="121" y="30"/>
                    <a:pt x="121" y="29"/>
                  </a:cubicBezTo>
                  <a:cubicBezTo>
                    <a:pt x="121" y="29"/>
                    <a:pt x="120" y="29"/>
                    <a:pt x="120" y="29"/>
                  </a:cubicBezTo>
                  <a:cubicBezTo>
                    <a:pt x="120" y="30"/>
                    <a:pt x="120" y="31"/>
                    <a:pt x="119" y="32"/>
                  </a:cubicBezTo>
                  <a:cubicBezTo>
                    <a:pt x="119" y="33"/>
                    <a:pt x="119" y="34"/>
                    <a:pt x="118" y="35"/>
                  </a:cubicBezTo>
                  <a:cubicBezTo>
                    <a:pt x="117" y="38"/>
                    <a:pt x="116" y="40"/>
                    <a:pt x="115" y="43"/>
                  </a:cubicBezTo>
                  <a:cubicBezTo>
                    <a:pt x="114" y="46"/>
                    <a:pt x="113" y="50"/>
                    <a:pt x="111" y="53"/>
                  </a:cubicBezTo>
                  <a:cubicBezTo>
                    <a:pt x="111" y="54"/>
                    <a:pt x="111" y="55"/>
                    <a:pt x="110" y="56"/>
                  </a:cubicBezTo>
                  <a:cubicBezTo>
                    <a:pt x="108" y="60"/>
                    <a:pt x="106" y="65"/>
                    <a:pt x="105" y="70"/>
                  </a:cubicBezTo>
                  <a:cubicBezTo>
                    <a:pt x="104" y="71"/>
                    <a:pt x="104" y="72"/>
                    <a:pt x="103" y="74"/>
                  </a:cubicBezTo>
                  <a:cubicBezTo>
                    <a:pt x="102" y="76"/>
                    <a:pt x="101" y="78"/>
                    <a:pt x="100" y="81"/>
                  </a:cubicBezTo>
                  <a:cubicBezTo>
                    <a:pt x="100" y="81"/>
                    <a:pt x="100" y="81"/>
                    <a:pt x="100" y="82"/>
                  </a:cubicBezTo>
                  <a:cubicBezTo>
                    <a:pt x="97" y="80"/>
                    <a:pt x="94" y="79"/>
                    <a:pt x="91" y="79"/>
                  </a:cubicBezTo>
                  <a:cubicBezTo>
                    <a:pt x="89" y="78"/>
                    <a:pt x="87" y="77"/>
                    <a:pt x="84" y="77"/>
                  </a:cubicBezTo>
                  <a:cubicBezTo>
                    <a:pt x="83" y="76"/>
                    <a:pt x="82" y="76"/>
                    <a:pt x="81" y="76"/>
                  </a:cubicBezTo>
                  <a:cubicBezTo>
                    <a:pt x="80" y="76"/>
                    <a:pt x="79" y="75"/>
                    <a:pt x="79" y="75"/>
                  </a:cubicBezTo>
                  <a:cubicBezTo>
                    <a:pt x="78" y="75"/>
                    <a:pt x="78" y="76"/>
                    <a:pt x="78" y="76"/>
                  </a:cubicBezTo>
                  <a:cubicBezTo>
                    <a:pt x="78" y="76"/>
                    <a:pt x="79" y="76"/>
                    <a:pt x="79" y="77"/>
                  </a:cubicBezTo>
                  <a:cubicBezTo>
                    <a:pt x="79" y="77"/>
                    <a:pt x="78" y="77"/>
                    <a:pt x="78" y="77"/>
                  </a:cubicBezTo>
                  <a:cubicBezTo>
                    <a:pt x="78" y="76"/>
                    <a:pt x="77" y="76"/>
                    <a:pt x="77" y="76"/>
                  </a:cubicBezTo>
                  <a:cubicBezTo>
                    <a:pt x="77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5"/>
                    <a:pt x="75" y="75"/>
                    <a:pt x="75" y="75"/>
                  </a:cubicBezTo>
                  <a:cubicBezTo>
                    <a:pt x="75" y="75"/>
                    <a:pt x="75" y="76"/>
                    <a:pt x="75" y="76"/>
                  </a:cubicBezTo>
                  <a:cubicBezTo>
                    <a:pt x="75" y="76"/>
                    <a:pt x="74" y="76"/>
                    <a:pt x="74" y="76"/>
                  </a:cubicBezTo>
                  <a:cubicBezTo>
                    <a:pt x="72" y="76"/>
                    <a:pt x="72" y="78"/>
                    <a:pt x="72" y="79"/>
                  </a:cubicBezTo>
                  <a:cubicBezTo>
                    <a:pt x="72" y="82"/>
                    <a:pt x="71" y="84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9"/>
                    <a:pt x="69" y="91"/>
                    <a:pt x="69" y="92"/>
                  </a:cubicBezTo>
                  <a:cubicBezTo>
                    <a:pt x="68" y="94"/>
                    <a:pt x="67" y="97"/>
                    <a:pt x="67" y="99"/>
                  </a:cubicBezTo>
                  <a:cubicBezTo>
                    <a:pt x="66" y="101"/>
                    <a:pt x="65" y="103"/>
                    <a:pt x="64" y="106"/>
                  </a:cubicBezTo>
                  <a:cubicBezTo>
                    <a:pt x="64" y="107"/>
                    <a:pt x="63" y="108"/>
                    <a:pt x="63" y="109"/>
                  </a:cubicBezTo>
                  <a:cubicBezTo>
                    <a:pt x="63" y="110"/>
                    <a:pt x="62" y="110"/>
                    <a:pt x="61" y="111"/>
                  </a:cubicBezTo>
                  <a:cubicBezTo>
                    <a:pt x="61" y="111"/>
                    <a:pt x="61" y="111"/>
                    <a:pt x="60" y="111"/>
                  </a:cubicBezTo>
                  <a:cubicBezTo>
                    <a:pt x="59" y="110"/>
                    <a:pt x="58" y="110"/>
                    <a:pt x="57" y="110"/>
                  </a:cubicBezTo>
                  <a:cubicBezTo>
                    <a:pt x="56" y="109"/>
                    <a:pt x="54" y="109"/>
                    <a:pt x="52" y="108"/>
                  </a:cubicBezTo>
                  <a:cubicBezTo>
                    <a:pt x="49" y="107"/>
                    <a:pt x="46" y="106"/>
                    <a:pt x="43" y="106"/>
                  </a:cubicBezTo>
                  <a:cubicBezTo>
                    <a:pt x="42" y="106"/>
                    <a:pt x="41" y="106"/>
                    <a:pt x="40" y="106"/>
                  </a:cubicBezTo>
                  <a:cubicBezTo>
                    <a:pt x="39" y="107"/>
                    <a:pt x="39" y="109"/>
                    <a:pt x="38" y="110"/>
                  </a:cubicBezTo>
                  <a:cubicBezTo>
                    <a:pt x="38" y="113"/>
                    <a:pt x="37" y="115"/>
                    <a:pt x="36" y="118"/>
                  </a:cubicBezTo>
                  <a:cubicBezTo>
                    <a:pt x="35" y="123"/>
                    <a:pt x="33" y="128"/>
                    <a:pt x="32" y="133"/>
                  </a:cubicBezTo>
                  <a:cubicBezTo>
                    <a:pt x="31" y="136"/>
                    <a:pt x="31" y="138"/>
                    <a:pt x="30" y="141"/>
                  </a:cubicBezTo>
                  <a:cubicBezTo>
                    <a:pt x="30" y="143"/>
                    <a:pt x="29" y="146"/>
                    <a:pt x="28" y="148"/>
                  </a:cubicBezTo>
                  <a:cubicBezTo>
                    <a:pt x="28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5" y="147"/>
                    <a:pt x="23" y="146"/>
                    <a:pt x="20" y="146"/>
                  </a:cubicBezTo>
                  <a:cubicBezTo>
                    <a:pt x="20" y="146"/>
                    <a:pt x="20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5"/>
                    <a:pt x="17" y="145"/>
                    <a:pt x="16" y="145"/>
                  </a:cubicBezTo>
                  <a:cubicBezTo>
                    <a:pt x="16" y="146"/>
                    <a:pt x="16" y="146"/>
                    <a:pt x="16" y="147"/>
                  </a:cubicBezTo>
                  <a:cubicBezTo>
                    <a:pt x="15" y="148"/>
                    <a:pt x="15" y="149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2"/>
                    <a:pt x="14" y="155"/>
                    <a:pt x="13" y="157"/>
                  </a:cubicBezTo>
                  <a:cubicBezTo>
                    <a:pt x="12" y="159"/>
                    <a:pt x="11" y="161"/>
                    <a:pt x="11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0" y="164"/>
                    <a:pt x="8" y="163"/>
                    <a:pt x="7" y="163"/>
                  </a:cubicBezTo>
                  <a:cubicBezTo>
                    <a:pt x="6" y="162"/>
                    <a:pt x="4" y="162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0"/>
                    <a:pt x="4" y="157"/>
                    <a:pt x="4" y="155"/>
                  </a:cubicBezTo>
                  <a:cubicBezTo>
                    <a:pt x="5" y="152"/>
                    <a:pt x="6" y="150"/>
                    <a:pt x="7" y="147"/>
                  </a:cubicBezTo>
                  <a:cubicBezTo>
                    <a:pt x="7" y="145"/>
                    <a:pt x="8" y="143"/>
                    <a:pt x="8" y="141"/>
                  </a:cubicBezTo>
                  <a:cubicBezTo>
                    <a:pt x="9" y="139"/>
                    <a:pt x="9" y="137"/>
                    <a:pt x="9" y="136"/>
                  </a:cubicBezTo>
                  <a:cubicBezTo>
                    <a:pt x="9" y="135"/>
                    <a:pt x="10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2" y="133"/>
                    <a:pt x="13" y="134"/>
                    <a:pt x="14" y="134"/>
                  </a:cubicBezTo>
                  <a:cubicBezTo>
                    <a:pt x="16" y="135"/>
                    <a:pt x="18" y="136"/>
                    <a:pt x="19" y="136"/>
                  </a:cubicBezTo>
                  <a:cubicBezTo>
                    <a:pt x="21" y="137"/>
                    <a:pt x="22" y="135"/>
                    <a:pt x="22" y="133"/>
                  </a:cubicBezTo>
                  <a:cubicBezTo>
                    <a:pt x="22" y="131"/>
                    <a:pt x="23" y="129"/>
                    <a:pt x="23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4" y="125"/>
                    <a:pt x="25" y="123"/>
                    <a:pt x="25" y="121"/>
                  </a:cubicBezTo>
                  <a:cubicBezTo>
                    <a:pt x="26" y="119"/>
                    <a:pt x="26" y="118"/>
                    <a:pt x="26" y="116"/>
                  </a:cubicBezTo>
                  <a:cubicBezTo>
                    <a:pt x="26" y="114"/>
                    <a:pt x="27" y="112"/>
                    <a:pt x="27" y="110"/>
                  </a:cubicBezTo>
                  <a:cubicBezTo>
                    <a:pt x="28" y="109"/>
                    <a:pt x="29" y="107"/>
                    <a:pt x="28" y="105"/>
                  </a:cubicBezTo>
                  <a:cubicBezTo>
                    <a:pt x="29" y="104"/>
                    <a:pt x="29" y="104"/>
                    <a:pt x="29" y="103"/>
                  </a:cubicBezTo>
                  <a:cubicBezTo>
                    <a:pt x="29" y="101"/>
                    <a:pt x="30" y="100"/>
                    <a:pt x="30" y="98"/>
                  </a:cubicBezTo>
                  <a:cubicBezTo>
                    <a:pt x="31" y="98"/>
                    <a:pt x="31" y="98"/>
                    <a:pt x="32" y="98"/>
                  </a:cubicBezTo>
                  <a:cubicBezTo>
                    <a:pt x="33" y="98"/>
                    <a:pt x="34" y="98"/>
                    <a:pt x="35" y="98"/>
                  </a:cubicBezTo>
                  <a:cubicBezTo>
                    <a:pt x="37" y="98"/>
                    <a:pt x="39" y="99"/>
                    <a:pt x="41" y="99"/>
                  </a:cubicBezTo>
                  <a:cubicBezTo>
                    <a:pt x="44" y="100"/>
                    <a:pt x="48" y="101"/>
                    <a:pt x="51" y="101"/>
                  </a:cubicBezTo>
                  <a:cubicBezTo>
                    <a:pt x="52" y="101"/>
                    <a:pt x="52" y="101"/>
                    <a:pt x="52" y="100"/>
                  </a:cubicBezTo>
                  <a:cubicBezTo>
                    <a:pt x="53" y="100"/>
                    <a:pt x="54" y="100"/>
                    <a:pt x="55" y="99"/>
                  </a:cubicBezTo>
                  <a:cubicBezTo>
                    <a:pt x="55" y="99"/>
                    <a:pt x="56" y="98"/>
                    <a:pt x="56" y="97"/>
                  </a:cubicBezTo>
                  <a:cubicBezTo>
                    <a:pt x="56" y="97"/>
                    <a:pt x="56" y="97"/>
                    <a:pt x="56" y="96"/>
                  </a:cubicBezTo>
                  <a:cubicBezTo>
                    <a:pt x="56" y="96"/>
                    <a:pt x="56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5"/>
                    <a:pt x="57" y="94"/>
                    <a:pt x="57" y="93"/>
                  </a:cubicBezTo>
                  <a:cubicBezTo>
                    <a:pt x="57" y="93"/>
                    <a:pt x="57" y="94"/>
                    <a:pt x="57" y="94"/>
                  </a:cubicBezTo>
                  <a:cubicBezTo>
                    <a:pt x="57" y="94"/>
                    <a:pt x="58" y="95"/>
                    <a:pt x="58" y="94"/>
                  </a:cubicBezTo>
                  <a:cubicBezTo>
                    <a:pt x="59" y="92"/>
                    <a:pt x="59" y="89"/>
                    <a:pt x="60" y="87"/>
                  </a:cubicBezTo>
                  <a:cubicBezTo>
                    <a:pt x="60" y="86"/>
                    <a:pt x="61" y="84"/>
                    <a:pt x="61" y="83"/>
                  </a:cubicBezTo>
                  <a:cubicBezTo>
                    <a:pt x="62" y="80"/>
                    <a:pt x="62" y="77"/>
                    <a:pt x="63" y="74"/>
                  </a:cubicBezTo>
                  <a:cubicBezTo>
                    <a:pt x="64" y="72"/>
                    <a:pt x="64" y="70"/>
                    <a:pt x="65" y="69"/>
                  </a:cubicBezTo>
                  <a:cubicBezTo>
                    <a:pt x="65" y="68"/>
                    <a:pt x="64" y="68"/>
                    <a:pt x="64" y="68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4" y="69"/>
                    <a:pt x="64" y="67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4" y="65"/>
                    <a:pt x="75" y="65"/>
                    <a:pt x="75" y="65"/>
                  </a:cubicBezTo>
                  <a:cubicBezTo>
                    <a:pt x="77" y="66"/>
                    <a:pt x="78" y="67"/>
                    <a:pt x="80" y="68"/>
                  </a:cubicBezTo>
                  <a:cubicBezTo>
                    <a:pt x="83" y="69"/>
                    <a:pt x="86" y="71"/>
                    <a:pt x="89" y="71"/>
                  </a:cubicBezTo>
                  <a:cubicBezTo>
                    <a:pt x="94" y="71"/>
                    <a:pt x="95" y="66"/>
                    <a:pt x="96" y="63"/>
                  </a:cubicBezTo>
                  <a:cubicBezTo>
                    <a:pt x="98" y="58"/>
                    <a:pt x="101" y="53"/>
                    <a:pt x="103" y="48"/>
                  </a:cubicBezTo>
                  <a:cubicBezTo>
                    <a:pt x="103" y="45"/>
                    <a:pt x="104" y="43"/>
                    <a:pt x="105" y="41"/>
                  </a:cubicBezTo>
                  <a:cubicBezTo>
                    <a:pt x="106" y="39"/>
                    <a:pt x="107" y="38"/>
                    <a:pt x="108" y="36"/>
                  </a:cubicBezTo>
                  <a:cubicBezTo>
                    <a:pt x="108" y="36"/>
                    <a:pt x="108" y="35"/>
                    <a:pt x="108" y="35"/>
                  </a:cubicBezTo>
                  <a:cubicBezTo>
                    <a:pt x="108" y="35"/>
                    <a:pt x="108" y="34"/>
                    <a:pt x="109" y="33"/>
                  </a:cubicBezTo>
                  <a:cubicBezTo>
                    <a:pt x="110" y="31"/>
                    <a:pt x="111" y="29"/>
                    <a:pt x="112" y="27"/>
                  </a:cubicBezTo>
                  <a:cubicBezTo>
                    <a:pt x="113" y="26"/>
                    <a:pt x="112" y="24"/>
                    <a:pt x="111" y="23"/>
                  </a:cubicBezTo>
                  <a:cubicBezTo>
                    <a:pt x="109" y="22"/>
                    <a:pt x="107" y="22"/>
                    <a:pt x="105" y="21"/>
                  </a:cubicBezTo>
                  <a:cubicBezTo>
                    <a:pt x="105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19"/>
                    <a:pt x="107" y="18"/>
                    <a:pt x="108" y="17"/>
                  </a:cubicBezTo>
                  <a:cubicBezTo>
                    <a:pt x="110" y="16"/>
                    <a:pt x="112" y="14"/>
                    <a:pt x="114" y="12"/>
                  </a:cubicBezTo>
                  <a:cubicBezTo>
                    <a:pt x="115" y="11"/>
                    <a:pt x="116" y="10"/>
                    <a:pt x="117" y="9"/>
                  </a:cubicBezTo>
                  <a:cubicBezTo>
                    <a:pt x="120" y="8"/>
                    <a:pt x="122" y="6"/>
                    <a:pt x="125" y="4"/>
                  </a:cubicBezTo>
                  <a:cubicBezTo>
                    <a:pt x="126" y="4"/>
                    <a:pt x="125" y="3"/>
                    <a:pt x="125" y="3"/>
                  </a:cubicBezTo>
                  <a:cubicBezTo>
                    <a:pt x="125" y="4"/>
                    <a:pt x="124" y="4"/>
                    <a:pt x="124" y="4"/>
                  </a:cubicBezTo>
                  <a:cubicBezTo>
                    <a:pt x="125" y="3"/>
                    <a:pt x="126" y="3"/>
                    <a:pt x="126" y="3"/>
                  </a:cubicBezTo>
                  <a:cubicBezTo>
                    <a:pt x="126" y="3"/>
                    <a:pt x="127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6"/>
                    <a:pt x="127" y="7"/>
                    <a:pt x="128" y="8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10"/>
                    <a:pt x="129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30" y="13"/>
                    <a:pt x="130" y="15"/>
                    <a:pt x="131" y="16"/>
                  </a:cubicBezTo>
                  <a:cubicBezTo>
                    <a:pt x="131" y="18"/>
                    <a:pt x="132" y="20"/>
                    <a:pt x="133" y="23"/>
                  </a:cubicBezTo>
                  <a:cubicBezTo>
                    <a:pt x="134" y="25"/>
                    <a:pt x="135" y="27"/>
                    <a:pt x="136" y="29"/>
                  </a:cubicBezTo>
                  <a:cubicBezTo>
                    <a:pt x="137" y="30"/>
                    <a:pt x="137" y="30"/>
                    <a:pt x="137" y="29"/>
                  </a:cubicBezTo>
                  <a:cubicBezTo>
                    <a:pt x="137" y="30"/>
                    <a:pt x="137" y="31"/>
                    <a:pt x="136" y="31"/>
                  </a:cubicBezTo>
                  <a:cubicBezTo>
                    <a:pt x="135" y="31"/>
                    <a:pt x="134" y="32"/>
                    <a:pt x="133" y="31"/>
                  </a:cubicBezTo>
                  <a:cubicBezTo>
                    <a:pt x="133" y="31"/>
                    <a:pt x="132" y="31"/>
                    <a:pt x="132" y="31"/>
                  </a:cubicBezTo>
                  <a:cubicBezTo>
                    <a:pt x="129" y="30"/>
                    <a:pt x="126" y="29"/>
                    <a:pt x="124" y="29"/>
                  </a:cubicBezTo>
                  <a:cubicBezTo>
                    <a:pt x="123" y="29"/>
                    <a:pt x="123" y="30"/>
                    <a:pt x="123" y="30"/>
                  </a:cubicBezTo>
                  <a:cubicBezTo>
                    <a:pt x="123" y="30"/>
                    <a:pt x="124" y="30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35" y="25"/>
                  </a:move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5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lose/>
                  <a:moveTo>
                    <a:pt x="133" y="20"/>
                  </a:moveTo>
                  <a:cubicBezTo>
                    <a:pt x="133" y="21"/>
                    <a:pt x="134" y="21"/>
                    <a:pt x="134" y="21"/>
                  </a:cubicBezTo>
                  <a:cubicBezTo>
                    <a:pt x="134" y="21"/>
                    <a:pt x="134" y="22"/>
                    <a:pt x="135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4" y="23"/>
                    <a:pt x="134" y="22"/>
                    <a:pt x="133" y="20"/>
                  </a:cubicBezTo>
                  <a:close/>
                  <a:moveTo>
                    <a:pt x="128" y="37"/>
                  </a:moveTo>
                  <a:cubicBezTo>
                    <a:pt x="127" y="37"/>
                    <a:pt x="127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6"/>
                    <a:pt x="127" y="36"/>
                    <a:pt x="128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32" y="37"/>
                  </a:moveTo>
                  <a:cubicBezTo>
                    <a:pt x="132" y="37"/>
                    <a:pt x="132" y="37"/>
                    <a:pt x="132" y="37"/>
                  </a:cubicBezTo>
                  <a:cubicBezTo>
                    <a:pt x="132" y="36"/>
                    <a:pt x="132" y="35"/>
                    <a:pt x="132" y="35"/>
                  </a:cubicBezTo>
                  <a:cubicBezTo>
                    <a:pt x="131" y="34"/>
                    <a:pt x="131" y="34"/>
                    <a:pt x="130" y="33"/>
                  </a:cubicBezTo>
                  <a:cubicBezTo>
                    <a:pt x="130" y="33"/>
                    <a:pt x="129" y="33"/>
                    <a:pt x="130" y="34"/>
                  </a:cubicBezTo>
                  <a:cubicBezTo>
                    <a:pt x="130" y="34"/>
                    <a:pt x="130" y="35"/>
                    <a:pt x="131" y="35"/>
                  </a:cubicBezTo>
                  <a:cubicBezTo>
                    <a:pt x="131" y="35"/>
                    <a:pt x="131" y="36"/>
                    <a:pt x="131" y="36"/>
                  </a:cubicBezTo>
                  <a:cubicBezTo>
                    <a:pt x="131" y="36"/>
                    <a:pt x="131" y="37"/>
                    <a:pt x="131" y="37"/>
                  </a:cubicBezTo>
                  <a:cubicBezTo>
                    <a:pt x="131" y="37"/>
                    <a:pt x="131" y="36"/>
                    <a:pt x="130" y="36"/>
                  </a:cubicBezTo>
                  <a:cubicBezTo>
                    <a:pt x="130" y="36"/>
                    <a:pt x="130" y="36"/>
                    <a:pt x="129" y="36"/>
                  </a:cubicBezTo>
                  <a:cubicBezTo>
                    <a:pt x="129" y="35"/>
                    <a:pt x="128" y="33"/>
                    <a:pt x="128" y="32"/>
                  </a:cubicBezTo>
                  <a:cubicBezTo>
                    <a:pt x="128" y="32"/>
                    <a:pt x="127" y="32"/>
                    <a:pt x="127" y="32"/>
                  </a:cubicBezTo>
                  <a:cubicBezTo>
                    <a:pt x="128" y="34"/>
                    <a:pt x="128" y="35"/>
                    <a:pt x="128" y="36"/>
                  </a:cubicBezTo>
                  <a:cubicBezTo>
                    <a:pt x="128" y="36"/>
                    <a:pt x="127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5"/>
                    <a:pt x="126" y="34"/>
                    <a:pt x="125" y="33"/>
                  </a:cubicBezTo>
                  <a:cubicBezTo>
                    <a:pt x="125" y="33"/>
                    <a:pt x="125" y="32"/>
                    <a:pt x="124" y="31"/>
                  </a:cubicBezTo>
                  <a:cubicBezTo>
                    <a:pt x="125" y="31"/>
                    <a:pt x="125" y="31"/>
                    <a:pt x="126" y="31"/>
                  </a:cubicBezTo>
                  <a:cubicBezTo>
                    <a:pt x="127" y="31"/>
                    <a:pt x="128" y="32"/>
                    <a:pt x="128" y="32"/>
                  </a:cubicBezTo>
                  <a:cubicBezTo>
                    <a:pt x="129" y="32"/>
                    <a:pt x="129" y="32"/>
                    <a:pt x="130" y="32"/>
                  </a:cubicBezTo>
                  <a:cubicBezTo>
                    <a:pt x="131" y="32"/>
                    <a:pt x="133" y="33"/>
                    <a:pt x="134" y="34"/>
                  </a:cubicBezTo>
                  <a:cubicBezTo>
                    <a:pt x="135" y="34"/>
                    <a:pt x="136" y="35"/>
                    <a:pt x="136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5" y="36"/>
                    <a:pt x="135" y="35"/>
                    <a:pt x="135" y="34"/>
                  </a:cubicBezTo>
                  <a:cubicBezTo>
                    <a:pt x="134" y="34"/>
                    <a:pt x="134" y="34"/>
                    <a:pt x="134" y="35"/>
                  </a:cubicBezTo>
                  <a:cubicBezTo>
                    <a:pt x="134" y="36"/>
                    <a:pt x="135" y="36"/>
                    <a:pt x="135" y="37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4" y="37"/>
                    <a:pt x="133" y="37"/>
                    <a:pt x="132" y="37"/>
                  </a:cubicBezTo>
                  <a:close/>
                  <a:moveTo>
                    <a:pt x="137" y="38"/>
                  </a:moveTo>
                  <a:cubicBezTo>
                    <a:pt x="137" y="39"/>
                    <a:pt x="136" y="39"/>
                    <a:pt x="136" y="39"/>
                  </a:cubicBezTo>
                  <a:cubicBezTo>
                    <a:pt x="135" y="38"/>
                    <a:pt x="134" y="38"/>
                    <a:pt x="133" y="38"/>
                  </a:cubicBezTo>
                  <a:cubicBezTo>
                    <a:pt x="134" y="38"/>
                    <a:pt x="135" y="38"/>
                    <a:pt x="136" y="38"/>
                  </a:cubicBezTo>
                  <a:cubicBezTo>
                    <a:pt x="136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8" y="38"/>
                    <a:pt x="138" y="38"/>
                    <a:pt x="137" y="38"/>
                  </a:cubicBezTo>
                  <a:close/>
                  <a:moveTo>
                    <a:pt x="137" y="34"/>
                  </a:moveTo>
                  <a:cubicBezTo>
                    <a:pt x="137" y="34"/>
                    <a:pt x="137" y="34"/>
                    <a:pt x="137" y="34"/>
                  </a:cubicBezTo>
                  <a:cubicBezTo>
                    <a:pt x="135" y="34"/>
                    <a:pt x="134" y="33"/>
                    <a:pt x="133" y="33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4" y="33"/>
                    <a:pt x="136" y="33"/>
                    <a:pt x="137" y="33"/>
                  </a:cubicBezTo>
                  <a:cubicBezTo>
                    <a:pt x="137" y="34"/>
                    <a:pt x="137" y="34"/>
                    <a:pt x="137" y="34"/>
                  </a:cubicBezTo>
                  <a:close/>
                  <a:moveTo>
                    <a:pt x="138" y="34"/>
                  </a:move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lose/>
                  <a:moveTo>
                    <a:pt x="138" y="33"/>
                  </a:moveTo>
                  <a:cubicBezTo>
                    <a:pt x="137" y="33"/>
                    <a:pt x="136" y="32"/>
                    <a:pt x="135" y="32"/>
                  </a:cubicBezTo>
                  <a:cubicBezTo>
                    <a:pt x="136" y="32"/>
                    <a:pt x="137" y="32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31"/>
                    <a:pt x="138" y="32"/>
                    <a:pt x="138" y="33"/>
                  </a:cubicBezTo>
                  <a:close/>
                  <a:moveTo>
                    <a:pt x="130" y="10"/>
                  </a:moveTo>
                  <a:cubicBezTo>
                    <a:pt x="130" y="10"/>
                    <a:pt x="130" y="10"/>
                    <a:pt x="130" y="10"/>
                  </a:cubicBezTo>
                  <a:cubicBezTo>
                    <a:pt x="130" y="8"/>
                    <a:pt x="129" y="7"/>
                    <a:pt x="128" y="5"/>
                  </a:cubicBezTo>
                  <a:cubicBezTo>
                    <a:pt x="128" y="5"/>
                    <a:pt x="128" y="4"/>
                    <a:pt x="127" y="3"/>
                  </a:cubicBezTo>
                  <a:cubicBezTo>
                    <a:pt x="127" y="3"/>
                    <a:pt x="127" y="3"/>
                    <a:pt x="126" y="2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8" y="3"/>
                    <a:pt x="128" y="4"/>
                    <a:pt x="128" y="4"/>
                  </a:cubicBezTo>
                  <a:cubicBezTo>
                    <a:pt x="129" y="6"/>
                    <a:pt x="130" y="8"/>
                    <a:pt x="130" y="1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697038" y="4549776"/>
              <a:ext cx="33338" cy="66675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3 h 4"/>
                <a:gd name="T4" fmla="*/ 2 w 2"/>
                <a:gd name="T5" fmla="*/ 3 h 4"/>
                <a:gd name="T6" fmla="*/ 2 w 2"/>
                <a:gd name="T7" fmla="*/ 0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144838" y="2395538"/>
              <a:ext cx="49213" cy="66675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1 h 4"/>
                <a:gd name="T4" fmla="*/ 0 w 3"/>
                <a:gd name="T5" fmla="*/ 1 h 4"/>
                <a:gd name="T6" fmla="*/ 2 w 3"/>
                <a:gd name="T7" fmla="*/ 3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227388" y="2428876"/>
              <a:ext cx="33338" cy="158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190750" y="3892551"/>
              <a:ext cx="411163" cy="592138"/>
            </a:xfrm>
            <a:custGeom>
              <a:avLst/>
              <a:gdLst>
                <a:gd name="T0" fmla="*/ 15 w 25"/>
                <a:gd name="T1" fmla="*/ 2 h 36"/>
                <a:gd name="T2" fmla="*/ 14 w 25"/>
                <a:gd name="T3" fmla="*/ 0 h 36"/>
                <a:gd name="T4" fmla="*/ 12 w 25"/>
                <a:gd name="T5" fmla="*/ 1 h 36"/>
                <a:gd name="T6" fmla="*/ 7 w 25"/>
                <a:gd name="T7" fmla="*/ 3 h 36"/>
                <a:gd name="T8" fmla="*/ 4 w 25"/>
                <a:gd name="T9" fmla="*/ 5 h 36"/>
                <a:gd name="T10" fmla="*/ 0 w 25"/>
                <a:gd name="T11" fmla="*/ 8 h 36"/>
                <a:gd name="T12" fmla="*/ 3 w 25"/>
                <a:gd name="T13" fmla="*/ 12 h 36"/>
                <a:gd name="T14" fmla="*/ 7 w 25"/>
                <a:gd name="T15" fmla="*/ 26 h 36"/>
                <a:gd name="T16" fmla="*/ 10 w 25"/>
                <a:gd name="T17" fmla="*/ 34 h 36"/>
                <a:gd name="T18" fmla="*/ 11 w 25"/>
                <a:gd name="T19" fmla="*/ 36 h 36"/>
                <a:gd name="T20" fmla="*/ 11 w 25"/>
                <a:gd name="T21" fmla="*/ 35 h 36"/>
                <a:gd name="T22" fmla="*/ 12 w 25"/>
                <a:gd name="T23" fmla="*/ 35 h 36"/>
                <a:gd name="T24" fmla="*/ 13 w 25"/>
                <a:gd name="T25" fmla="*/ 35 h 36"/>
                <a:gd name="T26" fmla="*/ 22 w 25"/>
                <a:gd name="T27" fmla="*/ 32 h 36"/>
                <a:gd name="T28" fmla="*/ 25 w 25"/>
                <a:gd name="T29" fmla="*/ 31 h 36"/>
                <a:gd name="T30" fmla="*/ 25 w 25"/>
                <a:gd name="T31" fmla="*/ 30 h 36"/>
                <a:gd name="T32" fmla="*/ 22 w 25"/>
                <a:gd name="T33" fmla="*/ 23 h 36"/>
                <a:gd name="T34" fmla="*/ 20 w 25"/>
                <a:gd name="T35" fmla="*/ 15 h 36"/>
                <a:gd name="T36" fmla="*/ 17 w 25"/>
                <a:gd name="T37" fmla="*/ 7 h 36"/>
                <a:gd name="T38" fmla="*/ 16 w 25"/>
                <a:gd name="T39" fmla="*/ 3 h 36"/>
                <a:gd name="T40" fmla="*/ 22 w 25"/>
                <a:gd name="T41" fmla="*/ 31 h 36"/>
                <a:gd name="T42" fmla="*/ 22 w 25"/>
                <a:gd name="T43" fmla="*/ 24 h 36"/>
                <a:gd name="T44" fmla="*/ 24 w 25"/>
                <a:gd name="T45" fmla="*/ 29 h 36"/>
                <a:gd name="T46" fmla="*/ 21 w 25"/>
                <a:gd name="T47" fmla="*/ 23 h 36"/>
                <a:gd name="T48" fmla="*/ 18 w 25"/>
                <a:gd name="T49" fmla="*/ 13 h 36"/>
                <a:gd name="T50" fmla="*/ 22 w 25"/>
                <a:gd name="T51" fmla="*/ 24 h 36"/>
                <a:gd name="T52" fmla="*/ 14 w 25"/>
                <a:gd name="T53" fmla="*/ 1 h 36"/>
                <a:gd name="T54" fmla="*/ 14 w 25"/>
                <a:gd name="T55" fmla="*/ 2 h 36"/>
                <a:gd name="T56" fmla="*/ 12 w 25"/>
                <a:gd name="T57" fmla="*/ 2 h 36"/>
                <a:gd name="T58" fmla="*/ 13 w 25"/>
                <a:gd name="T59" fmla="*/ 1 h 36"/>
                <a:gd name="T60" fmla="*/ 1 w 25"/>
                <a:gd name="T61" fmla="*/ 8 h 36"/>
                <a:gd name="T62" fmla="*/ 3 w 25"/>
                <a:gd name="T63" fmla="*/ 6 h 36"/>
                <a:gd name="T64" fmla="*/ 3 w 25"/>
                <a:gd name="T65" fmla="*/ 7 h 36"/>
                <a:gd name="T66" fmla="*/ 4 w 25"/>
                <a:gd name="T67" fmla="*/ 12 h 36"/>
                <a:gd name="T68" fmla="*/ 4 w 25"/>
                <a:gd name="T69" fmla="*/ 12 h 36"/>
                <a:gd name="T70" fmla="*/ 9 w 25"/>
                <a:gd name="T71" fmla="*/ 31 h 36"/>
                <a:gd name="T72" fmla="*/ 8 w 25"/>
                <a:gd name="T73" fmla="*/ 27 h 36"/>
                <a:gd name="T74" fmla="*/ 12 w 25"/>
                <a:gd name="T75" fmla="*/ 35 h 36"/>
                <a:gd name="T76" fmla="*/ 11 w 25"/>
                <a:gd name="T77" fmla="*/ 34 h 36"/>
                <a:gd name="T78" fmla="*/ 7 w 25"/>
                <a:gd name="T79" fmla="*/ 19 h 36"/>
                <a:gd name="T80" fmla="*/ 5 w 25"/>
                <a:gd name="T81" fmla="*/ 12 h 36"/>
                <a:gd name="T82" fmla="*/ 4 w 25"/>
                <a:gd name="T83" fmla="*/ 7 h 36"/>
                <a:gd name="T84" fmla="*/ 6 w 25"/>
                <a:gd name="T85" fmla="*/ 5 h 36"/>
                <a:gd name="T86" fmla="*/ 11 w 25"/>
                <a:gd name="T87" fmla="*/ 3 h 36"/>
                <a:gd name="T88" fmla="*/ 15 w 25"/>
                <a:gd name="T89" fmla="*/ 3 h 36"/>
                <a:gd name="T90" fmla="*/ 16 w 25"/>
                <a:gd name="T91" fmla="*/ 8 h 36"/>
                <a:gd name="T92" fmla="*/ 17 w 25"/>
                <a:gd name="T93" fmla="*/ 13 h 36"/>
                <a:gd name="T94" fmla="*/ 21 w 25"/>
                <a:gd name="T95" fmla="*/ 25 h 36"/>
                <a:gd name="T96" fmla="*/ 17 w 25"/>
                <a:gd name="T97" fmla="*/ 31 h 36"/>
                <a:gd name="T98" fmla="*/ 22 w 25"/>
                <a:gd name="T99" fmla="*/ 32 h 36"/>
                <a:gd name="T100" fmla="*/ 22 w 25"/>
                <a:gd name="T10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" h="36">
                  <a:moveTo>
                    <a:pt x="16" y="3"/>
                  </a:moveTo>
                  <a:cubicBezTo>
                    <a:pt x="16" y="3"/>
                    <a:pt x="16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4" y="14"/>
                    <a:pt x="5" y="17"/>
                    <a:pt x="6" y="19"/>
                  </a:cubicBezTo>
                  <a:cubicBezTo>
                    <a:pt x="6" y="22"/>
                    <a:pt x="7" y="24"/>
                    <a:pt x="7" y="26"/>
                  </a:cubicBezTo>
                  <a:cubicBezTo>
                    <a:pt x="8" y="28"/>
                    <a:pt x="8" y="30"/>
                    <a:pt x="9" y="31"/>
                  </a:cubicBezTo>
                  <a:cubicBezTo>
                    <a:pt x="9" y="32"/>
                    <a:pt x="9" y="34"/>
                    <a:pt x="10" y="34"/>
                  </a:cubicBezTo>
                  <a:cubicBezTo>
                    <a:pt x="10" y="35"/>
                    <a:pt x="10" y="35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6"/>
                    <a:pt x="12" y="36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5"/>
                    <a:pt x="17" y="34"/>
                    <a:pt x="19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0"/>
                    <a:pt x="25" y="30"/>
                  </a:cubicBezTo>
                  <a:cubicBezTo>
                    <a:pt x="25" y="29"/>
                    <a:pt x="25" y="28"/>
                    <a:pt x="24" y="27"/>
                  </a:cubicBezTo>
                  <a:cubicBezTo>
                    <a:pt x="24" y="25"/>
                    <a:pt x="23" y="24"/>
                    <a:pt x="22" y="23"/>
                  </a:cubicBezTo>
                  <a:cubicBezTo>
                    <a:pt x="22" y="22"/>
                    <a:pt x="22" y="21"/>
                    <a:pt x="21" y="19"/>
                  </a:cubicBezTo>
                  <a:cubicBezTo>
                    <a:pt x="21" y="18"/>
                    <a:pt x="20" y="17"/>
                    <a:pt x="20" y="15"/>
                  </a:cubicBezTo>
                  <a:cubicBezTo>
                    <a:pt x="19" y="13"/>
                    <a:pt x="18" y="10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5"/>
                    <a:pt x="17" y="4"/>
                    <a:pt x="16" y="3"/>
                  </a:cubicBezTo>
                  <a:close/>
                  <a:moveTo>
                    <a:pt x="18" y="32"/>
                  </a:moveTo>
                  <a:cubicBezTo>
                    <a:pt x="19" y="32"/>
                    <a:pt x="21" y="31"/>
                    <a:pt x="22" y="31"/>
                  </a:cubicBezTo>
                  <a:cubicBezTo>
                    <a:pt x="21" y="31"/>
                    <a:pt x="19" y="32"/>
                    <a:pt x="18" y="32"/>
                  </a:cubicBezTo>
                  <a:close/>
                  <a:moveTo>
                    <a:pt x="22" y="24"/>
                  </a:moveTo>
                  <a:cubicBezTo>
                    <a:pt x="22" y="25"/>
                    <a:pt x="23" y="26"/>
                    <a:pt x="23" y="27"/>
                  </a:cubicBezTo>
                  <a:cubicBezTo>
                    <a:pt x="24" y="28"/>
                    <a:pt x="24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2" y="25"/>
                    <a:pt x="21" y="23"/>
                  </a:cubicBezTo>
                  <a:cubicBezTo>
                    <a:pt x="21" y="21"/>
                    <a:pt x="20" y="18"/>
                    <a:pt x="19" y="15"/>
                  </a:cubicBezTo>
                  <a:cubicBezTo>
                    <a:pt x="19" y="15"/>
                    <a:pt x="19" y="14"/>
                    <a:pt x="18" y="13"/>
                  </a:cubicBezTo>
                  <a:cubicBezTo>
                    <a:pt x="19" y="15"/>
                    <a:pt x="20" y="17"/>
                    <a:pt x="20" y="18"/>
                  </a:cubicBezTo>
                  <a:cubicBezTo>
                    <a:pt x="21" y="20"/>
                    <a:pt x="21" y="22"/>
                    <a:pt x="22" y="24"/>
                  </a:cubicBezTo>
                  <a:close/>
                  <a:moveTo>
                    <a:pt x="13" y="1"/>
                  </a:move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2"/>
                    <a:pt x="13" y="1"/>
                  </a:cubicBezTo>
                  <a:close/>
                  <a:moveTo>
                    <a:pt x="2" y="9"/>
                  </a:move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1"/>
                    <a:pt x="3" y="10"/>
                    <a:pt x="2" y="9"/>
                  </a:cubicBezTo>
                  <a:close/>
                  <a:moveTo>
                    <a:pt x="9" y="31"/>
                  </a:moveTo>
                  <a:cubicBezTo>
                    <a:pt x="9" y="31"/>
                    <a:pt x="9" y="30"/>
                    <a:pt x="9" y="30"/>
                  </a:cubicBezTo>
                  <a:cubicBezTo>
                    <a:pt x="9" y="29"/>
                    <a:pt x="9" y="28"/>
                    <a:pt x="8" y="27"/>
                  </a:cubicBezTo>
                  <a:cubicBezTo>
                    <a:pt x="9" y="29"/>
                    <a:pt x="9" y="30"/>
                    <a:pt x="9" y="31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0" y="29"/>
                    <a:pt x="9" y="24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7"/>
                    <a:pt x="6" y="15"/>
                  </a:cubicBezTo>
                  <a:cubicBezTo>
                    <a:pt x="6" y="14"/>
                    <a:pt x="5" y="13"/>
                    <a:pt x="5" y="12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9" y="4"/>
                    <a:pt x="10" y="4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10"/>
                    <a:pt x="17" y="11"/>
                    <a:pt x="17" y="13"/>
                  </a:cubicBezTo>
                  <a:cubicBezTo>
                    <a:pt x="18" y="15"/>
                    <a:pt x="19" y="18"/>
                    <a:pt x="19" y="20"/>
                  </a:cubicBezTo>
                  <a:cubicBezTo>
                    <a:pt x="20" y="22"/>
                    <a:pt x="21" y="24"/>
                    <a:pt x="21" y="25"/>
                  </a:cubicBezTo>
                  <a:cubicBezTo>
                    <a:pt x="22" y="27"/>
                    <a:pt x="22" y="29"/>
                    <a:pt x="23" y="30"/>
                  </a:cubicBezTo>
                  <a:cubicBezTo>
                    <a:pt x="21" y="30"/>
                    <a:pt x="19" y="31"/>
                    <a:pt x="17" y="31"/>
                  </a:cubicBezTo>
                  <a:cubicBezTo>
                    <a:pt x="15" y="32"/>
                    <a:pt x="14" y="34"/>
                    <a:pt x="12" y="35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68588" y="3530601"/>
              <a:ext cx="476250" cy="757238"/>
            </a:xfrm>
            <a:custGeom>
              <a:avLst/>
              <a:gdLst>
                <a:gd name="T0" fmla="*/ 15 w 29"/>
                <a:gd name="T1" fmla="*/ 1 h 46"/>
                <a:gd name="T2" fmla="*/ 14 w 29"/>
                <a:gd name="T3" fmla="*/ 0 h 46"/>
                <a:gd name="T4" fmla="*/ 12 w 29"/>
                <a:gd name="T5" fmla="*/ 1 h 46"/>
                <a:gd name="T6" fmla="*/ 10 w 29"/>
                <a:gd name="T7" fmla="*/ 2 h 46"/>
                <a:gd name="T8" fmla="*/ 7 w 29"/>
                <a:gd name="T9" fmla="*/ 3 h 46"/>
                <a:gd name="T10" fmla="*/ 1 w 29"/>
                <a:gd name="T11" fmla="*/ 5 h 46"/>
                <a:gd name="T12" fmla="*/ 0 w 29"/>
                <a:gd name="T13" fmla="*/ 6 h 46"/>
                <a:gd name="T14" fmla="*/ 0 w 29"/>
                <a:gd name="T15" fmla="*/ 6 h 46"/>
                <a:gd name="T16" fmla="*/ 1 w 29"/>
                <a:gd name="T17" fmla="*/ 8 h 46"/>
                <a:gd name="T18" fmla="*/ 2 w 29"/>
                <a:gd name="T19" fmla="*/ 10 h 46"/>
                <a:gd name="T20" fmla="*/ 3 w 29"/>
                <a:gd name="T21" fmla="*/ 13 h 46"/>
                <a:gd name="T22" fmla="*/ 5 w 29"/>
                <a:gd name="T23" fmla="*/ 18 h 46"/>
                <a:gd name="T24" fmla="*/ 5 w 29"/>
                <a:gd name="T25" fmla="*/ 20 h 46"/>
                <a:gd name="T26" fmla="*/ 7 w 29"/>
                <a:gd name="T27" fmla="*/ 27 h 46"/>
                <a:gd name="T28" fmla="*/ 9 w 29"/>
                <a:gd name="T29" fmla="*/ 36 h 46"/>
                <a:gd name="T30" fmla="*/ 11 w 29"/>
                <a:gd name="T31" fmla="*/ 40 h 46"/>
                <a:gd name="T32" fmla="*/ 13 w 29"/>
                <a:gd name="T33" fmla="*/ 45 h 46"/>
                <a:gd name="T34" fmla="*/ 14 w 29"/>
                <a:gd name="T35" fmla="*/ 45 h 46"/>
                <a:gd name="T36" fmla="*/ 14 w 29"/>
                <a:gd name="T37" fmla="*/ 46 h 46"/>
                <a:gd name="T38" fmla="*/ 15 w 29"/>
                <a:gd name="T39" fmla="*/ 45 h 46"/>
                <a:gd name="T40" fmla="*/ 9 w 29"/>
                <a:gd name="T41" fmla="*/ 29 h 46"/>
                <a:gd name="T42" fmla="*/ 7 w 29"/>
                <a:gd name="T43" fmla="*/ 21 h 46"/>
                <a:gd name="T44" fmla="*/ 6 w 29"/>
                <a:gd name="T45" fmla="*/ 18 h 46"/>
                <a:gd name="T46" fmla="*/ 5 w 29"/>
                <a:gd name="T47" fmla="*/ 18 h 46"/>
                <a:gd name="T48" fmla="*/ 2 w 29"/>
                <a:gd name="T49" fmla="*/ 8 h 46"/>
                <a:gd name="T50" fmla="*/ 2 w 29"/>
                <a:gd name="T51" fmla="*/ 6 h 46"/>
                <a:gd name="T52" fmla="*/ 4 w 29"/>
                <a:gd name="T53" fmla="*/ 5 h 46"/>
                <a:gd name="T54" fmla="*/ 6 w 29"/>
                <a:gd name="T55" fmla="*/ 4 h 46"/>
                <a:gd name="T56" fmla="*/ 9 w 29"/>
                <a:gd name="T57" fmla="*/ 4 h 46"/>
                <a:gd name="T58" fmla="*/ 11 w 29"/>
                <a:gd name="T59" fmla="*/ 3 h 46"/>
                <a:gd name="T60" fmla="*/ 13 w 29"/>
                <a:gd name="T61" fmla="*/ 3 h 46"/>
                <a:gd name="T62" fmla="*/ 14 w 29"/>
                <a:gd name="T63" fmla="*/ 3 h 46"/>
                <a:gd name="T64" fmla="*/ 15 w 29"/>
                <a:gd name="T65" fmla="*/ 3 h 46"/>
                <a:gd name="T66" fmla="*/ 16 w 29"/>
                <a:gd name="T67" fmla="*/ 5 h 46"/>
                <a:gd name="T68" fmla="*/ 16 w 29"/>
                <a:gd name="T69" fmla="*/ 6 h 46"/>
                <a:gd name="T70" fmla="*/ 17 w 29"/>
                <a:gd name="T71" fmla="*/ 11 h 46"/>
                <a:gd name="T72" fmla="*/ 20 w 29"/>
                <a:gd name="T73" fmla="*/ 19 h 46"/>
                <a:gd name="T74" fmla="*/ 26 w 29"/>
                <a:gd name="T75" fmla="*/ 35 h 46"/>
                <a:gd name="T76" fmla="*/ 28 w 29"/>
                <a:gd name="T77" fmla="*/ 39 h 46"/>
                <a:gd name="T78" fmla="*/ 28 w 29"/>
                <a:gd name="T79" fmla="*/ 39 h 46"/>
                <a:gd name="T80" fmla="*/ 17 w 29"/>
                <a:gd name="T81" fmla="*/ 6 h 46"/>
                <a:gd name="T82" fmla="*/ 16 w 29"/>
                <a:gd name="T83" fmla="*/ 3 h 46"/>
                <a:gd name="T84" fmla="*/ 15 w 29"/>
                <a:gd name="T85" fmla="*/ 1 h 46"/>
                <a:gd name="T86" fmla="*/ 11 w 29"/>
                <a:gd name="T87" fmla="*/ 39 h 46"/>
                <a:gd name="T88" fmla="*/ 9 w 29"/>
                <a:gd name="T89" fmla="*/ 33 h 46"/>
                <a:gd name="T90" fmla="*/ 8 w 29"/>
                <a:gd name="T91" fmla="*/ 29 h 46"/>
                <a:gd name="T92" fmla="*/ 8 w 29"/>
                <a:gd name="T93" fmla="*/ 30 h 46"/>
                <a:gd name="T94" fmla="*/ 11 w 29"/>
                <a:gd name="T95" fmla="*/ 38 h 46"/>
                <a:gd name="T96" fmla="*/ 13 w 29"/>
                <a:gd name="T97" fmla="*/ 43 h 46"/>
                <a:gd name="T98" fmla="*/ 11 w 29"/>
                <a:gd name="T99" fmla="*/ 39 h 46"/>
                <a:gd name="T100" fmla="*/ 1 w 29"/>
                <a:gd name="T101" fmla="*/ 6 h 46"/>
                <a:gd name="T102" fmla="*/ 1 w 29"/>
                <a:gd name="T103" fmla="*/ 6 h 46"/>
                <a:gd name="T104" fmla="*/ 1 w 29"/>
                <a:gd name="T105" fmla="*/ 6 h 46"/>
                <a:gd name="T106" fmla="*/ 1 w 29"/>
                <a:gd name="T107" fmla="*/ 6 h 46"/>
                <a:gd name="T108" fmla="*/ 14 w 29"/>
                <a:gd name="T109" fmla="*/ 2 h 46"/>
                <a:gd name="T110" fmla="*/ 11 w 29"/>
                <a:gd name="T111" fmla="*/ 2 h 46"/>
                <a:gd name="T112" fmla="*/ 12 w 29"/>
                <a:gd name="T113" fmla="*/ 2 h 46"/>
                <a:gd name="T114" fmla="*/ 14 w 29"/>
                <a:gd name="T115" fmla="*/ 1 h 46"/>
                <a:gd name="T116" fmla="*/ 14 w 29"/>
                <a:gd name="T117" fmla="*/ 1 h 46"/>
                <a:gd name="T118" fmla="*/ 15 w 29"/>
                <a:gd name="T119" fmla="*/ 2 h 46"/>
                <a:gd name="T120" fmla="*/ 15 w 29"/>
                <a:gd name="T121" fmla="*/ 2 h 46"/>
                <a:gd name="T122" fmla="*/ 14 w 29"/>
                <a:gd name="T12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" h="46">
                  <a:moveTo>
                    <a:pt x="15" y="1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5"/>
                    <a:pt x="4" y="17"/>
                    <a:pt x="5" y="18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6" y="22"/>
                    <a:pt x="6" y="25"/>
                    <a:pt x="7" y="27"/>
                  </a:cubicBezTo>
                  <a:cubicBezTo>
                    <a:pt x="7" y="30"/>
                    <a:pt x="8" y="33"/>
                    <a:pt x="9" y="36"/>
                  </a:cubicBezTo>
                  <a:cubicBezTo>
                    <a:pt x="9" y="37"/>
                    <a:pt x="10" y="39"/>
                    <a:pt x="11" y="40"/>
                  </a:cubicBezTo>
                  <a:cubicBezTo>
                    <a:pt x="11" y="42"/>
                    <a:pt x="12" y="44"/>
                    <a:pt x="13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6"/>
                    <a:pt x="15" y="46"/>
                    <a:pt x="15" y="45"/>
                  </a:cubicBezTo>
                  <a:cubicBezTo>
                    <a:pt x="13" y="40"/>
                    <a:pt x="11" y="35"/>
                    <a:pt x="9" y="29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6" y="18"/>
                    <a:pt x="6" y="18"/>
                    <a:pt x="5" y="18"/>
                  </a:cubicBezTo>
                  <a:cubicBezTo>
                    <a:pt x="5" y="14"/>
                    <a:pt x="4" y="11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8" y="13"/>
                    <a:pt x="19" y="16"/>
                    <a:pt x="20" y="19"/>
                  </a:cubicBezTo>
                  <a:cubicBezTo>
                    <a:pt x="22" y="24"/>
                    <a:pt x="24" y="30"/>
                    <a:pt x="26" y="35"/>
                  </a:cubicBezTo>
                  <a:cubicBezTo>
                    <a:pt x="27" y="36"/>
                    <a:pt x="27" y="38"/>
                    <a:pt x="28" y="39"/>
                  </a:cubicBezTo>
                  <a:cubicBezTo>
                    <a:pt x="28" y="39"/>
                    <a:pt x="29" y="39"/>
                    <a:pt x="28" y="39"/>
                  </a:cubicBezTo>
                  <a:cubicBezTo>
                    <a:pt x="25" y="28"/>
                    <a:pt x="21" y="17"/>
                    <a:pt x="17" y="6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lose/>
                  <a:moveTo>
                    <a:pt x="11" y="39"/>
                  </a:moveTo>
                  <a:cubicBezTo>
                    <a:pt x="10" y="37"/>
                    <a:pt x="10" y="35"/>
                    <a:pt x="9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9" y="33"/>
                    <a:pt x="10" y="35"/>
                    <a:pt x="11" y="38"/>
                  </a:cubicBezTo>
                  <a:cubicBezTo>
                    <a:pt x="12" y="40"/>
                    <a:pt x="13" y="42"/>
                    <a:pt x="13" y="43"/>
                  </a:cubicBezTo>
                  <a:cubicBezTo>
                    <a:pt x="12" y="42"/>
                    <a:pt x="12" y="41"/>
                    <a:pt x="11" y="39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4" y="2"/>
                  </a:moveTo>
                  <a:cubicBezTo>
                    <a:pt x="13" y="2"/>
                    <a:pt x="12" y="2"/>
                    <a:pt x="11" y="2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260725" y="3186113"/>
              <a:ext cx="460375" cy="838200"/>
            </a:xfrm>
            <a:custGeom>
              <a:avLst/>
              <a:gdLst>
                <a:gd name="T0" fmla="*/ 13 w 28"/>
                <a:gd name="T1" fmla="*/ 0 h 51"/>
                <a:gd name="T2" fmla="*/ 11 w 28"/>
                <a:gd name="T3" fmla="*/ 0 h 51"/>
                <a:gd name="T4" fmla="*/ 8 w 28"/>
                <a:gd name="T5" fmla="*/ 1 h 51"/>
                <a:gd name="T6" fmla="*/ 2 w 28"/>
                <a:gd name="T7" fmla="*/ 3 h 51"/>
                <a:gd name="T8" fmla="*/ 0 w 28"/>
                <a:gd name="T9" fmla="*/ 5 h 51"/>
                <a:gd name="T10" fmla="*/ 0 w 28"/>
                <a:gd name="T11" fmla="*/ 9 h 51"/>
                <a:gd name="T12" fmla="*/ 6 w 28"/>
                <a:gd name="T13" fmla="*/ 26 h 51"/>
                <a:gd name="T14" fmla="*/ 8 w 28"/>
                <a:gd name="T15" fmla="*/ 31 h 51"/>
                <a:gd name="T16" fmla="*/ 10 w 28"/>
                <a:gd name="T17" fmla="*/ 41 h 51"/>
                <a:gd name="T18" fmla="*/ 13 w 28"/>
                <a:gd name="T19" fmla="*/ 48 h 51"/>
                <a:gd name="T20" fmla="*/ 15 w 28"/>
                <a:gd name="T21" fmla="*/ 50 h 51"/>
                <a:gd name="T22" fmla="*/ 13 w 28"/>
                <a:gd name="T23" fmla="*/ 47 h 51"/>
                <a:gd name="T24" fmla="*/ 10 w 28"/>
                <a:gd name="T25" fmla="*/ 34 h 51"/>
                <a:gd name="T26" fmla="*/ 9 w 28"/>
                <a:gd name="T27" fmla="*/ 30 h 51"/>
                <a:gd name="T28" fmla="*/ 4 w 28"/>
                <a:gd name="T29" fmla="*/ 14 h 51"/>
                <a:gd name="T30" fmla="*/ 1 w 28"/>
                <a:gd name="T31" fmla="*/ 7 h 51"/>
                <a:gd name="T32" fmla="*/ 1 w 28"/>
                <a:gd name="T33" fmla="*/ 6 h 51"/>
                <a:gd name="T34" fmla="*/ 4 w 28"/>
                <a:gd name="T35" fmla="*/ 4 h 51"/>
                <a:gd name="T36" fmla="*/ 8 w 28"/>
                <a:gd name="T37" fmla="*/ 2 h 51"/>
                <a:gd name="T38" fmla="*/ 13 w 28"/>
                <a:gd name="T39" fmla="*/ 3 h 51"/>
                <a:gd name="T40" fmla="*/ 14 w 28"/>
                <a:gd name="T41" fmla="*/ 4 h 51"/>
                <a:gd name="T42" fmla="*/ 17 w 28"/>
                <a:gd name="T43" fmla="*/ 15 h 51"/>
                <a:gd name="T44" fmla="*/ 22 w 28"/>
                <a:gd name="T45" fmla="*/ 33 h 51"/>
                <a:gd name="T46" fmla="*/ 28 w 28"/>
                <a:gd name="T47" fmla="*/ 45 h 51"/>
                <a:gd name="T48" fmla="*/ 27 w 28"/>
                <a:gd name="T49" fmla="*/ 42 h 51"/>
                <a:gd name="T50" fmla="*/ 26 w 28"/>
                <a:gd name="T51" fmla="*/ 39 h 51"/>
                <a:gd name="T52" fmla="*/ 24 w 28"/>
                <a:gd name="T53" fmla="*/ 32 h 51"/>
                <a:gd name="T54" fmla="*/ 18 w 28"/>
                <a:gd name="T55" fmla="*/ 15 h 51"/>
                <a:gd name="T56" fmla="*/ 14 w 28"/>
                <a:gd name="T57" fmla="*/ 3 h 51"/>
                <a:gd name="T58" fmla="*/ 3 w 28"/>
                <a:gd name="T59" fmla="*/ 13 h 51"/>
                <a:gd name="T60" fmla="*/ 4 w 28"/>
                <a:gd name="T61" fmla="*/ 16 h 51"/>
                <a:gd name="T62" fmla="*/ 11 w 28"/>
                <a:gd name="T63" fmla="*/ 1 h 51"/>
                <a:gd name="T64" fmla="*/ 13 w 28"/>
                <a:gd name="T65" fmla="*/ 1 h 51"/>
                <a:gd name="T66" fmla="*/ 11 w 28"/>
                <a:gd name="T67" fmla="*/ 1 h 51"/>
                <a:gd name="T68" fmla="*/ 21 w 28"/>
                <a:gd name="T69" fmla="*/ 27 h 51"/>
                <a:gd name="T70" fmla="*/ 24 w 28"/>
                <a:gd name="T7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51">
                  <a:moveTo>
                    <a:pt x="14" y="3"/>
                  </a:moveTo>
                  <a:cubicBezTo>
                    <a:pt x="14" y="2"/>
                    <a:pt x="14" y="1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2" y="15"/>
                    <a:pt x="4" y="20"/>
                    <a:pt x="6" y="26"/>
                  </a:cubicBezTo>
                  <a:cubicBezTo>
                    <a:pt x="7" y="27"/>
                    <a:pt x="7" y="29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9" y="35"/>
                    <a:pt x="9" y="36"/>
                  </a:cubicBezTo>
                  <a:cubicBezTo>
                    <a:pt x="9" y="38"/>
                    <a:pt x="10" y="40"/>
                    <a:pt x="10" y="41"/>
                  </a:cubicBezTo>
                  <a:cubicBezTo>
                    <a:pt x="11" y="43"/>
                    <a:pt x="11" y="45"/>
                    <a:pt x="12" y="46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9"/>
                    <a:pt x="13" y="50"/>
                    <a:pt x="14" y="51"/>
                  </a:cubicBezTo>
                  <a:cubicBezTo>
                    <a:pt x="14" y="51"/>
                    <a:pt x="15" y="51"/>
                    <a:pt x="15" y="50"/>
                  </a:cubicBezTo>
                  <a:cubicBezTo>
                    <a:pt x="14" y="49"/>
                    <a:pt x="14" y="49"/>
                    <a:pt x="14" y="48"/>
                  </a:cubicBezTo>
                  <a:cubicBezTo>
                    <a:pt x="14" y="47"/>
                    <a:pt x="13" y="47"/>
                    <a:pt x="13" y="47"/>
                  </a:cubicBezTo>
                  <a:cubicBezTo>
                    <a:pt x="13" y="45"/>
                    <a:pt x="13" y="44"/>
                    <a:pt x="12" y="42"/>
                  </a:cubicBezTo>
                  <a:cubicBezTo>
                    <a:pt x="12" y="40"/>
                    <a:pt x="11" y="37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2"/>
                    <a:pt x="9" y="31"/>
                    <a:pt x="9" y="30"/>
                  </a:cubicBezTo>
                  <a:cubicBezTo>
                    <a:pt x="8" y="26"/>
                    <a:pt x="7" y="22"/>
                    <a:pt x="5" y="18"/>
                  </a:cubicBezTo>
                  <a:cubicBezTo>
                    <a:pt x="5" y="17"/>
                    <a:pt x="4" y="15"/>
                    <a:pt x="4" y="14"/>
                  </a:cubicBezTo>
                  <a:cubicBezTo>
                    <a:pt x="3" y="13"/>
                    <a:pt x="3" y="12"/>
                    <a:pt x="2" y="11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2" y="2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5" y="7"/>
                    <a:pt x="15" y="8"/>
                  </a:cubicBezTo>
                  <a:cubicBezTo>
                    <a:pt x="16" y="10"/>
                    <a:pt x="16" y="13"/>
                    <a:pt x="17" y="15"/>
                  </a:cubicBezTo>
                  <a:cubicBezTo>
                    <a:pt x="18" y="18"/>
                    <a:pt x="19" y="22"/>
                    <a:pt x="20" y="25"/>
                  </a:cubicBezTo>
                  <a:cubicBezTo>
                    <a:pt x="21" y="28"/>
                    <a:pt x="21" y="31"/>
                    <a:pt x="22" y="33"/>
                  </a:cubicBezTo>
                  <a:cubicBezTo>
                    <a:pt x="23" y="36"/>
                    <a:pt x="24" y="38"/>
                    <a:pt x="25" y="40"/>
                  </a:cubicBezTo>
                  <a:cubicBezTo>
                    <a:pt x="26" y="42"/>
                    <a:pt x="26" y="44"/>
                    <a:pt x="28" y="45"/>
                  </a:cubicBezTo>
                  <a:cubicBezTo>
                    <a:pt x="28" y="46"/>
                    <a:pt x="28" y="46"/>
                    <a:pt x="28" y="45"/>
                  </a:cubicBezTo>
                  <a:cubicBezTo>
                    <a:pt x="28" y="44"/>
                    <a:pt x="28" y="43"/>
                    <a:pt x="27" y="42"/>
                  </a:cubicBezTo>
                  <a:cubicBezTo>
                    <a:pt x="27" y="42"/>
                    <a:pt x="27" y="41"/>
                    <a:pt x="26" y="40"/>
                  </a:cubicBezTo>
                  <a:cubicBezTo>
                    <a:pt x="26" y="40"/>
                    <a:pt x="26" y="39"/>
                    <a:pt x="26" y="39"/>
                  </a:cubicBezTo>
                  <a:cubicBezTo>
                    <a:pt x="26" y="38"/>
                    <a:pt x="25" y="37"/>
                    <a:pt x="25" y="36"/>
                  </a:cubicBezTo>
                  <a:cubicBezTo>
                    <a:pt x="25" y="35"/>
                    <a:pt x="24" y="33"/>
                    <a:pt x="24" y="32"/>
                  </a:cubicBezTo>
                  <a:cubicBezTo>
                    <a:pt x="22" y="26"/>
                    <a:pt x="20" y="21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2"/>
                    <a:pt x="17" y="10"/>
                    <a:pt x="16" y="7"/>
                  </a:cubicBezTo>
                  <a:cubicBezTo>
                    <a:pt x="16" y="6"/>
                    <a:pt x="15" y="4"/>
                    <a:pt x="14" y="3"/>
                  </a:cubicBezTo>
                  <a:close/>
                  <a:moveTo>
                    <a:pt x="4" y="16"/>
                  </a:moveTo>
                  <a:cubicBezTo>
                    <a:pt x="3" y="15"/>
                    <a:pt x="3" y="14"/>
                    <a:pt x="3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4" y="15"/>
                    <a:pt x="4" y="16"/>
                    <a:pt x="4" y="16"/>
                  </a:cubicBez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23" y="32"/>
                  </a:moveTo>
                  <a:cubicBezTo>
                    <a:pt x="22" y="30"/>
                    <a:pt x="22" y="29"/>
                    <a:pt x="21" y="27"/>
                  </a:cubicBezTo>
                  <a:cubicBezTo>
                    <a:pt x="22" y="29"/>
                    <a:pt x="23" y="31"/>
                    <a:pt x="23" y="33"/>
                  </a:cubicBezTo>
                  <a:cubicBezTo>
                    <a:pt x="24" y="34"/>
                    <a:pt x="24" y="35"/>
                    <a:pt x="24" y="36"/>
                  </a:cubicBezTo>
                  <a:cubicBezTo>
                    <a:pt x="24" y="35"/>
                    <a:pt x="23" y="33"/>
                    <a:pt x="23" y="3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475038" y="2659063"/>
              <a:ext cx="706438" cy="1266825"/>
            </a:xfrm>
            <a:custGeom>
              <a:avLst/>
              <a:gdLst>
                <a:gd name="T0" fmla="*/ 22 w 43"/>
                <a:gd name="T1" fmla="*/ 8 h 77"/>
                <a:gd name="T2" fmla="*/ 19 w 43"/>
                <a:gd name="T3" fmla="*/ 1 h 77"/>
                <a:gd name="T4" fmla="*/ 15 w 43"/>
                <a:gd name="T5" fmla="*/ 1 h 77"/>
                <a:gd name="T6" fmla="*/ 10 w 43"/>
                <a:gd name="T7" fmla="*/ 4 h 77"/>
                <a:gd name="T8" fmla="*/ 0 w 43"/>
                <a:gd name="T9" fmla="*/ 9 h 77"/>
                <a:gd name="T10" fmla="*/ 1 w 43"/>
                <a:gd name="T11" fmla="*/ 15 h 77"/>
                <a:gd name="T12" fmla="*/ 6 w 43"/>
                <a:gd name="T13" fmla="*/ 27 h 77"/>
                <a:gd name="T14" fmla="*/ 14 w 43"/>
                <a:gd name="T15" fmla="*/ 44 h 77"/>
                <a:gd name="T16" fmla="*/ 21 w 43"/>
                <a:gd name="T17" fmla="*/ 64 h 77"/>
                <a:gd name="T18" fmla="*/ 23 w 43"/>
                <a:gd name="T19" fmla="*/ 71 h 77"/>
                <a:gd name="T20" fmla="*/ 24 w 43"/>
                <a:gd name="T21" fmla="*/ 74 h 77"/>
                <a:gd name="T22" fmla="*/ 26 w 43"/>
                <a:gd name="T23" fmla="*/ 77 h 77"/>
                <a:gd name="T24" fmla="*/ 30 w 43"/>
                <a:gd name="T25" fmla="*/ 76 h 77"/>
                <a:gd name="T26" fmla="*/ 41 w 43"/>
                <a:gd name="T27" fmla="*/ 72 h 77"/>
                <a:gd name="T28" fmla="*/ 40 w 43"/>
                <a:gd name="T29" fmla="*/ 71 h 77"/>
                <a:gd name="T30" fmla="*/ 35 w 43"/>
                <a:gd name="T31" fmla="*/ 73 h 77"/>
                <a:gd name="T32" fmla="*/ 29 w 43"/>
                <a:gd name="T33" fmla="*/ 75 h 77"/>
                <a:gd name="T34" fmla="*/ 29 w 43"/>
                <a:gd name="T35" fmla="*/ 75 h 77"/>
                <a:gd name="T36" fmla="*/ 29 w 43"/>
                <a:gd name="T37" fmla="*/ 76 h 77"/>
                <a:gd name="T38" fmla="*/ 26 w 43"/>
                <a:gd name="T39" fmla="*/ 75 h 77"/>
                <a:gd name="T40" fmla="*/ 26 w 43"/>
                <a:gd name="T41" fmla="*/ 74 h 77"/>
                <a:gd name="T42" fmla="*/ 20 w 43"/>
                <a:gd name="T43" fmla="*/ 58 h 77"/>
                <a:gd name="T44" fmla="*/ 14 w 43"/>
                <a:gd name="T45" fmla="*/ 40 h 77"/>
                <a:gd name="T46" fmla="*/ 8 w 43"/>
                <a:gd name="T47" fmla="*/ 23 h 77"/>
                <a:gd name="T48" fmla="*/ 2 w 43"/>
                <a:gd name="T49" fmla="*/ 12 h 77"/>
                <a:gd name="T50" fmla="*/ 1 w 43"/>
                <a:gd name="T51" fmla="*/ 9 h 77"/>
                <a:gd name="T52" fmla="*/ 9 w 43"/>
                <a:gd name="T53" fmla="*/ 6 h 77"/>
                <a:gd name="T54" fmla="*/ 15 w 43"/>
                <a:gd name="T55" fmla="*/ 3 h 77"/>
                <a:gd name="T56" fmla="*/ 18 w 43"/>
                <a:gd name="T57" fmla="*/ 4 h 77"/>
                <a:gd name="T58" fmla="*/ 20 w 43"/>
                <a:gd name="T59" fmla="*/ 8 h 77"/>
                <a:gd name="T60" fmla="*/ 34 w 43"/>
                <a:gd name="T61" fmla="*/ 48 h 77"/>
                <a:gd name="T62" fmla="*/ 39 w 43"/>
                <a:gd name="T63" fmla="*/ 60 h 77"/>
                <a:gd name="T64" fmla="*/ 41 w 43"/>
                <a:gd name="T65" fmla="*/ 66 h 77"/>
                <a:gd name="T66" fmla="*/ 43 w 43"/>
                <a:gd name="T67" fmla="*/ 69 h 77"/>
                <a:gd name="T68" fmla="*/ 32 w 43"/>
                <a:gd name="T69" fmla="*/ 38 h 77"/>
                <a:gd name="T70" fmla="*/ 26 w 43"/>
                <a:gd name="T71" fmla="*/ 20 h 77"/>
                <a:gd name="T72" fmla="*/ 34 w 43"/>
                <a:gd name="T73" fmla="*/ 74 h 77"/>
                <a:gd name="T74" fmla="*/ 37 w 43"/>
                <a:gd name="T75" fmla="*/ 73 h 77"/>
                <a:gd name="T76" fmla="*/ 34 w 43"/>
                <a:gd name="T77" fmla="*/ 74 h 77"/>
                <a:gd name="T78" fmla="*/ 1 w 43"/>
                <a:gd name="T79" fmla="*/ 11 h 77"/>
                <a:gd name="T80" fmla="*/ 1 w 43"/>
                <a:gd name="T81" fmla="*/ 11 h 77"/>
                <a:gd name="T82" fmla="*/ 10 w 43"/>
                <a:gd name="T83" fmla="*/ 31 h 77"/>
                <a:gd name="T84" fmla="*/ 6 w 43"/>
                <a:gd name="T85" fmla="*/ 23 h 77"/>
                <a:gd name="T86" fmla="*/ 10 w 43"/>
                <a:gd name="T87" fmla="*/ 31 h 77"/>
                <a:gd name="T88" fmla="*/ 25 w 43"/>
                <a:gd name="T89" fmla="*/ 20 h 77"/>
                <a:gd name="T90" fmla="*/ 20 w 43"/>
                <a:gd name="T91" fmla="*/ 8 h 77"/>
                <a:gd name="T92" fmla="*/ 15 w 43"/>
                <a:gd name="T93" fmla="*/ 2 h 77"/>
                <a:gd name="T94" fmla="*/ 16 w 43"/>
                <a:gd name="T95" fmla="*/ 2 h 77"/>
                <a:gd name="T96" fmla="*/ 19 w 43"/>
                <a:gd name="T97" fmla="*/ 3 h 77"/>
                <a:gd name="T98" fmla="*/ 20 w 43"/>
                <a:gd name="T99" fmla="*/ 7 h 77"/>
                <a:gd name="T100" fmla="*/ 28 w 43"/>
                <a:gd name="T10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" h="77">
                  <a:moveTo>
                    <a:pt x="23" y="12"/>
                  </a:moveTo>
                  <a:cubicBezTo>
                    <a:pt x="23" y="10"/>
                    <a:pt x="22" y="9"/>
                    <a:pt x="22" y="8"/>
                  </a:cubicBezTo>
                  <a:cubicBezTo>
                    <a:pt x="21" y="7"/>
                    <a:pt x="21" y="6"/>
                    <a:pt x="20" y="5"/>
                  </a:cubicBezTo>
                  <a:cubicBezTo>
                    <a:pt x="20" y="4"/>
                    <a:pt x="19" y="2"/>
                    <a:pt x="19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6" y="0"/>
                    <a:pt x="16" y="1"/>
                    <a:pt x="15" y="1"/>
                  </a:cubicBezTo>
                  <a:cubicBezTo>
                    <a:pt x="14" y="2"/>
                    <a:pt x="14" y="2"/>
                    <a:pt x="13" y="3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2" y="7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16"/>
                    <a:pt x="2" y="18"/>
                    <a:pt x="3" y="19"/>
                  </a:cubicBezTo>
                  <a:cubicBezTo>
                    <a:pt x="4" y="21"/>
                    <a:pt x="5" y="24"/>
                    <a:pt x="6" y="27"/>
                  </a:cubicBezTo>
                  <a:cubicBezTo>
                    <a:pt x="8" y="31"/>
                    <a:pt x="10" y="34"/>
                    <a:pt x="12" y="38"/>
                  </a:cubicBezTo>
                  <a:cubicBezTo>
                    <a:pt x="13" y="40"/>
                    <a:pt x="13" y="42"/>
                    <a:pt x="14" y="44"/>
                  </a:cubicBezTo>
                  <a:cubicBezTo>
                    <a:pt x="14" y="45"/>
                    <a:pt x="15" y="47"/>
                    <a:pt x="16" y="49"/>
                  </a:cubicBezTo>
                  <a:cubicBezTo>
                    <a:pt x="17" y="54"/>
                    <a:pt x="19" y="59"/>
                    <a:pt x="21" y="64"/>
                  </a:cubicBezTo>
                  <a:cubicBezTo>
                    <a:pt x="22" y="66"/>
                    <a:pt x="23" y="69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2"/>
                    <a:pt x="24" y="72"/>
                    <a:pt x="24" y="73"/>
                  </a:cubicBezTo>
                  <a:cubicBezTo>
                    <a:pt x="24" y="73"/>
                    <a:pt x="24" y="73"/>
                    <a:pt x="24" y="74"/>
                  </a:cubicBezTo>
                  <a:cubicBezTo>
                    <a:pt x="24" y="74"/>
                    <a:pt x="25" y="75"/>
                    <a:pt x="25" y="76"/>
                  </a:cubicBezTo>
                  <a:cubicBezTo>
                    <a:pt x="25" y="76"/>
                    <a:pt x="26" y="77"/>
                    <a:pt x="26" y="77"/>
                  </a:cubicBezTo>
                  <a:cubicBezTo>
                    <a:pt x="27" y="77"/>
                    <a:pt x="28" y="77"/>
                    <a:pt x="28" y="77"/>
                  </a:cubicBezTo>
                  <a:cubicBezTo>
                    <a:pt x="29" y="77"/>
                    <a:pt x="30" y="77"/>
                    <a:pt x="30" y="76"/>
                  </a:cubicBezTo>
                  <a:cubicBezTo>
                    <a:pt x="32" y="76"/>
                    <a:pt x="34" y="76"/>
                    <a:pt x="35" y="75"/>
                  </a:cubicBezTo>
                  <a:cubicBezTo>
                    <a:pt x="37" y="74"/>
                    <a:pt x="39" y="73"/>
                    <a:pt x="41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7" y="72"/>
                    <a:pt x="35" y="73"/>
                  </a:cubicBezTo>
                  <a:cubicBezTo>
                    <a:pt x="33" y="73"/>
                    <a:pt x="31" y="74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8" y="76"/>
                    <a:pt x="28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7" y="77"/>
                    <a:pt x="27" y="76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4"/>
                    <a:pt x="26" y="74"/>
                    <a:pt x="26" y="74"/>
                  </a:cubicBezTo>
                  <a:cubicBezTo>
                    <a:pt x="25" y="71"/>
                    <a:pt x="24" y="69"/>
                    <a:pt x="23" y="66"/>
                  </a:cubicBezTo>
                  <a:cubicBezTo>
                    <a:pt x="22" y="63"/>
                    <a:pt x="21" y="61"/>
                    <a:pt x="20" y="58"/>
                  </a:cubicBezTo>
                  <a:cubicBezTo>
                    <a:pt x="19" y="53"/>
                    <a:pt x="17" y="47"/>
                    <a:pt x="15" y="42"/>
                  </a:cubicBezTo>
                  <a:cubicBezTo>
                    <a:pt x="14" y="41"/>
                    <a:pt x="14" y="40"/>
                    <a:pt x="14" y="40"/>
                  </a:cubicBezTo>
                  <a:cubicBezTo>
                    <a:pt x="13" y="37"/>
                    <a:pt x="12" y="34"/>
                    <a:pt x="11" y="31"/>
                  </a:cubicBezTo>
                  <a:cubicBezTo>
                    <a:pt x="10" y="29"/>
                    <a:pt x="9" y="26"/>
                    <a:pt x="8" y="23"/>
                  </a:cubicBezTo>
                  <a:cubicBezTo>
                    <a:pt x="6" y="21"/>
                    <a:pt x="5" y="18"/>
                    <a:pt x="4" y="16"/>
                  </a:cubicBezTo>
                  <a:cubicBezTo>
                    <a:pt x="4" y="14"/>
                    <a:pt x="3" y="13"/>
                    <a:pt x="2" y="12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6" y="7"/>
                    <a:pt x="7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8" y="5"/>
                    <a:pt x="18" y="6"/>
                    <a:pt x="19" y="6"/>
                  </a:cubicBezTo>
                  <a:cubicBezTo>
                    <a:pt x="19" y="7"/>
                    <a:pt x="19" y="7"/>
                    <a:pt x="20" y="8"/>
                  </a:cubicBezTo>
                  <a:cubicBezTo>
                    <a:pt x="24" y="18"/>
                    <a:pt x="27" y="28"/>
                    <a:pt x="31" y="38"/>
                  </a:cubicBezTo>
                  <a:cubicBezTo>
                    <a:pt x="32" y="42"/>
                    <a:pt x="33" y="45"/>
                    <a:pt x="34" y="48"/>
                  </a:cubicBezTo>
                  <a:cubicBezTo>
                    <a:pt x="35" y="51"/>
                    <a:pt x="36" y="54"/>
                    <a:pt x="37" y="56"/>
                  </a:cubicBezTo>
                  <a:cubicBezTo>
                    <a:pt x="38" y="58"/>
                    <a:pt x="38" y="59"/>
                    <a:pt x="39" y="60"/>
                  </a:cubicBezTo>
                  <a:cubicBezTo>
                    <a:pt x="39" y="62"/>
                    <a:pt x="40" y="63"/>
                    <a:pt x="40" y="64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1" y="67"/>
                    <a:pt x="41" y="68"/>
                    <a:pt x="42" y="69"/>
                  </a:cubicBezTo>
                  <a:cubicBezTo>
                    <a:pt x="42" y="70"/>
                    <a:pt x="43" y="69"/>
                    <a:pt x="43" y="69"/>
                  </a:cubicBezTo>
                  <a:cubicBezTo>
                    <a:pt x="42" y="68"/>
                    <a:pt x="42" y="67"/>
                    <a:pt x="42" y="66"/>
                  </a:cubicBezTo>
                  <a:cubicBezTo>
                    <a:pt x="39" y="56"/>
                    <a:pt x="35" y="47"/>
                    <a:pt x="32" y="38"/>
                  </a:cubicBezTo>
                  <a:cubicBezTo>
                    <a:pt x="32" y="37"/>
                    <a:pt x="32" y="37"/>
                    <a:pt x="31" y="36"/>
                  </a:cubicBezTo>
                  <a:cubicBezTo>
                    <a:pt x="30" y="31"/>
                    <a:pt x="28" y="25"/>
                    <a:pt x="26" y="20"/>
                  </a:cubicBezTo>
                  <a:cubicBezTo>
                    <a:pt x="26" y="17"/>
                    <a:pt x="25" y="14"/>
                    <a:pt x="23" y="12"/>
                  </a:cubicBezTo>
                  <a:close/>
                  <a:moveTo>
                    <a:pt x="34" y="74"/>
                  </a:moveTo>
                  <a:cubicBezTo>
                    <a:pt x="35" y="74"/>
                    <a:pt x="36" y="73"/>
                    <a:pt x="37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6" y="73"/>
                    <a:pt x="36" y="74"/>
                    <a:pt x="35" y="74"/>
                  </a:cubicBezTo>
                  <a:cubicBezTo>
                    <a:pt x="35" y="74"/>
                    <a:pt x="35" y="74"/>
                    <a:pt x="34" y="74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10" y="31"/>
                  </a:moveTo>
                  <a:cubicBezTo>
                    <a:pt x="10" y="32"/>
                    <a:pt x="11" y="33"/>
                    <a:pt x="11" y="33"/>
                  </a:cubicBezTo>
                  <a:cubicBezTo>
                    <a:pt x="9" y="30"/>
                    <a:pt x="8" y="26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8" y="26"/>
                    <a:pt x="9" y="28"/>
                    <a:pt x="10" y="31"/>
                  </a:cubicBezTo>
                  <a:close/>
                  <a:moveTo>
                    <a:pt x="28" y="26"/>
                  </a:moveTo>
                  <a:cubicBezTo>
                    <a:pt x="27" y="24"/>
                    <a:pt x="26" y="22"/>
                    <a:pt x="25" y="20"/>
                  </a:cubicBezTo>
                  <a:cubicBezTo>
                    <a:pt x="24" y="17"/>
                    <a:pt x="23" y="14"/>
                    <a:pt x="22" y="12"/>
                  </a:cubicBezTo>
                  <a:cubicBezTo>
                    <a:pt x="21" y="10"/>
                    <a:pt x="21" y="9"/>
                    <a:pt x="20" y="8"/>
                  </a:cubicBezTo>
                  <a:cubicBezTo>
                    <a:pt x="20" y="6"/>
                    <a:pt x="19" y="5"/>
                    <a:pt x="19" y="4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8" y="2"/>
                    <a:pt x="19" y="3"/>
                  </a:cubicBezTo>
                  <a:cubicBezTo>
                    <a:pt x="19" y="3"/>
                    <a:pt x="19" y="4"/>
                    <a:pt x="19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2" y="10"/>
                    <a:pt x="23" y="12"/>
                    <a:pt x="24" y="15"/>
                  </a:cubicBezTo>
                  <a:cubicBezTo>
                    <a:pt x="25" y="19"/>
                    <a:pt x="27" y="22"/>
                    <a:pt x="28" y="26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490913" y="3959226"/>
              <a:ext cx="230188" cy="114300"/>
            </a:xfrm>
            <a:custGeom>
              <a:avLst/>
              <a:gdLst>
                <a:gd name="T0" fmla="*/ 13 w 14"/>
                <a:gd name="T1" fmla="*/ 0 h 7"/>
                <a:gd name="T2" fmla="*/ 9 w 14"/>
                <a:gd name="T3" fmla="*/ 1 h 7"/>
                <a:gd name="T4" fmla="*/ 8 w 14"/>
                <a:gd name="T5" fmla="*/ 2 h 7"/>
                <a:gd name="T6" fmla="*/ 4 w 14"/>
                <a:gd name="T7" fmla="*/ 3 h 7"/>
                <a:gd name="T8" fmla="*/ 4 w 14"/>
                <a:gd name="T9" fmla="*/ 3 h 7"/>
                <a:gd name="T10" fmla="*/ 0 w 14"/>
                <a:gd name="T11" fmla="*/ 5 h 7"/>
                <a:gd name="T12" fmla="*/ 1 w 14"/>
                <a:gd name="T13" fmla="*/ 6 h 7"/>
                <a:gd name="T14" fmla="*/ 1 w 14"/>
                <a:gd name="T15" fmla="*/ 6 h 7"/>
                <a:gd name="T16" fmla="*/ 1 w 14"/>
                <a:gd name="T17" fmla="*/ 7 h 7"/>
                <a:gd name="T18" fmla="*/ 6 w 14"/>
                <a:gd name="T19" fmla="*/ 5 h 7"/>
                <a:gd name="T20" fmla="*/ 10 w 14"/>
                <a:gd name="T21" fmla="*/ 3 h 7"/>
                <a:gd name="T22" fmla="*/ 10 w 14"/>
                <a:gd name="T23" fmla="*/ 2 h 7"/>
                <a:gd name="T24" fmla="*/ 13 w 14"/>
                <a:gd name="T25" fmla="*/ 2 h 7"/>
                <a:gd name="T26" fmla="*/ 13 w 14"/>
                <a:gd name="T27" fmla="*/ 1 h 7"/>
                <a:gd name="T28" fmla="*/ 14 w 14"/>
                <a:gd name="T29" fmla="*/ 1 h 7"/>
                <a:gd name="T30" fmla="*/ 13 w 14"/>
                <a:gd name="T31" fmla="*/ 0 h 7"/>
                <a:gd name="T32" fmla="*/ 4 w 14"/>
                <a:gd name="T33" fmla="*/ 4 h 7"/>
                <a:gd name="T34" fmla="*/ 5 w 14"/>
                <a:gd name="T35" fmla="*/ 4 h 7"/>
                <a:gd name="T36" fmla="*/ 3 w 14"/>
                <a:gd name="T37" fmla="*/ 5 h 7"/>
                <a:gd name="T38" fmla="*/ 3 w 14"/>
                <a:gd name="T39" fmla="*/ 5 h 7"/>
                <a:gd name="T40" fmla="*/ 4 w 14"/>
                <a:gd name="T41" fmla="*/ 4 h 7"/>
                <a:gd name="T42" fmla="*/ 4 w 14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2" y="0"/>
                    <a:pt x="11" y="1"/>
                    <a:pt x="9" y="1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7" y="2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6"/>
                    <a:pt x="4" y="6"/>
                    <a:pt x="6" y="5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932113" y="4189413"/>
              <a:ext cx="196850" cy="98425"/>
            </a:xfrm>
            <a:custGeom>
              <a:avLst/>
              <a:gdLst>
                <a:gd name="T0" fmla="*/ 12 w 12"/>
                <a:gd name="T1" fmla="*/ 0 h 6"/>
                <a:gd name="T2" fmla="*/ 6 w 12"/>
                <a:gd name="T3" fmla="*/ 2 h 6"/>
                <a:gd name="T4" fmla="*/ 4 w 12"/>
                <a:gd name="T5" fmla="*/ 3 h 6"/>
                <a:gd name="T6" fmla="*/ 4 w 12"/>
                <a:gd name="T7" fmla="*/ 3 h 6"/>
                <a:gd name="T8" fmla="*/ 0 w 12"/>
                <a:gd name="T9" fmla="*/ 4 h 6"/>
                <a:gd name="T10" fmla="*/ 0 w 12"/>
                <a:gd name="T11" fmla="*/ 5 h 6"/>
                <a:gd name="T12" fmla="*/ 0 w 12"/>
                <a:gd name="T13" fmla="*/ 5 h 6"/>
                <a:gd name="T14" fmla="*/ 0 w 12"/>
                <a:gd name="T15" fmla="*/ 5 h 6"/>
                <a:gd name="T16" fmla="*/ 1 w 12"/>
                <a:gd name="T17" fmla="*/ 6 h 6"/>
                <a:gd name="T18" fmla="*/ 3 w 12"/>
                <a:gd name="T19" fmla="*/ 5 h 6"/>
                <a:gd name="T20" fmla="*/ 4 w 12"/>
                <a:gd name="T21" fmla="*/ 4 h 6"/>
                <a:gd name="T22" fmla="*/ 3 w 12"/>
                <a:gd name="T23" fmla="*/ 5 h 6"/>
                <a:gd name="T24" fmla="*/ 3 w 12"/>
                <a:gd name="T25" fmla="*/ 6 h 6"/>
                <a:gd name="T26" fmla="*/ 10 w 12"/>
                <a:gd name="T27" fmla="*/ 3 h 6"/>
                <a:gd name="T28" fmla="*/ 10 w 12"/>
                <a:gd name="T29" fmla="*/ 2 h 6"/>
                <a:gd name="T30" fmla="*/ 12 w 12"/>
                <a:gd name="T31" fmla="*/ 1 h 6"/>
                <a:gd name="T32" fmla="*/ 12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5"/>
                    <a:pt x="8" y="4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60563" y="4600576"/>
              <a:ext cx="214313" cy="98425"/>
            </a:xfrm>
            <a:custGeom>
              <a:avLst/>
              <a:gdLst>
                <a:gd name="T0" fmla="*/ 1 w 13"/>
                <a:gd name="T1" fmla="*/ 4 h 6"/>
                <a:gd name="T2" fmla="*/ 5 w 13"/>
                <a:gd name="T3" fmla="*/ 3 h 6"/>
                <a:gd name="T4" fmla="*/ 9 w 13"/>
                <a:gd name="T5" fmla="*/ 2 h 6"/>
                <a:gd name="T6" fmla="*/ 9 w 13"/>
                <a:gd name="T7" fmla="*/ 1 h 6"/>
                <a:gd name="T8" fmla="*/ 5 w 13"/>
                <a:gd name="T9" fmla="*/ 3 h 6"/>
                <a:gd name="T10" fmla="*/ 0 w 13"/>
                <a:gd name="T11" fmla="*/ 5 h 6"/>
                <a:gd name="T12" fmla="*/ 0 w 13"/>
                <a:gd name="T13" fmla="*/ 5 h 6"/>
                <a:gd name="T14" fmla="*/ 12 w 13"/>
                <a:gd name="T15" fmla="*/ 1 h 6"/>
                <a:gd name="T16" fmla="*/ 12 w 13"/>
                <a:gd name="T17" fmla="*/ 1 h 6"/>
                <a:gd name="T18" fmla="*/ 1 w 13"/>
                <a:gd name="T19" fmla="*/ 4 h 6"/>
                <a:gd name="T20" fmla="*/ 1 w 13"/>
                <a:gd name="T21" fmla="*/ 5 h 6"/>
                <a:gd name="T22" fmla="*/ 7 w 13"/>
                <a:gd name="T23" fmla="*/ 3 h 6"/>
                <a:gd name="T24" fmla="*/ 13 w 13"/>
                <a:gd name="T25" fmla="*/ 0 h 6"/>
                <a:gd name="T26" fmla="*/ 12 w 13"/>
                <a:gd name="T27" fmla="*/ 0 h 6"/>
                <a:gd name="T28" fmla="*/ 10 w 13"/>
                <a:gd name="T29" fmla="*/ 0 h 6"/>
                <a:gd name="T30" fmla="*/ 7 w 13"/>
                <a:gd name="T31" fmla="*/ 1 h 6"/>
                <a:gd name="T32" fmla="*/ 0 w 13"/>
                <a:gd name="T33" fmla="*/ 5 h 6"/>
                <a:gd name="T34" fmla="*/ 0 w 13"/>
                <a:gd name="T35" fmla="*/ 5 h 6"/>
                <a:gd name="T36" fmla="*/ 6 w 13"/>
                <a:gd name="T37" fmla="*/ 3 h 6"/>
                <a:gd name="T38" fmla="*/ 12 w 13"/>
                <a:gd name="T39" fmla="*/ 1 h 6"/>
                <a:gd name="T40" fmla="*/ 12 w 13"/>
                <a:gd name="T41" fmla="*/ 0 h 6"/>
                <a:gd name="T42" fmla="*/ 0 w 13"/>
                <a:gd name="T43" fmla="*/ 5 h 6"/>
                <a:gd name="T44" fmla="*/ 0 w 13"/>
                <a:gd name="T45" fmla="*/ 5 h 6"/>
                <a:gd name="T46" fmla="*/ 12 w 13"/>
                <a:gd name="T47" fmla="*/ 1 h 6"/>
                <a:gd name="T48" fmla="*/ 12 w 13"/>
                <a:gd name="T49" fmla="*/ 0 h 6"/>
                <a:gd name="T50" fmla="*/ 6 w 13"/>
                <a:gd name="T51" fmla="*/ 3 h 6"/>
                <a:gd name="T52" fmla="*/ 0 w 13"/>
                <a:gd name="T53" fmla="*/ 5 h 6"/>
                <a:gd name="T54" fmla="*/ 0 w 13"/>
                <a:gd name="T55" fmla="*/ 5 h 6"/>
                <a:gd name="T56" fmla="*/ 7 w 13"/>
                <a:gd name="T57" fmla="*/ 2 h 6"/>
                <a:gd name="T58" fmla="*/ 10 w 13"/>
                <a:gd name="T59" fmla="*/ 1 h 6"/>
                <a:gd name="T60" fmla="*/ 12 w 13"/>
                <a:gd name="T61" fmla="*/ 0 h 6"/>
                <a:gd name="T62" fmla="*/ 12 w 13"/>
                <a:gd name="T63" fmla="*/ 0 h 6"/>
                <a:gd name="T64" fmla="*/ 7 w 13"/>
                <a:gd name="T65" fmla="*/ 3 h 6"/>
                <a:gd name="T66" fmla="*/ 1 w 13"/>
                <a:gd name="T67" fmla="*/ 4 h 6"/>
                <a:gd name="T68" fmla="*/ 1 w 13"/>
                <a:gd name="T69" fmla="*/ 5 h 6"/>
                <a:gd name="T70" fmla="*/ 12 w 13"/>
                <a:gd name="T71" fmla="*/ 1 h 6"/>
                <a:gd name="T72" fmla="*/ 12 w 13"/>
                <a:gd name="T73" fmla="*/ 1 h 6"/>
                <a:gd name="T74" fmla="*/ 0 w 13"/>
                <a:gd name="T75" fmla="*/ 5 h 6"/>
                <a:gd name="T76" fmla="*/ 0 w 13"/>
                <a:gd name="T77" fmla="*/ 5 h 6"/>
                <a:gd name="T78" fmla="*/ 5 w 13"/>
                <a:gd name="T79" fmla="*/ 4 h 6"/>
                <a:gd name="T80" fmla="*/ 9 w 13"/>
                <a:gd name="T81" fmla="*/ 2 h 6"/>
                <a:gd name="T82" fmla="*/ 9 w 13"/>
                <a:gd name="T83" fmla="*/ 1 h 6"/>
                <a:gd name="T84" fmla="*/ 5 w 13"/>
                <a:gd name="T85" fmla="*/ 2 h 6"/>
                <a:gd name="T86" fmla="*/ 1 w 13"/>
                <a:gd name="T87" fmla="*/ 4 h 6"/>
                <a:gd name="T88" fmla="*/ 1 w 13"/>
                <a:gd name="T8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6">
                  <a:moveTo>
                    <a:pt x="1" y="4"/>
                  </a:move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8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2"/>
                    <a:pt x="6" y="3"/>
                    <a:pt x="5" y="3"/>
                  </a:cubicBezTo>
                  <a:cubicBezTo>
                    <a:pt x="3" y="4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3"/>
                    <a:pt x="4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3" y="5"/>
                    <a:pt x="5" y="4"/>
                    <a:pt x="7" y="3"/>
                  </a:cubicBezTo>
                  <a:cubicBezTo>
                    <a:pt x="9" y="2"/>
                    <a:pt x="11" y="1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5" y="2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6" y="3"/>
                  </a:cubicBezTo>
                  <a:cubicBezTo>
                    <a:pt x="8" y="2"/>
                    <a:pt x="10" y="2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7" y="1"/>
                    <a:pt x="4" y="4"/>
                    <a:pt x="0" y="5"/>
                  </a:cubicBezTo>
                  <a:cubicBezTo>
                    <a:pt x="0" y="5"/>
                    <a:pt x="0" y="6"/>
                    <a:pt x="0" y="5"/>
                  </a:cubicBezTo>
                  <a:cubicBezTo>
                    <a:pt x="4" y="4"/>
                    <a:pt x="7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0" y="2"/>
                    <a:pt x="8" y="2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5" y="3"/>
                    <a:pt x="7" y="2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5" y="3"/>
                    <a:pt x="3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5" y="3"/>
                    <a:pt x="9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6" y="3"/>
                    <a:pt x="8" y="3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0" y="4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09775" y="4699001"/>
              <a:ext cx="165100" cy="163513"/>
            </a:xfrm>
            <a:custGeom>
              <a:avLst/>
              <a:gdLst>
                <a:gd name="T0" fmla="*/ 4 w 10"/>
                <a:gd name="T1" fmla="*/ 2 h 10"/>
                <a:gd name="T2" fmla="*/ 7 w 10"/>
                <a:gd name="T3" fmla="*/ 3 h 10"/>
                <a:gd name="T4" fmla="*/ 9 w 10"/>
                <a:gd name="T5" fmla="*/ 7 h 10"/>
                <a:gd name="T6" fmla="*/ 3 w 10"/>
                <a:gd name="T7" fmla="*/ 3 h 10"/>
                <a:gd name="T8" fmla="*/ 1 w 10"/>
                <a:gd name="T9" fmla="*/ 9 h 10"/>
                <a:gd name="T10" fmla="*/ 2 w 10"/>
                <a:gd name="T11" fmla="*/ 3 h 10"/>
                <a:gd name="T12" fmla="*/ 6 w 10"/>
                <a:gd name="T13" fmla="*/ 4 h 10"/>
                <a:gd name="T14" fmla="*/ 9 w 10"/>
                <a:gd name="T15" fmla="*/ 7 h 10"/>
                <a:gd name="T16" fmla="*/ 5 w 10"/>
                <a:gd name="T17" fmla="*/ 2 h 10"/>
                <a:gd name="T18" fmla="*/ 2 w 10"/>
                <a:gd name="T19" fmla="*/ 4 h 10"/>
                <a:gd name="T20" fmla="*/ 2 w 10"/>
                <a:gd name="T21" fmla="*/ 6 h 10"/>
                <a:gd name="T22" fmla="*/ 8 w 10"/>
                <a:gd name="T23" fmla="*/ 7 h 10"/>
                <a:gd name="T24" fmla="*/ 5 w 10"/>
                <a:gd name="T25" fmla="*/ 4 h 10"/>
                <a:gd name="T26" fmla="*/ 2 w 10"/>
                <a:gd name="T27" fmla="*/ 6 h 10"/>
                <a:gd name="T28" fmla="*/ 2 w 10"/>
                <a:gd name="T29" fmla="*/ 6 h 10"/>
                <a:gd name="T30" fmla="*/ 2 w 10"/>
                <a:gd name="T31" fmla="*/ 7 h 10"/>
                <a:gd name="T32" fmla="*/ 2 w 10"/>
                <a:gd name="T33" fmla="*/ 3 h 10"/>
                <a:gd name="T34" fmla="*/ 1 w 10"/>
                <a:gd name="T35" fmla="*/ 8 h 10"/>
                <a:gd name="T36" fmla="*/ 5 w 10"/>
                <a:gd name="T37" fmla="*/ 5 h 10"/>
                <a:gd name="T38" fmla="*/ 8 w 10"/>
                <a:gd name="T39" fmla="*/ 4 h 10"/>
                <a:gd name="T40" fmla="*/ 4 w 10"/>
                <a:gd name="T41" fmla="*/ 5 h 10"/>
                <a:gd name="T42" fmla="*/ 4 w 10"/>
                <a:gd name="T43" fmla="*/ 5 h 10"/>
                <a:gd name="T44" fmla="*/ 5 w 10"/>
                <a:gd name="T45" fmla="*/ 5 h 10"/>
                <a:gd name="T46" fmla="*/ 8 w 10"/>
                <a:gd name="T47" fmla="*/ 4 h 10"/>
                <a:gd name="T48" fmla="*/ 3 w 10"/>
                <a:gd name="T49" fmla="*/ 6 h 10"/>
                <a:gd name="T50" fmla="*/ 2 w 10"/>
                <a:gd name="T51" fmla="*/ 6 h 10"/>
                <a:gd name="T52" fmla="*/ 2 w 10"/>
                <a:gd name="T53" fmla="*/ 6 h 10"/>
                <a:gd name="T54" fmla="*/ 2 w 10"/>
                <a:gd name="T55" fmla="*/ 7 h 10"/>
                <a:gd name="T56" fmla="*/ 2 w 10"/>
                <a:gd name="T57" fmla="*/ 2 h 10"/>
                <a:gd name="T58" fmla="*/ 2 w 10"/>
                <a:gd name="T59" fmla="*/ 10 h 10"/>
                <a:gd name="T60" fmla="*/ 3 w 10"/>
                <a:gd name="T61" fmla="*/ 2 h 10"/>
                <a:gd name="T62" fmla="*/ 8 w 10"/>
                <a:gd name="T63" fmla="*/ 7 h 10"/>
                <a:gd name="T64" fmla="*/ 4 w 10"/>
                <a:gd name="T65" fmla="*/ 2 h 10"/>
                <a:gd name="T66" fmla="*/ 1 w 10"/>
                <a:gd name="T67" fmla="*/ 9 h 10"/>
                <a:gd name="T68" fmla="*/ 3 w 10"/>
                <a:gd name="T69" fmla="*/ 5 h 10"/>
                <a:gd name="T70" fmla="*/ 5 w 10"/>
                <a:gd name="T71" fmla="*/ 3 h 10"/>
                <a:gd name="T72" fmla="*/ 8 w 10"/>
                <a:gd name="T73" fmla="*/ 7 h 10"/>
                <a:gd name="T74" fmla="*/ 7 w 10"/>
                <a:gd name="T75" fmla="*/ 4 h 10"/>
                <a:gd name="T76" fmla="*/ 1 w 10"/>
                <a:gd name="T77" fmla="*/ 5 h 10"/>
                <a:gd name="T78" fmla="*/ 2 w 10"/>
                <a:gd name="T79" fmla="*/ 6 h 10"/>
                <a:gd name="T80" fmla="*/ 5 w 10"/>
                <a:gd name="T81" fmla="*/ 2 h 10"/>
                <a:gd name="T82" fmla="*/ 10 w 10"/>
                <a:gd name="T83" fmla="*/ 8 h 10"/>
                <a:gd name="T84" fmla="*/ 6 w 10"/>
                <a:gd name="T85" fmla="*/ 1 h 10"/>
                <a:gd name="T86" fmla="*/ 2 w 10"/>
                <a:gd name="T8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cubicBezTo>
                    <a:pt x="2" y="6"/>
                    <a:pt x="3" y="5"/>
                    <a:pt x="3" y="4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8" y="4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7" y="5"/>
                    <a:pt x="6" y="3"/>
                  </a:cubicBezTo>
                  <a:cubicBezTo>
                    <a:pt x="6" y="2"/>
                    <a:pt x="5" y="1"/>
                    <a:pt x="4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6"/>
                    <a:pt x="2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7" y="5"/>
                    <a:pt x="7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6"/>
                    <a:pt x="2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1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7"/>
                    <a:pt x="2" y="9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5"/>
                    <a:pt x="2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1" y="6"/>
                    <a:pt x="2" y="7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6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6" y="4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9"/>
                    <a:pt x="3" y="7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6" y="5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5"/>
                    <a:pt x="6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5"/>
                    <a:pt x="7" y="4"/>
                    <a:pt x="7" y="4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1" y="4"/>
                    <a:pt x="1" y="5"/>
                  </a:cubicBezTo>
                  <a:cubicBezTo>
                    <a:pt x="1" y="6"/>
                    <a:pt x="1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6"/>
                    <a:pt x="8" y="7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9" y="6"/>
                    <a:pt x="9" y="5"/>
                    <a:pt x="8" y="5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2" y="4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438400" y="4518026"/>
              <a:ext cx="180975" cy="163513"/>
            </a:xfrm>
            <a:custGeom>
              <a:avLst/>
              <a:gdLst>
                <a:gd name="T0" fmla="*/ 4 w 11"/>
                <a:gd name="T1" fmla="*/ 9 h 10"/>
                <a:gd name="T2" fmla="*/ 3 w 11"/>
                <a:gd name="T3" fmla="*/ 2 h 10"/>
                <a:gd name="T4" fmla="*/ 7 w 11"/>
                <a:gd name="T5" fmla="*/ 2 h 10"/>
                <a:gd name="T6" fmla="*/ 4 w 11"/>
                <a:gd name="T7" fmla="*/ 5 h 10"/>
                <a:gd name="T8" fmla="*/ 4 w 11"/>
                <a:gd name="T9" fmla="*/ 5 h 10"/>
                <a:gd name="T10" fmla="*/ 7 w 11"/>
                <a:gd name="T11" fmla="*/ 8 h 10"/>
                <a:gd name="T12" fmla="*/ 3 w 11"/>
                <a:gd name="T13" fmla="*/ 10 h 10"/>
                <a:gd name="T14" fmla="*/ 10 w 11"/>
                <a:gd name="T15" fmla="*/ 6 h 10"/>
                <a:gd name="T16" fmla="*/ 4 w 11"/>
                <a:gd name="T17" fmla="*/ 4 h 10"/>
                <a:gd name="T18" fmla="*/ 7 w 11"/>
                <a:gd name="T19" fmla="*/ 3 h 10"/>
                <a:gd name="T20" fmla="*/ 3 w 11"/>
                <a:gd name="T21" fmla="*/ 1 h 10"/>
                <a:gd name="T22" fmla="*/ 4 w 11"/>
                <a:gd name="T23" fmla="*/ 9 h 10"/>
                <a:gd name="T24" fmla="*/ 3 w 11"/>
                <a:gd name="T25" fmla="*/ 6 h 10"/>
                <a:gd name="T26" fmla="*/ 5 w 11"/>
                <a:gd name="T27" fmla="*/ 2 h 10"/>
                <a:gd name="T28" fmla="*/ 6 w 11"/>
                <a:gd name="T29" fmla="*/ 4 h 10"/>
                <a:gd name="T30" fmla="*/ 4 w 11"/>
                <a:gd name="T31" fmla="*/ 5 h 10"/>
                <a:gd name="T32" fmla="*/ 9 w 11"/>
                <a:gd name="T33" fmla="*/ 6 h 10"/>
                <a:gd name="T34" fmla="*/ 4 w 11"/>
                <a:gd name="T35" fmla="*/ 9 h 10"/>
                <a:gd name="T36" fmla="*/ 7 w 11"/>
                <a:gd name="T37" fmla="*/ 8 h 10"/>
                <a:gd name="T38" fmla="*/ 4 w 11"/>
                <a:gd name="T39" fmla="*/ 4 h 10"/>
                <a:gd name="T40" fmla="*/ 7 w 11"/>
                <a:gd name="T41" fmla="*/ 2 h 10"/>
                <a:gd name="T42" fmla="*/ 2 w 11"/>
                <a:gd name="T43" fmla="*/ 4 h 10"/>
                <a:gd name="T44" fmla="*/ 4 w 11"/>
                <a:gd name="T45" fmla="*/ 7 h 10"/>
                <a:gd name="T46" fmla="*/ 3 w 11"/>
                <a:gd name="T47" fmla="*/ 1 h 10"/>
                <a:gd name="T48" fmla="*/ 6 w 11"/>
                <a:gd name="T49" fmla="*/ 2 h 10"/>
                <a:gd name="T50" fmla="*/ 4 w 11"/>
                <a:gd name="T51" fmla="*/ 4 h 10"/>
                <a:gd name="T52" fmla="*/ 9 w 11"/>
                <a:gd name="T53" fmla="*/ 6 h 10"/>
                <a:gd name="T54" fmla="*/ 4 w 11"/>
                <a:gd name="T55" fmla="*/ 9 h 10"/>
                <a:gd name="T56" fmla="*/ 8 w 11"/>
                <a:gd name="T57" fmla="*/ 8 h 10"/>
                <a:gd name="T58" fmla="*/ 8 w 11"/>
                <a:gd name="T59" fmla="*/ 3 h 10"/>
                <a:gd name="T60" fmla="*/ 4 w 11"/>
                <a:gd name="T61" fmla="*/ 5 h 10"/>
                <a:gd name="T62" fmla="*/ 7 w 11"/>
                <a:gd name="T63" fmla="*/ 2 h 10"/>
                <a:gd name="T64" fmla="*/ 4 w 11"/>
                <a:gd name="T65" fmla="*/ 9 h 10"/>
                <a:gd name="T66" fmla="*/ 5 w 11"/>
                <a:gd name="T67" fmla="*/ 9 h 10"/>
                <a:gd name="T68" fmla="*/ 3 w 11"/>
                <a:gd name="T69" fmla="*/ 1 h 10"/>
                <a:gd name="T70" fmla="*/ 6 w 11"/>
                <a:gd name="T71" fmla="*/ 4 h 10"/>
                <a:gd name="T72" fmla="*/ 4 w 11"/>
                <a:gd name="T73" fmla="*/ 4 h 10"/>
                <a:gd name="T74" fmla="*/ 7 w 11"/>
                <a:gd name="T75" fmla="*/ 9 h 10"/>
                <a:gd name="T76" fmla="*/ 3 w 11"/>
                <a:gd name="T77" fmla="*/ 10 h 10"/>
                <a:gd name="T78" fmla="*/ 11 w 11"/>
                <a:gd name="T79" fmla="*/ 6 h 10"/>
                <a:gd name="T80" fmla="*/ 9 w 11"/>
                <a:gd name="T81" fmla="*/ 4 h 10"/>
                <a:gd name="T82" fmla="*/ 4 w 11"/>
                <a:gd name="T83" fmla="*/ 5 h 10"/>
                <a:gd name="T84" fmla="*/ 7 w 11"/>
                <a:gd name="T85" fmla="*/ 2 h 10"/>
                <a:gd name="T86" fmla="*/ 1 w 11"/>
                <a:gd name="T87" fmla="*/ 3 h 10"/>
                <a:gd name="T88" fmla="*/ 4 w 11"/>
                <a:gd name="T89" fmla="*/ 9 h 10"/>
                <a:gd name="T90" fmla="*/ 3 w 11"/>
                <a:gd name="T9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0">
                  <a:moveTo>
                    <a:pt x="2" y="5"/>
                  </a:moveTo>
                  <a:cubicBezTo>
                    <a:pt x="3" y="6"/>
                    <a:pt x="3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0" y="3"/>
                    <a:pt x="3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4"/>
                    <a:pt x="11" y="3"/>
                    <a:pt x="10" y="6"/>
                  </a:cubicBezTo>
                  <a:cubicBezTo>
                    <a:pt x="10" y="7"/>
                    <a:pt x="9" y="8"/>
                    <a:pt x="7" y="8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8" y="8"/>
                    <a:pt x="10" y="8"/>
                    <a:pt x="10" y="6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4"/>
                    <a:pt x="7" y="3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0"/>
                    <a:pt x="3" y="0"/>
                    <a:pt x="3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2" y="5"/>
                    <a:pt x="2" y="3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8" y="4"/>
                    <a:pt x="10" y="5"/>
                    <a:pt x="9" y="6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10" y="7"/>
                    <a:pt x="10" y="5"/>
                  </a:cubicBezTo>
                  <a:cubicBezTo>
                    <a:pt x="10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7" y="3"/>
                    <a:pt x="7" y="2"/>
                  </a:cubicBezTo>
                  <a:cubicBezTo>
                    <a:pt x="7" y="0"/>
                    <a:pt x="4" y="0"/>
                    <a:pt x="3" y="1"/>
                  </a:cubicBezTo>
                  <a:cubicBezTo>
                    <a:pt x="2" y="1"/>
                    <a:pt x="2" y="3"/>
                    <a:pt x="2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10" y="3"/>
                    <a:pt x="9" y="6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8" y="8"/>
                  </a:cubicBezTo>
                  <a:cubicBezTo>
                    <a:pt x="8" y="7"/>
                    <a:pt x="10" y="7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1"/>
                    <a:pt x="5" y="1"/>
                    <a:pt x="4" y="2"/>
                  </a:cubicBezTo>
                  <a:cubicBezTo>
                    <a:pt x="1" y="3"/>
                    <a:pt x="2" y="7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10" y="3"/>
                    <a:pt x="10" y="6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9" y="8"/>
                    <a:pt x="10" y="8"/>
                    <a:pt x="11" y="6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3"/>
                    <a:pt x="6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7" y="4"/>
                    <a:pt x="7" y="2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1" y="4"/>
                    <a:pt x="1" y="5"/>
                    <a:pt x="2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3" y="6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13075" y="4303713"/>
              <a:ext cx="131763" cy="115888"/>
            </a:xfrm>
            <a:custGeom>
              <a:avLst/>
              <a:gdLst>
                <a:gd name="T0" fmla="*/ 3 w 8"/>
                <a:gd name="T1" fmla="*/ 7 h 7"/>
                <a:gd name="T2" fmla="*/ 1 w 8"/>
                <a:gd name="T3" fmla="*/ 5 h 7"/>
                <a:gd name="T4" fmla="*/ 2 w 8"/>
                <a:gd name="T5" fmla="*/ 3 h 7"/>
                <a:gd name="T6" fmla="*/ 7 w 8"/>
                <a:gd name="T7" fmla="*/ 0 h 7"/>
                <a:gd name="T8" fmla="*/ 7 w 8"/>
                <a:gd name="T9" fmla="*/ 0 h 7"/>
                <a:gd name="T10" fmla="*/ 3 w 8"/>
                <a:gd name="T11" fmla="*/ 2 h 7"/>
                <a:gd name="T12" fmla="*/ 1 w 8"/>
                <a:gd name="T13" fmla="*/ 5 h 7"/>
                <a:gd name="T14" fmla="*/ 4 w 8"/>
                <a:gd name="T15" fmla="*/ 7 h 7"/>
                <a:gd name="T16" fmla="*/ 6 w 8"/>
                <a:gd name="T17" fmla="*/ 7 h 7"/>
                <a:gd name="T18" fmla="*/ 8 w 8"/>
                <a:gd name="T19" fmla="*/ 7 h 7"/>
                <a:gd name="T20" fmla="*/ 8 w 8"/>
                <a:gd name="T21" fmla="*/ 6 h 7"/>
                <a:gd name="T22" fmla="*/ 5 w 8"/>
                <a:gd name="T23" fmla="*/ 7 h 7"/>
                <a:gd name="T24" fmla="*/ 2 w 8"/>
                <a:gd name="T25" fmla="*/ 5 h 7"/>
                <a:gd name="T26" fmla="*/ 3 w 8"/>
                <a:gd name="T27" fmla="*/ 2 h 7"/>
                <a:gd name="T28" fmla="*/ 6 w 8"/>
                <a:gd name="T29" fmla="*/ 1 h 7"/>
                <a:gd name="T30" fmla="*/ 6 w 8"/>
                <a:gd name="T31" fmla="*/ 0 h 7"/>
                <a:gd name="T32" fmla="*/ 3 w 8"/>
                <a:gd name="T33" fmla="*/ 2 h 7"/>
                <a:gd name="T34" fmla="*/ 2 w 8"/>
                <a:gd name="T35" fmla="*/ 5 h 7"/>
                <a:gd name="T36" fmla="*/ 5 w 8"/>
                <a:gd name="T37" fmla="*/ 7 h 7"/>
                <a:gd name="T38" fmla="*/ 8 w 8"/>
                <a:gd name="T39" fmla="*/ 6 h 7"/>
                <a:gd name="T40" fmla="*/ 8 w 8"/>
                <a:gd name="T41" fmla="*/ 6 h 7"/>
                <a:gd name="T42" fmla="*/ 5 w 8"/>
                <a:gd name="T43" fmla="*/ 6 h 7"/>
                <a:gd name="T44" fmla="*/ 2 w 8"/>
                <a:gd name="T45" fmla="*/ 5 h 7"/>
                <a:gd name="T46" fmla="*/ 3 w 8"/>
                <a:gd name="T47" fmla="*/ 2 h 7"/>
                <a:gd name="T48" fmla="*/ 6 w 8"/>
                <a:gd name="T49" fmla="*/ 1 h 7"/>
                <a:gd name="T50" fmla="*/ 5 w 8"/>
                <a:gd name="T51" fmla="*/ 0 h 7"/>
                <a:gd name="T52" fmla="*/ 2 w 8"/>
                <a:gd name="T53" fmla="*/ 3 h 7"/>
                <a:gd name="T54" fmla="*/ 1 w 8"/>
                <a:gd name="T55" fmla="*/ 6 h 7"/>
                <a:gd name="T56" fmla="*/ 4 w 8"/>
                <a:gd name="T57" fmla="*/ 7 h 7"/>
                <a:gd name="T58" fmla="*/ 7 w 8"/>
                <a:gd name="T59" fmla="*/ 6 h 7"/>
                <a:gd name="T60" fmla="*/ 7 w 8"/>
                <a:gd name="T61" fmla="*/ 6 h 7"/>
                <a:gd name="T62" fmla="*/ 4 w 8"/>
                <a:gd name="T63" fmla="*/ 6 h 7"/>
                <a:gd name="T64" fmla="*/ 2 w 8"/>
                <a:gd name="T65" fmla="*/ 6 h 7"/>
                <a:gd name="T66" fmla="*/ 2 w 8"/>
                <a:gd name="T67" fmla="*/ 3 h 7"/>
                <a:gd name="T68" fmla="*/ 5 w 8"/>
                <a:gd name="T69" fmla="*/ 1 h 7"/>
                <a:gd name="T70" fmla="*/ 5 w 8"/>
                <a:gd name="T71" fmla="*/ 0 h 7"/>
                <a:gd name="T72" fmla="*/ 2 w 8"/>
                <a:gd name="T73" fmla="*/ 2 h 7"/>
                <a:gd name="T74" fmla="*/ 1 w 8"/>
                <a:gd name="T75" fmla="*/ 5 h 7"/>
                <a:gd name="T76" fmla="*/ 4 w 8"/>
                <a:gd name="T77" fmla="*/ 6 h 7"/>
                <a:gd name="T78" fmla="*/ 8 w 8"/>
                <a:gd name="T79" fmla="*/ 6 h 7"/>
                <a:gd name="T80" fmla="*/ 8 w 8"/>
                <a:gd name="T81" fmla="*/ 6 h 7"/>
                <a:gd name="T82" fmla="*/ 5 w 8"/>
                <a:gd name="T83" fmla="*/ 6 h 7"/>
                <a:gd name="T84" fmla="*/ 2 w 8"/>
                <a:gd name="T85" fmla="*/ 5 h 7"/>
                <a:gd name="T86" fmla="*/ 3 w 8"/>
                <a:gd name="T87" fmla="*/ 3 h 7"/>
                <a:gd name="T88" fmla="*/ 6 w 8"/>
                <a:gd name="T89" fmla="*/ 1 h 7"/>
                <a:gd name="T90" fmla="*/ 6 w 8"/>
                <a:gd name="T91" fmla="*/ 0 h 7"/>
                <a:gd name="T92" fmla="*/ 2 w 8"/>
                <a:gd name="T93" fmla="*/ 2 h 7"/>
                <a:gd name="T94" fmla="*/ 1 w 8"/>
                <a:gd name="T95" fmla="*/ 5 h 7"/>
                <a:gd name="T96" fmla="*/ 4 w 8"/>
                <a:gd name="T97" fmla="*/ 7 h 7"/>
                <a:gd name="T98" fmla="*/ 8 w 8"/>
                <a:gd name="T99" fmla="*/ 7 h 7"/>
                <a:gd name="T100" fmla="*/ 8 w 8"/>
                <a:gd name="T101" fmla="*/ 6 h 7"/>
                <a:gd name="T102" fmla="*/ 5 w 8"/>
                <a:gd name="T103" fmla="*/ 7 h 7"/>
                <a:gd name="T104" fmla="*/ 1 w 8"/>
                <a:gd name="T105" fmla="*/ 5 h 7"/>
                <a:gd name="T106" fmla="*/ 3 w 8"/>
                <a:gd name="T107" fmla="*/ 2 h 7"/>
                <a:gd name="T108" fmla="*/ 7 w 8"/>
                <a:gd name="T109" fmla="*/ 0 h 7"/>
                <a:gd name="T110" fmla="*/ 6 w 8"/>
                <a:gd name="T111" fmla="*/ 0 h 7"/>
                <a:gd name="T112" fmla="*/ 2 w 8"/>
                <a:gd name="T113" fmla="*/ 3 h 7"/>
                <a:gd name="T114" fmla="*/ 0 w 8"/>
                <a:gd name="T115" fmla="*/ 6 h 7"/>
                <a:gd name="T116" fmla="*/ 3 w 8"/>
                <a:gd name="T117" fmla="*/ 7 h 7"/>
                <a:gd name="T118" fmla="*/ 3 w 8"/>
                <a:gd name="T1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cubicBezTo>
                    <a:pt x="2" y="7"/>
                    <a:pt x="1" y="6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1" y="4"/>
                    <a:pt x="2" y="5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2" y="6"/>
                    <a:pt x="2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8" y="6"/>
                    <a:pt x="7" y="5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2" y="6"/>
                    <a:pt x="2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1"/>
                    <a:pt x="3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1" y="4"/>
                    <a:pt x="3" y="3"/>
                    <a:pt x="3" y="2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556000" y="4106863"/>
              <a:ext cx="165100" cy="131763"/>
            </a:xfrm>
            <a:custGeom>
              <a:avLst/>
              <a:gdLst>
                <a:gd name="T0" fmla="*/ 2 w 10"/>
                <a:gd name="T1" fmla="*/ 4 h 8"/>
                <a:gd name="T2" fmla="*/ 5 w 10"/>
                <a:gd name="T3" fmla="*/ 8 h 8"/>
                <a:gd name="T4" fmla="*/ 6 w 10"/>
                <a:gd name="T5" fmla="*/ 7 h 8"/>
                <a:gd name="T6" fmla="*/ 1 w 10"/>
                <a:gd name="T7" fmla="*/ 2 h 8"/>
                <a:gd name="T8" fmla="*/ 1 w 10"/>
                <a:gd name="T9" fmla="*/ 2 h 8"/>
                <a:gd name="T10" fmla="*/ 3 w 10"/>
                <a:gd name="T11" fmla="*/ 1 h 8"/>
                <a:gd name="T12" fmla="*/ 5 w 10"/>
                <a:gd name="T13" fmla="*/ 1 h 8"/>
                <a:gd name="T14" fmla="*/ 9 w 10"/>
                <a:gd name="T15" fmla="*/ 2 h 8"/>
                <a:gd name="T16" fmla="*/ 8 w 10"/>
                <a:gd name="T17" fmla="*/ 5 h 8"/>
                <a:gd name="T18" fmla="*/ 5 w 10"/>
                <a:gd name="T19" fmla="*/ 7 h 8"/>
                <a:gd name="T20" fmla="*/ 5 w 10"/>
                <a:gd name="T21" fmla="*/ 7 h 8"/>
                <a:gd name="T22" fmla="*/ 9 w 10"/>
                <a:gd name="T23" fmla="*/ 5 h 8"/>
                <a:gd name="T24" fmla="*/ 10 w 10"/>
                <a:gd name="T25" fmla="*/ 3 h 8"/>
                <a:gd name="T26" fmla="*/ 8 w 10"/>
                <a:gd name="T27" fmla="*/ 1 h 8"/>
                <a:gd name="T28" fmla="*/ 3 w 10"/>
                <a:gd name="T29" fmla="*/ 0 h 8"/>
                <a:gd name="T30" fmla="*/ 1 w 10"/>
                <a:gd name="T31" fmla="*/ 1 h 8"/>
                <a:gd name="T32" fmla="*/ 1 w 10"/>
                <a:gd name="T33" fmla="*/ 3 h 8"/>
                <a:gd name="T34" fmla="*/ 2 w 10"/>
                <a:gd name="T35" fmla="*/ 4 h 8"/>
                <a:gd name="T36" fmla="*/ 3 w 10"/>
                <a:gd name="T37" fmla="*/ 6 h 8"/>
                <a:gd name="T38" fmla="*/ 5 w 10"/>
                <a:gd name="T39" fmla="*/ 8 h 8"/>
                <a:gd name="T40" fmla="*/ 5 w 10"/>
                <a:gd name="T41" fmla="*/ 8 h 8"/>
                <a:gd name="T42" fmla="*/ 5 w 10"/>
                <a:gd name="T43" fmla="*/ 7 h 8"/>
                <a:gd name="T44" fmla="*/ 3 w 10"/>
                <a:gd name="T45" fmla="*/ 5 h 8"/>
                <a:gd name="T46" fmla="*/ 2 w 10"/>
                <a:gd name="T47" fmla="*/ 3 h 8"/>
                <a:gd name="T48" fmla="*/ 1 w 10"/>
                <a:gd name="T49" fmla="*/ 2 h 8"/>
                <a:gd name="T50" fmla="*/ 5 w 10"/>
                <a:gd name="T51" fmla="*/ 1 h 8"/>
                <a:gd name="T52" fmla="*/ 8 w 10"/>
                <a:gd name="T53" fmla="*/ 4 h 8"/>
                <a:gd name="T54" fmla="*/ 5 w 10"/>
                <a:gd name="T55" fmla="*/ 6 h 8"/>
                <a:gd name="T56" fmla="*/ 6 w 10"/>
                <a:gd name="T57" fmla="*/ 6 h 8"/>
                <a:gd name="T58" fmla="*/ 9 w 10"/>
                <a:gd name="T59" fmla="*/ 3 h 8"/>
                <a:gd name="T60" fmla="*/ 6 w 10"/>
                <a:gd name="T61" fmla="*/ 0 h 8"/>
                <a:gd name="T62" fmla="*/ 1 w 10"/>
                <a:gd name="T63" fmla="*/ 1 h 8"/>
                <a:gd name="T64" fmla="*/ 2 w 10"/>
                <a:gd name="T65" fmla="*/ 4 h 8"/>
                <a:gd name="T66" fmla="*/ 4 w 10"/>
                <a:gd name="T67" fmla="*/ 6 h 8"/>
                <a:gd name="T68" fmla="*/ 5 w 10"/>
                <a:gd name="T69" fmla="*/ 8 h 8"/>
                <a:gd name="T70" fmla="*/ 5 w 10"/>
                <a:gd name="T71" fmla="*/ 8 h 8"/>
                <a:gd name="T72" fmla="*/ 3 w 10"/>
                <a:gd name="T73" fmla="*/ 6 h 8"/>
                <a:gd name="T74" fmla="*/ 2 w 10"/>
                <a:gd name="T75" fmla="*/ 3 h 8"/>
                <a:gd name="T76" fmla="*/ 2 w 10"/>
                <a:gd name="T77" fmla="*/ 1 h 8"/>
                <a:gd name="T78" fmla="*/ 4 w 10"/>
                <a:gd name="T79" fmla="*/ 0 h 8"/>
                <a:gd name="T80" fmla="*/ 9 w 10"/>
                <a:gd name="T81" fmla="*/ 2 h 8"/>
                <a:gd name="T82" fmla="*/ 9 w 10"/>
                <a:gd name="T83" fmla="*/ 5 h 8"/>
                <a:gd name="T84" fmla="*/ 7 w 10"/>
                <a:gd name="T85" fmla="*/ 6 h 8"/>
                <a:gd name="T86" fmla="*/ 5 w 10"/>
                <a:gd name="T87" fmla="*/ 7 h 8"/>
                <a:gd name="T88" fmla="*/ 5 w 10"/>
                <a:gd name="T89" fmla="*/ 7 h 8"/>
                <a:gd name="T90" fmla="*/ 8 w 10"/>
                <a:gd name="T91" fmla="*/ 5 h 8"/>
                <a:gd name="T92" fmla="*/ 10 w 10"/>
                <a:gd name="T93" fmla="*/ 2 h 8"/>
                <a:gd name="T94" fmla="*/ 7 w 10"/>
                <a:gd name="T95" fmla="*/ 0 h 8"/>
                <a:gd name="T96" fmla="*/ 2 w 10"/>
                <a:gd name="T97" fmla="*/ 1 h 8"/>
                <a:gd name="T98" fmla="*/ 1 w 10"/>
                <a:gd name="T99" fmla="*/ 2 h 8"/>
                <a:gd name="T100" fmla="*/ 1 w 10"/>
                <a:gd name="T101" fmla="*/ 2 h 8"/>
                <a:gd name="T102" fmla="*/ 5 w 10"/>
                <a:gd name="T103" fmla="*/ 8 h 8"/>
                <a:gd name="T104" fmla="*/ 6 w 10"/>
                <a:gd name="T105" fmla="*/ 7 h 8"/>
                <a:gd name="T106" fmla="*/ 3 w 10"/>
                <a:gd name="T107" fmla="*/ 4 h 8"/>
                <a:gd name="T108" fmla="*/ 2 w 10"/>
                <a:gd name="T10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8">
                  <a:moveTo>
                    <a:pt x="2" y="4"/>
                  </a:moveTo>
                  <a:cubicBezTo>
                    <a:pt x="4" y="5"/>
                    <a:pt x="5" y="6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4" y="6"/>
                    <a:pt x="2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7"/>
                    <a:pt x="4" y="8"/>
                    <a:pt x="5" y="7"/>
                  </a:cubicBezTo>
                  <a:cubicBezTo>
                    <a:pt x="6" y="7"/>
                    <a:pt x="8" y="6"/>
                    <a:pt x="9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6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8" y="4"/>
                  </a:cubicBezTo>
                  <a:cubicBezTo>
                    <a:pt x="8" y="5"/>
                    <a:pt x="6" y="5"/>
                    <a:pt x="5" y="6"/>
                  </a:cubicBezTo>
                  <a:cubicBezTo>
                    <a:pt x="5" y="6"/>
                    <a:pt x="6" y="7"/>
                    <a:pt x="6" y="6"/>
                  </a:cubicBezTo>
                  <a:cubicBezTo>
                    <a:pt x="7" y="6"/>
                    <a:pt x="9" y="5"/>
                    <a:pt x="9" y="3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5"/>
                    <a:pt x="4" y="6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2" y="3"/>
                    <a:pt x="1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9" y="5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4" y="6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00500" y="3925888"/>
              <a:ext cx="180975" cy="163513"/>
            </a:xfrm>
            <a:custGeom>
              <a:avLst/>
              <a:gdLst>
                <a:gd name="T0" fmla="*/ 1 w 11"/>
                <a:gd name="T1" fmla="*/ 6 h 10"/>
                <a:gd name="T2" fmla="*/ 4 w 11"/>
                <a:gd name="T3" fmla="*/ 9 h 10"/>
                <a:gd name="T4" fmla="*/ 5 w 11"/>
                <a:gd name="T5" fmla="*/ 9 h 10"/>
                <a:gd name="T6" fmla="*/ 7 w 11"/>
                <a:gd name="T7" fmla="*/ 8 h 10"/>
                <a:gd name="T8" fmla="*/ 11 w 11"/>
                <a:gd name="T9" fmla="*/ 5 h 10"/>
                <a:gd name="T10" fmla="*/ 11 w 11"/>
                <a:gd name="T11" fmla="*/ 5 h 10"/>
                <a:gd name="T12" fmla="*/ 5 w 11"/>
                <a:gd name="T13" fmla="*/ 9 h 10"/>
                <a:gd name="T14" fmla="*/ 3 w 11"/>
                <a:gd name="T15" fmla="*/ 8 h 10"/>
                <a:gd name="T16" fmla="*/ 2 w 11"/>
                <a:gd name="T17" fmla="*/ 7 h 10"/>
                <a:gd name="T18" fmla="*/ 1 w 11"/>
                <a:gd name="T19" fmla="*/ 5 h 10"/>
                <a:gd name="T20" fmla="*/ 2 w 11"/>
                <a:gd name="T21" fmla="*/ 3 h 10"/>
                <a:gd name="T22" fmla="*/ 7 w 11"/>
                <a:gd name="T23" fmla="*/ 0 h 10"/>
                <a:gd name="T24" fmla="*/ 7 w 11"/>
                <a:gd name="T25" fmla="*/ 0 h 10"/>
                <a:gd name="T26" fmla="*/ 3 w 11"/>
                <a:gd name="T27" fmla="*/ 2 h 10"/>
                <a:gd name="T28" fmla="*/ 1 w 11"/>
                <a:gd name="T29" fmla="*/ 5 h 10"/>
                <a:gd name="T30" fmla="*/ 3 w 11"/>
                <a:gd name="T31" fmla="*/ 9 h 10"/>
                <a:gd name="T32" fmla="*/ 7 w 11"/>
                <a:gd name="T33" fmla="*/ 8 h 10"/>
                <a:gd name="T34" fmla="*/ 11 w 11"/>
                <a:gd name="T35" fmla="*/ 6 h 10"/>
                <a:gd name="T36" fmla="*/ 11 w 11"/>
                <a:gd name="T37" fmla="*/ 5 h 10"/>
                <a:gd name="T38" fmla="*/ 6 w 11"/>
                <a:gd name="T39" fmla="*/ 8 h 10"/>
                <a:gd name="T40" fmla="*/ 4 w 11"/>
                <a:gd name="T41" fmla="*/ 9 h 10"/>
                <a:gd name="T42" fmla="*/ 2 w 11"/>
                <a:gd name="T43" fmla="*/ 8 h 10"/>
                <a:gd name="T44" fmla="*/ 4 w 11"/>
                <a:gd name="T45" fmla="*/ 6 h 10"/>
                <a:gd name="T46" fmla="*/ 7 w 11"/>
                <a:gd name="T47" fmla="*/ 4 h 10"/>
                <a:gd name="T48" fmla="*/ 7 w 11"/>
                <a:gd name="T49" fmla="*/ 4 h 10"/>
                <a:gd name="T50" fmla="*/ 5 w 11"/>
                <a:gd name="T51" fmla="*/ 5 h 10"/>
                <a:gd name="T52" fmla="*/ 4 w 11"/>
                <a:gd name="T53" fmla="*/ 5 h 10"/>
                <a:gd name="T54" fmla="*/ 2 w 11"/>
                <a:gd name="T55" fmla="*/ 7 h 10"/>
                <a:gd name="T56" fmla="*/ 3 w 11"/>
                <a:gd name="T57" fmla="*/ 9 h 10"/>
                <a:gd name="T58" fmla="*/ 5 w 11"/>
                <a:gd name="T59" fmla="*/ 9 h 10"/>
                <a:gd name="T60" fmla="*/ 9 w 11"/>
                <a:gd name="T61" fmla="*/ 7 h 10"/>
                <a:gd name="T62" fmla="*/ 11 w 11"/>
                <a:gd name="T63" fmla="*/ 5 h 10"/>
                <a:gd name="T64" fmla="*/ 11 w 11"/>
                <a:gd name="T65" fmla="*/ 5 h 10"/>
                <a:gd name="T66" fmla="*/ 6 w 11"/>
                <a:gd name="T67" fmla="*/ 8 h 10"/>
                <a:gd name="T68" fmla="*/ 4 w 11"/>
                <a:gd name="T69" fmla="*/ 8 h 10"/>
                <a:gd name="T70" fmla="*/ 2 w 11"/>
                <a:gd name="T71" fmla="*/ 7 h 10"/>
                <a:gd name="T72" fmla="*/ 1 w 11"/>
                <a:gd name="T73" fmla="*/ 5 h 10"/>
                <a:gd name="T74" fmla="*/ 2 w 11"/>
                <a:gd name="T75" fmla="*/ 4 h 10"/>
                <a:gd name="T76" fmla="*/ 6 w 11"/>
                <a:gd name="T77" fmla="*/ 1 h 10"/>
                <a:gd name="T78" fmla="*/ 7 w 11"/>
                <a:gd name="T79" fmla="*/ 0 h 10"/>
                <a:gd name="T80" fmla="*/ 7 w 11"/>
                <a:gd name="T81" fmla="*/ 0 h 10"/>
                <a:gd name="T82" fmla="*/ 1 w 11"/>
                <a:gd name="T83" fmla="*/ 3 h 10"/>
                <a:gd name="T84" fmla="*/ 0 w 11"/>
                <a:gd name="T85" fmla="*/ 5 h 10"/>
                <a:gd name="T86" fmla="*/ 2 w 11"/>
                <a:gd name="T87" fmla="*/ 7 h 10"/>
                <a:gd name="T88" fmla="*/ 5 w 11"/>
                <a:gd name="T89" fmla="*/ 9 h 10"/>
                <a:gd name="T90" fmla="*/ 8 w 11"/>
                <a:gd name="T91" fmla="*/ 8 h 10"/>
                <a:gd name="T92" fmla="*/ 11 w 11"/>
                <a:gd name="T93" fmla="*/ 5 h 10"/>
                <a:gd name="T94" fmla="*/ 11 w 11"/>
                <a:gd name="T95" fmla="*/ 5 h 10"/>
                <a:gd name="T96" fmla="*/ 7 w 11"/>
                <a:gd name="T97" fmla="*/ 7 h 10"/>
                <a:gd name="T98" fmla="*/ 5 w 11"/>
                <a:gd name="T99" fmla="*/ 8 h 10"/>
                <a:gd name="T100" fmla="*/ 4 w 11"/>
                <a:gd name="T101" fmla="*/ 8 h 10"/>
                <a:gd name="T102" fmla="*/ 2 w 11"/>
                <a:gd name="T103" fmla="*/ 7 h 10"/>
                <a:gd name="T104" fmla="*/ 1 w 11"/>
                <a:gd name="T105" fmla="*/ 5 h 10"/>
                <a:gd name="T106" fmla="*/ 1 w 11"/>
                <a:gd name="T10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10">
                  <a:moveTo>
                    <a:pt x="1" y="6"/>
                  </a:moveTo>
                  <a:cubicBezTo>
                    <a:pt x="2" y="6"/>
                    <a:pt x="2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8"/>
                    <a:pt x="5" y="9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6"/>
                    <a:pt x="2" y="8"/>
                    <a:pt x="3" y="9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8" y="7"/>
                    <a:pt x="9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8" y="8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5" y="5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6"/>
                    <a:pt x="1" y="6"/>
                    <a:pt x="2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8" y="7"/>
                    <a:pt x="6" y="8"/>
                  </a:cubicBezTo>
                  <a:cubicBezTo>
                    <a:pt x="5" y="8"/>
                    <a:pt x="5" y="9"/>
                    <a:pt x="4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3" y="10"/>
                    <a:pt x="5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8" y="7"/>
                    <a:pt x="7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97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996972" y="1797662"/>
            <a:ext cx="129481" cy="3460808"/>
            <a:chOff x="2996972" y="1797662"/>
            <a:chExt cx="129481" cy="3460808"/>
          </a:xfrm>
        </p:grpSpPr>
        <p:sp>
          <p:nvSpPr>
            <p:cNvPr id="9" name="椭圆 8"/>
            <p:cNvSpPr/>
            <p:nvPr/>
          </p:nvSpPr>
          <p:spPr>
            <a:xfrm>
              <a:off x="2996972" y="2010768"/>
              <a:ext cx="129481" cy="129481"/>
            </a:xfrm>
            <a:prstGeom prst="ellipse">
              <a:avLst/>
            </a:prstGeom>
            <a:solidFill>
              <a:srgbClr val="00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996972" y="1797662"/>
              <a:ext cx="129481" cy="129481"/>
            </a:xfrm>
            <a:prstGeom prst="ellipse">
              <a:avLst/>
            </a:prstGeom>
            <a:solidFill>
              <a:srgbClr val="00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996972" y="3627474"/>
              <a:ext cx="129481" cy="129481"/>
            </a:xfrm>
            <a:prstGeom prst="ellipse">
              <a:avLst/>
            </a:prstGeom>
            <a:solidFill>
              <a:srgbClr val="00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996972" y="3414368"/>
              <a:ext cx="129481" cy="129481"/>
            </a:xfrm>
            <a:prstGeom prst="ellipse">
              <a:avLst/>
            </a:prstGeom>
            <a:solidFill>
              <a:srgbClr val="00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996972" y="5128989"/>
              <a:ext cx="129481" cy="129481"/>
            </a:xfrm>
            <a:prstGeom prst="ellipse">
              <a:avLst/>
            </a:prstGeom>
            <a:solidFill>
              <a:srgbClr val="00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996972" y="4915883"/>
              <a:ext cx="129481" cy="129481"/>
            </a:xfrm>
            <a:prstGeom prst="ellipse">
              <a:avLst/>
            </a:prstGeom>
            <a:solidFill>
              <a:srgbClr val="005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20905" y="2226941"/>
            <a:ext cx="2914156" cy="1083059"/>
            <a:chOff x="1720905" y="2226941"/>
            <a:chExt cx="2914156" cy="1083059"/>
          </a:xfrm>
        </p:grpSpPr>
        <p:sp>
          <p:nvSpPr>
            <p:cNvPr id="5" name="Freeform 104"/>
            <p:cNvSpPr>
              <a:spLocks noEditPoints="1"/>
            </p:cNvSpPr>
            <p:nvPr/>
          </p:nvSpPr>
          <p:spPr bwMode="auto">
            <a:xfrm>
              <a:off x="1731416" y="2300514"/>
              <a:ext cx="2903645" cy="1009486"/>
            </a:xfrm>
            <a:custGeom>
              <a:avLst/>
              <a:gdLst>
                <a:gd name="T0" fmla="*/ 618 w 620"/>
                <a:gd name="T1" fmla="*/ 72 h 185"/>
                <a:gd name="T2" fmla="*/ 587 w 620"/>
                <a:gd name="T3" fmla="*/ 35 h 185"/>
                <a:gd name="T4" fmla="*/ 565 w 620"/>
                <a:gd name="T5" fmla="*/ 18 h 185"/>
                <a:gd name="T6" fmla="*/ 598 w 620"/>
                <a:gd name="T7" fmla="*/ 95 h 185"/>
                <a:gd name="T8" fmla="*/ 560 w 620"/>
                <a:gd name="T9" fmla="*/ 152 h 185"/>
                <a:gd name="T10" fmla="*/ 492 w 620"/>
                <a:gd name="T11" fmla="*/ 168 h 185"/>
                <a:gd name="T12" fmla="*/ 338 w 620"/>
                <a:gd name="T13" fmla="*/ 168 h 185"/>
                <a:gd name="T14" fmla="*/ 144 w 620"/>
                <a:gd name="T15" fmla="*/ 164 h 185"/>
                <a:gd name="T16" fmla="*/ 37 w 620"/>
                <a:gd name="T17" fmla="*/ 170 h 185"/>
                <a:gd name="T18" fmla="*/ 279 w 620"/>
                <a:gd name="T19" fmla="*/ 168 h 185"/>
                <a:gd name="T20" fmla="*/ 413 w 620"/>
                <a:gd name="T21" fmla="*/ 171 h 185"/>
                <a:gd name="T22" fmla="*/ 516 w 620"/>
                <a:gd name="T23" fmla="*/ 171 h 185"/>
                <a:gd name="T24" fmla="*/ 543 w 620"/>
                <a:gd name="T25" fmla="*/ 170 h 185"/>
                <a:gd name="T26" fmla="*/ 549 w 620"/>
                <a:gd name="T27" fmla="*/ 170 h 185"/>
                <a:gd name="T28" fmla="*/ 408 w 620"/>
                <a:gd name="T29" fmla="*/ 178 h 185"/>
                <a:gd name="T30" fmla="*/ 267 w 620"/>
                <a:gd name="T31" fmla="*/ 182 h 185"/>
                <a:gd name="T32" fmla="*/ 132 w 620"/>
                <a:gd name="T33" fmla="*/ 179 h 185"/>
                <a:gd name="T34" fmla="*/ 13 w 620"/>
                <a:gd name="T35" fmla="*/ 181 h 185"/>
                <a:gd name="T36" fmla="*/ 2 w 620"/>
                <a:gd name="T37" fmla="*/ 177 h 185"/>
                <a:gd name="T38" fmla="*/ 9 w 620"/>
                <a:gd name="T39" fmla="*/ 159 h 185"/>
                <a:gd name="T40" fmla="*/ 66 w 620"/>
                <a:gd name="T41" fmla="*/ 102 h 185"/>
                <a:gd name="T42" fmla="*/ 48 w 620"/>
                <a:gd name="T43" fmla="*/ 60 h 185"/>
                <a:gd name="T44" fmla="*/ 56 w 620"/>
                <a:gd name="T45" fmla="*/ 17 h 185"/>
                <a:gd name="T46" fmla="*/ 194 w 620"/>
                <a:gd name="T47" fmla="*/ 14 h 185"/>
                <a:gd name="T48" fmla="*/ 282 w 620"/>
                <a:gd name="T49" fmla="*/ 7 h 185"/>
                <a:gd name="T50" fmla="*/ 429 w 620"/>
                <a:gd name="T51" fmla="*/ 9 h 185"/>
                <a:gd name="T52" fmla="*/ 536 w 620"/>
                <a:gd name="T53" fmla="*/ 3 h 185"/>
                <a:gd name="T54" fmla="*/ 494 w 620"/>
                <a:gd name="T55" fmla="*/ 2 h 185"/>
                <a:gd name="T56" fmla="*/ 330 w 620"/>
                <a:gd name="T57" fmla="*/ 5 h 185"/>
                <a:gd name="T58" fmla="*/ 217 w 620"/>
                <a:gd name="T59" fmla="*/ 9 h 185"/>
                <a:gd name="T60" fmla="*/ 78 w 620"/>
                <a:gd name="T61" fmla="*/ 10 h 185"/>
                <a:gd name="T62" fmla="*/ 26 w 620"/>
                <a:gd name="T63" fmla="*/ 21 h 185"/>
                <a:gd name="T64" fmla="*/ 23 w 620"/>
                <a:gd name="T65" fmla="*/ 20 h 185"/>
                <a:gd name="T66" fmla="*/ 19 w 620"/>
                <a:gd name="T67" fmla="*/ 32 h 185"/>
                <a:gd name="T68" fmla="*/ 27 w 620"/>
                <a:gd name="T69" fmla="*/ 51 h 185"/>
                <a:gd name="T70" fmla="*/ 56 w 620"/>
                <a:gd name="T71" fmla="*/ 100 h 185"/>
                <a:gd name="T72" fmla="*/ 11 w 620"/>
                <a:gd name="T73" fmla="*/ 153 h 185"/>
                <a:gd name="T74" fmla="*/ 0 w 620"/>
                <a:gd name="T75" fmla="*/ 173 h 185"/>
                <a:gd name="T76" fmla="*/ 0 w 620"/>
                <a:gd name="T77" fmla="*/ 185 h 185"/>
                <a:gd name="T78" fmla="*/ 7 w 620"/>
                <a:gd name="T79" fmla="*/ 182 h 185"/>
                <a:gd name="T80" fmla="*/ 97 w 620"/>
                <a:gd name="T81" fmla="*/ 181 h 185"/>
                <a:gd name="T82" fmla="*/ 231 w 620"/>
                <a:gd name="T83" fmla="*/ 185 h 185"/>
                <a:gd name="T84" fmla="*/ 370 w 620"/>
                <a:gd name="T85" fmla="*/ 184 h 185"/>
                <a:gd name="T86" fmla="*/ 549 w 620"/>
                <a:gd name="T87" fmla="*/ 181 h 185"/>
                <a:gd name="T88" fmla="*/ 557 w 620"/>
                <a:gd name="T89" fmla="*/ 171 h 185"/>
                <a:gd name="T90" fmla="*/ 611 w 620"/>
                <a:gd name="T91" fmla="*/ 94 h 185"/>
                <a:gd name="T92" fmla="*/ 620 w 620"/>
                <a:gd name="T93" fmla="*/ 82 h 185"/>
                <a:gd name="T94" fmla="*/ 44 w 620"/>
                <a:gd name="T95" fmla="*/ 76 h 185"/>
                <a:gd name="T96" fmla="*/ 26 w 620"/>
                <a:gd name="T97" fmla="*/ 35 h 185"/>
                <a:gd name="T98" fmla="*/ 24 w 620"/>
                <a:gd name="T99" fmla="*/ 24 h 185"/>
                <a:gd name="T100" fmla="*/ 60 w 620"/>
                <a:gd name="T101" fmla="*/ 94 h 185"/>
                <a:gd name="T102" fmla="*/ 59 w 620"/>
                <a:gd name="T103" fmla="*/ 105 h 185"/>
                <a:gd name="T104" fmla="*/ 602 w 620"/>
                <a:gd name="T105" fmla="*/ 102 h 185"/>
                <a:gd name="T106" fmla="*/ 552 w 620"/>
                <a:gd name="T107" fmla="*/ 173 h 185"/>
                <a:gd name="T108" fmla="*/ 558 w 620"/>
                <a:gd name="T109" fmla="*/ 164 h 185"/>
                <a:gd name="T110" fmla="*/ 553 w 620"/>
                <a:gd name="T111" fmla="*/ 163 h 185"/>
                <a:gd name="T112" fmla="*/ 553 w 620"/>
                <a:gd name="T113" fmla="*/ 163 h 185"/>
                <a:gd name="T114" fmla="*/ 607 w 620"/>
                <a:gd name="T115" fmla="*/ 89 h 185"/>
                <a:gd name="T116" fmla="*/ 616 w 620"/>
                <a:gd name="T117" fmla="*/ 83 h 185"/>
                <a:gd name="T118" fmla="*/ 602 w 620"/>
                <a:gd name="T119" fmla="*/ 102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20" h="185">
                  <a:moveTo>
                    <a:pt x="620" y="80"/>
                  </a:moveTo>
                  <a:lnTo>
                    <a:pt x="620" y="80"/>
                  </a:lnTo>
                  <a:lnTo>
                    <a:pt x="619" y="78"/>
                  </a:lnTo>
                  <a:lnTo>
                    <a:pt x="619" y="75"/>
                  </a:lnTo>
                  <a:lnTo>
                    <a:pt x="618" y="72"/>
                  </a:lnTo>
                  <a:lnTo>
                    <a:pt x="602" y="54"/>
                  </a:lnTo>
                  <a:lnTo>
                    <a:pt x="587" y="35"/>
                  </a:lnTo>
                  <a:lnTo>
                    <a:pt x="569" y="17"/>
                  </a:lnTo>
                  <a:lnTo>
                    <a:pt x="552" y="0"/>
                  </a:lnTo>
                  <a:lnTo>
                    <a:pt x="550" y="2"/>
                  </a:lnTo>
                  <a:lnTo>
                    <a:pt x="565" y="18"/>
                  </a:lnTo>
                  <a:lnTo>
                    <a:pt x="580" y="35"/>
                  </a:lnTo>
                  <a:lnTo>
                    <a:pt x="597" y="56"/>
                  </a:lnTo>
                  <a:lnTo>
                    <a:pt x="615" y="75"/>
                  </a:lnTo>
                  <a:lnTo>
                    <a:pt x="598" y="95"/>
                  </a:lnTo>
                  <a:lnTo>
                    <a:pt x="582" y="116"/>
                  </a:lnTo>
                  <a:lnTo>
                    <a:pt x="574" y="128"/>
                  </a:lnTo>
                  <a:lnTo>
                    <a:pt x="565" y="141"/>
                  </a:lnTo>
                  <a:lnTo>
                    <a:pt x="560" y="152"/>
                  </a:lnTo>
                  <a:lnTo>
                    <a:pt x="550" y="164"/>
                  </a:lnTo>
                  <a:lnTo>
                    <a:pt x="521" y="167"/>
                  </a:lnTo>
                  <a:lnTo>
                    <a:pt x="507" y="167"/>
                  </a:lnTo>
                  <a:lnTo>
                    <a:pt x="492" y="168"/>
                  </a:lnTo>
                  <a:lnTo>
                    <a:pt x="457" y="167"/>
                  </a:lnTo>
                  <a:lnTo>
                    <a:pt x="419" y="167"/>
                  </a:lnTo>
                  <a:lnTo>
                    <a:pt x="356" y="168"/>
                  </a:lnTo>
                  <a:lnTo>
                    <a:pt x="338" y="168"/>
                  </a:lnTo>
                  <a:lnTo>
                    <a:pt x="322" y="167"/>
                  </a:lnTo>
                  <a:lnTo>
                    <a:pt x="304" y="166"/>
                  </a:lnTo>
                  <a:lnTo>
                    <a:pt x="286" y="164"/>
                  </a:lnTo>
                  <a:lnTo>
                    <a:pt x="216" y="164"/>
                  </a:lnTo>
                  <a:lnTo>
                    <a:pt x="144" y="164"/>
                  </a:lnTo>
                  <a:lnTo>
                    <a:pt x="74" y="166"/>
                  </a:lnTo>
                  <a:lnTo>
                    <a:pt x="4" y="170"/>
                  </a:lnTo>
                  <a:lnTo>
                    <a:pt x="37" y="170"/>
                  </a:lnTo>
                  <a:lnTo>
                    <a:pt x="70" y="168"/>
                  </a:lnTo>
                  <a:lnTo>
                    <a:pt x="103" y="167"/>
                  </a:lnTo>
                  <a:lnTo>
                    <a:pt x="136" y="167"/>
                  </a:lnTo>
                  <a:lnTo>
                    <a:pt x="279" y="168"/>
                  </a:lnTo>
                  <a:lnTo>
                    <a:pt x="313" y="170"/>
                  </a:lnTo>
                  <a:lnTo>
                    <a:pt x="349" y="173"/>
                  </a:lnTo>
                  <a:lnTo>
                    <a:pt x="364" y="173"/>
                  </a:lnTo>
                  <a:lnTo>
                    <a:pt x="381" y="173"/>
                  </a:lnTo>
                  <a:lnTo>
                    <a:pt x="413" y="171"/>
                  </a:lnTo>
                  <a:lnTo>
                    <a:pt x="448" y="171"/>
                  </a:lnTo>
                  <a:lnTo>
                    <a:pt x="485" y="171"/>
                  </a:lnTo>
                  <a:lnTo>
                    <a:pt x="501" y="171"/>
                  </a:lnTo>
                  <a:lnTo>
                    <a:pt x="516" y="171"/>
                  </a:lnTo>
                  <a:lnTo>
                    <a:pt x="546" y="168"/>
                  </a:lnTo>
                  <a:lnTo>
                    <a:pt x="545" y="168"/>
                  </a:lnTo>
                  <a:lnTo>
                    <a:pt x="543" y="170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9" y="178"/>
                  </a:lnTo>
                  <a:lnTo>
                    <a:pt x="514" y="177"/>
                  </a:lnTo>
                  <a:lnTo>
                    <a:pt x="479" y="177"/>
                  </a:lnTo>
                  <a:lnTo>
                    <a:pt x="408" y="178"/>
                  </a:lnTo>
                  <a:lnTo>
                    <a:pt x="374" y="181"/>
                  </a:lnTo>
                  <a:lnTo>
                    <a:pt x="340" y="182"/>
                  </a:lnTo>
                  <a:lnTo>
                    <a:pt x="302" y="182"/>
                  </a:lnTo>
                  <a:lnTo>
                    <a:pt x="267" y="182"/>
                  </a:lnTo>
                  <a:lnTo>
                    <a:pt x="234" y="184"/>
                  </a:lnTo>
                  <a:lnTo>
                    <a:pt x="202" y="182"/>
                  </a:lnTo>
                  <a:lnTo>
                    <a:pt x="166" y="179"/>
                  </a:lnTo>
                  <a:lnTo>
                    <a:pt x="132" y="179"/>
                  </a:lnTo>
                  <a:lnTo>
                    <a:pt x="95" y="179"/>
                  </a:lnTo>
                  <a:lnTo>
                    <a:pt x="59" y="179"/>
                  </a:lnTo>
                  <a:lnTo>
                    <a:pt x="29" y="179"/>
                  </a:lnTo>
                  <a:lnTo>
                    <a:pt x="13" y="181"/>
                  </a:lnTo>
                  <a:lnTo>
                    <a:pt x="7" y="182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2" y="177"/>
                  </a:lnTo>
                  <a:lnTo>
                    <a:pt x="2" y="170"/>
                  </a:lnTo>
                  <a:lnTo>
                    <a:pt x="5" y="167"/>
                  </a:lnTo>
                  <a:lnTo>
                    <a:pt x="7" y="163"/>
                  </a:lnTo>
                  <a:lnTo>
                    <a:pt x="9" y="159"/>
                  </a:lnTo>
                  <a:lnTo>
                    <a:pt x="15" y="152"/>
                  </a:lnTo>
                  <a:lnTo>
                    <a:pt x="34" y="133"/>
                  </a:lnTo>
                  <a:lnTo>
                    <a:pt x="49" y="117"/>
                  </a:lnTo>
                  <a:lnTo>
                    <a:pt x="66" y="102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59" y="79"/>
                  </a:lnTo>
                  <a:lnTo>
                    <a:pt x="48" y="60"/>
                  </a:lnTo>
                  <a:lnTo>
                    <a:pt x="37" y="42"/>
                  </a:lnTo>
                  <a:lnTo>
                    <a:pt x="27" y="21"/>
                  </a:lnTo>
                  <a:lnTo>
                    <a:pt x="56" y="17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161" y="16"/>
                  </a:lnTo>
                  <a:lnTo>
                    <a:pt x="194" y="14"/>
                  </a:lnTo>
                  <a:lnTo>
                    <a:pt x="227" y="13"/>
                  </a:lnTo>
                  <a:lnTo>
                    <a:pt x="243" y="10"/>
                  </a:lnTo>
                  <a:lnTo>
                    <a:pt x="261" y="7"/>
                  </a:lnTo>
                  <a:lnTo>
                    <a:pt x="282" y="7"/>
                  </a:lnTo>
                  <a:lnTo>
                    <a:pt x="301" y="9"/>
                  </a:lnTo>
                  <a:lnTo>
                    <a:pt x="334" y="9"/>
                  </a:lnTo>
                  <a:lnTo>
                    <a:pt x="366" y="9"/>
                  </a:lnTo>
                  <a:lnTo>
                    <a:pt x="429" y="9"/>
                  </a:lnTo>
                  <a:lnTo>
                    <a:pt x="461" y="7"/>
                  </a:lnTo>
                  <a:lnTo>
                    <a:pt x="491" y="6"/>
                  </a:lnTo>
                  <a:lnTo>
                    <a:pt x="521" y="5"/>
                  </a:lnTo>
                  <a:lnTo>
                    <a:pt x="536" y="3"/>
                  </a:lnTo>
                  <a:lnTo>
                    <a:pt x="550" y="0"/>
                  </a:lnTo>
                  <a:lnTo>
                    <a:pt x="521" y="0"/>
                  </a:lnTo>
                  <a:lnTo>
                    <a:pt x="494" y="2"/>
                  </a:lnTo>
                  <a:lnTo>
                    <a:pt x="462" y="3"/>
                  </a:lnTo>
                  <a:lnTo>
                    <a:pt x="432" y="5"/>
                  </a:lnTo>
                  <a:lnTo>
                    <a:pt x="363" y="5"/>
                  </a:lnTo>
                  <a:lnTo>
                    <a:pt x="330" y="5"/>
                  </a:lnTo>
                  <a:lnTo>
                    <a:pt x="296" y="3"/>
                  </a:lnTo>
                  <a:lnTo>
                    <a:pt x="265" y="3"/>
                  </a:lnTo>
                  <a:lnTo>
                    <a:pt x="235" y="7"/>
                  </a:lnTo>
                  <a:lnTo>
                    <a:pt x="217" y="9"/>
                  </a:lnTo>
                  <a:lnTo>
                    <a:pt x="199" y="10"/>
                  </a:lnTo>
                  <a:lnTo>
                    <a:pt x="163" y="10"/>
                  </a:lnTo>
                  <a:lnTo>
                    <a:pt x="93" y="10"/>
                  </a:lnTo>
                  <a:lnTo>
                    <a:pt x="78" y="10"/>
                  </a:lnTo>
                  <a:lnTo>
                    <a:pt x="62" y="11"/>
                  </a:lnTo>
                  <a:lnTo>
                    <a:pt x="30" y="17"/>
                  </a:lnTo>
                  <a:lnTo>
                    <a:pt x="27" y="18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27" y="51"/>
                  </a:lnTo>
                  <a:lnTo>
                    <a:pt x="37" y="69"/>
                  </a:lnTo>
                  <a:lnTo>
                    <a:pt x="45" y="84"/>
                  </a:lnTo>
                  <a:lnTo>
                    <a:pt x="52" y="94"/>
                  </a:lnTo>
                  <a:lnTo>
                    <a:pt x="56" y="100"/>
                  </a:lnTo>
                  <a:lnTo>
                    <a:pt x="59" y="105"/>
                  </a:lnTo>
                  <a:lnTo>
                    <a:pt x="42" y="120"/>
                  </a:lnTo>
                  <a:lnTo>
                    <a:pt x="26" y="137"/>
                  </a:lnTo>
                  <a:lnTo>
                    <a:pt x="11" y="153"/>
                  </a:lnTo>
                  <a:lnTo>
                    <a:pt x="7" y="159"/>
                  </a:lnTo>
                  <a:lnTo>
                    <a:pt x="2" y="166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7" y="182"/>
                  </a:lnTo>
                  <a:lnTo>
                    <a:pt x="13" y="182"/>
                  </a:lnTo>
                  <a:lnTo>
                    <a:pt x="27" y="182"/>
                  </a:lnTo>
                  <a:lnTo>
                    <a:pt x="63" y="181"/>
                  </a:lnTo>
                  <a:lnTo>
                    <a:pt x="97" y="181"/>
                  </a:lnTo>
                  <a:lnTo>
                    <a:pt x="130" y="181"/>
                  </a:lnTo>
                  <a:lnTo>
                    <a:pt x="163" y="182"/>
                  </a:lnTo>
                  <a:lnTo>
                    <a:pt x="195" y="184"/>
                  </a:lnTo>
                  <a:lnTo>
                    <a:pt x="231" y="185"/>
                  </a:lnTo>
                  <a:lnTo>
                    <a:pt x="265" y="185"/>
                  </a:lnTo>
                  <a:lnTo>
                    <a:pt x="298" y="185"/>
                  </a:lnTo>
                  <a:lnTo>
                    <a:pt x="333" y="185"/>
                  </a:lnTo>
                  <a:lnTo>
                    <a:pt x="370" y="184"/>
                  </a:lnTo>
                  <a:lnTo>
                    <a:pt x="407" y="181"/>
                  </a:lnTo>
                  <a:lnTo>
                    <a:pt x="443" y="179"/>
                  </a:lnTo>
                  <a:lnTo>
                    <a:pt x="479" y="179"/>
                  </a:lnTo>
                  <a:lnTo>
                    <a:pt x="514" y="179"/>
                  </a:lnTo>
                  <a:lnTo>
                    <a:pt x="549" y="181"/>
                  </a:lnTo>
                  <a:lnTo>
                    <a:pt x="550" y="181"/>
                  </a:lnTo>
                  <a:lnTo>
                    <a:pt x="557" y="171"/>
                  </a:lnTo>
                  <a:lnTo>
                    <a:pt x="563" y="163"/>
                  </a:lnTo>
                  <a:lnTo>
                    <a:pt x="587" y="127"/>
                  </a:lnTo>
                  <a:lnTo>
                    <a:pt x="600" y="111"/>
                  </a:lnTo>
                  <a:lnTo>
                    <a:pt x="611" y="94"/>
                  </a:lnTo>
                  <a:lnTo>
                    <a:pt x="619" y="84"/>
                  </a:lnTo>
                  <a:lnTo>
                    <a:pt x="620" y="83"/>
                  </a:lnTo>
                  <a:lnTo>
                    <a:pt x="620" y="82"/>
                  </a:lnTo>
                  <a:lnTo>
                    <a:pt x="620" y="80"/>
                  </a:lnTo>
                  <a:close/>
                  <a:moveTo>
                    <a:pt x="44" y="76"/>
                  </a:moveTo>
                  <a:lnTo>
                    <a:pt x="44" y="76"/>
                  </a:lnTo>
                  <a:lnTo>
                    <a:pt x="34" y="57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33" y="42"/>
                  </a:lnTo>
                  <a:lnTo>
                    <a:pt x="41" y="60"/>
                  </a:lnTo>
                  <a:lnTo>
                    <a:pt x="51" y="76"/>
                  </a:lnTo>
                  <a:lnTo>
                    <a:pt x="60" y="94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59" y="105"/>
                  </a:lnTo>
                  <a:lnTo>
                    <a:pt x="58" y="97"/>
                  </a:lnTo>
                  <a:lnTo>
                    <a:pt x="53" y="90"/>
                  </a:lnTo>
                  <a:lnTo>
                    <a:pt x="44" y="76"/>
                  </a:lnTo>
                  <a:close/>
                  <a:moveTo>
                    <a:pt x="602" y="102"/>
                  </a:moveTo>
                  <a:lnTo>
                    <a:pt x="602" y="102"/>
                  </a:lnTo>
                  <a:lnTo>
                    <a:pt x="582" y="133"/>
                  </a:lnTo>
                  <a:lnTo>
                    <a:pt x="552" y="178"/>
                  </a:lnTo>
                  <a:lnTo>
                    <a:pt x="552" y="173"/>
                  </a:lnTo>
                  <a:lnTo>
                    <a:pt x="552" y="168"/>
                  </a:lnTo>
                  <a:lnTo>
                    <a:pt x="556" y="167"/>
                  </a:lnTo>
                  <a:lnTo>
                    <a:pt x="558" y="166"/>
                  </a:lnTo>
                  <a:lnTo>
                    <a:pt x="558" y="164"/>
                  </a:lnTo>
                  <a:lnTo>
                    <a:pt x="553" y="164"/>
                  </a:lnTo>
                  <a:lnTo>
                    <a:pt x="553" y="163"/>
                  </a:lnTo>
                  <a:lnTo>
                    <a:pt x="572" y="137"/>
                  </a:lnTo>
                  <a:lnTo>
                    <a:pt x="585" y="119"/>
                  </a:lnTo>
                  <a:lnTo>
                    <a:pt x="597" y="101"/>
                  </a:lnTo>
                  <a:lnTo>
                    <a:pt x="607" y="89"/>
                  </a:lnTo>
                  <a:lnTo>
                    <a:pt x="616" y="76"/>
                  </a:lnTo>
                  <a:lnTo>
                    <a:pt x="616" y="80"/>
                  </a:lnTo>
                  <a:lnTo>
                    <a:pt x="616" y="83"/>
                  </a:lnTo>
                  <a:lnTo>
                    <a:pt x="613" y="87"/>
                  </a:lnTo>
                  <a:lnTo>
                    <a:pt x="611" y="93"/>
                  </a:lnTo>
                  <a:lnTo>
                    <a:pt x="602" y="102"/>
                  </a:lnTo>
                  <a:close/>
                </a:path>
              </a:pathLst>
            </a:custGeom>
            <a:solidFill>
              <a:srgbClr val="0057A6"/>
            </a:solidFill>
            <a:ln>
              <a:solidFill>
                <a:srgbClr val="0057A6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4"/>
            <p:cNvSpPr>
              <a:spLocks noEditPoints="1"/>
            </p:cNvSpPr>
            <p:nvPr/>
          </p:nvSpPr>
          <p:spPr bwMode="auto">
            <a:xfrm>
              <a:off x="1720905" y="2226941"/>
              <a:ext cx="2903645" cy="1009486"/>
            </a:xfrm>
            <a:custGeom>
              <a:avLst/>
              <a:gdLst>
                <a:gd name="T0" fmla="*/ 618 w 620"/>
                <a:gd name="T1" fmla="*/ 72 h 185"/>
                <a:gd name="T2" fmla="*/ 587 w 620"/>
                <a:gd name="T3" fmla="*/ 35 h 185"/>
                <a:gd name="T4" fmla="*/ 565 w 620"/>
                <a:gd name="T5" fmla="*/ 18 h 185"/>
                <a:gd name="T6" fmla="*/ 598 w 620"/>
                <a:gd name="T7" fmla="*/ 95 h 185"/>
                <a:gd name="T8" fmla="*/ 560 w 620"/>
                <a:gd name="T9" fmla="*/ 152 h 185"/>
                <a:gd name="T10" fmla="*/ 492 w 620"/>
                <a:gd name="T11" fmla="*/ 168 h 185"/>
                <a:gd name="T12" fmla="*/ 338 w 620"/>
                <a:gd name="T13" fmla="*/ 168 h 185"/>
                <a:gd name="T14" fmla="*/ 144 w 620"/>
                <a:gd name="T15" fmla="*/ 164 h 185"/>
                <a:gd name="T16" fmla="*/ 37 w 620"/>
                <a:gd name="T17" fmla="*/ 170 h 185"/>
                <a:gd name="T18" fmla="*/ 279 w 620"/>
                <a:gd name="T19" fmla="*/ 168 h 185"/>
                <a:gd name="T20" fmla="*/ 413 w 620"/>
                <a:gd name="T21" fmla="*/ 171 h 185"/>
                <a:gd name="T22" fmla="*/ 516 w 620"/>
                <a:gd name="T23" fmla="*/ 171 h 185"/>
                <a:gd name="T24" fmla="*/ 543 w 620"/>
                <a:gd name="T25" fmla="*/ 170 h 185"/>
                <a:gd name="T26" fmla="*/ 549 w 620"/>
                <a:gd name="T27" fmla="*/ 170 h 185"/>
                <a:gd name="T28" fmla="*/ 408 w 620"/>
                <a:gd name="T29" fmla="*/ 178 h 185"/>
                <a:gd name="T30" fmla="*/ 267 w 620"/>
                <a:gd name="T31" fmla="*/ 182 h 185"/>
                <a:gd name="T32" fmla="*/ 132 w 620"/>
                <a:gd name="T33" fmla="*/ 179 h 185"/>
                <a:gd name="T34" fmla="*/ 13 w 620"/>
                <a:gd name="T35" fmla="*/ 181 h 185"/>
                <a:gd name="T36" fmla="*/ 2 w 620"/>
                <a:gd name="T37" fmla="*/ 177 h 185"/>
                <a:gd name="T38" fmla="*/ 9 w 620"/>
                <a:gd name="T39" fmla="*/ 159 h 185"/>
                <a:gd name="T40" fmla="*/ 66 w 620"/>
                <a:gd name="T41" fmla="*/ 102 h 185"/>
                <a:gd name="T42" fmla="*/ 48 w 620"/>
                <a:gd name="T43" fmla="*/ 60 h 185"/>
                <a:gd name="T44" fmla="*/ 56 w 620"/>
                <a:gd name="T45" fmla="*/ 17 h 185"/>
                <a:gd name="T46" fmla="*/ 194 w 620"/>
                <a:gd name="T47" fmla="*/ 14 h 185"/>
                <a:gd name="T48" fmla="*/ 282 w 620"/>
                <a:gd name="T49" fmla="*/ 7 h 185"/>
                <a:gd name="T50" fmla="*/ 429 w 620"/>
                <a:gd name="T51" fmla="*/ 9 h 185"/>
                <a:gd name="T52" fmla="*/ 536 w 620"/>
                <a:gd name="T53" fmla="*/ 3 h 185"/>
                <a:gd name="T54" fmla="*/ 494 w 620"/>
                <a:gd name="T55" fmla="*/ 2 h 185"/>
                <a:gd name="T56" fmla="*/ 330 w 620"/>
                <a:gd name="T57" fmla="*/ 5 h 185"/>
                <a:gd name="T58" fmla="*/ 217 w 620"/>
                <a:gd name="T59" fmla="*/ 9 h 185"/>
                <a:gd name="T60" fmla="*/ 78 w 620"/>
                <a:gd name="T61" fmla="*/ 10 h 185"/>
                <a:gd name="T62" fmla="*/ 26 w 620"/>
                <a:gd name="T63" fmla="*/ 21 h 185"/>
                <a:gd name="T64" fmla="*/ 23 w 620"/>
                <a:gd name="T65" fmla="*/ 20 h 185"/>
                <a:gd name="T66" fmla="*/ 19 w 620"/>
                <a:gd name="T67" fmla="*/ 32 h 185"/>
                <a:gd name="T68" fmla="*/ 27 w 620"/>
                <a:gd name="T69" fmla="*/ 51 h 185"/>
                <a:gd name="T70" fmla="*/ 56 w 620"/>
                <a:gd name="T71" fmla="*/ 100 h 185"/>
                <a:gd name="T72" fmla="*/ 11 w 620"/>
                <a:gd name="T73" fmla="*/ 153 h 185"/>
                <a:gd name="T74" fmla="*/ 0 w 620"/>
                <a:gd name="T75" fmla="*/ 173 h 185"/>
                <a:gd name="T76" fmla="*/ 0 w 620"/>
                <a:gd name="T77" fmla="*/ 185 h 185"/>
                <a:gd name="T78" fmla="*/ 7 w 620"/>
                <a:gd name="T79" fmla="*/ 182 h 185"/>
                <a:gd name="T80" fmla="*/ 97 w 620"/>
                <a:gd name="T81" fmla="*/ 181 h 185"/>
                <a:gd name="T82" fmla="*/ 231 w 620"/>
                <a:gd name="T83" fmla="*/ 185 h 185"/>
                <a:gd name="T84" fmla="*/ 370 w 620"/>
                <a:gd name="T85" fmla="*/ 184 h 185"/>
                <a:gd name="T86" fmla="*/ 549 w 620"/>
                <a:gd name="T87" fmla="*/ 181 h 185"/>
                <a:gd name="T88" fmla="*/ 557 w 620"/>
                <a:gd name="T89" fmla="*/ 171 h 185"/>
                <a:gd name="T90" fmla="*/ 611 w 620"/>
                <a:gd name="T91" fmla="*/ 94 h 185"/>
                <a:gd name="T92" fmla="*/ 620 w 620"/>
                <a:gd name="T93" fmla="*/ 82 h 185"/>
                <a:gd name="T94" fmla="*/ 44 w 620"/>
                <a:gd name="T95" fmla="*/ 76 h 185"/>
                <a:gd name="T96" fmla="*/ 26 w 620"/>
                <a:gd name="T97" fmla="*/ 35 h 185"/>
                <a:gd name="T98" fmla="*/ 24 w 620"/>
                <a:gd name="T99" fmla="*/ 24 h 185"/>
                <a:gd name="T100" fmla="*/ 60 w 620"/>
                <a:gd name="T101" fmla="*/ 94 h 185"/>
                <a:gd name="T102" fmla="*/ 59 w 620"/>
                <a:gd name="T103" fmla="*/ 105 h 185"/>
                <a:gd name="T104" fmla="*/ 602 w 620"/>
                <a:gd name="T105" fmla="*/ 102 h 185"/>
                <a:gd name="T106" fmla="*/ 552 w 620"/>
                <a:gd name="T107" fmla="*/ 173 h 185"/>
                <a:gd name="T108" fmla="*/ 558 w 620"/>
                <a:gd name="T109" fmla="*/ 164 h 185"/>
                <a:gd name="T110" fmla="*/ 553 w 620"/>
                <a:gd name="T111" fmla="*/ 163 h 185"/>
                <a:gd name="T112" fmla="*/ 553 w 620"/>
                <a:gd name="T113" fmla="*/ 163 h 185"/>
                <a:gd name="T114" fmla="*/ 607 w 620"/>
                <a:gd name="T115" fmla="*/ 89 h 185"/>
                <a:gd name="T116" fmla="*/ 616 w 620"/>
                <a:gd name="T117" fmla="*/ 83 h 185"/>
                <a:gd name="T118" fmla="*/ 602 w 620"/>
                <a:gd name="T119" fmla="*/ 102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20" h="185">
                  <a:moveTo>
                    <a:pt x="620" y="80"/>
                  </a:moveTo>
                  <a:lnTo>
                    <a:pt x="620" y="80"/>
                  </a:lnTo>
                  <a:lnTo>
                    <a:pt x="619" y="78"/>
                  </a:lnTo>
                  <a:lnTo>
                    <a:pt x="619" y="75"/>
                  </a:lnTo>
                  <a:lnTo>
                    <a:pt x="618" y="72"/>
                  </a:lnTo>
                  <a:lnTo>
                    <a:pt x="602" y="54"/>
                  </a:lnTo>
                  <a:lnTo>
                    <a:pt x="587" y="35"/>
                  </a:lnTo>
                  <a:lnTo>
                    <a:pt x="569" y="17"/>
                  </a:lnTo>
                  <a:lnTo>
                    <a:pt x="552" y="0"/>
                  </a:lnTo>
                  <a:lnTo>
                    <a:pt x="550" y="2"/>
                  </a:lnTo>
                  <a:lnTo>
                    <a:pt x="565" y="18"/>
                  </a:lnTo>
                  <a:lnTo>
                    <a:pt x="580" y="35"/>
                  </a:lnTo>
                  <a:lnTo>
                    <a:pt x="597" y="56"/>
                  </a:lnTo>
                  <a:lnTo>
                    <a:pt x="615" y="75"/>
                  </a:lnTo>
                  <a:lnTo>
                    <a:pt x="598" y="95"/>
                  </a:lnTo>
                  <a:lnTo>
                    <a:pt x="582" y="116"/>
                  </a:lnTo>
                  <a:lnTo>
                    <a:pt x="574" y="128"/>
                  </a:lnTo>
                  <a:lnTo>
                    <a:pt x="565" y="141"/>
                  </a:lnTo>
                  <a:lnTo>
                    <a:pt x="560" y="152"/>
                  </a:lnTo>
                  <a:lnTo>
                    <a:pt x="550" y="164"/>
                  </a:lnTo>
                  <a:lnTo>
                    <a:pt x="521" y="167"/>
                  </a:lnTo>
                  <a:lnTo>
                    <a:pt x="507" y="167"/>
                  </a:lnTo>
                  <a:lnTo>
                    <a:pt x="492" y="168"/>
                  </a:lnTo>
                  <a:lnTo>
                    <a:pt x="457" y="167"/>
                  </a:lnTo>
                  <a:lnTo>
                    <a:pt x="419" y="167"/>
                  </a:lnTo>
                  <a:lnTo>
                    <a:pt x="356" y="168"/>
                  </a:lnTo>
                  <a:lnTo>
                    <a:pt x="338" y="168"/>
                  </a:lnTo>
                  <a:lnTo>
                    <a:pt x="322" y="167"/>
                  </a:lnTo>
                  <a:lnTo>
                    <a:pt x="304" y="166"/>
                  </a:lnTo>
                  <a:lnTo>
                    <a:pt x="286" y="164"/>
                  </a:lnTo>
                  <a:lnTo>
                    <a:pt x="216" y="164"/>
                  </a:lnTo>
                  <a:lnTo>
                    <a:pt x="144" y="164"/>
                  </a:lnTo>
                  <a:lnTo>
                    <a:pt x="74" y="166"/>
                  </a:lnTo>
                  <a:lnTo>
                    <a:pt x="4" y="170"/>
                  </a:lnTo>
                  <a:lnTo>
                    <a:pt x="37" y="170"/>
                  </a:lnTo>
                  <a:lnTo>
                    <a:pt x="70" y="168"/>
                  </a:lnTo>
                  <a:lnTo>
                    <a:pt x="103" y="167"/>
                  </a:lnTo>
                  <a:lnTo>
                    <a:pt x="136" y="167"/>
                  </a:lnTo>
                  <a:lnTo>
                    <a:pt x="279" y="168"/>
                  </a:lnTo>
                  <a:lnTo>
                    <a:pt x="313" y="170"/>
                  </a:lnTo>
                  <a:lnTo>
                    <a:pt x="349" y="173"/>
                  </a:lnTo>
                  <a:lnTo>
                    <a:pt x="364" y="173"/>
                  </a:lnTo>
                  <a:lnTo>
                    <a:pt x="381" y="173"/>
                  </a:lnTo>
                  <a:lnTo>
                    <a:pt x="413" y="171"/>
                  </a:lnTo>
                  <a:lnTo>
                    <a:pt x="448" y="171"/>
                  </a:lnTo>
                  <a:lnTo>
                    <a:pt x="485" y="171"/>
                  </a:lnTo>
                  <a:lnTo>
                    <a:pt x="501" y="171"/>
                  </a:lnTo>
                  <a:lnTo>
                    <a:pt x="516" y="171"/>
                  </a:lnTo>
                  <a:lnTo>
                    <a:pt x="546" y="168"/>
                  </a:lnTo>
                  <a:lnTo>
                    <a:pt x="545" y="168"/>
                  </a:lnTo>
                  <a:lnTo>
                    <a:pt x="543" y="170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9" y="178"/>
                  </a:lnTo>
                  <a:lnTo>
                    <a:pt x="514" y="177"/>
                  </a:lnTo>
                  <a:lnTo>
                    <a:pt x="479" y="177"/>
                  </a:lnTo>
                  <a:lnTo>
                    <a:pt x="408" y="178"/>
                  </a:lnTo>
                  <a:lnTo>
                    <a:pt x="374" y="181"/>
                  </a:lnTo>
                  <a:lnTo>
                    <a:pt x="340" y="182"/>
                  </a:lnTo>
                  <a:lnTo>
                    <a:pt x="302" y="182"/>
                  </a:lnTo>
                  <a:lnTo>
                    <a:pt x="267" y="182"/>
                  </a:lnTo>
                  <a:lnTo>
                    <a:pt x="234" y="184"/>
                  </a:lnTo>
                  <a:lnTo>
                    <a:pt x="202" y="182"/>
                  </a:lnTo>
                  <a:lnTo>
                    <a:pt x="166" y="179"/>
                  </a:lnTo>
                  <a:lnTo>
                    <a:pt x="132" y="179"/>
                  </a:lnTo>
                  <a:lnTo>
                    <a:pt x="95" y="179"/>
                  </a:lnTo>
                  <a:lnTo>
                    <a:pt x="59" y="179"/>
                  </a:lnTo>
                  <a:lnTo>
                    <a:pt x="29" y="179"/>
                  </a:lnTo>
                  <a:lnTo>
                    <a:pt x="13" y="181"/>
                  </a:lnTo>
                  <a:lnTo>
                    <a:pt x="7" y="182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2" y="177"/>
                  </a:lnTo>
                  <a:lnTo>
                    <a:pt x="2" y="170"/>
                  </a:lnTo>
                  <a:lnTo>
                    <a:pt x="5" y="167"/>
                  </a:lnTo>
                  <a:lnTo>
                    <a:pt x="7" y="163"/>
                  </a:lnTo>
                  <a:lnTo>
                    <a:pt x="9" y="159"/>
                  </a:lnTo>
                  <a:lnTo>
                    <a:pt x="15" y="152"/>
                  </a:lnTo>
                  <a:lnTo>
                    <a:pt x="34" y="133"/>
                  </a:lnTo>
                  <a:lnTo>
                    <a:pt x="49" y="117"/>
                  </a:lnTo>
                  <a:lnTo>
                    <a:pt x="66" y="102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59" y="79"/>
                  </a:lnTo>
                  <a:lnTo>
                    <a:pt x="48" y="60"/>
                  </a:lnTo>
                  <a:lnTo>
                    <a:pt x="37" y="42"/>
                  </a:lnTo>
                  <a:lnTo>
                    <a:pt x="27" y="21"/>
                  </a:lnTo>
                  <a:lnTo>
                    <a:pt x="56" y="17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161" y="16"/>
                  </a:lnTo>
                  <a:lnTo>
                    <a:pt x="194" y="14"/>
                  </a:lnTo>
                  <a:lnTo>
                    <a:pt x="227" y="13"/>
                  </a:lnTo>
                  <a:lnTo>
                    <a:pt x="243" y="10"/>
                  </a:lnTo>
                  <a:lnTo>
                    <a:pt x="261" y="7"/>
                  </a:lnTo>
                  <a:lnTo>
                    <a:pt x="282" y="7"/>
                  </a:lnTo>
                  <a:lnTo>
                    <a:pt x="301" y="9"/>
                  </a:lnTo>
                  <a:lnTo>
                    <a:pt x="334" y="9"/>
                  </a:lnTo>
                  <a:lnTo>
                    <a:pt x="366" y="9"/>
                  </a:lnTo>
                  <a:lnTo>
                    <a:pt x="429" y="9"/>
                  </a:lnTo>
                  <a:lnTo>
                    <a:pt x="461" y="7"/>
                  </a:lnTo>
                  <a:lnTo>
                    <a:pt x="491" y="6"/>
                  </a:lnTo>
                  <a:lnTo>
                    <a:pt x="521" y="5"/>
                  </a:lnTo>
                  <a:lnTo>
                    <a:pt x="536" y="3"/>
                  </a:lnTo>
                  <a:lnTo>
                    <a:pt x="550" y="0"/>
                  </a:lnTo>
                  <a:lnTo>
                    <a:pt x="521" y="0"/>
                  </a:lnTo>
                  <a:lnTo>
                    <a:pt x="494" y="2"/>
                  </a:lnTo>
                  <a:lnTo>
                    <a:pt x="462" y="3"/>
                  </a:lnTo>
                  <a:lnTo>
                    <a:pt x="432" y="5"/>
                  </a:lnTo>
                  <a:lnTo>
                    <a:pt x="363" y="5"/>
                  </a:lnTo>
                  <a:lnTo>
                    <a:pt x="330" y="5"/>
                  </a:lnTo>
                  <a:lnTo>
                    <a:pt x="296" y="3"/>
                  </a:lnTo>
                  <a:lnTo>
                    <a:pt x="265" y="3"/>
                  </a:lnTo>
                  <a:lnTo>
                    <a:pt x="235" y="7"/>
                  </a:lnTo>
                  <a:lnTo>
                    <a:pt x="217" y="9"/>
                  </a:lnTo>
                  <a:lnTo>
                    <a:pt x="199" y="10"/>
                  </a:lnTo>
                  <a:lnTo>
                    <a:pt x="163" y="10"/>
                  </a:lnTo>
                  <a:lnTo>
                    <a:pt x="93" y="10"/>
                  </a:lnTo>
                  <a:lnTo>
                    <a:pt x="78" y="10"/>
                  </a:lnTo>
                  <a:lnTo>
                    <a:pt x="62" y="11"/>
                  </a:lnTo>
                  <a:lnTo>
                    <a:pt x="30" y="17"/>
                  </a:lnTo>
                  <a:lnTo>
                    <a:pt x="27" y="18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27" y="51"/>
                  </a:lnTo>
                  <a:lnTo>
                    <a:pt x="37" y="69"/>
                  </a:lnTo>
                  <a:lnTo>
                    <a:pt x="45" y="84"/>
                  </a:lnTo>
                  <a:lnTo>
                    <a:pt x="52" y="94"/>
                  </a:lnTo>
                  <a:lnTo>
                    <a:pt x="56" y="100"/>
                  </a:lnTo>
                  <a:lnTo>
                    <a:pt x="59" y="105"/>
                  </a:lnTo>
                  <a:lnTo>
                    <a:pt x="42" y="120"/>
                  </a:lnTo>
                  <a:lnTo>
                    <a:pt x="26" y="137"/>
                  </a:lnTo>
                  <a:lnTo>
                    <a:pt x="11" y="153"/>
                  </a:lnTo>
                  <a:lnTo>
                    <a:pt x="7" y="159"/>
                  </a:lnTo>
                  <a:lnTo>
                    <a:pt x="2" y="166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7" y="182"/>
                  </a:lnTo>
                  <a:lnTo>
                    <a:pt x="13" y="182"/>
                  </a:lnTo>
                  <a:lnTo>
                    <a:pt x="27" y="182"/>
                  </a:lnTo>
                  <a:lnTo>
                    <a:pt x="63" y="181"/>
                  </a:lnTo>
                  <a:lnTo>
                    <a:pt x="97" y="181"/>
                  </a:lnTo>
                  <a:lnTo>
                    <a:pt x="130" y="181"/>
                  </a:lnTo>
                  <a:lnTo>
                    <a:pt x="163" y="182"/>
                  </a:lnTo>
                  <a:lnTo>
                    <a:pt x="195" y="184"/>
                  </a:lnTo>
                  <a:lnTo>
                    <a:pt x="231" y="185"/>
                  </a:lnTo>
                  <a:lnTo>
                    <a:pt x="265" y="185"/>
                  </a:lnTo>
                  <a:lnTo>
                    <a:pt x="298" y="185"/>
                  </a:lnTo>
                  <a:lnTo>
                    <a:pt x="333" y="185"/>
                  </a:lnTo>
                  <a:lnTo>
                    <a:pt x="370" y="184"/>
                  </a:lnTo>
                  <a:lnTo>
                    <a:pt x="407" y="181"/>
                  </a:lnTo>
                  <a:lnTo>
                    <a:pt x="443" y="179"/>
                  </a:lnTo>
                  <a:lnTo>
                    <a:pt x="479" y="179"/>
                  </a:lnTo>
                  <a:lnTo>
                    <a:pt x="514" y="179"/>
                  </a:lnTo>
                  <a:lnTo>
                    <a:pt x="549" y="181"/>
                  </a:lnTo>
                  <a:lnTo>
                    <a:pt x="550" y="181"/>
                  </a:lnTo>
                  <a:lnTo>
                    <a:pt x="557" y="171"/>
                  </a:lnTo>
                  <a:lnTo>
                    <a:pt x="563" y="163"/>
                  </a:lnTo>
                  <a:lnTo>
                    <a:pt x="587" y="127"/>
                  </a:lnTo>
                  <a:lnTo>
                    <a:pt x="600" y="111"/>
                  </a:lnTo>
                  <a:lnTo>
                    <a:pt x="611" y="94"/>
                  </a:lnTo>
                  <a:lnTo>
                    <a:pt x="619" y="84"/>
                  </a:lnTo>
                  <a:lnTo>
                    <a:pt x="620" y="83"/>
                  </a:lnTo>
                  <a:lnTo>
                    <a:pt x="620" y="82"/>
                  </a:lnTo>
                  <a:lnTo>
                    <a:pt x="620" y="80"/>
                  </a:lnTo>
                  <a:close/>
                  <a:moveTo>
                    <a:pt x="44" y="76"/>
                  </a:moveTo>
                  <a:lnTo>
                    <a:pt x="44" y="76"/>
                  </a:lnTo>
                  <a:lnTo>
                    <a:pt x="34" y="57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33" y="42"/>
                  </a:lnTo>
                  <a:lnTo>
                    <a:pt x="41" y="60"/>
                  </a:lnTo>
                  <a:lnTo>
                    <a:pt x="51" y="76"/>
                  </a:lnTo>
                  <a:lnTo>
                    <a:pt x="60" y="94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59" y="105"/>
                  </a:lnTo>
                  <a:lnTo>
                    <a:pt x="58" y="97"/>
                  </a:lnTo>
                  <a:lnTo>
                    <a:pt x="53" y="90"/>
                  </a:lnTo>
                  <a:lnTo>
                    <a:pt x="44" y="76"/>
                  </a:lnTo>
                  <a:close/>
                  <a:moveTo>
                    <a:pt x="602" y="102"/>
                  </a:moveTo>
                  <a:lnTo>
                    <a:pt x="602" y="102"/>
                  </a:lnTo>
                  <a:lnTo>
                    <a:pt x="582" y="133"/>
                  </a:lnTo>
                  <a:lnTo>
                    <a:pt x="552" y="178"/>
                  </a:lnTo>
                  <a:lnTo>
                    <a:pt x="552" y="173"/>
                  </a:lnTo>
                  <a:lnTo>
                    <a:pt x="552" y="168"/>
                  </a:lnTo>
                  <a:lnTo>
                    <a:pt x="556" y="167"/>
                  </a:lnTo>
                  <a:lnTo>
                    <a:pt x="558" y="166"/>
                  </a:lnTo>
                  <a:lnTo>
                    <a:pt x="558" y="164"/>
                  </a:lnTo>
                  <a:lnTo>
                    <a:pt x="553" y="164"/>
                  </a:lnTo>
                  <a:lnTo>
                    <a:pt x="553" y="163"/>
                  </a:lnTo>
                  <a:lnTo>
                    <a:pt x="572" y="137"/>
                  </a:lnTo>
                  <a:lnTo>
                    <a:pt x="585" y="119"/>
                  </a:lnTo>
                  <a:lnTo>
                    <a:pt x="597" y="101"/>
                  </a:lnTo>
                  <a:lnTo>
                    <a:pt x="607" y="89"/>
                  </a:lnTo>
                  <a:lnTo>
                    <a:pt x="616" y="76"/>
                  </a:lnTo>
                  <a:lnTo>
                    <a:pt x="616" y="80"/>
                  </a:lnTo>
                  <a:lnTo>
                    <a:pt x="616" y="83"/>
                  </a:lnTo>
                  <a:lnTo>
                    <a:pt x="613" y="87"/>
                  </a:lnTo>
                  <a:lnTo>
                    <a:pt x="611" y="93"/>
                  </a:lnTo>
                  <a:lnTo>
                    <a:pt x="602" y="102"/>
                  </a:lnTo>
                  <a:close/>
                </a:path>
              </a:pathLst>
            </a:custGeom>
            <a:solidFill>
              <a:srgbClr val="0057A6"/>
            </a:solidFill>
            <a:ln>
              <a:solidFill>
                <a:srgbClr val="0057A6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2336743" y="2531629"/>
              <a:ext cx="2031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57A6"/>
                  </a:solidFill>
                  <a:latin typeface="微软雅黑" pitchFamily="34" charset="-122"/>
                  <a:ea typeface="微软雅黑" pitchFamily="34" charset="-122"/>
                </a:rPr>
                <a:t>Click to add a title    </a:t>
              </a:r>
              <a:endParaRPr lang="en-US" altLang="zh-CN" sz="2000" b="1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20904" y="3831655"/>
            <a:ext cx="2903645" cy="1009486"/>
            <a:chOff x="1720904" y="3831655"/>
            <a:chExt cx="2903645" cy="1009486"/>
          </a:xfrm>
        </p:grpSpPr>
        <p:sp>
          <p:nvSpPr>
            <p:cNvPr id="7" name="Freeform 104"/>
            <p:cNvSpPr>
              <a:spLocks noEditPoints="1"/>
            </p:cNvSpPr>
            <p:nvPr/>
          </p:nvSpPr>
          <p:spPr bwMode="auto">
            <a:xfrm>
              <a:off x="1720904" y="3831655"/>
              <a:ext cx="2903645" cy="1009486"/>
            </a:xfrm>
            <a:custGeom>
              <a:avLst/>
              <a:gdLst>
                <a:gd name="T0" fmla="*/ 618 w 620"/>
                <a:gd name="T1" fmla="*/ 72 h 185"/>
                <a:gd name="T2" fmla="*/ 587 w 620"/>
                <a:gd name="T3" fmla="*/ 35 h 185"/>
                <a:gd name="T4" fmla="*/ 565 w 620"/>
                <a:gd name="T5" fmla="*/ 18 h 185"/>
                <a:gd name="T6" fmla="*/ 598 w 620"/>
                <a:gd name="T7" fmla="*/ 95 h 185"/>
                <a:gd name="T8" fmla="*/ 560 w 620"/>
                <a:gd name="T9" fmla="*/ 152 h 185"/>
                <a:gd name="T10" fmla="*/ 492 w 620"/>
                <a:gd name="T11" fmla="*/ 168 h 185"/>
                <a:gd name="T12" fmla="*/ 338 w 620"/>
                <a:gd name="T13" fmla="*/ 168 h 185"/>
                <a:gd name="T14" fmla="*/ 144 w 620"/>
                <a:gd name="T15" fmla="*/ 164 h 185"/>
                <a:gd name="T16" fmla="*/ 37 w 620"/>
                <a:gd name="T17" fmla="*/ 170 h 185"/>
                <a:gd name="T18" fmla="*/ 279 w 620"/>
                <a:gd name="T19" fmla="*/ 168 h 185"/>
                <a:gd name="T20" fmla="*/ 413 w 620"/>
                <a:gd name="T21" fmla="*/ 171 h 185"/>
                <a:gd name="T22" fmla="*/ 516 w 620"/>
                <a:gd name="T23" fmla="*/ 171 h 185"/>
                <a:gd name="T24" fmla="*/ 543 w 620"/>
                <a:gd name="T25" fmla="*/ 170 h 185"/>
                <a:gd name="T26" fmla="*/ 549 w 620"/>
                <a:gd name="T27" fmla="*/ 170 h 185"/>
                <a:gd name="T28" fmla="*/ 408 w 620"/>
                <a:gd name="T29" fmla="*/ 178 h 185"/>
                <a:gd name="T30" fmla="*/ 267 w 620"/>
                <a:gd name="T31" fmla="*/ 182 h 185"/>
                <a:gd name="T32" fmla="*/ 132 w 620"/>
                <a:gd name="T33" fmla="*/ 179 h 185"/>
                <a:gd name="T34" fmla="*/ 13 w 620"/>
                <a:gd name="T35" fmla="*/ 181 h 185"/>
                <a:gd name="T36" fmla="*/ 2 w 620"/>
                <a:gd name="T37" fmla="*/ 177 h 185"/>
                <a:gd name="T38" fmla="*/ 9 w 620"/>
                <a:gd name="T39" fmla="*/ 159 h 185"/>
                <a:gd name="T40" fmla="*/ 66 w 620"/>
                <a:gd name="T41" fmla="*/ 102 h 185"/>
                <a:gd name="T42" fmla="*/ 48 w 620"/>
                <a:gd name="T43" fmla="*/ 60 h 185"/>
                <a:gd name="T44" fmla="*/ 56 w 620"/>
                <a:gd name="T45" fmla="*/ 17 h 185"/>
                <a:gd name="T46" fmla="*/ 194 w 620"/>
                <a:gd name="T47" fmla="*/ 14 h 185"/>
                <a:gd name="T48" fmla="*/ 282 w 620"/>
                <a:gd name="T49" fmla="*/ 7 h 185"/>
                <a:gd name="T50" fmla="*/ 429 w 620"/>
                <a:gd name="T51" fmla="*/ 9 h 185"/>
                <a:gd name="T52" fmla="*/ 536 w 620"/>
                <a:gd name="T53" fmla="*/ 3 h 185"/>
                <a:gd name="T54" fmla="*/ 494 w 620"/>
                <a:gd name="T55" fmla="*/ 2 h 185"/>
                <a:gd name="T56" fmla="*/ 330 w 620"/>
                <a:gd name="T57" fmla="*/ 5 h 185"/>
                <a:gd name="T58" fmla="*/ 217 w 620"/>
                <a:gd name="T59" fmla="*/ 9 h 185"/>
                <a:gd name="T60" fmla="*/ 78 w 620"/>
                <a:gd name="T61" fmla="*/ 10 h 185"/>
                <a:gd name="T62" fmla="*/ 26 w 620"/>
                <a:gd name="T63" fmla="*/ 21 h 185"/>
                <a:gd name="T64" fmla="*/ 23 w 620"/>
                <a:gd name="T65" fmla="*/ 20 h 185"/>
                <a:gd name="T66" fmla="*/ 19 w 620"/>
                <a:gd name="T67" fmla="*/ 32 h 185"/>
                <a:gd name="T68" fmla="*/ 27 w 620"/>
                <a:gd name="T69" fmla="*/ 51 h 185"/>
                <a:gd name="T70" fmla="*/ 56 w 620"/>
                <a:gd name="T71" fmla="*/ 100 h 185"/>
                <a:gd name="T72" fmla="*/ 11 w 620"/>
                <a:gd name="T73" fmla="*/ 153 h 185"/>
                <a:gd name="T74" fmla="*/ 0 w 620"/>
                <a:gd name="T75" fmla="*/ 173 h 185"/>
                <a:gd name="T76" fmla="*/ 0 w 620"/>
                <a:gd name="T77" fmla="*/ 185 h 185"/>
                <a:gd name="T78" fmla="*/ 7 w 620"/>
                <a:gd name="T79" fmla="*/ 182 h 185"/>
                <a:gd name="T80" fmla="*/ 97 w 620"/>
                <a:gd name="T81" fmla="*/ 181 h 185"/>
                <a:gd name="T82" fmla="*/ 231 w 620"/>
                <a:gd name="T83" fmla="*/ 185 h 185"/>
                <a:gd name="T84" fmla="*/ 370 w 620"/>
                <a:gd name="T85" fmla="*/ 184 h 185"/>
                <a:gd name="T86" fmla="*/ 549 w 620"/>
                <a:gd name="T87" fmla="*/ 181 h 185"/>
                <a:gd name="T88" fmla="*/ 557 w 620"/>
                <a:gd name="T89" fmla="*/ 171 h 185"/>
                <a:gd name="T90" fmla="*/ 611 w 620"/>
                <a:gd name="T91" fmla="*/ 94 h 185"/>
                <a:gd name="T92" fmla="*/ 620 w 620"/>
                <a:gd name="T93" fmla="*/ 82 h 185"/>
                <a:gd name="T94" fmla="*/ 44 w 620"/>
                <a:gd name="T95" fmla="*/ 76 h 185"/>
                <a:gd name="T96" fmla="*/ 26 w 620"/>
                <a:gd name="T97" fmla="*/ 35 h 185"/>
                <a:gd name="T98" fmla="*/ 24 w 620"/>
                <a:gd name="T99" fmla="*/ 24 h 185"/>
                <a:gd name="T100" fmla="*/ 60 w 620"/>
                <a:gd name="T101" fmla="*/ 94 h 185"/>
                <a:gd name="T102" fmla="*/ 59 w 620"/>
                <a:gd name="T103" fmla="*/ 105 h 185"/>
                <a:gd name="T104" fmla="*/ 602 w 620"/>
                <a:gd name="T105" fmla="*/ 102 h 185"/>
                <a:gd name="T106" fmla="*/ 552 w 620"/>
                <a:gd name="T107" fmla="*/ 173 h 185"/>
                <a:gd name="T108" fmla="*/ 558 w 620"/>
                <a:gd name="T109" fmla="*/ 164 h 185"/>
                <a:gd name="T110" fmla="*/ 553 w 620"/>
                <a:gd name="T111" fmla="*/ 163 h 185"/>
                <a:gd name="T112" fmla="*/ 553 w 620"/>
                <a:gd name="T113" fmla="*/ 163 h 185"/>
                <a:gd name="T114" fmla="*/ 607 w 620"/>
                <a:gd name="T115" fmla="*/ 89 h 185"/>
                <a:gd name="T116" fmla="*/ 616 w 620"/>
                <a:gd name="T117" fmla="*/ 83 h 185"/>
                <a:gd name="T118" fmla="*/ 602 w 620"/>
                <a:gd name="T119" fmla="*/ 102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20" h="185">
                  <a:moveTo>
                    <a:pt x="620" y="80"/>
                  </a:moveTo>
                  <a:lnTo>
                    <a:pt x="620" y="80"/>
                  </a:lnTo>
                  <a:lnTo>
                    <a:pt x="619" y="78"/>
                  </a:lnTo>
                  <a:lnTo>
                    <a:pt x="619" y="75"/>
                  </a:lnTo>
                  <a:lnTo>
                    <a:pt x="618" y="72"/>
                  </a:lnTo>
                  <a:lnTo>
                    <a:pt x="602" y="54"/>
                  </a:lnTo>
                  <a:lnTo>
                    <a:pt x="587" y="35"/>
                  </a:lnTo>
                  <a:lnTo>
                    <a:pt x="569" y="17"/>
                  </a:lnTo>
                  <a:lnTo>
                    <a:pt x="552" y="0"/>
                  </a:lnTo>
                  <a:lnTo>
                    <a:pt x="550" y="2"/>
                  </a:lnTo>
                  <a:lnTo>
                    <a:pt x="565" y="18"/>
                  </a:lnTo>
                  <a:lnTo>
                    <a:pt x="580" y="35"/>
                  </a:lnTo>
                  <a:lnTo>
                    <a:pt x="597" y="56"/>
                  </a:lnTo>
                  <a:lnTo>
                    <a:pt x="615" y="75"/>
                  </a:lnTo>
                  <a:lnTo>
                    <a:pt x="598" y="95"/>
                  </a:lnTo>
                  <a:lnTo>
                    <a:pt x="582" y="116"/>
                  </a:lnTo>
                  <a:lnTo>
                    <a:pt x="574" y="128"/>
                  </a:lnTo>
                  <a:lnTo>
                    <a:pt x="565" y="141"/>
                  </a:lnTo>
                  <a:lnTo>
                    <a:pt x="560" y="152"/>
                  </a:lnTo>
                  <a:lnTo>
                    <a:pt x="550" y="164"/>
                  </a:lnTo>
                  <a:lnTo>
                    <a:pt x="521" y="167"/>
                  </a:lnTo>
                  <a:lnTo>
                    <a:pt x="507" y="167"/>
                  </a:lnTo>
                  <a:lnTo>
                    <a:pt x="492" y="168"/>
                  </a:lnTo>
                  <a:lnTo>
                    <a:pt x="457" y="167"/>
                  </a:lnTo>
                  <a:lnTo>
                    <a:pt x="419" y="167"/>
                  </a:lnTo>
                  <a:lnTo>
                    <a:pt x="356" y="168"/>
                  </a:lnTo>
                  <a:lnTo>
                    <a:pt x="338" y="168"/>
                  </a:lnTo>
                  <a:lnTo>
                    <a:pt x="322" y="167"/>
                  </a:lnTo>
                  <a:lnTo>
                    <a:pt x="304" y="166"/>
                  </a:lnTo>
                  <a:lnTo>
                    <a:pt x="286" y="164"/>
                  </a:lnTo>
                  <a:lnTo>
                    <a:pt x="216" y="164"/>
                  </a:lnTo>
                  <a:lnTo>
                    <a:pt x="144" y="164"/>
                  </a:lnTo>
                  <a:lnTo>
                    <a:pt x="74" y="166"/>
                  </a:lnTo>
                  <a:lnTo>
                    <a:pt x="4" y="170"/>
                  </a:lnTo>
                  <a:lnTo>
                    <a:pt x="37" y="170"/>
                  </a:lnTo>
                  <a:lnTo>
                    <a:pt x="70" y="168"/>
                  </a:lnTo>
                  <a:lnTo>
                    <a:pt x="103" y="167"/>
                  </a:lnTo>
                  <a:lnTo>
                    <a:pt x="136" y="167"/>
                  </a:lnTo>
                  <a:lnTo>
                    <a:pt x="279" y="168"/>
                  </a:lnTo>
                  <a:lnTo>
                    <a:pt x="313" y="170"/>
                  </a:lnTo>
                  <a:lnTo>
                    <a:pt x="349" y="173"/>
                  </a:lnTo>
                  <a:lnTo>
                    <a:pt x="364" y="173"/>
                  </a:lnTo>
                  <a:lnTo>
                    <a:pt x="381" y="173"/>
                  </a:lnTo>
                  <a:lnTo>
                    <a:pt x="413" y="171"/>
                  </a:lnTo>
                  <a:lnTo>
                    <a:pt x="448" y="171"/>
                  </a:lnTo>
                  <a:lnTo>
                    <a:pt x="485" y="171"/>
                  </a:lnTo>
                  <a:lnTo>
                    <a:pt x="501" y="171"/>
                  </a:lnTo>
                  <a:lnTo>
                    <a:pt x="516" y="171"/>
                  </a:lnTo>
                  <a:lnTo>
                    <a:pt x="546" y="168"/>
                  </a:lnTo>
                  <a:lnTo>
                    <a:pt x="545" y="168"/>
                  </a:lnTo>
                  <a:lnTo>
                    <a:pt x="543" y="170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9" y="178"/>
                  </a:lnTo>
                  <a:lnTo>
                    <a:pt x="514" y="177"/>
                  </a:lnTo>
                  <a:lnTo>
                    <a:pt x="479" y="177"/>
                  </a:lnTo>
                  <a:lnTo>
                    <a:pt x="408" y="178"/>
                  </a:lnTo>
                  <a:lnTo>
                    <a:pt x="374" y="181"/>
                  </a:lnTo>
                  <a:lnTo>
                    <a:pt x="340" y="182"/>
                  </a:lnTo>
                  <a:lnTo>
                    <a:pt x="302" y="182"/>
                  </a:lnTo>
                  <a:lnTo>
                    <a:pt x="267" y="182"/>
                  </a:lnTo>
                  <a:lnTo>
                    <a:pt x="234" y="184"/>
                  </a:lnTo>
                  <a:lnTo>
                    <a:pt x="202" y="182"/>
                  </a:lnTo>
                  <a:lnTo>
                    <a:pt x="166" y="179"/>
                  </a:lnTo>
                  <a:lnTo>
                    <a:pt x="132" y="179"/>
                  </a:lnTo>
                  <a:lnTo>
                    <a:pt x="95" y="179"/>
                  </a:lnTo>
                  <a:lnTo>
                    <a:pt x="59" y="179"/>
                  </a:lnTo>
                  <a:lnTo>
                    <a:pt x="29" y="179"/>
                  </a:lnTo>
                  <a:lnTo>
                    <a:pt x="13" y="181"/>
                  </a:lnTo>
                  <a:lnTo>
                    <a:pt x="7" y="182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2" y="177"/>
                  </a:lnTo>
                  <a:lnTo>
                    <a:pt x="2" y="170"/>
                  </a:lnTo>
                  <a:lnTo>
                    <a:pt x="5" y="167"/>
                  </a:lnTo>
                  <a:lnTo>
                    <a:pt x="7" y="163"/>
                  </a:lnTo>
                  <a:lnTo>
                    <a:pt x="9" y="159"/>
                  </a:lnTo>
                  <a:lnTo>
                    <a:pt x="15" y="152"/>
                  </a:lnTo>
                  <a:lnTo>
                    <a:pt x="34" y="133"/>
                  </a:lnTo>
                  <a:lnTo>
                    <a:pt x="49" y="117"/>
                  </a:lnTo>
                  <a:lnTo>
                    <a:pt x="66" y="102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59" y="79"/>
                  </a:lnTo>
                  <a:lnTo>
                    <a:pt x="48" y="60"/>
                  </a:lnTo>
                  <a:lnTo>
                    <a:pt x="37" y="42"/>
                  </a:lnTo>
                  <a:lnTo>
                    <a:pt x="27" y="21"/>
                  </a:lnTo>
                  <a:lnTo>
                    <a:pt x="56" y="17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161" y="16"/>
                  </a:lnTo>
                  <a:lnTo>
                    <a:pt x="194" y="14"/>
                  </a:lnTo>
                  <a:lnTo>
                    <a:pt x="227" y="13"/>
                  </a:lnTo>
                  <a:lnTo>
                    <a:pt x="243" y="10"/>
                  </a:lnTo>
                  <a:lnTo>
                    <a:pt x="261" y="7"/>
                  </a:lnTo>
                  <a:lnTo>
                    <a:pt x="282" y="7"/>
                  </a:lnTo>
                  <a:lnTo>
                    <a:pt x="301" y="9"/>
                  </a:lnTo>
                  <a:lnTo>
                    <a:pt x="334" y="9"/>
                  </a:lnTo>
                  <a:lnTo>
                    <a:pt x="366" y="9"/>
                  </a:lnTo>
                  <a:lnTo>
                    <a:pt x="429" y="9"/>
                  </a:lnTo>
                  <a:lnTo>
                    <a:pt x="461" y="7"/>
                  </a:lnTo>
                  <a:lnTo>
                    <a:pt x="491" y="6"/>
                  </a:lnTo>
                  <a:lnTo>
                    <a:pt x="521" y="5"/>
                  </a:lnTo>
                  <a:lnTo>
                    <a:pt x="536" y="3"/>
                  </a:lnTo>
                  <a:lnTo>
                    <a:pt x="550" y="0"/>
                  </a:lnTo>
                  <a:lnTo>
                    <a:pt x="521" y="0"/>
                  </a:lnTo>
                  <a:lnTo>
                    <a:pt x="494" y="2"/>
                  </a:lnTo>
                  <a:lnTo>
                    <a:pt x="462" y="3"/>
                  </a:lnTo>
                  <a:lnTo>
                    <a:pt x="432" y="5"/>
                  </a:lnTo>
                  <a:lnTo>
                    <a:pt x="363" y="5"/>
                  </a:lnTo>
                  <a:lnTo>
                    <a:pt x="330" y="5"/>
                  </a:lnTo>
                  <a:lnTo>
                    <a:pt x="296" y="3"/>
                  </a:lnTo>
                  <a:lnTo>
                    <a:pt x="265" y="3"/>
                  </a:lnTo>
                  <a:lnTo>
                    <a:pt x="235" y="7"/>
                  </a:lnTo>
                  <a:lnTo>
                    <a:pt x="217" y="9"/>
                  </a:lnTo>
                  <a:lnTo>
                    <a:pt x="199" y="10"/>
                  </a:lnTo>
                  <a:lnTo>
                    <a:pt x="163" y="10"/>
                  </a:lnTo>
                  <a:lnTo>
                    <a:pt x="93" y="10"/>
                  </a:lnTo>
                  <a:lnTo>
                    <a:pt x="78" y="10"/>
                  </a:lnTo>
                  <a:lnTo>
                    <a:pt x="62" y="11"/>
                  </a:lnTo>
                  <a:lnTo>
                    <a:pt x="30" y="17"/>
                  </a:lnTo>
                  <a:lnTo>
                    <a:pt x="27" y="18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27" y="51"/>
                  </a:lnTo>
                  <a:lnTo>
                    <a:pt x="37" y="69"/>
                  </a:lnTo>
                  <a:lnTo>
                    <a:pt x="45" y="84"/>
                  </a:lnTo>
                  <a:lnTo>
                    <a:pt x="52" y="94"/>
                  </a:lnTo>
                  <a:lnTo>
                    <a:pt x="56" y="100"/>
                  </a:lnTo>
                  <a:lnTo>
                    <a:pt x="59" y="105"/>
                  </a:lnTo>
                  <a:lnTo>
                    <a:pt x="42" y="120"/>
                  </a:lnTo>
                  <a:lnTo>
                    <a:pt x="26" y="137"/>
                  </a:lnTo>
                  <a:lnTo>
                    <a:pt x="11" y="153"/>
                  </a:lnTo>
                  <a:lnTo>
                    <a:pt x="7" y="159"/>
                  </a:lnTo>
                  <a:lnTo>
                    <a:pt x="2" y="166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7" y="182"/>
                  </a:lnTo>
                  <a:lnTo>
                    <a:pt x="13" y="182"/>
                  </a:lnTo>
                  <a:lnTo>
                    <a:pt x="27" y="182"/>
                  </a:lnTo>
                  <a:lnTo>
                    <a:pt x="63" y="181"/>
                  </a:lnTo>
                  <a:lnTo>
                    <a:pt x="97" y="181"/>
                  </a:lnTo>
                  <a:lnTo>
                    <a:pt x="130" y="181"/>
                  </a:lnTo>
                  <a:lnTo>
                    <a:pt x="163" y="182"/>
                  </a:lnTo>
                  <a:lnTo>
                    <a:pt x="195" y="184"/>
                  </a:lnTo>
                  <a:lnTo>
                    <a:pt x="231" y="185"/>
                  </a:lnTo>
                  <a:lnTo>
                    <a:pt x="265" y="185"/>
                  </a:lnTo>
                  <a:lnTo>
                    <a:pt x="298" y="185"/>
                  </a:lnTo>
                  <a:lnTo>
                    <a:pt x="333" y="185"/>
                  </a:lnTo>
                  <a:lnTo>
                    <a:pt x="370" y="184"/>
                  </a:lnTo>
                  <a:lnTo>
                    <a:pt x="407" y="181"/>
                  </a:lnTo>
                  <a:lnTo>
                    <a:pt x="443" y="179"/>
                  </a:lnTo>
                  <a:lnTo>
                    <a:pt x="479" y="179"/>
                  </a:lnTo>
                  <a:lnTo>
                    <a:pt x="514" y="179"/>
                  </a:lnTo>
                  <a:lnTo>
                    <a:pt x="549" y="181"/>
                  </a:lnTo>
                  <a:lnTo>
                    <a:pt x="550" y="181"/>
                  </a:lnTo>
                  <a:lnTo>
                    <a:pt x="557" y="171"/>
                  </a:lnTo>
                  <a:lnTo>
                    <a:pt x="563" y="163"/>
                  </a:lnTo>
                  <a:lnTo>
                    <a:pt x="587" y="127"/>
                  </a:lnTo>
                  <a:lnTo>
                    <a:pt x="600" y="111"/>
                  </a:lnTo>
                  <a:lnTo>
                    <a:pt x="611" y="94"/>
                  </a:lnTo>
                  <a:lnTo>
                    <a:pt x="619" y="84"/>
                  </a:lnTo>
                  <a:lnTo>
                    <a:pt x="620" y="83"/>
                  </a:lnTo>
                  <a:lnTo>
                    <a:pt x="620" y="82"/>
                  </a:lnTo>
                  <a:lnTo>
                    <a:pt x="620" y="80"/>
                  </a:lnTo>
                  <a:close/>
                  <a:moveTo>
                    <a:pt x="44" y="76"/>
                  </a:moveTo>
                  <a:lnTo>
                    <a:pt x="44" y="76"/>
                  </a:lnTo>
                  <a:lnTo>
                    <a:pt x="34" y="57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33" y="42"/>
                  </a:lnTo>
                  <a:lnTo>
                    <a:pt x="41" y="60"/>
                  </a:lnTo>
                  <a:lnTo>
                    <a:pt x="51" y="76"/>
                  </a:lnTo>
                  <a:lnTo>
                    <a:pt x="60" y="94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59" y="105"/>
                  </a:lnTo>
                  <a:lnTo>
                    <a:pt x="58" y="97"/>
                  </a:lnTo>
                  <a:lnTo>
                    <a:pt x="53" y="90"/>
                  </a:lnTo>
                  <a:lnTo>
                    <a:pt x="44" y="76"/>
                  </a:lnTo>
                  <a:close/>
                  <a:moveTo>
                    <a:pt x="602" y="102"/>
                  </a:moveTo>
                  <a:lnTo>
                    <a:pt x="602" y="102"/>
                  </a:lnTo>
                  <a:lnTo>
                    <a:pt x="582" y="133"/>
                  </a:lnTo>
                  <a:lnTo>
                    <a:pt x="552" y="178"/>
                  </a:lnTo>
                  <a:lnTo>
                    <a:pt x="552" y="173"/>
                  </a:lnTo>
                  <a:lnTo>
                    <a:pt x="552" y="168"/>
                  </a:lnTo>
                  <a:lnTo>
                    <a:pt x="556" y="167"/>
                  </a:lnTo>
                  <a:lnTo>
                    <a:pt x="558" y="166"/>
                  </a:lnTo>
                  <a:lnTo>
                    <a:pt x="558" y="164"/>
                  </a:lnTo>
                  <a:lnTo>
                    <a:pt x="553" y="164"/>
                  </a:lnTo>
                  <a:lnTo>
                    <a:pt x="553" y="163"/>
                  </a:lnTo>
                  <a:lnTo>
                    <a:pt x="572" y="137"/>
                  </a:lnTo>
                  <a:lnTo>
                    <a:pt x="585" y="119"/>
                  </a:lnTo>
                  <a:lnTo>
                    <a:pt x="597" y="101"/>
                  </a:lnTo>
                  <a:lnTo>
                    <a:pt x="607" y="89"/>
                  </a:lnTo>
                  <a:lnTo>
                    <a:pt x="616" y="76"/>
                  </a:lnTo>
                  <a:lnTo>
                    <a:pt x="616" y="80"/>
                  </a:lnTo>
                  <a:lnTo>
                    <a:pt x="616" y="83"/>
                  </a:lnTo>
                  <a:lnTo>
                    <a:pt x="613" y="87"/>
                  </a:lnTo>
                  <a:lnTo>
                    <a:pt x="611" y="93"/>
                  </a:lnTo>
                  <a:lnTo>
                    <a:pt x="602" y="102"/>
                  </a:lnTo>
                  <a:close/>
                </a:path>
              </a:pathLst>
            </a:custGeom>
            <a:solidFill>
              <a:srgbClr val="0057A6"/>
            </a:solidFill>
            <a:ln>
              <a:solidFill>
                <a:srgbClr val="0057A6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2336743" y="4136343"/>
              <a:ext cx="2031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57A6"/>
                  </a:solidFill>
                  <a:latin typeface="微软雅黑" pitchFamily="34" charset="-122"/>
                  <a:ea typeface="微软雅黑" pitchFamily="34" charset="-122"/>
                </a:rPr>
                <a:t>Click to add a title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20904" y="5359634"/>
            <a:ext cx="2903645" cy="1009486"/>
            <a:chOff x="1720904" y="5359634"/>
            <a:chExt cx="2903645" cy="1009486"/>
          </a:xfrm>
        </p:grpSpPr>
        <p:sp>
          <p:nvSpPr>
            <p:cNvPr id="8" name="Freeform 104"/>
            <p:cNvSpPr>
              <a:spLocks noEditPoints="1"/>
            </p:cNvSpPr>
            <p:nvPr/>
          </p:nvSpPr>
          <p:spPr bwMode="auto">
            <a:xfrm>
              <a:off x="1720904" y="5359634"/>
              <a:ext cx="2903645" cy="1009486"/>
            </a:xfrm>
            <a:custGeom>
              <a:avLst/>
              <a:gdLst>
                <a:gd name="T0" fmla="*/ 618 w 620"/>
                <a:gd name="T1" fmla="*/ 72 h 185"/>
                <a:gd name="T2" fmla="*/ 587 w 620"/>
                <a:gd name="T3" fmla="*/ 35 h 185"/>
                <a:gd name="T4" fmla="*/ 565 w 620"/>
                <a:gd name="T5" fmla="*/ 18 h 185"/>
                <a:gd name="T6" fmla="*/ 598 w 620"/>
                <a:gd name="T7" fmla="*/ 95 h 185"/>
                <a:gd name="T8" fmla="*/ 560 w 620"/>
                <a:gd name="T9" fmla="*/ 152 h 185"/>
                <a:gd name="T10" fmla="*/ 492 w 620"/>
                <a:gd name="T11" fmla="*/ 168 h 185"/>
                <a:gd name="T12" fmla="*/ 338 w 620"/>
                <a:gd name="T13" fmla="*/ 168 h 185"/>
                <a:gd name="T14" fmla="*/ 144 w 620"/>
                <a:gd name="T15" fmla="*/ 164 h 185"/>
                <a:gd name="T16" fmla="*/ 37 w 620"/>
                <a:gd name="T17" fmla="*/ 170 h 185"/>
                <a:gd name="T18" fmla="*/ 279 w 620"/>
                <a:gd name="T19" fmla="*/ 168 h 185"/>
                <a:gd name="T20" fmla="*/ 413 w 620"/>
                <a:gd name="T21" fmla="*/ 171 h 185"/>
                <a:gd name="T22" fmla="*/ 516 w 620"/>
                <a:gd name="T23" fmla="*/ 171 h 185"/>
                <a:gd name="T24" fmla="*/ 543 w 620"/>
                <a:gd name="T25" fmla="*/ 170 h 185"/>
                <a:gd name="T26" fmla="*/ 549 w 620"/>
                <a:gd name="T27" fmla="*/ 170 h 185"/>
                <a:gd name="T28" fmla="*/ 408 w 620"/>
                <a:gd name="T29" fmla="*/ 178 h 185"/>
                <a:gd name="T30" fmla="*/ 267 w 620"/>
                <a:gd name="T31" fmla="*/ 182 h 185"/>
                <a:gd name="T32" fmla="*/ 132 w 620"/>
                <a:gd name="T33" fmla="*/ 179 h 185"/>
                <a:gd name="T34" fmla="*/ 13 w 620"/>
                <a:gd name="T35" fmla="*/ 181 h 185"/>
                <a:gd name="T36" fmla="*/ 2 w 620"/>
                <a:gd name="T37" fmla="*/ 177 h 185"/>
                <a:gd name="T38" fmla="*/ 9 w 620"/>
                <a:gd name="T39" fmla="*/ 159 h 185"/>
                <a:gd name="T40" fmla="*/ 66 w 620"/>
                <a:gd name="T41" fmla="*/ 102 h 185"/>
                <a:gd name="T42" fmla="*/ 48 w 620"/>
                <a:gd name="T43" fmla="*/ 60 h 185"/>
                <a:gd name="T44" fmla="*/ 56 w 620"/>
                <a:gd name="T45" fmla="*/ 17 h 185"/>
                <a:gd name="T46" fmla="*/ 194 w 620"/>
                <a:gd name="T47" fmla="*/ 14 h 185"/>
                <a:gd name="T48" fmla="*/ 282 w 620"/>
                <a:gd name="T49" fmla="*/ 7 h 185"/>
                <a:gd name="T50" fmla="*/ 429 w 620"/>
                <a:gd name="T51" fmla="*/ 9 h 185"/>
                <a:gd name="T52" fmla="*/ 536 w 620"/>
                <a:gd name="T53" fmla="*/ 3 h 185"/>
                <a:gd name="T54" fmla="*/ 494 w 620"/>
                <a:gd name="T55" fmla="*/ 2 h 185"/>
                <a:gd name="T56" fmla="*/ 330 w 620"/>
                <a:gd name="T57" fmla="*/ 5 h 185"/>
                <a:gd name="T58" fmla="*/ 217 w 620"/>
                <a:gd name="T59" fmla="*/ 9 h 185"/>
                <a:gd name="T60" fmla="*/ 78 w 620"/>
                <a:gd name="T61" fmla="*/ 10 h 185"/>
                <a:gd name="T62" fmla="*/ 26 w 620"/>
                <a:gd name="T63" fmla="*/ 21 h 185"/>
                <a:gd name="T64" fmla="*/ 23 w 620"/>
                <a:gd name="T65" fmla="*/ 20 h 185"/>
                <a:gd name="T66" fmla="*/ 19 w 620"/>
                <a:gd name="T67" fmla="*/ 32 h 185"/>
                <a:gd name="T68" fmla="*/ 27 w 620"/>
                <a:gd name="T69" fmla="*/ 51 h 185"/>
                <a:gd name="T70" fmla="*/ 56 w 620"/>
                <a:gd name="T71" fmla="*/ 100 h 185"/>
                <a:gd name="T72" fmla="*/ 11 w 620"/>
                <a:gd name="T73" fmla="*/ 153 h 185"/>
                <a:gd name="T74" fmla="*/ 0 w 620"/>
                <a:gd name="T75" fmla="*/ 173 h 185"/>
                <a:gd name="T76" fmla="*/ 0 w 620"/>
                <a:gd name="T77" fmla="*/ 185 h 185"/>
                <a:gd name="T78" fmla="*/ 7 w 620"/>
                <a:gd name="T79" fmla="*/ 182 h 185"/>
                <a:gd name="T80" fmla="*/ 97 w 620"/>
                <a:gd name="T81" fmla="*/ 181 h 185"/>
                <a:gd name="T82" fmla="*/ 231 w 620"/>
                <a:gd name="T83" fmla="*/ 185 h 185"/>
                <a:gd name="T84" fmla="*/ 370 w 620"/>
                <a:gd name="T85" fmla="*/ 184 h 185"/>
                <a:gd name="T86" fmla="*/ 549 w 620"/>
                <a:gd name="T87" fmla="*/ 181 h 185"/>
                <a:gd name="T88" fmla="*/ 557 w 620"/>
                <a:gd name="T89" fmla="*/ 171 h 185"/>
                <a:gd name="T90" fmla="*/ 611 w 620"/>
                <a:gd name="T91" fmla="*/ 94 h 185"/>
                <a:gd name="T92" fmla="*/ 620 w 620"/>
                <a:gd name="T93" fmla="*/ 82 h 185"/>
                <a:gd name="T94" fmla="*/ 44 w 620"/>
                <a:gd name="T95" fmla="*/ 76 h 185"/>
                <a:gd name="T96" fmla="*/ 26 w 620"/>
                <a:gd name="T97" fmla="*/ 35 h 185"/>
                <a:gd name="T98" fmla="*/ 24 w 620"/>
                <a:gd name="T99" fmla="*/ 24 h 185"/>
                <a:gd name="T100" fmla="*/ 60 w 620"/>
                <a:gd name="T101" fmla="*/ 94 h 185"/>
                <a:gd name="T102" fmla="*/ 59 w 620"/>
                <a:gd name="T103" fmla="*/ 105 h 185"/>
                <a:gd name="T104" fmla="*/ 602 w 620"/>
                <a:gd name="T105" fmla="*/ 102 h 185"/>
                <a:gd name="T106" fmla="*/ 552 w 620"/>
                <a:gd name="T107" fmla="*/ 173 h 185"/>
                <a:gd name="T108" fmla="*/ 558 w 620"/>
                <a:gd name="T109" fmla="*/ 164 h 185"/>
                <a:gd name="T110" fmla="*/ 553 w 620"/>
                <a:gd name="T111" fmla="*/ 163 h 185"/>
                <a:gd name="T112" fmla="*/ 553 w 620"/>
                <a:gd name="T113" fmla="*/ 163 h 185"/>
                <a:gd name="T114" fmla="*/ 607 w 620"/>
                <a:gd name="T115" fmla="*/ 89 h 185"/>
                <a:gd name="T116" fmla="*/ 616 w 620"/>
                <a:gd name="T117" fmla="*/ 83 h 185"/>
                <a:gd name="T118" fmla="*/ 602 w 620"/>
                <a:gd name="T119" fmla="*/ 102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20" h="185">
                  <a:moveTo>
                    <a:pt x="620" y="80"/>
                  </a:moveTo>
                  <a:lnTo>
                    <a:pt x="620" y="80"/>
                  </a:lnTo>
                  <a:lnTo>
                    <a:pt x="619" y="78"/>
                  </a:lnTo>
                  <a:lnTo>
                    <a:pt x="619" y="75"/>
                  </a:lnTo>
                  <a:lnTo>
                    <a:pt x="618" y="72"/>
                  </a:lnTo>
                  <a:lnTo>
                    <a:pt x="602" y="54"/>
                  </a:lnTo>
                  <a:lnTo>
                    <a:pt x="587" y="35"/>
                  </a:lnTo>
                  <a:lnTo>
                    <a:pt x="569" y="17"/>
                  </a:lnTo>
                  <a:lnTo>
                    <a:pt x="552" y="0"/>
                  </a:lnTo>
                  <a:lnTo>
                    <a:pt x="550" y="2"/>
                  </a:lnTo>
                  <a:lnTo>
                    <a:pt x="565" y="18"/>
                  </a:lnTo>
                  <a:lnTo>
                    <a:pt x="580" y="35"/>
                  </a:lnTo>
                  <a:lnTo>
                    <a:pt x="597" y="56"/>
                  </a:lnTo>
                  <a:lnTo>
                    <a:pt x="615" y="75"/>
                  </a:lnTo>
                  <a:lnTo>
                    <a:pt x="598" y="95"/>
                  </a:lnTo>
                  <a:lnTo>
                    <a:pt x="582" y="116"/>
                  </a:lnTo>
                  <a:lnTo>
                    <a:pt x="574" y="128"/>
                  </a:lnTo>
                  <a:lnTo>
                    <a:pt x="565" y="141"/>
                  </a:lnTo>
                  <a:lnTo>
                    <a:pt x="560" y="152"/>
                  </a:lnTo>
                  <a:lnTo>
                    <a:pt x="550" y="164"/>
                  </a:lnTo>
                  <a:lnTo>
                    <a:pt x="521" y="167"/>
                  </a:lnTo>
                  <a:lnTo>
                    <a:pt x="507" y="167"/>
                  </a:lnTo>
                  <a:lnTo>
                    <a:pt x="492" y="168"/>
                  </a:lnTo>
                  <a:lnTo>
                    <a:pt x="457" y="167"/>
                  </a:lnTo>
                  <a:lnTo>
                    <a:pt x="419" y="167"/>
                  </a:lnTo>
                  <a:lnTo>
                    <a:pt x="356" y="168"/>
                  </a:lnTo>
                  <a:lnTo>
                    <a:pt x="338" y="168"/>
                  </a:lnTo>
                  <a:lnTo>
                    <a:pt x="322" y="167"/>
                  </a:lnTo>
                  <a:lnTo>
                    <a:pt x="304" y="166"/>
                  </a:lnTo>
                  <a:lnTo>
                    <a:pt x="286" y="164"/>
                  </a:lnTo>
                  <a:lnTo>
                    <a:pt x="216" y="164"/>
                  </a:lnTo>
                  <a:lnTo>
                    <a:pt x="144" y="164"/>
                  </a:lnTo>
                  <a:lnTo>
                    <a:pt x="74" y="166"/>
                  </a:lnTo>
                  <a:lnTo>
                    <a:pt x="4" y="170"/>
                  </a:lnTo>
                  <a:lnTo>
                    <a:pt x="37" y="170"/>
                  </a:lnTo>
                  <a:lnTo>
                    <a:pt x="70" y="168"/>
                  </a:lnTo>
                  <a:lnTo>
                    <a:pt x="103" y="167"/>
                  </a:lnTo>
                  <a:lnTo>
                    <a:pt x="136" y="167"/>
                  </a:lnTo>
                  <a:lnTo>
                    <a:pt x="279" y="168"/>
                  </a:lnTo>
                  <a:lnTo>
                    <a:pt x="313" y="170"/>
                  </a:lnTo>
                  <a:lnTo>
                    <a:pt x="349" y="173"/>
                  </a:lnTo>
                  <a:lnTo>
                    <a:pt x="364" y="173"/>
                  </a:lnTo>
                  <a:lnTo>
                    <a:pt x="381" y="173"/>
                  </a:lnTo>
                  <a:lnTo>
                    <a:pt x="413" y="171"/>
                  </a:lnTo>
                  <a:lnTo>
                    <a:pt x="448" y="171"/>
                  </a:lnTo>
                  <a:lnTo>
                    <a:pt x="485" y="171"/>
                  </a:lnTo>
                  <a:lnTo>
                    <a:pt x="501" y="171"/>
                  </a:lnTo>
                  <a:lnTo>
                    <a:pt x="516" y="171"/>
                  </a:lnTo>
                  <a:lnTo>
                    <a:pt x="546" y="168"/>
                  </a:lnTo>
                  <a:lnTo>
                    <a:pt x="545" y="168"/>
                  </a:lnTo>
                  <a:lnTo>
                    <a:pt x="543" y="170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9" y="178"/>
                  </a:lnTo>
                  <a:lnTo>
                    <a:pt x="514" y="177"/>
                  </a:lnTo>
                  <a:lnTo>
                    <a:pt x="479" y="177"/>
                  </a:lnTo>
                  <a:lnTo>
                    <a:pt x="408" y="178"/>
                  </a:lnTo>
                  <a:lnTo>
                    <a:pt x="374" y="181"/>
                  </a:lnTo>
                  <a:lnTo>
                    <a:pt x="340" y="182"/>
                  </a:lnTo>
                  <a:lnTo>
                    <a:pt x="302" y="182"/>
                  </a:lnTo>
                  <a:lnTo>
                    <a:pt x="267" y="182"/>
                  </a:lnTo>
                  <a:lnTo>
                    <a:pt x="234" y="184"/>
                  </a:lnTo>
                  <a:lnTo>
                    <a:pt x="202" y="182"/>
                  </a:lnTo>
                  <a:lnTo>
                    <a:pt x="166" y="179"/>
                  </a:lnTo>
                  <a:lnTo>
                    <a:pt x="132" y="179"/>
                  </a:lnTo>
                  <a:lnTo>
                    <a:pt x="95" y="179"/>
                  </a:lnTo>
                  <a:lnTo>
                    <a:pt x="59" y="179"/>
                  </a:lnTo>
                  <a:lnTo>
                    <a:pt x="29" y="179"/>
                  </a:lnTo>
                  <a:lnTo>
                    <a:pt x="13" y="181"/>
                  </a:lnTo>
                  <a:lnTo>
                    <a:pt x="7" y="182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2" y="177"/>
                  </a:lnTo>
                  <a:lnTo>
                    <a:pt x="2" y="170"/>
                  </a:lnTo>
                  <a:lnTo>
                    <a:pt x="5" y="167"/>
                  </a:lnTo>
                  <a:lnTo>
                    <a:pt x="7" y="163"/>
                  </a:lnTo>
                  <a:lnTo>
                    <a:pt x="9" y="159"/>
                  </a:lnTo>
                  <a:lnTo>
                    <a:pt x="15" y="152"/>
                  </a:lnTo>
                  <a:lnTo>
                    <a:pt x="34" y="133"/>
                  </a:lnTo>
                  <a:lnTo>
                    <a:pt x="49" y="117"/>
                  </a:lnTo>
                  <a:lnTo>
                    <a:pt x="66" y="102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59" y="79"/>
                  </a:lnTo>
                  <a:lnTo>
                    <a:pt x="48" y="60"/>
                  </a:lnTo>
                  <a:lnTo>
                    <a:pt x="37" y="42"/>
                  </a:lnTo>
                  <a:lnTo>
                    <a:pt x="27" y="21"/>
                  </a:lnTo>
                  <a:lnTo>
                    <a:pt x="56" y="17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161" y="16"/>
                  </a:lnTo>
                  <a:lnTo>
                    <a:pt x="194" y="14"/>
                  </a:lnTo>
                  <a:lnTo>
                    <a:pt x="227" y="13"/>
                  </a:lnTo>
                  <a:lnTo>
                    <a:pt x="243" y="10"/>
                  </a:lnTo>
                  <a:lnTo>
                    <a:pt x="261" y="7"/>
                  </a:lnTo>
                  <a:lnTo>
                    <a:pt x="282" y="7"/>
                  </a:lnTo>
                  <a:lnTo>
                    <a:pt x="301" y="9"/>
                  </a:lnTo>
                  <a:lnTo>
                    <a:pt x="334" y="9"/>
                  </a:lnTo>
                  <a:lnTo>
                    <a:pt x="366" y="9"/>
                  </a:lnTo>
                  <a:lnTo>
                    <a:pt x="429" y="9"/>
                  </a:lnTo>
                  <a:lnTo>
                    <a:pt x="461" y="7"/>
                  </a:lnTo>
                  <a:lnTo>
                    <a:pt x="491" y="6"/>
                  </a:lnTo>
                  <a:lnTo>
                    <a:pt x="521" y="5"/>
                  </a:lnTo>
                  <a:lnTo>
                    <a:pt x="536" y="3"/>
                  </a:lnTo>
                  <a:lnTo>
                    <a:pt x="550" y="0"/>
                  </a:lnTo>
                  <a:lnTo>
                    <a:pt x="521" y="0"/>
                  </a:lnTo>
                  <a:lnTo>
                    <a:pt x="494" y="2"/>
                  </a:lnTo>
                  <a:lnTo>
                    <a:pt x="462" y="3"/>
                  </a:lnTo>
                  <a:lnTo>
                    <a:pt x="432" y="5"/>
                  </a:lnTo>
                  <a:lnTo>
                    <a:pt x="363" y="5"/>
                  </a:lnTo>
                  <a:lnTo>
                    <a:pt x="330" y="5"/>
                  </a:lnTo>
                  <a:lnTo>
                    <a:pt x="296" y="3"/>
                  </a:lnTo>
                  <a:lnTo>
                    <a:pt x="265" y="3"/>
                  </a:lnTo>
                  <a:lnTo>
                    <a:pt x="235" y="7"/>
                  </a:lnTo>
                  <a:lnTo>
                    <a:pt x="217" y="9"/>
                  </a:lnTo>
                  <a:lnTo>
                    <a:pt x="199" y="10"/>
                  </a:lnTo>
                  <a:lnTo>
                    <a:pt x="163" y="10"/>
                  </a:lnTo>
                  <a:lnTo>
                    <a:pt x="93" y="10"/>
                  </a:lnTo>
                  <a:lnTo>
                    <a:pt x="78" y="10"/>
                  </a:lnTo>
                  <a:lnTo>
                    <a:pt x="62" y="11"/>
                  </a:lnTo>
                  <a:lnTo>
                    <a:pt x="30" y="17"/>
                  </a:lnTo>
                  <a:lnTo>
                    <a:pt x="27" y="18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0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27" y="51"/>
                  </a:lnTo>
                  <a:lnTo>
                    <a:pt x="37" y="69"/>
                  </a:lnTo>
                  <a:lnTo>
                    <a:pt x="45" y="84"/>
                  </a:lnTo>
                  <a:lnTo>
                    <a:pt x="52" y="94"/>
                  </a:lnTo>
                  <a:lnTo>
                    <a:pt x="56" y="100"/>
                  </a:lnTo>
                  <a:lnTo>
                    <a:pt x="59" y="105"/>
                  </a:lnTo>
                  <a:lnTo>
                    <a:pt x="42" y="120"/>
                  </a:lnTo>
                  <a:lnTo>
                    <a:pt x="26" y="137"/>
                  </a:lnTo>
                  <a:lnTo>
                    <a:pt x="11" y="153"/>
                  </a:lnTo>
                  <a:lnTo>
                    <a:pt x="7" y="159"/>
                  </a:lnTo>
                  <a:lnTo>
                    <a:pt x="2" y="166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7" y="182"/>
                  </a:lnTo>
                  <a:lnTo>
                    <a:pt x="13" y="182"/>
                  </a:lnTo>
                  <a:lnTo>
                    <a:pt x="27" y="182"/>
                  </a:lnTo>
                  <a:lnTo>
                    <a:pt x="63" y="181"/>
                  </a:lnTo>
                  <a:lnTo>
                    <a:pt x="97" y="181"/>
                  </a:lnTo>
                  <a:lnTo>
                    <a:pt x="130" y="181"/>
                  </a:lnTo>
                  <a:lnTo>
                    <a:pt x="163" y="182"/>
                  </a:lnTo>
                  <a:lnTo>
                    <a:pt x="195" y="184"/>
                  </a:lnTo>
                  <a:lnTo>
                    <a:pt x="231" y="185"/>
                  </a:lnTo>
                  <a:lnTo>
                    <a:pt x="265" y="185"/>
                  </a:lnTo>
                  <a:lnTo>
                    <a:pt x="298" y="185"/>
                  </a:lnTo>
                  <a:lnTo>
                    <a:pt x="333" y="185"/>
                  </a:lnTo>
                  <a:lnTo>
                    <a:pt x="370" y="184"/>
                  </a:lnTo>
                  <a:lnTo>
                    <a:pt x="407" y="181"/>
                  </a:lnTo>
                  <a:lnTo>
                    <a:pt x="443" y="179"/>
                  </a:lnTo>
                  <a:lnTo>
                    <a:pt x="479" y="179"/>
                  </a:lnTo>
                  <a:lnTo>
                    <a:pt x="514" y="179"/>
                  </a:lnTo>
                  <a:lnTo>
                    <a:pt x="549" y="181"/>
                  </a:lnTo>
                  <a:lnTo>
                    <a:pt x="550" y="181"/>
                  </a:lnTo>
                  <a:lnTo>
                    <a:pt x="557" y="171"/>
                  </a:lnTo>
                  <a:lnTo>
                    <a:pt x="563" y="163"/>
                  </a:lnTo>
                  <a:lnTo>
                    <a:pt x="587" y="127"/>
                  </a:lnTo>
                  <a:lnTo>
                    <a:pt x="600" y="111"/>
                  </a:lnTo>
                  <a:lnTo>
                    <a:pt x="611" y="94"/>
                  </a:lnTo>
                  <a:lnTo>
                    <a:pt x="619" y="84"/>
                  </a:lnTo>
                  <a:lnTo>
                    <a:pt x="620" y="83"/>
                  </a:lnTo>
                  <a:lnTo>
                    <a:pt x="620" y="82"/>
                  </a:lnTo>
                  <a:lnTo>
                    <a:pt x="620" y="80"/>
                  </a:lnTo>
                  <a:close/>
                  <a:moveTo>
                    <a:pt x="44" y="76"/>
                  </a:moveTo>
                  <a:lnTo>
                    <a:pt x="44" y="76"/>
                  </a:lnTo>
                  <a:lnTo>
                    <a:pt x="34" y="57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33" y="42"/>
                  </a:lnTo>
                  <a:lnTo>
                    <a:pt x="41" y="60"/>
                  </a:lnTo>
                  <a:lnTo>
                    <a:pt x="51" y="76"/>
                  </a:lnTo>
                  <a:lnTo>
                    <a:pt x="60" y="94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59" y="105"/>
                  </a:lnTo>
                  <a:lnTo>
                    <a:pt x="58" y="97"/>
                  </a:lnTo>
                  <a:lnTo>
                    <a:pt x="53" y="90"/>
                  </a:lnTo>
                  <a:lnTo>
                    <a:pt x="44" y="76"/>
                  </a:lnTo>
                  <a:close/>
                  <a:moveTo>
                    <a:pt x="602" y="102"/>
                  </a:moveTo>
                  <a:lnTo>
                    <a:pt x="602" y="102"/>
                  </a:lnTo>
                  <a:lnTo>
                    <a:pt x="582" y="133"/>
                  </a:lnTo>
                  <a:lnTo>
                    <a:pt x="552" y="178"/>
                  </a:lnTo>
                  <a:lnTo>
                    <a:pt x="552" y="173"/>
                  </a:lnTo>
                  <a:lnTo>
                    <a:pt x="552" y="168"/>
                  </a:lnTo>
                  <a:lnTo>
                    <a:pt x="556" y="167"/>
                  </a:lnTo>
                  <a:lnTo>
                    <a:pt x="558" y="166"/>
                  </a:lnTo>
                  <a:lnTo>
                    <a:pt x="558" y="164"/>
                  </a:lnTo>
                  <a:lnTo>
                    <a:pt x="553" y="164"/>
                  </a:lnTo>
                  <a:lnTo>
                    <a:pt x="553" y="163"/>
                  </a:lnTo>
                  <a:lnTo>
                    <a:pt x="572" y="137"/>
                  </a:lnTo>
                  <a:lnTo>
                    <a:pt x="585" y="119"/>
                  </a:lnTo>
                  <a:lnTo>
                    <a:pt x="597" y="101"/>
                  </a:lnTo>
                  <a:lnTo>
                    <a:pt x="607" y="89"/>
                  </a:lnTo>
                  <a:lnTo>
                    <a:pt x="616" y="76"/>
                  </a:lnTo>
                  <a:lnTo>
                    <a:pt x="616" y="80"/>
                  </a:lnTo>
                  <a:lnTo>
                    <a:pt x="616" y="83"/>
                  </a:lnTo>
                  <a:lnTo>
                    <a:pt x="613" y="87"/>
                  </a:lnTo>
                  <a:lnTo>
                    <a:pt x="611" y="93"/>
                  </a:lnTo>
                  <a:lnTo>
                    <a:pt x="602" y="102"/>
                  </a:lnTo>
                  <a:close/>
                </a:path>
              </a:pathLst>
            </a:custGeom>
            <a:solidFill>
              <a:srgbClr val="0057A6"/>
            </a:solidFill>
            <a:ln>
              <a:solidFill>
                <a:srgbClr val="0057A6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2336743" y="5664322"/>
              <a:ext cx="2031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57A6"/>
                  </a:solidFill>
                  <a:latin typeface="微软雅黑" pitchFamily="34" charset="-122"/>
                  <a:ea typeface="微软雅黑" pitchFamily="34" charset="-122"/>
                </a:rPr>
                <a:t>Click to add a title    </a:t>
              </a:r>
              <a:endParaRPr lang="en-US" altLang="zh-CN" sz="2000" b="1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5280210" y="2378691"/>
            <a:ext cx="4895636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5280210" y="3957634"/>
            <a:ext cx="4895636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5280210" y="5536577"/>
            <a:ext cx="4895636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08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434608" y="2411513"/>
            <a:ext cx="998537" cy="1236074"/>
          </a:xfrm>
          <a:custGeom>
            <a:avLst/>
            <a:gdLst>
              <a:gd name="T0" fmla="*/ 3 w 222"/>
              <a:gd name="T1" fmla="*/ 0 h 272"/>
              <a:gd name="T2" fmla="*/ 217 w 222"/>
              <a:gd name="T3" fmla="*/ 156 h 272"/>
              <a:gd name="T4" fmla="*/ 29 w 222"/>
              <a:gd name="T5" fmla="*/ 27 h 272"/>
              <a:gd name="T6" fmla="*/ 172 w 222"/>
              <a:gd name="T7" fmla="*/ 182 h 272"/>
              <a:gd name="T8" fmla="*/ 101 w 222"/>
              <a:gd name="T9" fmla="*/ 227 h 272"/>
              <a:gd name="T10" fmla="*/ 126 w 222"/>
              <a:gd name="T11" fmla="*/ 175 h 272"/>
              <a:gd name="T12" fmla="*/ 89 w 222"/>
              <a:gd name="T13" fmla="*/ 242 h 272"/>
              <a:gd name="T14" fmla="*/ 169 w 222"/>
              <a:gd name="T15" fmla="*/ 102 h 272"/>
              <a:gd name="T16" fmla="*/ 177 w 222"/>
              <a:gd name="T17" fmla="*/ 135 h 272"/>
              <a:gd name="T18" fmla="*/ 77 w 222"/>
              <a:gd name="T19" fmla="*/ 177 h 272"/>
              <a:gd name="T20" fmla="*/ 80 w 222"/>
              <a:gd name="T21" fmla="*/ 115 h 272"/>
              <a:gd name="T22" fmla="*/ 168 w 222"/>
              <a:gd name="T23" fmla="*/ 185 h 272"/>
              <a:gd name="T24" fmla="*/ 107 w 222"/>
              <a:gd name="T25" fmla="*/ 99 h 272"/>
              <a:gd name="T26" fmla="*/ 93 w 222"/>
              <a:gd name="T27" fmla="*/ 106 h 272"/>
              <a:gd name="T28" fmla="*/ 102 w 222"/>
              <a:gd name="T29" fmla="*/ 145 h 272"/>
              <a:gd name="T30" fmla="*/ 69 w 222"/>
              <a:gd name="T31" fmla="*/ 102 h 272"/>
              <a:gd name="T32" fmla="*/ 67 w 222"/>
              <a:gd name="T33" fmla="*/ 167 h 272"/>
              <a:gd name="T34" fmla="*/ 24 w 222"/>
              <a:gd name="T35" fmla="*/ 164 h 272"/>
              <a:gd name="T36" fmla="*/ 84 w 222"/>
              <a:gd name="T37" fmla="*/ 77 h 272"/>
              <a:gd name="T38" fmla="*/ 61 w 222"/>
              <a:gd name="T39" fmla="*/ 61 h 272"/>
              <a:gd name="T40" fmla="*/ 36 w 222"/>
              <a:gd name="T41" fmla="*/ 199 h 272"/>
              <a:gd name="T42" fmla="*/ 193 w 222"/>
              <a:gd name="T43" fmla="*/ 124 h 272"/>
              <a:gd name="T44" fmla="*/ 52 w 222"/>
              <a:gd name="T45" fmla="*/ 130 h 272"/>
              <a:gd name="T46" fmla="*/ 110 w 222"/>
              <a:gd name="T47" fmla="*/ 106 h 272"/>
              <a:gd name="T48" fmla="*/ 17 w 222"/>
              <a:gd name="T49" fmla="*/ 108 h 272"/>
              <a:gd name="T50" fmla="*/ 3 w 222"/>
              <a:gd name="T51" fmla="*/ 92 h 272"/>
              <a:gd name="T52" fmla="*/ 105 w 222"/>
              <a:gd name="T53" fmla="*/ 129 h 272"/>
              <a:gd name="T54" fmla="*/ 53 w 222"/>
              <a:gd name="T55" fmla="*/ 85 h 272"/>
              <a:gd name="T56" fmla="*/ 46 w 222"/>
              <a:gd name="T57" fmla="*/ 165 h 272"/>
              <a:gd name="T58" fmla="*/ 132 w 222"/>
              <a:gd name="T59" fmla="*/ 129 h 272"/>
              <a:gd name="T60" fmla="*/ 23 w 222"/>
              <a:gd name="T61" fmla="*/ 42 h 272"/>
              <a:gd name="T62" fmla="*/ 91 w 222"/>
              <a:gd name="T63" fmla="*/ 96 h 272"/>
              <a:gd name="T64" fmla="*/ 61 w 222"/>
              <a:gd name="T65" fmla="*/ 174 h 272"/>
              <a:gd name="T66" fmla="*/ 52 w 222"/>
              <a:gd name="T67" fmla="*/ 158 h 272"/>
              <a:gd name="T68" fmla="*/ 62 w 222"/>
              <a:gd name="T69" fmla="*/ 89 h 272"/>
              <a:gd name="T70" fmla="*/ 25 w 222"/>
              <a:gd name="T71" fmla="*/ 106 h 272"/>
              <a:gd name="T72" fmla="*/ 50 w 222"/>
              <a:gd name="T73" fmla="*/ 63 h 272"/>
              <a:gd name="T74" fmla="*/ 11 w 222"/>
              <a:gd name="T75" fmla="*/ 47 h 272"/>
              <a:gd name="T76" fmla="*/ 40 w 222"/>
              <a:gd name="T77" fmla="*/ 114 h 272"/>
              <a:gd name="T78" fmla="*/ 21 w 222"/>
              <a:gd name="T79" fmla="*/ 28 h 272"/>
              <a:gd name="T80" fmla="*/ 11 w 222"/>
              <a:gd name="T81" fmla="*/ 158 h 272"/>
              <a:gd name="T82" fmla="*/ 33 w 222"/>
              <a:gd name="T83" fmla="*/ 114 h 272"/>
              <a:gd name="T84" fmla="*/ 34 w 222"/>
              <a:gd name="T85" fmla="*/ 43 h 272"/>
              <a:gd name="T86" fmla="*/ 61 w 222"/>
              <a:gd name="T87" fmla="*/ 153 h 272"/>
              <a:gd name="T88" fmla="*/ 140 w 222"/>
              <a:gd name="T89" fmla="*/ 100 h 272"/>
              <a:gd name="T90" fmla="*/ 32 w 222"/>
              <a:gd name="T91" fmla="*/ 140 h 272"/>
              <a:gd name="T92" fmla="*/ 55 w 222"/>
              <a:gd name="T93" fmla="*/ 142 h 272"/>
              <a:gd name="T94" fmla="*/ 15 w 222"/>
              <a:gd name="T95" fmla="*/ 129 h 272"/>
              <a:gd name="T96" fmla="*/ 75 w 222"/>
              <a:gd name="T97" fmla="*/ 67 h 272"/>
              <a:gd name="T98" fmla="*/ 27 w 222"/>
              <a:gd name="T99" fmla="*/ 237 h 272"/>
              <a:gd name="T100" fmla="*/ 43 w 222"/>
              <a:gd name="T101" fmla="*/ 109 h 272"/>
              <a:gd name="T102" fmla="*/ 59 w 222"/>
              <a:gd name="T103" fmla="*/ 80 h 272"/>
              <a:gd name="T104" fmla="*/ 151 w 222"/>
              <a:gd name="T105" fmla="*/ 99 h 272"/>
              <a:gd name="T106" fmla="*/ 141 w 222"/>
              <a:gd name="T107" fmla="*/ 132 h 272"/>
              <a:gd name="T108" fmla="*/ 47 w 222"/>
              <a:gd name="T109" fmla="*/ 58 h 272"/>
              <a:gd name="T110" fmla="*/ 110 w 222"/>
              <a:gd name="T111" fmla="*/ 77 h 272"/>
              <a:gd name="T112" fmla="*/ 98 w 222"/>
              <a:gd name="T113" fmla="*/ 126 h 272"/>
              <a:gd name="T114" fmla="*/ 38 w 222"/>
              <a:gd name="T115" fmla="*/ 60 h 272"/>
              <a:gd name="T116" fmla="*/ 146 w 222"/>
              <a:gd name="T117" fmla="*/ 122 h 272"/>
              <a:gd name="T118" fmla="*/ 165 w 222"/>
              <a:gd name="T119" fmla="*/ 105 h 272"/>
              <a:gd name="T120" fmla="*/ 174 w 222"/>
              <a:gd name="T121" fmla="*/ 123 h 272"/>
              <a:gd name="T122" fmla="*/ 58 w 222"/>
              <a:gd name="T123" fmla="*/ 6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2" h="272">
                <a:moveTo>
                  <a:pt x="64" y="268"/>
                </a:moveTo>
                <a:cubicBezTo>
                  <a:pt x="63" y="269"/>
                  <a:pt x="63" y="269"/>
                  <a:pt x="63" y="270"/>
                </a:cubicBezTo>
                <a:cubicBezTo>
                  <a:pt x="62" y="272"/>
                  <a:pt x="60" y="272"/>
                  <a:pt x="58" y="271"/>
                </a:cubicBezTo>
                <a:cubicBezTo>
                  <a:pt x="58" y="270"/>
                  <a:pt x="57" y="270"/>
                  <a:pt x="57" y="270"/>
                </a:cubicBezTo>
                <a:cubicBezTo>
                  <a:pt x="56" y="269"/>
                  <a:pt x="55" y="269"/>
                  <a:pt x="54" y="269"/>
                </a:cubicBezTo>
                <a:cubicBezTo>
                  <a:pt x="52" y="267"/>
                  <a:pt x="50" y="265"/>
                  <a:pt x="48" y="262"/>
                </a:cubicBezTo>
                <a:cubicBezTo>
                  <a:pt x="45" y="259"/>
                  <a:pt x="41" y="255"/>
                  <a:pt x="38" y="252"/>
                </a:cubicBezTo>
                <a:cubicBezTo>
                  <a:pt x="36" y="249"/>
                  <a:pt x="34" y="247"/>
                  <a:pt x="31" y="246"/>
                </a:cubicBezTo>
                <a:cubicBezTo>
                  <a:pt x="26" y="242"/>
                  <a:pt x="21" y="239"/>
                  <a:pt x="17" y="236"/>
                </a:cubicBezTo>
                <a:cubicBezTo>
                  <a:pt x="16" y="235"/>
                  <a:pt x="16" y="235"/>
                  <a:pt x="15" y="235"/>
                </a:cubicBezTo>
                <a:cubicBezTo>
                  <a:pt x="15" y="234"/>
                  <a:pt x="14" y="234"/>
                  <a:pt x="13" y="235"/>
                </a:cubicBezTo>
                <a:cubicBezTo>
                  <a:pt x="11" y="235"/>
                  <a:pt x="9" y="233"/>
                  <a:pt x="8" y="231"/>
                </a:cubicBezTo>
                <a:cubicBezTo>
                  <a:pt x="7" y="229"/>
                  <a:pt x="7" y="228"/>
                  <a:pt x="7" y="226"/>
                </a:cubicBezTo>
                <a:cubicBezTo>
                  <a:pt x="7" y="220"/>
                  <a:pt x="6" y="214"/>
                  <a:pt x="6" y="209"/>
                </a:cubicBezTo>
                <a:cubicBezTo>
                  <a:pt x="6" y="209"/>
                  <a:pt x="6" y="209"/>
                  <a:pt x="5" y="208"/>
                </a:cubicBezTo>
                <a:cubicBezTo>
                  <a:pt x="5" y="209"/>
                  <a:pt x="4" y="209"/>
                  <a:pt x="4" y="210"/>
                </a:cubicBezTo>
                <a:cubicBezTo>
                  <a:pt x="3" y="210"/>
                  <a:pt x="3" y="211"/>
                  <a:pt x="2" y="211"/>
                </a:cubicBezTo>
                <a:cubicBezTo>
                  <a:pt x="2" y="211"/>
                  <a:pt x="1" y="211"/>
                  <a:pt x="1" y="211"/>
                </a:cubicBezTo>
                <a:cubicBezTo>
                  <a:pt x="0" y="210"/>
                  <a:pt x="0" y="210"/>
                  <a:pt x="0" y="209"/>
                </a:cubicBezTo>
                <a:cubicBezTo>
                  <a:pt x="1" y="208"/>
                  <a:pt x="1" y="208"/>
                  <a:pt x="1" y="208"/>
                </a:cubicBezTo>
                <a:cubicBezTo>
                  <a:pt x="2" y="206"/>
                  <a:pt x="3" y="205"/>
                  <a:pt x="4" y="204"/>
                </a:cubicBezTo>
                <a:cubicBezTo>
                  <a:pt x="5" y="203"/>
                  <a:pt x="5" y="202"/>
                  <a:pt x="5" y="201"/>
                </a:cubicBezTo>
                <a:cubicBezTo>
                  <a:pt x="5" y="197"/>
                  <a:pt x="4" y="192"/>
                  <a:pt x="4" y="187"/>
                </a:cubicBezTo>
                <a:cubicBezTo>
                  <a:pt x="3" y="178"/>
                  <a:pt x="2" y="169"/>
                  <a:pt x="2" y="160"/>
                </a:cubicBezTo>
                <a:cubicBezTo>
                  <a:pt x="1" y="147"/>
                  <a:pt x="0" y="134"/>
                  <a:pt x="0" y="120"/>
                </a:cubicBezTo>
                <a:cubicBezTo>
                  <a:pt x="0" y="106"/>
                  <a:pt x="0" y="91"/>
                  <a:pt x="0" y="76"/>
                </a:cubicBezTo>
                <a:cubicBezTo>
                  <a:pt x="0" y="56"/>
                  <a:pt x="0" y="37"/>
                  <a:pt x="1" y="17"/>
                </a:cubicBezTo>
                <a:cubicBezTo>
                  <a:pt x="1" y="13"/>
                  <a:pt x="1" y="9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2"/>
                  <a:pt x="6" y="4"/>
                </a:cubicBezTo>
                <a:cubicBezTo>
                  <a:pt x="6" y="5"/>
                  <a:pt x="6" y="5"/>
                  <a:pt x="4" y="6"/>
                </a:cubicBezTo>
                <a:cubicBezTo>
                  <a:pt x="4" y="7"/>
                  <a:pt x="4" y="9"/>
                  <a:pt x="4" y="10"/>
                </a:cubicBezTo>
                <a:cubicBezTo>
                  <a:pt x="3" y="18"/>
                  <a:pt x="3" y="25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28"/>
                  <a:pt x="4" y="24"/>
                  <a:pt x="4" y="21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5"/>
                  <a:pt x="5" y="13"/>
                  <a:pt x="5" y="12"/>
                </a:cubicBezTo>
                <a:cubicBezTo>
                  <a:pt x="5" y="10"/>
                  <a:pt x="5" y="9"/>
                  <a:pt x="7" y="9"/>
                </a:cubicBezTo>
                <a:cubicBezTo>
                  <a:pt x="9" y="9"/>
                  <a:pt x="10" y="9"/>
                  <a:pt x="12" y="9"/>
                </a:cubicBezTo>
                <a:cubicBezTo>
                  <a:pt x="16" y="11"/>
                  <a:pt x="20" y="13"/>
                  <a:pt x="24" y="14"/>
                </a:cubicBezTo>
                <a:cubicBezTo>
                  <a:pt x="33" y="18"/>
                  <a:pt x="41" y="22"/>
                  <a:pt x="50" y="26"/>
                </a:cubicBezTo>
                <a:cubicBezTo>
                  <a:pt x="63" y="31"/>
                  <a:pt x="76" y="38"/>
                  <a:pt x="88" y="45"/>
                </a:cubicBezTo>
                <a:cubicBezTo>
                  <a:pt x="101" y="52"/>
                  <a:pt x="114" y="59"/>
                  <a:pt x="126" y="67"/>
                </a:cubicBezTo>
                <a:cubicBezTo>
                  <a:pt x="133" y="71"/>
                  <a:pt x="139" y="74"/>
                  <a:pt x="145" y="78"/>
                </a:cubicBezTo>
                <a:cubicBezTo>
                  <a:pt x="154" y="82"/>
                  <a:pt x="162" y="87"/>
                  <a:pt x="171" y="92"/>
                </a:cubicBezTo>
                <a:cubicBezTo>
                  <a:pt x="174" y="94"/>
                  <a:pt x="178" y="96"/>
                  <a:pt x="181" y="99"/>
                </a:cubicBezTo>
                <a:cubicBezTo>
                  <a:pt x="184" y="101"/>
                  <a:pt x="187" y="103"/>
                  <a:pt x="190" y="105"/>
                </a:cubicBezTo>
                <a:cubicBezTo>
                  <a:pt x="193" y="108"/>
                  <a:pt x="197" y="111"/>
                  <a:pt x="200" y="113"/>
                </a:cubicBezTo>
                <a:cubicBezTo>
                  <a:pt x="201" y="114"/>
                  <a:pt x="202" y="115"/>
                  <a:pt x="202" y="116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8"/>
                  <a:pt x="203" y="118"/>
                  <a:pt x="203" y="119"/>
                </a:cubicBezTo>
                <a:cubicBezTo>
                  <a:pt x="206" y="124"/>
                  <a:pt x="210" y="129"/>
                  <a:pt x="214" y="134"/>
                </a:cubicBezTo>
                <a:cubicBezTo>
                  <a:pt x="216" y="138"/>
                  <a:pt x="219" y="143"/>
                  <a:pt x="221" y="148"/>
                </a:cubicBezTo>
                <a:cubicBezTo>
                  <a:pt x="221" y="148"/>
                  <a:pt x="221" y="149"/>
                  <a:pt x="221" y="149"/>
                </a:cubicBezTo>
                <a:cubicBezTo>
                  <a:pt x="222" y="151"/>
                  <a:pt x="221" y="153"/>
                  <a:pt x="220" y="154"/>
                </a:cubicBezTo>
                <a:cubicBezTo>
                  <a:pt x="219" y="155"/>
                  <a:pt x="218" y="155"/>
                  <a:pt x="217" y="156"/>
                </a:cubicBezTo>
                <a:cubicBezTo>
                  <a:pt x="205" y="164"/>
                  <a:pt x="194" y="171"/>
                  <a:pt x="182" y="180"/>
                </a:cubicBezTo>
                <a:cubicBezTo>
                  <a:pt x="168" y="190"/>
                  <a:pt x="154" y="200"/>
                  <a:pt x="140" y="211"/>
                </a:cubicBezTo>
                <a:cubicBezTo>
                  <a:pt x="130" y="219"/>
                  <a:pt x="120" y="226"/>
                  <a:pt x="110" y="234"/>
                </a:cubicBezTo>
                <a:cubicBezTo>
                  <a:pt x="102" y="240"/>
                  <a:pt x="93" y="246"/>
                  <a:pt x="85" y="253"/>
                </a:cubicBezTo>
                <a:cubicBezTo>
                  <a:pt x="82" y="256"/>
                  <a:pt x="78" y="259"/>
                  <a:pt x="74" y="261"/>
                </a:cubicBezTo>
                <a:cubicBezTo>
                  <a:pt x="71" y="264"/>
                  <a:pt x="67" y="266"/>
                  <a:pt x="64" y="268"/>
                </a:cubicBezTo>
                <a:close/>
                <a:moveTo>
                  <a:pt x="179" y="104"/>
                </a:moveTo>
                <a:cubicBezTo>
                  <a:pt x="178" y="104"/>
                  <a:pt x="178" y="103"/>
                  <a:pt x="177" y="103"/>
                </a:cubicBezTo>
                <a:cubicBezTo>
                  <a:pt x="176" y="102"/>
                  <a:pt x="176" y="101"/>
                  <a:pt x="175" y="100"/>
                </a:cubicBezTo>
                <a:cubicBezTo>
                  <a:pt x="174" y="100"/>
                  <a:pt x="173" y="99"/>
                  <a:pt x="174" y="97"/>
                </a:cubicBezTo>
                <a:cubicBezTo>
                  <a:pt x="170" y="95"/>
                  <a:pt x="157" y="87"/>
                  <a:pt x="155" y="86"/>
                </a:cubicBezTo>
                <a:cubicBezTo>
                  <a:pt x="156" y="87"/>
                  <a:pt x="157" y="88"/>
                  <a:pt x="158" y="88"/>
                </a:cubicBezTo>
                <a:cubicBezTo>
                  <a:pt x="164" y="92"/>
                  <a:pt x="170" y="96"/>
                  <a:pt x="175" y="101"/>
                </a:cubicBezTo>
                <a:cubicBezTo>
                  <a:pt x="175" y="102"/>
                  <a:pt x="176" y="102"/>
                  <a:pt x="177" y="103"/>
                </a:cubicBezTo>
                <a:cubicBezTo>
                  <a:pt x="178" y="103"/>
                  <a:pt x="178" y="104"/>
                  <a:pt x="179" y="104"/>
                </a:cubicBezTo>
                <a:cubicBezTo>
                  <a:pt x="180" y="105"/>
                  <a:pt x="181" y="107"/>
                  <a:pt x="182" y="108"/>
                </a:cubicBezTo>
                <a:cubicBezTo>
                  <a:pt x="183" y="109"/>
                  <a:pt x="184" y="110"/>
                  <a:pt x="185" y="110"/>
                </a:cubicBezTo>
                <a:cubicBezTo>
                  <a:pt x="184" y="108"/>
                  <a:pt x="181" y="106"/>
                  <a:pt x="179" y="104"/>
                </a:cubicBezTo>
                <a:close/>
                <a:moveTo>
                  <a:pt x="54" y="190"/>
                </a:moveTo>
                <a:cubicBezTo>
                  <a:pt x="57" y="189"/>
                  <a:pt x="62" y="184"/>
                  <a:pt x="63" y="183"/>
                </a:cubicBezTo>
                <a:cubicBezTo>
                  <a:pt x="63" y="184"/>
                  <a:pt x="62" y="184"/>
                  <a:pt x="62" y="184"/>
                </a:cubicBezTo>
                <a:cubicBezTo>
                  <a:pt x="61" y="185"/>
                  <a:pt x="59" y="185"/>
                  <a:pt x="57" y="187"/>
                </a:cubicBezTo>
                <a:cubicBezTo>
                  <a:pt x="56" y="187"/>
                  <a:pt x="55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4" y="190"/>
                  <a:pt x="54" y="190"/>
                  <a:pt x="54" y="190"/>
                </a:cubicBezTo>
                <a:close/>
                <a:moveTo>
                  <a:pt x="30" y="27"/>
                </a:moveTo>
                <a:cubicBezTo>
                  <a:pt x="29" y="26"/>
                  <a:pt x="28" y="26"/>
                  <a:pt x="27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1" y="27"/>
                  <a:pt x="31" y="28"/>
                </a:cubicBezTo>
                <a:cubicBezTo>
                  <a:pt x="31" y="29"/>
                  <a:pt x="32" y="29"/>
                  <a:pt x="32" y="30"/>
                </a:cubicBezTo>
                <a:cubicBezTo>
                  <a:pt x="33" y="30"/>
                  <a:pt x="33" y="30"/>
                  <a:pt x="34" y="30"/>
                </a:cubicBezTo>
                <a:cubicBezTo>
                  <a:pt x="35" y="31"/>
                  <a:pt x="36" y="32"/>
                  <a:pt x="38" y="33"/>
                </a:cubicBezTo>
                <a:cubicBezTo>
                  <a:pt x="38" y="33"/>
                  <a:pt x="39" y="33"/>
                  <a:pt x="39" y="33"/>
                </a:cubicBezTo>
                <a:cubicBezTo>
                  <a:pt x="38" y="32"/>
                  <a:pt x="38" y="32"/>
                  <a:pt x="37" y="31"/>
                </a:cubicBezTo>
                <a:cubicBezTo>
                  <a:pt x="35" y="30"/>
                  <a:pt x="32" y="28"/>
                  <a:pt x="30" y="27"/>
                </a:cubicBezTo>
                <a:close/>
                <a:moveTo>
                  <a:pt x="190" y="133"/>
                </a:moveTo>
                <a:cubicBezTo>
                  <a:pt x="190" y="133"/>
                  <a:pt x="190" y="133"/>
                  <a:pt x="190" y="134"/>
                </a:cubicBezTo>
                <a:cubicBezTo>
                  <a:pt x="190" y="134"/>
                  <a:pt x="190" y="134"/>
                  <a:pt x="190" y="135"/>
                </a:cubicBezTo>
                <a:cubicBezTo>
                  <a:pt x="191" y="138"/>
                  <a:pt x="192" y="142"/>
                  <a:pt x="194" y="146"/>
                </a:cubicBezTo>
                <a:cubicBezTo>
                  <a:pt x="195" y="149"/>
                  <a:pt x="195" y="152"/>
                  <a:pt x="196" y="155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6" y="160"/>
                  <a:pt x="194" y="161"/>
                  <a:pt x="192" y="159"/>
                </a:cubicBezTo>
                <a:cubicBezTo>
                  <a:pt x="191" y="159"/>
                  <a:pt x="191" y="158"/>
                  <a:pt x="190" y="157"/>
                </a:cubicBezTo>
                <a:cubicBezTo>
                  <a:pt x="186" y="152"/>
                  <a:pt x="181" y="146"/>
                  <a:pt x="178" y="141"/>
                </a:cubicBezTo>
                <a:cubicBezTo>
                  <a:pt x="177" y="140"/>
                  <a:pt x="177" y="140"/>
                  <a:pt x="177" y="139"/>
                </a:cubicBezTo>
                <a:cubicBezTo>
                  <a:pt x="178" y="144"/>
                  <a:pt x="178" y="147"/>
                  <a:pt x="179" y="151"/>
                </a:cubicBezTo>
                <a:cubicBezTo>
                  <a:pt x="181" y="156"/>
                  <a:pt x="182" y="161"/>
                  <a:pt x="182" y="166"/>
                </a:cubicBezTo>
                <a:cubicBezTo>
                  <a:pt x="183" y="167"/>
                  <a:pt x="182" y="169"/>
                  <a:pt x="182" y="170"/>
                </a:cubicBezTo>
                <a:cubicBezTo>
                  <a:pt x="182" y="171"/>
                  <a:pt x="180" y="171"/>
                  <a:pt x="179" y="170"/>
                </a:cubicBezTo>
                <a:cubicBezTo>
                  <a:pt x="179" y="170"/>
                  <a:pt x="178" y="170"/>
                  <a:pt x="178" y="169"/>
                </a:cubicBezTo>
                <a:cubicBezTo>
                  <a:pt x="177" y="168"/>
                  <a:pt x="176" y="167"/>
                  <a:pt x="175" y="166"/>
                </a:cubicBezTo>
                <a:cubicBezTo>
                  <a:pt x="172" y="161"/>
                  <a:pt x="169" y="156"/>
                  <a:pt x="166" y="151"/>
                </a:cubicBezTo>
                <a:cubicBezTo>
                  <a:pt x="166" y="151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6" y="156"/>
                  <a:pt x="168" y="162"/>
                  <a:pt x="169" y="168"/>
                </a:cubicBezTo>
                <a:cubicBezTo>
                  <a:pt x="170" y="172"/>
                  <a:pt x="171" y="176"/>
                  <a:pt x="172" y="181"/>
                </a:cubicBezTo>
                <a:cubicBezTo>
                  <a:pt x="172" y="181"/>
                  <a:pt x="172" y="182"/>
                  <a:pt x="172" y="182"/>
                </a:cubicBezTo>
                <a:cubicBezTo>
                  <a:pt x="174" y="180"/>
                  <a:pt x="177" y="179"/>
                  <a:pt x="180" y="177"/>
                </a:cubicBezTo>
                <a:cubicBezTo>
                  <a:pt x="188" y="171"/>
                  <a:pt x="197" y="165"/>
                  <a:pt x="205" y="159"/>
                </a:cubicBezTo>
                <a:cubicBezTo>
                  <a:pt x="207" y="158"/>
                  <a:pt x="210" y="156"/>
                  <a:pt x="212" y="154"/>
                </a:cubicBezTo>
                <a:cubicBezTo>
                  <a:pt x="213" y="153"/>
                  <a:pt x="214" y="153"/>
                  <a:pt x="215" y="154"/>
                </a:cubicBezTo>
                <a:cubicBezTo>
                  <a:pt x="216" y="153"/>
                  <a:pt x="216" y="153"/>
                  <a:pt x="217" y="153"/>
                </a:cubicBezTo>
                <a:cubicBezTo>
                  <a:pt x="219" y="151"/>
                  <a:pt x="219" y="151"/>
                  <a:pt x="218" y="148"/>
                </a:cubicBezTo>
                <a:cubicBezTo>
                  <a:pt x="217" y="144"/>
                  <a:pt x="215" y="141"/>
                  <a:pt x="213" y="138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13" y="140"/>
                  <a:pt x="214" y="143"/>
                  <a:pt x="215" y="145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6" y="147"/>
                  <a:pt x="216" y="148"/>
                  <a:pt x="216" y="149"/>
                </a:cubicBezTo>
                <a:cubicBezTo>
                  <a:pt x="216" y="150"/>
                  <a:pt x="215" y="151"/>
                  <a:pt x="214" y="151"/>
                </a:cubicBezTo>
                <a:cubicBezTo>
                  <a:pt x="212" y="151"/>
                  <a:pt x="211" y="150"/>
                  <a:pt x="210" y="149"/>
                </a:cubicBezTo>
                <a:cubicBezTo>
                  <a:pt x="208" y="146"/>
                  <a:pt x="206" y="143"/>
                  <a:pt x="203" y="142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2"/>
                  <a:pt x="203" y="142"/>
                  <a:pt x="203" y="143"/>
                </a:cubicBezTo>
                <a:cubicBezTo>
                  <a:pt x="203" y="144"/>
                  <a:pt x="204" y="146"/>
                  <a:pt x="205" y="148"/>
                </a:cubicBezTo>
                <a:cubicBezTo>
                  <a:pt x="205" y="148"/>
                  <a:pt x="205" y="149"/>
                  <a:pt x="205" y="150"/>
                </a:cubicBezTo>
                <a:cubicBezTo>
                  <a:pt x="205" y="150"/>
                  <a:pt x="205" y="151"/>
                  <a:pt x="204" y="151"/>
                </a:cubicBezTo>
                <a:cubicBezTo>
                  <a:pt x="204" y="152"/>
                  <a:pt x="203" y="152"/>
                  <a:pt x="203" y="151"/>
                </a:cubicBezTo>
                <a:cubicBezTo>
                  <a:pt x="202" y="151"/>
                  <a:pt x="202" y="150"/>
                  <a:pt x="202" y="150"/>
                </a:cubicBezTo>
                <a:cubicBezTo>
                  <a:pt x="201" y="149"/>
                  <a:pt x="200" y="148"/>
                  <a:pt x="199" y="147"/>
                </a:cubicBezTo>
                <a:cubicBezTo>
                  <a:pt x="196" y="143"/>
                  <a:pt x="194" y="139"/>
                  <a:pt x="191" y="135"/>
                </a:cubicBezTo>
                <a:cubicBezTo>
                  <a:pt x="191" y="134"/>
                  <a:pt x="190" y="134"/>
                  <a:pt x="190" y="133"/>
                </a:cubicBezTo>
                <a:close/>
                <a:moveTo>
                  <a:pt x="112" y="222"/>
                </a:moveTo>
                <a:cubicBezTo>
                  <a:pt x="103" y="213"/>
                  <a:pt x="95" y="204"/>
                  <a:pt x="86" y="195"/>
                </a:cubicBezTo>
                <a:cubicBezTo>
                  <a:pt x="87" y="196"/>
                  <a:pt x="87" y="196"/>
                  <a:pt x="87" y="197"/>
                </a:cubicBezTo>
                <a:cubicBezTo>
                  <a:pt x="90" y="203"/>
                  <a:pt x="93" y="209"/>
                  <a:pt x="95" y="215"/>
                </a:cubicBezTo>
                <a:cubicBezTo>
                  <a:pt x="97" y="219"/>
                  <a:pt x="98" y="222"/>
                  <a:pt x="100" y="225"/>
                </a:cubicBezTo>
                <a:cubicBezTo>
                  <a:pt x="100" y="226"/>
                  <a:pt x="100" y="227"/>
                  <a:pt x="101" y="227"/>
                </a:cubicBezTo>
                <a:cubicBezTo>
                  <a:pt x="101" y="228"/>
                  <a:pt x="101" y="229"/>
                  <a:pt x="100" y="230"/>
                </a:cubicBezTo>
                <a:cubicBezTo>
                  <a:pt x="99" y="230"/>
                  <a:pt x="98" y="230"/>
                  <a:pt x="97" y="230"/>
                </a:cubicBezTo>
                <a:cubicBezTo>
                  <a:pt x="97" y="229"/>
                  <a:pt x="96" y="229"/>
                  <a:pt x="96" y="228"/>
                </a:cubicBezTo>
                <a:cubicBezTo>
                  <a:pt x="89" y="222"/>
                  <a:pt x="83" y="215"/>
                  <a:pt x="77" y="207"/>
                </a:cubicBezTo>
                <a:cubicBezTo>
                  <a:pt x="77" y="207"/>
                  <a:pt x="76" y="207"/>
                  <a:pt x="76" y="207"/>
                </a:cubicBezTo>
                <a:cubicBezTo>
                  <a:pt x="76" y="207"/>
                  <a:pt x="76" y="208"/>
                  <a:pt x="76" y="208"/>
                </a:cubicBezTo>
                <a:cubicBezTo>
                  <a:pt x="78" y="211"/>
                  <a:pt x="79" y="214"/>
                  <a:pt x="81" y="218"/>
                </a:cubicBezTo>
                <a:cubicBezTo>
                  <a:pt x="83" y="222"/>
                  <a:pt x="85" y="227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7" y="234"/>
                  <a:pt x="87" y="234"/>
                  <a:pt x="87" y="235"/>
                </a:cubicBezTo>
                <a:cubicBezTo>
                  <a:pt x="86" y="235"/>
                  <a:pt x="85" y="235"/>
                  <a:pt x="84" y="235"/>
                </a:cubicBezTo>
                <a:cubicBezTo>
                  <a:pt x="84" y="234"/>
                  <a:pt x="83" y="234"/>
                  <a:pt x="83" y="234"/>
                </a:cubicBezTo>
                <a:cubicBezTo>
                  <a:pt x="82" y="232"/>
                  <a:pt x="80" y="231"/>
                  <a:pt x="79" y="229"/>
                </a:cubicBezTo>
                <a:cubicBezTo>
                  <a:pt x="75" y="224"/>
                  <a:pt x="70" y="219"/>
                  <a:pt x="66" y="215"/>
                </a:cubicBezTo>
                <a:cubicBezTo>
                  <a:pt x="66" y="214"/>
                  <a:pt x="65" y="214"/>
                  <a:pt x="65" y="214"/>
                </a:cubicBezTo>
                <a:cubicBezTo>
                  <a:pt x="65" y="214"/>
                  <a:pt x="65" y="215"/>
                  <a:pt x="65" y="215"/>
                </a:cubicBezTo>
                <a:cubicBezTo>
                  <a:pt x="67" y="219"/>
                  <a:pt x="69" y="223"/>
                  <a:pt x="71" y="227"/>
                </a:cubicBezTo>
                <a:cubicBezTo>
                  <a:pt x="74" y="233"/>
                  <a:pt x="77" y="239"/>
                  <a:pt x="79" y="245"/>
                </a:cubicBezTo>
                <a:cubicBezTo>
                  <a:pt x="90" y="237"/>
                  <a:pt x="101" y="230"/>
                  <a:pt x="112" y="222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39" y="172"/>
                  <a:pt x="139" y="173"/>
                </a:cubicBezTo>
                <a:cubicBezTo>
                  <a:pt x="141" y="176"/>
                  <a:pt x="142" y="179"/>
                  <a:pt x="143" y="182"/>
                </a:cubicBezTo>
                <a:cubicBezTo>
                  <a:pt x="145" y="185"/>
                  <a:pt x="146" y="189"/>
                  <a:pt x="147" y="192"/>
                </a:cubicBezTo>
                <a:cubicBezTo>
                  <a:pt x="148" y="193"/>
                  <a:pt x="148" y="194"/>
                  <a:pt x="148" y="195"/>
                </a:cubicBezTo>
                <a:cubicBezTo>
                  <a:pt x="148" y="196"/>
                  <a:pt x="148" y="197"/>
                  <a:pt x="147" y="197"/>
                </a:cubicBezTo>
                <a:cubicBezTo>
                  <a:pt x="146" y="198"/>
                  <a:pt x="145" y="197"/>
                  <a:pt x="144" y="197"/>
                </a:cubicBezTo>
                <a:cubicBezTo>
                  <a:pt x="144" y="197"/>
                  <a:pt x="144" y="196"/>
                  <a:pt x="143" y="196"/>
                </a:cubicBezTo>
                <a:cubicBezTo>
                  <a:pt x="143" y="195"/>
                  <a:pt x="142" y="195"/>
                  <a:pt x="141" y="194"/>
                </a:cubicBezTo>
                <a:cubicBezTo>
                  <a:pt x="136" y="188"/>
                  <a:pt x="131" y="181"/>
                  <a:pt x="126" y="175"/>
                </a:cubicBezTo>
                <a:cubicBezTo>
                  <a:pt x="126" y="175"/>
                  <a:pt x="125" y="174"/>
                  <a:pt x="125" y="174"/>
                </a:cubicBezTo>
                <a:cubicBezTo>
                  <a:pt x="125" y="174"/>
                  <a:pt x="125" y="175"/>
                  <a:pt x="125" y="175"/>
                </a:cubicBezTo>
                <a:cubicBezTo>
                  <a:pt x="126" y="178"/>
                  <a:pt x="127" y="181"/>
                  <a:pt x="129" y="183"/>
                </a:cubicBezTo>
                <a:cubicBezTo>
                  <a:pt x="131" y="188"/>
                  <a:pt x="133" y="194"/>
                  <a:pt x="135" y="199"/>
                </a:cubicBezTo>
                <a:cubicBezTo>
                  <a:pt x="136" y="201"/>
                  <a:pt x="137" y="203"/>
                  <a:pt x="138" y="205"/>
                </a:cubicBezTo>
                <a:cubicBezTo>
                  <a:pt x="144" y="200"/>
                  <a:pt x="150" y="196"/>
                  <a:pt x="157" y="192"/>
                </a:cubicBezTo>
                <a:cubicBezTo>
                  <a:pt x="151" y="185"/>
                  <a:pt x="145" y="178"/>
                  <a:pt x="139" y="172"/>
                </a:cubicBezTo>
                <a:close/>
                <a:moveTo>
                  <a:pt x="168" y="182"/>
                </a:moveTo>
                <a:cubicBezTo>
                  <a:pt x="169" y="182"/>
                  <a:pt x="169" y="182"/>
                  <a:pt x="169" y="182"/>
                </a:cubicBezTo>
                <a:cubicBezTo>
                  <a:pt x="169" y="180"/>
                  <a:pt x="169" y="179"/>
                  <a:pt x="168" y="178"/>
                </a:cubicBezTo>
                <a:cubicBezTo>
                  <a:pt x="168" y="174"/>
                  <a:pt x="167" y="170"/>
                  <a:pt x="166" y="166"/>
                </a:cubicBezTo>
                <a:cubicBezTo>
                  <a:pt x="164" y="160"/>
                  <a:pt x="163" y="154"/>
                  <a:pt x="162" y="148"/>
                </a:cubicBezTo>
                <a:cubicBezTo>
                  <a:pt x="161" y="147"/>
                  <a:pt x="161" y="147"/>
                  <a:pt x="161" y="146"/>
                </a:cubicBezTo>
                <a:cubicBezTo>
                  <a:pt x="157" y="149"/>
                  <a:pt x="153" y="152"/>
                  <a:pt x="149" y="154"/>
                </a:cubicBezTo>
                <a:cubicBezTo>
                  <a:pt x="155" y="164"/>
                  <a:pt x="161" y="173"/>
                  <a:pt x="168" y="182"/>
                </a:cubicBezTo>
                <a:close/>
                <a:moveTo>
                  <a:pt x="59" y="257"/>
                </a:moveTo>
                <a:cubicBezTo>
                  <a:pt x="49" y="247"/>
                  <a:pt x="38" y="238"/>
                  <a:pt x="28" y="227"/>
                </a:cubicBezTo>
                <a:cubicBezTo>
                  <a:pt x="27" y="228"/>
                  <a:pt x="26" y="228"/>
                  <a:pt x="25" y="228"/>
                </a:cubicBezTo>
                <a:cubicBezTo>
                  <a:pt x="25" y="229"/>
                  <a:pt x="24" y="229"/>
                  <a:pt x="23" y="230"/>
                </a:cubicBezTo>
                <a:cubicBezTo>
                  <a:pt x="25" y="232"/>
                  <a:pt x="27" y="233"/>
                  <a:pt x="29" y="235"/>
                </a:cubicBezTo>
                <a:cubicBezTo>
                  <a:pt x="33" y="238"/>
                  <a:pt x="36" y="242"/>
                  <a:pt x="40" y="247"/>
                </a:cubicBezTo>
                <a:cubicBezTo>
                  <a:pt x="42" y="250"/>
                  <a:pt x="45" y="253"/>
                  <a:pt x="48" y="255"/>
                </a:cubicBezTo>
                <a:cubicBezTo>
                  <a:pt x="48" y="256"/>
                  <a:pt x="49" y="256"/>
                  <a:pt x="49" y="256"/>
                </a:cubicBezTo>
                <a:cubicBezTo>
                  <a:pt x="50" y="256"/>
                  <a:pt x="50" y="257"/>
                  <a:pt x="51" y="257"/>
                </a:cubicBezTo>
                <a:cubicBezTo>
                  <a:pt x="52" y="257"/>
                  <a:pt x="53" y="258"/>
                  <a:pt x="53" y="259"/>
                </a:cubicBezTo>
                <a:cubicBezTo>
                  <a:pt x="53" y="260"/>
                  <a:pt x="54" y="260"/>
                  <a:pt x="54" y="260"/>
                </a:cubicBezTo>
                <a:cubicBezTo>
                  <a:pt x="55" y="262"/>
                  <a:pt x="57" y="263"/>
                  <a:pt x="58" y="264"/>
                </a:cubicBezTo>
                <a:cubicBezTo>
                  <a:pt x="59" y="264"/>
                  <a:pt x="60" y="264"/>
                  <a:pt x="61" y="264"/>
                </a:cubicBezTo>
                <a:cubicBezTo>
                  <a:pt x="61" y="263"/>
                  <a:pt x="62" y="263"/>
                  <a:pt x="63" y="262"/>
                </a:cubicBezTo>
                <a:cubicBezTo>
                  <a:pt x="72" y="256"/>
                  <a:pt x="80" y="249"/>
                  <a:pt x="89" y="242"/>
                </a:cubicBezTo>
                <a:cubicBezTo>
                  <a:pt x="89" y="242"/>
                  <a:pt x="89" y="241"/>
                  <a:pt x="90" y="241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6" y="243"/>
                  <a:pt x="82" y="246"/>
                  <a:pt x="79" y="248"/>
                </a:cubicBezTo>
                <a:cubicBezTo>
                  <a:pt x="74" y="253"/>
                  <a:pt x="68" y="257"/>
                  <a:pt x="63" y="262"/>
                </a:cubicBezTo>
                <a:cubicBezTo>
                  <a:pt x="62" y="262"/>
                  <a:pt x="62" y="262"/>
                  <a:pt x="62" y="263"/>
                </a:cubicBezTo>
                <a:cubicBezTo>
                  <a:pt x="60" y="264"/>
                  <a:pt x="59" y="263"/>
                  <a:pt x="58" y="262"/>
                </a:cubicBezTo>
                <a:cubicBezTo>
                  <a:pt x="57" y="261"/>
                  <a:pt x="57" y="259"/>
                  <a:pt x="58" y="258"/>
                </a:cubicBezTo>
                <a:cubicBezTo>
                  <a:pt x="59" y="258"/>
                  <a:pt x="59" y="258"/>
                  <a:pt x="59" y="257"/>
                </a:cubicBezTo>
                <a:close/>
                <a:moveTo>
                  <a:pt x="113" y="220"/>
                </a:moveTo>
                <a:cubicBezTo>
                  <a:pt x="113" y="217"/>
                  <a:pt x="100" y="189"/>
                  <a:pt x="98" y="187"/>
                </a:cubicBezTo>
                <a:cubicBezTo>
                  <a:pt x="95" y="189"/>
                  <a:pt x="92" y="191"/>
                  <a:pt x="88" y="193"/>
                </a:cubicBezTo>
                <a:cubicBezTo>
                  <a:pt x="96" y="202"/>
                  <a:pt x="105" y="211"/>
                  <a:pt x="113" y="220"/>
                </a:cubicBezTo>
                <a:close/>
                <a:moveTo>
                  <a:pt x="157" y="189"/>
                </a:moveTo>
                <a:cubicBezTo>
                  <a:pt x="157" y="188"/>
                  <a:pt x="146" y="157"/>
                  <a:pt x="146" y="156"/>
                </a:cubicBezTo>
                <a:cubicBezTo>
                  <a:pt x="142" y="158"/>
                  <a:pt x="139" y="161"/>
                  <a:pt x="136" y="163"/>
                </a:cubicBezTo>
                <a:cubicBezTo>
                  <a:pt x="143" y="172"/>
                  <a:pt x="150" y="180"/>
                  <a:pt x="157" y="189"/>
                </a:cubicBezTo>
                <a:close/>
                <a:moveTo>
                  <a:pt x="51" y="215"/>
                </a:moveTo>
                <a:cubicBezTo>
                  <a:pt x="58" y="224"/>
                  <a:pt x="66" y="233"/>
                  <a:pt x="75" y="242"/>
                </a:cubicBezTo>
                <a:cubicBezTo>
                  <a:pt x="74" y="240"/>
                  <a:pt x="60" y="211"/>
                  <a:pt x="60" y="210"/>
                </a:cubicBezTo>
                <a:cubicBezTo>
                  <a:pt x="57" y="212"/>
                  <a:pt x="54" y="213"/>
                  <a:pt x="51" y="215"/>
                </a:cubicBezTo>
                <a:close/>
                <a:moveTo>
                  <a:pt x="103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1"/>
                  <a:pt x="104" y="62"/>
                  <a:pt x="105" y="62"/>
                </a:cubicBezTo>
                <a:cubicBezTo>
                  <a:pt x="111" y="66"/>
                  <a:pt x="117" y="69"/>
                  <a:pt x="123" y="73"/>
                </a:cubicBezTo>
                <a:cubicBezTo>
                  <a:pt x="134" y="79"/>
                  <a:pt x="145" y="87"/>
                  <a:pt x="155" y="94"/>
                </a:cubicBezTo>
                <a:cubicBezTo>
                  <a:pt x="160" y="98"/>
                  <a:pt x="164" y="101"/>
                  <a:pt x="169" y="104"/>
                </a:cubicBezTo>
                <a:cubicBezTo>
                  <a:pt x="169" y="104"/>
                  <a:pt x="170" y="105"/>
                  <a:pt x="170" y="105"/>
                </a:cubicBezTo>
                <a:cubicBezTo>
                  <a:pt x="170" y="105"/>
                  <a:pt x="171" y="105"/>
                  <a:pt x="171" y="105"/>
                </a:cubicBezTo>
                <a:cubicBezTo>
                  <a:pt x="171" y="104"/>
                  <a:pt x="171" y="104"/>
                  <a:pt x="170" y="104"/>
                </a:cubicBezTo>
                <a:cubicBezTo>
                  <a:pt x="170" y="103"/>
                  <a:pt x="169" y="102"/>
                  <a:pt x="169" y="102"/>
                </a:cubicBezTo>
                <a:cubicBezTo>
                  <a:pt x="167" y="100"/>
                  <a:pt x="164" y="97"/>
                  <a:pt x="162" y="95"/>
                </a:cubicBezTo>
                <a:cubicBezTo>
                  <a:pt x="157" y="91"/>
                  <a:pt x="151" y="87"/>
                  <a:pt x="145" y="84"/>
                </a:cubicBezTo>
                <a:cubicBezTo>
                  <a:pt x="132" y="75"/>
                  <a:pt x="118" y="68"/>
                  <a:pt x="104" y="61"/>
                </a:cubicBezTo>
                <a:cubicBezTo>
                  <a:pt x="104" y="61"/>
                  <a:pt x="104" y="61"/>
                  <a:pt x="103" y="61"/>
                </a:cubicBezTo>
                <a:close/>
                <a:moveTo>
                  <a:pt x="55" y="249"/>
                </a:moveTo>
                <a:cubicBezTo>
                  <a:pt x="54" y="248"/>
                  <a:pt x="54" y="248"/>
                  <a:pt x="54" y="248"/>
                </a:cubicBezTo>
                <a:cubicBezTo>
                  <a:pt x="51" y="242"/>
                  <a:pt x="48" y="236"/>
                  <a:pt x="44" y="230"/>
                </a:cubicBezTo>
                <a:cubicBezTo>
                  <a:pt x="43" y="227"/>
                  <a:pt x="41" y="224"/>
                  <a:pt x="40" y="221"/>
                </a:cubicBezTo>
                <a:cubicBezTo>
                  <a:pt x="40" y="221"/>
                  <a:pt x="40" y="221"/>
                  <a:pt x="39" y="221"/>
                </a:cubicBezTo>
                <a:cubicBezTo>
                  <a:pt x="36" y="223"/>
                  <a:pt x="33" y="224"/>
                  <a:pt x="30" y="226"/>
                </a:cubicBezTo>
                <a:cubicBezTo>
                  <a:pt x="31" y="227"/>
                  <a:pt x="52" y="247"/>
                  <a:pt x="55" y="249"/>
                </a:cubicBezTo>
                <a:close/>
                <a:moveTo>
                  <a:pt x="75" y="201"/>
                </a:moveTo>
                <a:cubicBezTo>
                  <a:pt x="79" y="206"/>
                  <a:pt x="94" y="224"/>
                  <a:pt x="97" y="225"/>
                </a:cubicBezTo>
                <a:cubicBezTo>
                  <a:pt x="92" y="215"/>
                  <a:pt x="88" y="206"/>
                  <a:pt x="83" y="196"/>
                </a:cubicBezTo>
                <a:cubicBezTo>
                  <a:pt x="81" y="198"/>
                  <a:pt x="78" y="199"/>
                  <a:pt x="75" y="201"/>
                </a:cubicBezTo>
                <a:close/>
                <a:moveTo>
                  <a:pt x="122" y="207"/>
                </a:moveTo>
                <a:cubicBezTo>
                  <a:pt x="122" y="207"/>
                  <a:pt x="122" y="207"/>
                  <a:pt x="122" y="207"/>
                </a:cubicBezTo>
                <a:cubicBezTo>
                  <a:pt x="118" y="198"/>
                  <a:pt x="115" y="188"/>
                  <a:pt x="111" y="179"/>
                </a:cubicBezTo>
                <a:cubicBezTo>
                  <a:pt x="108" y="181"/>
                  <a:pt x="105" y="183"/>
                  <a:pt x="102" y="184"/>
                </a:cubicBezTo>
                <a:cubicBezTo>
                  <a:pt x="109" y="192"/>
                  <a:pt x="115" y="200"/>
                  <a:pt x="122" y="207"/>
                </a:cubicBezTo>
                <a:close/>
                <a:moveTo>
                  <a:pt x="164" y="144"/>
                </a:moveTo>
                <a:cubicBezTo>
                  <a:pt x="166" y="147"/>
                  <a:pt x="168" y="150"/>
                  <a:pt x="170" y="153"/>
                </a:cubicBezTo>
                <a:cubicBezTo>
                  <a:pt x="173" y="157"/>
                  <a:pt x="176" y="161"/>
                  <a:pt x="178" y="166"/>
                </a:cubicBezTo>
                <a:cubicBezTo>
                  <a:pt x="179" y="166"/>
                  <a:pt x="179" y="166"/>
                  <a:pt x="180" y="167"/>
                </a:cubicBezTo>
                <a:cubicBezTo>
                  <a:pt x="178" y="157"/>
                  <a:pt x="175" y="147"/>
                  <a:pt x="173" y="137"/>
                </a:cubicBezTo>
                <a:cubicBezTo>
                  <a:pt x="170" y="140"/>
                  <a:pt x="167" y="142"/>
                  <a:pt x="164" y="144"/>
                </a:cubicBezTo>
                <a:close/>
                <a:moveTo>
                  <a:pt x="177" y="135"/>
                </a:moveTo>
                <a:cubicBezTo>
                  <a:pt x="179" y="139"/>
                  <a:pt x="191" y="155"/>
                  <a:pt x="194" y="157"/>
                </a:cubicBezTo>
                <a:cubicBezTo>
                  <a:pt x="192" y="147"/>
                  <a:pt x="188" y="139"/>
                  <a:pt x="185" y="130"/>
                </a:cubicBezTo>
                <a:cubicBezTo>
                  <a:pt x="183" y="131"/>
                  <a:pt x="180" y="133"/>
                  <a:pt x="177" y="135"/>
                </a:cubicBezTo>
                <a:close/>
                <a:moveTo>
                  <a:pt x="42" y="219"/>
                </a:moveTo>
                <a:cubicBezTo>
                  <a:pt x="44" y="222"/>
                  <a:pt x="45" y="224"/>
                  <a:pt x="46" y="226"/>
                </a:cubicBezTo>
                <a:cubicBezTo>
                  <a:pt x="51" y="234"/>
                  <a:pt x="57" y="241"/>
                  <a:pt x="64" y="248"/>
                </a:cubicBezTo>
                <a:cubicBezTo>
                  <a:pt x="64" y="248"/>
                  <a:pt x="64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59" y="238"/>
                  <a:pt x="54" y="227"/>
                  <a:pt x="48" y="217"/>
                </a:cubicBezTo>
                <a:cubicBezTo>
                  <a:pt x="46" y="218"/>
                  <a:pt x="44" y="218"/>
                  <a:pt x="42" y="219"/>
                </a:cubicBezTo>
                <a:close/>
                <a:moveTo>
                  <a:pt x="144" y="193"/>
                </a:moveTo>
                <a:cubicBezTo>
                  <a:pt x="143" y="189"/>
                  <a:pt x="142" y="186"/>
                  <a:pt x="141" y="183"/>
                </a:cubicBezTo>
                <a:cubicBezTo>
                  <a:pt x="139" y="180"/>
                  <a:pt x="138" y="177"/>
                  <a:pt x="137" y="174"/>
                </a:cubicBezTo>
                <a:cubicBezTo>
                  <a:pt x="136" y="171"/>
                  <a:pt x="134" y="168"/>
                  <a:pt x="133" y="164"/>
                </a:cubicBezTo>
                <a:cubicBezTo>
                  <a:pt x="130" y="166"/>
                  <a:pt x="128" y="168"/>
                  <a:pt x="125" y="169"/>
                </a:cubicBezTo>
                <a:cubicBezTo>
                  <a:pt x="131" y="177"/>
                  <a:pt x="137" y="185"/>
                  <a:pt x="144" y="193"/>
                </a:cubicBezTo>
                <a:close/>
                <a:moveTo>
                  <a:pt x="103" y="189"/>
                </a:moveTo>
                <a:cubicBezTo>
                  <a:pt x="103" y="189"/>
                  <a:pt x="103" y="190"/>
                  <a:pt x="102" y="190"/>
                </a:cubicBezTo>
                <a:cubicBezTo>
                  <a:pt x="107" y="199"/>
                  <a:pt x="113" y="209"/>
                  <a:pt x="116" y="219"/>
                </a:cubicBezTo>
                <a:cubicBezTo>
                  <a:pt x="119" y="217"/>
                  <a:pt x="121" y="216"/>
                  <a:pt x="124" y="214"/>
                </a:cubicBezTo>
                <a:cubicBezTo>
                  <a:pt x="117" y="206"/>
                  <a:pt x="110" y="198"/>
                  <a:pt x="103" y="189"/>
                </a:cubicBezTo>
                <a:close/>
                <a:moveTo>
                  <a:pt x="85" y="182"/>
                </a:moveTo>
                <a:cubicBezTo>
                  <a:pt x="85" y="181"/>
                  <a:pt x="85" y="181"/>
                  <a:pt x="85" y="181"/>
                </a:cubicBezTo>
                <a:cubicBezTo>
                  <a:pt x="84" y="182"/>
                  <a:pt x="84" y="182"/>
                  <a:pt x="83" y="182"/>
                </a:cubicBezTo>
                <a:cubicBezTo>
                  <a:pt x="80" y="184"/>
                  <a:pt x="76" y="185"/>
                  <a:pt x="73" y="187"/>
                </a:cubicBezTo>
                <a:cubicBezTo>
                  <a:pt x="72" y="187"/>
                  <a:pt x="71" y="187"/>
                  <a:pt x="70" y="186"/>
                </a:cubicBezTo>
                <a:cubicBezTo>
                  <a:pt x="70" y="186"/>
                  <a:pt x="70" y="185"/>
                  <a:pt x="71" y="184"/>
                </a:cubicBezTo>
                <a:cubicBezTo>
                  <a:pt x="72" y="183"/>
                  <a:pt x="73" y="181"/>
                  <a:pt x="74" y="181"/>
                </a:cubicBezTo>
                <a:cubicBezTo>
                  <a:pt x="78" y="178"/>
                  <a:pt x="81" y="176"/>
                  <a:pt x="84" y="173"/>
                </a:cubicBezTo>
                <a:cubicBezTo>
                  <a:pt x="84" y="173"/>
                  <a:pt x="85" y="173"/>
                  <a:pt x="85" y="17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2" y="174"/>
                  <a:pt x="80" y="175"/>
                  <a:pt x="79" y="175"/>
                </a:cubicBezTo>
                <a:cubicBezTo>
                  <a:pt x="78" y="176"/>
                  <a:pt x="77" y="176"/>
                  <a:pt x="77" y="177"/>
                </a:cubicBezTo>
                <a:cubicBezTo>
                  <a:pt x="76" y="177"/>
                  <a:pt x="76" y="178"/>
                  <a:pt x="75" y="178"/>
                </a:cubicBezTo>
                <a:cubicBezTo>
                  <a:pt x="74" y="177"/>
                  <a:pt x="74" y="178"/>
                  <a:pt x="73" y="178"/>
                </a:cubicBezTo>
                <a:cubicBezTo>
                  <a:pt x="72" y="179"/>
                  <a:pt x="71" y="179"/>
                  <a:pt x="70" y="180"/>
                </a:cubicBezTo>
                <a:cubicBezTo>
                  <a:pt x="69" y="180"/>
                  <a:pt x="69" y="181"/>
                  <a:pt x="68" y="181"/>
                </a:cubicBezTo>
                <a:cubicBezTo>
                  <a:pt x="68" y="183"/>
                  <a:pt x="68" y="184"/>
                  <a:pt x="67" y="185"/>
                </a:cubicBezTo>
                <a:cubicBezTo>
                  <a:pt x="67" y="186"/>
                  <a:pt x="66" y="186"/>
                  <a:pt x="65" y="186"/>
                </a:cubicBezTo>
                <a:cubicBezTo>
                  <a:pt x="65" y="186"/>
                  <a:pt x="64" y="187"/>
                  <a:pt x="64" y="187"/>
                </a:cubicBezTo>
                <a:cubicBezTo>
                  <a:pt x="59" y="191"/>
                  <a:pt x="55" y="195"/>
                  <a:pt x="51" y="19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199"/>
                  <a:pt x="50" y="200"/>
                  <a:pt x="50" y="200"/>
                </a:cubicBezTo>
                <a:cubicBezTo>
                  <a:pt x="51" y="199"/>
                  <a:pt x="52" y="199"/>
                  <a:pt x="53" y="198"/>
                </a:cubicBezTo>
                <a:cubicBezTo>
                  <a:pt x="58" y="196"/>
                  <a:pt x="62" y="193"/>
                  <a:pt x="67" y="191"/>
                </a:cubicBezTo>
                <a:cubicBezTo>
                  <a:pt x="68" y="190"/>
                  <a:pt x="69" y="190"/>
                  <a:pt x="71" y="190"/>
                </a:cubicBezTo>
                <a:cubicBezTo>
                  <a:pt x="71" y="190"/>
                  <a:pt x="72" y="190"/>
                  <a:pt x="72" y="190"/>
                </a:cubicBezTo>
                <a:cubicBezTo>
                  <a:pt x="74" y="189"/>
                  <a:pt x="76" y="187"/>
                  <a:pt x="77" y="186"/>
                </a:cubicBezTo>
                <a:cubicBezTo>
                  <a:pt x="80" y="185"/>
                  <a:pt x="82" y="183"/>
                  <a:pt x="85" y="182"/>
                </a:cubicBezTo>
                <a:close/>
                <a:moveTo>
                  <a:pt x="133" y="201"/>
                </a:moveTo>
                <a:cubicBezTo>
                  <a:pt x="129" y="191"/>
                  <a:pt x="125" y="182"/>
                  <a:pt x="121" y="172"/>
                </a:cubicBezTo>
                <a:cubicBezTo>
                  <a:pt x="119" y="174"/>
                  <a:pt x="117" y="175"/>
                  <a:pt x="114" y="176"/>
                </a:cubicBezTo>
                <a:cubicBezTo>
                  <a:pt x="120" y="185"/>
                  <a:pt x="126" y="193"/>
                  <a:pt x="133" y="201"/>
                </a:cubicBezTo>
                <a:close/>
                <a:moveTo>
                  <a:pt x="71" y="203"/>
                </a:moveTo>
                <a:cubicBezTo>
                  <a:pt x="69" y="205"/>
                  <a:pt x="66" y="206"/>
                  <a:pt x="64" y="208"/>
                </a:cubicBezTo>
                <a:cubicBezTo>
                  <a:pt x="70" y="215"/>
                  <a:pt x="76" y="222"/>
                  <a:pt x="82" y="229"/>
                </a:cubicBezTo>
                <a:cubicBezTo>
                  <a:pt x="82" y="229"/>
                  <a:pt x="83" y="229"/>
                  <a:pt x="83" y="229"/>
                </a:cubicBezTo>
                <a:cubicBezTo>
                  <a:pt x="79" y="220"/>
                  <a:pt x="75" y="212"/>
                  <a:pt x="71" y="203"/>
                </a:cubicBezTo>
                <a:close/>
                <a:moveTo>
                  <a:pt x="134" y="207"/>
                </a:moveTo>
                <a:cubicBezTo>
                  <a:pt x="128" y="200"/>
                  <a:pt x="122" y="192"/>
                  <a:pt x="116" y="184"/>
                </a:cubicBezTo>
                <a:cubicBezTo>
                  <a:pt x="120" y="193"/>
                  <a:pt x="123" y="203"/>
                  <a:pt x="127" y="212"/>
                </a:cubicBezTo>
                <a:cubicBezTo>
                  <a:pt x="129" y="210"/>
                  <a:pt x="132" y="208"/>
                  <a:pt x="134" y="207"/>
                </a:cubicBezTo>
                <a:close/>
                <a:moveTo>
                  <a:pt x="80" y="115"/>
                </a:moveTo>
                <a:cubicBezTo>
                  <a:pt x="78" y="116"/>
                  <a:pt x="77" y="116"/>
                  <a:pt x="76" y="117"/>
                </a:cubicBezTo>
                <a:cubicBezTo>
                  <a:pt x="76" y="117"/>
                  <a:pt x="75" y="117"/>
                  <a:pt x="75" y="118"/>
                </a:cubicBezTo>
                <a:cubicBezTo>
                  <a:pt x="72" y="121"/>
                  <a:pt x="69" y="124"/>
                  <a:pt x="65" y="127"/>
                </a:cubicBezTo>
                <a:cubicBezTo>
                  <a:pt x="65" y="127"/>
                  <a:pt x="65" y="127"/>
                  <a:pt x="65" y="128"/>
                </a:cubicBezTo>
                <a:cubicBezTo>
                  <a:pt x="65" y="128"/>
                  <a:pt x="64" y="129"/>
                  <a:pt x="64" y="130"/>
                </a:cubicBezTo>
                <a:cubicBezTo>
                  <a:pt x="63" y="131"/>
                  <a:pt x="63" y="133"/>
                  <a:pt x="63" y="135"/>
                </a:cubicBezTo>
                <a:cubicBezTo>
                  <a:pt x="64" y="136"/>
                  <a:pt x="64" y="137"/>
                  <a:pt x="64" y="138"/>
                </a:cubicBezTo>
                <a:cubicBezTo>
                  <a:pt x="64" y="138"/>
                  <a:pt x="65" y="137"/>
                  <a:pt x="65" y="137"/>
                </a:cubicBezTo>
                <a:cubicBezTo>
                  <a:pt x="66" y="135"/>
                  <a:pt x="67" y="134"/>
                  <a:pt x="69" y="132"/>
                </a:cubicBezTo>
                <a:cubicBezTo>
                  <a:pt x="72" y="128"/>
                  <a:pt x="75" y="124"/>
                  <a:pt x="79" y="119"/>
                </a:cubicBezTo>
                <a:cubicBezTo>
                  <a:pt x="79" y="119"/>
                  <a:pt x="79" y="119"/>
                  <a:pt x="79" y="118"/>
                </a:cubicBezTo>
                <a:cubicBezTo>
                  <a:pt x="80" y="117"/>
                  <a:pt x="80" y="116"/>
                  <a:pt x="80" y="115"/>
                </a:cubicBezTo>
                <a:close/>
                <a:moveTo>
                  <a:pt x="76" y="247"/>
                </a:moveTo>
                <a:cubicBezTo>
                  <a:pt x="75" y="246"/>
                  <a:pt x="74" y="245"/>
                  <a:pt x="73" y="244"/>
                </a:cubicBezTo>
                <a:cubicBezTo>
                  <a:pt x="68" y="239"/>
                  <a:pt x="63" y="233"/>
                  <a:pt x="58" y="227"/>
                </a:cubicBezTo>
                <a:cubicBezTo>
                  <a:pt x="57" y="227"/>
                  <a:pt x="57" y="227"/>
                  <a:pt x="57" y="226"/>
                </a:cubicBezTo>
                <a:cubicBezTo>
                  <a:pt x="61" y="235"/>
                  <a:pt x="66" y="243"/>
                  <a:pt x="69" y="251"/>
                </a:cubicBezTo>
                <a:cubicBezTo>
                  <a:pt x="72" y="250"/>
                  <a:pt x="74" y="248"/>
                  <a:pt x="76" y="247"/>
                </a:cubicBezTo>
                <a:close/>
                <a:moveTo>
                  <a:pt x="108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0" y="55"/>
                  <a:pt x="92" y="50"/>
                  <a:pt x="84" y="47"/>
                </a:cubicBezTo>
                <a:cubicBezTo>
                  <a:pt x="71" y="40"/>
                  <a:pt x="58" y="34"/>
                  <a:pt x="45" y="28"/>
                </a:cubicBezTo>
                <a:cubicBezTo>
                  <a:pt x="44" y="27"/>
                  <a:pt x="42" y="27"/>
                  <a:pt x="41" y="26"/>
                </a:cubicBezTo>
                <a:cubicBezTo>
                  <a:pt x="42" y="27"/>
                  <a:pt x="43" y="28"/>
                  <a:pt x="44" y="28"/>
                </a:cubicBezTo>
                <a:cubicBezTo>
                  <a:pt x="56" y="34"/>
                  <a:pt x="68" y="41"/>
                  <a:pt x="79" y="47"/>
                </a:cubicBezTo>
                <a:cubicBezTo>
                  <a:pt x="80" y="47"/>
                  <a:pt x="81" y="48"/>
                  <a:pt x="82" y="48"/>
                </a:cubicBezTo>
                <a:cubicBezTo>
                  <a:pt x="90" y="52"/>
                  <a:pt x="98" y="55"/>
                  <a:pt x="106" y="59"/>
                </a:cubicBezTo>
                <a:cubicBezTo>
                  <a:pt x="107" y="59"/>
                  <a:pt x="107" y="60"/>
                  <a:pt x="108" y="60"/>
                </a:cubicBezTo>
                <a:close/>
                <a:moveTo>
                  <a:pt x="168" y="185"/>
                </a:moveTo>
                <a:cubicBezTo>
                  <a:pt x="161" y="179"/>
                  <a:pt x="157" y="171"/>
                  <a:pt x="152" y="164"/>
                </a:cubicBezTo>
                <a:cubicBezTo>
                  <a:pt x="155" y="173"/>
                  <a:pt x="158" y="181"/>
                  <a:pt x="161" y="189"/>
                </a:cubicBezTo>
                <a:cubicBezTo>
                  <a:pt x="163" y="188"/>
                  <a:pt x="165" y="186"/>
                  <a:pt x="168" y="185"/>
                </a:cubicBezTo>
                <a:close/>
                <a:moveTo>
                  <a:pt x="57" y="167"/>
                </a:moveTo>
                <a:cubicBezTo>
                  <a:pt x="56" y="168"/>
                  <a:pt x="55" y="168"/>
                  <a:pt x="55" y="169"/>
                </a:cubicBezTo>
                <a:cubicBezTo>
                  <a:pt x="54" y="169"/>
                  <a:pt x="53" y="170"/>
                  <a:pt x="53" y="171"/>
                </a:cubicBezTo>
                <a:cubicBezTo>
                  <a:pt x="52" y="171"/>
                  <a:pt x="51" y="172"/>
                  <a:pt x="51" y="173"/>
                </a:cubicBezTo>
                <a:cubicBezTo>
                  <a:pt x="50" y="177"/>
                  <a:pt x="49" y="181"/>
                  <a:pt x="48" y="185"/>
                </a:cubicBezTo>
                <a:cubicBezTo>
                  <a:pt x="47" y="185"/>
                  <a:pt x="47" y="186"/>
                  <a:pt x="47" y="186"/>
                </a:cubicBezTo>
                <a:cubicBezTo>
                  <a:pt x="51" y="183"/>
                  <a:pt x="55" y="181"/>
                  <a:pt x="58" y="178"/>
                </a:cubicBezTo>
                <a:cubicBezTo>
                  <a:pt x="58" y="174"/>
                  <a:pt x="58" y="171"/>
                  <a:pt x="57" y="167"/>
                </a:cubicBezTo>
                <a:close/>
                <a:moveTo>
                  <a:pt x="67" y="262"/>
                </a:moveTo>
                <a:cubicBezTo>
                  <a:pt x="67" y="262"/>
                  <a:pt x="68" y="263"/>
                  <a:pt x="68" y="263"/>
                </a:cubicBezTo>
                <a:cubicBezTo>
                  <a:pt x="68" y="262"/>
                  <a:pt x="68" y="262"/>
                  <a:pt x="69" y="262"/>
                </a:cubicBezTo>
                <a:cubicBezTo>
                  <a:pt x="71" y="261"/>
                  <a:pt x="73" y="259"/>
                  <a:pt x="75" y="257"/>
                </a:cubicBezTo>
                <a:cubicBezTo>
                  <a:pt x="81" y="253"/>
                  <a:pt x="86" y="248"/>
                  <a:pt x="92" y="244"/>
                </a:cubicBezTo>
                <a:cubicBezTo>
                  <a:pt x="102" y="236"/>
                  <a:pt x="113" y="228"/>
                  <a:pt x="123" y="221"/>
                </a:cubicBezTo>
                <a:cubicBezTo>
                  <a:pt x="128" y="217"/>
                  <a:pt x="134" y="212"/>
                  <a:pt x="140" y="208"/>
                </a:cubicBezTo>
                <a:cubicBezTo>
                  <a:pt x="140" y="207"/>
                  <a:pt x="141" y="207"/>
                  <a:pt x="141" y="207"/>
                </a:cubicBezTo>
                <a:cubicBezTo>
                  <a:pt x="140" y="207"/>
                  <a:pt x="139" y="208"/>
                  <a:pt x="138" y="209"/>
                </a:cubicBezTo>
                <a:cubicBezTo>
                  <a:pt x="122" y="219"/>
                  <a:pt x="107" y="231"/>
                  <a:pt x="92" y="243"/>
                </a:cubicBezTo>
                <a:cubicBezTo>
                  <a:pt x="84" y="249"/>
                  <a:pt x="76" y="255"/>
                  <a:pt x="68" y="262"/>
                </a:cubicBezTo>
                <a:cubicBezTo>
                  <a:pt x="68" y="262"/>
                  <a:pt x="68" y="262"/>
                  <a:pt x="67" y="262"/>
                </a:cubicBezTo>
                <a:close/>
                <a:moveTo>
                  <a:pt x="116" y="89"/>
                </a:moveTo>
                <a:cubicBezTo>
                  <a:pt x="114" y="88"/>
                  <a:pt x="112" y="87"/>
                  <a:pt x="110" y="86"/>
                </a:cubicBezTo>
                <a:cubicBezTo>
                  <a:pt x="109" y="86"/>
                  <a:pt x="109" y="86"/>
                  <a:pt x="108" y="87"/>
                </a:cubicBezTo>
                <a:cubicBezTo>
                  <a:pt x="108" y="87"/>
                  <a:pt x="108" y="88"/>
                  <a:pt x="107" y="88"/>
                </a:cubicBezTo>
                <a:cubicBezTo>
                  <a:pt x="106" y="92"/>
                  <a:pt x="105" y="96"/>
                  <a:pt x="104" y="100"/>
                </a:cubicBezTo>
                <a:cubicBezTo>
                  <a:pt x="104" y="100"/>
                  <a:pt x="104" y="101"/>
                  <a:pt x="104" y="101"/>
                </a:cubicBezTo>
                <a:cubicBezTo>
                  <a:pt x="106" y="101"/>
                  <a:pt x="107" y="100"/>
                  <a:pt x="107" y="99"/>
                </a:cubicBezTo>
                <a:cubicBezTo>
                  <a:pt x="108" y="98"/>
                  <a:pt x="109" y="97"/>
                  <a:pt x="111" y="97"/>
                </a:cubicBezTo>
                <a:cubicBezTo>
                  <a:pt x="113" y="94"/>
                  <a:pt x="115" y="91"/>
                  <a:pt x="116" y="89"/>
                </a:cubicBezTo>
                <a:close/>
                <a:moveTo>
                  <a:pt x="91" y="57"/>
                </a:moveTo>
                <a:cubicBezTo>
                  <a:pt x="91" y="57"/>
                  <a:pt x="90" y="57"/>
                  <a:pt x="90" y="57"/>
                </a:cubicBezTo>
                <a:cubicBezTo>
                  <a:pt x="86" y="54"/>
                  <a:pt x="82" y="52"/>
                  <a:pt x="78" y="50"/>
                </a:cubicBezTo>
                <a:cubicBezTo>
                  <a:pt x="72" y="47"/>
                  <a:pt x="66" y="45"/>
                  <a:pt x="60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6" y="46"/>
                  <a:pt x="72" y="50"/>
                  <a:pt x="79" y="54"/>
                </a:cubicBezTo>
                <a:cubicBezTo>
                  <a:pt x="79" y="54"/>
                  <a:pt x="80" y="54"/>
                  <a:pt x="80" y="55"/>
                </a:cubicBezTo>
                <a:cubicBezTo>
                  <a:pt x="82" y="56"/>
                  <a:pt x="83" y="56"/>
                  <a:pt x="85" y="57"/>
                </a:cubicBezTo>
                <a:cubicBezTo>
                  <a:pt x="85" y="58"/>
                  <a:pt x="86" y="58"/>
                  <a:pt x="86" y="58"/>
                </a:cubicBezTo>
                <a:cubicBezTo>
                  <a:pt x="87" y="57"/>
                  <a:pt x="89" y="57"/>
                  <a:pt x="91" y="57"/>
                </a:cubicBezTo>
                <a:close/>
                <a:moveTo>
                  <a:pt x="40" y="159"/>
                </a:moveTo>
                <a:cubicBezTo>
                  <a:pt x="40" y="158"/>
                  <a:pt x="41" y="158"/>
                  <a:pt x="41" y="158"/>
                </a:cubicBezTo>
                <a:cubicBezTo>
                  <a:pt x="43" y="156"/>
                  <a:pt x="45" y="154"/>
                  <a:pt x="48" y="152"/>
                </a:cubicBezTo>
                <a:cubicBezTo>
                  <a:pt x="48" y="151"/>
                  <a:pt x="49" y="151"/>
                  <a:pt x="49" y="150"/>
                </a:cubicBezTo>
                <a:cubicBezTo>
                  <a:pt x="50" y="148"/>
                  <a:pt x="50" y="146"/>
                  <a:pt x="52" y="144"/>
                </a:cubicBezTo>
                <a:cubicBezTo>
                  <a:pt x="52" y="144"/>
                  <a:pt x="52" y="143"/>
                  <a:pt x="52" y="143"/>
                </a:cubicBezTo>
                <a:cubicBezTo>
                  <a:pt x="52" y="142"/>
                  <a:pt x="51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7" y="145"/>
                  <a:pt x="43" y="149"/>
                  <a:pt x="40" y="153"/>
                </a:cubicBezTo>
                <a:cubicBezTo>
                  <a:pt x="39" y="153"/>
                  <a:pt x="39" y="153"/>
                  <a:pt x="39" y="154"/>
                </a:cubicBezTo>
                <a:cubicBezTo>
                  <a:pt x="39" y="155"/>
                  <a:pt x="39" y="157"/>
                  <a:pt x="40" y="159"/>
                </a:cubicBezTo>
                <a:close/>
                <a:moveTo>
                  <a:pt x="104" y="90"/>
                </a:moveTo>
                <a:cubicBezTo>
                  <a:pt x="104" y="90"/>
                  <a:pt x="103" y="90"/>
                  <a:pt x="103" y="91"/>
                </a:cubicBezTo>
                <a:cubicBezTo>
                  <a:pt x="101" y="92"/>
                  <a:pt x="100" y="93"/>
                  <a:pt x="99" y="94"/>
                </a:cubicBezTo>
                <a:cubicBezTo>
                  <a:pt x="97" y="95"/>
                  <a:pt x="97" y="96"/>
                  <a:pt x="96" y="97"/>
                </a:cubicBezTo>
                <a:cubicBezTo>
                  <a:pt x="95" y="100"/>
                  <a:pt x="94" y="103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5" y="105"/>
                  <a:pt x="98" y="104"/>
                  <a:pt x="100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0"/>
                  <a:pt x="102" y="98"/>
                  <a:pt x="103" y="96"/>
                </a:cubicBezTo>
                <a:cubicBezTo>
                  <a:pt x="103" y="94"/>
                  <a:pt x="104" y="92"/>
                  <a:pt x="104" y="90"/>
                </a:cubicBezTo>
                <a:close/>
                <a:moveTo>
                  <a:pt x="39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6" y="67"/>
                  <a:pt x="33" y="69"/>
                  <a:pt x="30" y="72"/>
                </a:cubicBezTo>
                <a:cubicBezTo>
                  <a:pt x="30" y="72"/>
                  <a:pt x="29" y="73"/>
                  <a:pt x="29" y="73"/>
                </a:cubicBezTo>
                <a:cubicBezTo>
                  <a:pt x="27" y="76"/>
                  <a:pt x="27" y="76"/>
                  <a:pt x="27" y="80"/>
                </a:cubicBezTo>
                <a:cubicBezTo>
                  <a:pt x="26" y="82"/>
                  <a:pt x="26" y="83"/>
                  <a:pt x="26" y="84"/>
                </a:cubicBezTo>
                <a:cubicBezTo>
                  <a:pt x="26" y="84"/>
                  <a:pt x="27" y="85"/>
                  <a:pt x="27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9" y="81"/>
                  <a:pt x="31" y="78"/>
                  <a:pt x="34" y="76"/>
                </a:cubicBezTo>
                <a:cubicBezTo>
                  <a:pt x="34" y="75"/>
                  <a:pt x="34" y="75"/>
                  <a:pt x="35" y="74"/>
                </a:cubicBezTo>
                <a:cubicBezTo>
                  <a:pt x="36" y="71"/>
                  <a:pt x="37" y="68"/>
                  <a:pt x="39" y="65"/>
                </a:cubicBezTo>
                <a:cubicBezTo>
                  <a:pt x="39" y="64"/>
                  <a:pt x="39" y="64"/>
                  <a:pt x="39" y="64"/>
                </a:cubicBezTo>
                <a:close/>
                <a:moveTo>
                  <a:pt x="101" y="176"/>
                </a:move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1" y="175"/>
                  <a:pt x="102" y="175"/>
                </a:cubicBezTo>
                <a:cubicBezTo>
                  <a:pt x="114" y="167"/>
                  <a:pt x="125" y="160"/>
                  <a:pt x="137" y="152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0"/>
                </a:cubicBezTo>
                <a:cubicBezTo>
                  <a:pt x="138" y="151"/>
                  <a:pt x="137" y="151"/>
                  <a:pt x="137" y="151"/>
                </a:cubicBezTo>
                <a:cubicBezTo>
                  <a:pt x="131" y="154"/>
                  <a:pt x="124" y="158"/>
                  <a:pt x="118" y="161"/>
                </a:cubicBezTo>
                <a:cubicBezTo>
                  <a:pt x="118" y="162"/>
                  <a:pt x="117" y="162"/>
                  <a:pt x="117" y="162"/>
                </a:cubicBezTo>
                <a:cubicBezTo>
                  <a:pt x="115" y="165"/>
                  <a:pt x="112" y="166"/>
                  <a:pt x="110" y="168"/>
                </a:cubicBezTo>
                <a:cubicBezTo>
                  <a:pt x="107" y="171"/>
                  <a:pt x="104" y="173"/>
                  <a:pt x="101" y="175"/>
                </a:cubicBezTo>
                <a:cubicBezTo>
                  <a:pt x="101" y="175"/>
                  <a:pt x="101" y="175"/>
                  <a:pt x="101" y="176"/>
                </a:cubicBezTo>
                <a:close/>
                <a:moveTo>
                  <a:pt x="102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98" y="144"/>
                  <a:pt x="96" y="144"/>
                  <a:pt x="94" y="145"/>
                </a:cubicBezTo>
                <a:cubicBezTo>
                  <a:pt x="93" y="145"/>
                  <a:pt x="91" y="146"/>
                  <a:pt x="90" y="147"/>
                </a:cubicBezTo>
                <a:cubicBezTo>
                  <a:pt x="89" y="150"/>
                  <a:pt x="87" y="152"/>
                  <a:pt x="86" y="155"/>
                </a:cubicBezTo>
                <a:cubicBezTo>
                  <a:pt x="86" y="155"/>
                  <a:pt x="86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91" y="153"/>
                  <a:pt x="96" y="149"/>
                  <a:pt x="102" y="145"/>
                </a:cubicBezTo>
                <a:close/>
                <a:moveTo>
                  <a:pt x="100" y="106"/>
                </a:moveTo>
                <a:cubicBezTo>
                  <a:pt x="97" y="108"/>
                  <a:pt x="94" y="109"/>
                  <a:pt x="92" y="110"/>
                </a:cubicBezTo>
                <a:cubicBezTo>
                  <a:pt x="91" y="110"/>
                  <a:pt x="90" y="111"/>
                  <a:pt x="90" y="111"/>
                </a:cubicBezTo>
                <a:cubicBezTo>
                  <a:pt x="88" y="114"/>
                  <a:pt x="87" y="117"/>
                  <a:pt x="86" y="120"/>
                </a:cubicBezTo>
                <a:cubicBezTo>
                  <a:pt x="85" y="120"/>
                  <a:pt x="85" y="121"/>
                  <a:pt x="85" y="121"/>
                </a:cubicBezTo>
                <a:cubicBezTo>
                  <a:pt x="87" y="120"/>
                  <a:pt x="88" y="120"/>
                  <a:pt x="89" y="118"/>
                </a:cubicBezTo>
                <a:cubicBezTo>
                  <a:pt x="89" y="117"/>
                  <a:pt x="90" y="117"/>
                  <a:pt x="90" y="117"/>
                </a:cubicBezTo>
                <a:cubicBezTo>
                  <a:pt x="92" y="116"/>
                  <a:pt x="93" y="115"/>
                  <a:pt x="94" y="114"/>
                </a:cubicBezTo>
                <a:cubicBezTo>
                  <a:pt x="95" y="113"/>
                  <a:pt x="96" y="112"/>
                  <a:pt x="97" y="111"/>
                </a:cubicBezTo>
                <a:cubicBezTo>
                  <a:pt x="99" y="110"/>
                  <a:pt x="99" y="108"/>
                  <a:pt x="100" y="106"/>
                </a:cubicBezTo>
                <a:close/>
                <a:moveTo>
                  <a:pt x="69" y="102"/>
                </a:moveTo>
                <a:cubicBezTo>
                  <a:pt x="70" y="104"/>
                  <a:pt x="70" y="104"/>
                  <a:pt x="69" y="105"/>
                </a:cubicBezTo>
                <a:cubicBezTo>
                  <a:pt x="68" y="106"/>
                  <a:pt x="68" y="106"/>
                  <a:pt x="68" y="107"/>
                </a:cubicBezTo>
                <a:cubicBezTo>
                  <a:pt x="66" y="109"/>
                  <a:pt x="64" y="111"/>
                  <a:pt x="62" y="113"/>
                </a:cubicBezTo>
                <a:cubicBezTo>
                  <a:pt x="62" y="113"/>
                  <a:pt x="61" y="114"/>
                  <a:pt x="61" y="114"/>
                </a:cubicBezTo>
                <a:cubicBezTo>
                  <a:pt x="61" y="115"/>
                  <a:pt x="61" y="116"/>
                  <a:pt x="62" y="118"/>
                </a:cubicBezTo>
                <a:cubicBezTo>
                  <a:pt x="62" y="117"/>
                  <a:pt x="63" y="117"/>
                  <a:pt x="63" y="116"/>
                </a:cubicBezTo>
                <a:cubicBezTo>
                  <a:pt x="65" y="114"/>
                  <a:pt x="67" y="111"/>
                  <a:pt x="69" y="109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3" y="102"/>
                  <a:pt x="73" y="102"/>
                  <a:pt x="73" y="101"/>
                </a:cubicBezTo>
                <a:cubicBezTo>
                  <a:pt x="72" y="101"/>
                  <a:pt x="72" y="100"/>
                  <a:pt x="71" y="99"/>
                </a:cubicBezTo>
                <a:cubicBezTo>
                  <a:pt x="70" y="100"/>
                  <a:pt x="70" y="101"/>
                  <a:pt x="69" y="102"/>
                </a:cubicBezTo>
                <a:close/>
                <a:moveTo>
                  <a:pt x="106" y="69"/>
                </a:moveTo>
                <a:cubicBezTo>
                  <a:pt x="116" y="74"/>
                  <a:pt x="126" y="79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26" y="78"/>
                  <a:pt x="117" y="73"/>
                  <a:pt x="108" y="67"/>
                </a:cubicBezTo>
                <a:cubicBezTo>
                  <a:pt x="107" y="68"/>
                  <a:pt x="106" y="68"/>
                  <a:pt x="106" y="69"/>
                </a:cubicBezTo>
                <a:close/>
                <a:moveTo>
                  <a:pt x="119" y="109"/>
                </a:moveTo>
                <a:cubicBezTo>
                  <a:pt x="120" y="109"/>
                  <a:pt x="120" y="109"/>
                  <a:pt x="121" y="109"/>
                </a:cubicBezTo>
                <a:cubicBezTo>
                  <a:pt x="122" y="109"/>
                  <a:pt x="124" y="108"/>
                  <a:pt x="126" y="108"/>
                </a:cubicBezTo>
                <a:cubicBezTo>
                  <a:pt x="127" y="108"/>
                  <a:pt x="127" y="108"/>
                  <a:pt x="127" y="107"/>
                </a:cubicBezTo>
                <a:cubicBezTo>
                  <a:pt x="127" y="106"/>
                  <a:pt x="127" y="106"/>
                  <a:pt x="127" y="105"/>
                </a:cubicBezTo>
                <a:cubicBezTo>
                  <a:pt x="127" y="103"/>
                  <a:pt x="127" y="101"/>
                  <a:pt x="127" y="98"/>
                </a:cubicBezTo>
                <a:cubicBezTo>
                  <a:pt x="127" y="98"/>
                  <a:pt x="127" y="97"/>
                  <a:pt x="127" y="96"/>
                </a:cubicBezTo>
                <a:cubicBezTo>
                  <a:pt x="126" y="98"/>
                  <a:pt x="120" y="107"/>
                  <a:pt x="119" y="109"/>
                </a:cubicBezTo>
                <a:close/>
                <a:moveTo>
                  <a:pt x="6" y="101"/>
                </a:moveTo>
                <a:cubicBezTo>
                  <a:pt x="5" y="111"/>
                  <a:pt x="5" y="121"/>
                  <a:pt x="5" y="132"/>
                </a:cubicBezTo>
                <a:cubicBezTo>
                  <a:pt x="6" y="131"/>
                  <a:pt x="6" y="130"/>
                  <a:pt x="7" y="130"/>
                </a:cubicBezTo>
                <a:cubicBezTo>
                  <a:pt x="7" y="129"/>
                  <a:pt x="8" y="128"/>
                  <a:pt x="8" y="127"/>
                </a:cubicBezTo>
                <a:cubicBezTo>
                  <a:pt x="8" y="125"/>
                  <a:pt x="8" y="123"/>
                  <a:pt x="8" y="121"/>
                </a:cubicBezTo>
                <a:cubicBezTo>
                  <a:pt x="8" y="119"/>
                  <a:pt x="8" y="117"/>
                  <a:pt x="8" y="116"/>
                </a:cubicBezTo>
                <a:cubicBezTo>
                  <a:pt x="6" y="115"/>
                  <a:pt x="5" y="114"/>
                  <a:pt x="6" y="113"/>
                </a:cubicBezTo>
                <a:cubicBezTo>
                  <a:pt x="6" y="112"/>
                  <a:pt x="6" y="112"/>
                  <a:pt x="7" y="111"/>
                </a:cubicBezTo>
                <a:cubicBezTo>
                  <a:pt x="7" y="111"/>
                  <a:pt x="7" y="111"/>
                  <a:pt x="7" y="110"/>
                </a:cubicBezTo>
                <a:cubicBezTo>
                  <a:pt x="7" y="107"/>
                  <a:pt x="6" y="104"/>
                  <a:pt x="6" y="101"/>
                </a:cubicBezTo>
                <a:close/>
                <a:moveTo>
                  <a:pt x="71" y="158"/>
                </a:moveTo>
                <a:cubicBezTo>
                  <a:pt x="70" y="158"/>
                  <a:pt x="68" y="158"/>
                  <a:pt x="67" y="158"/>
                </a:cubicBezTo>
                <a:cubicBezTo>
                  <a:pt x="65" y="158"/>
                  <a:pt x="65" y="159"/>
                  <a:pt x="65" y="160"/>
                </a:cubicBezTo>
                <a:cubicBezTo>
                  <a:pt x="65" y="164"/>
                  <a:pt x="65" y="168"/>
                  <a:pt x="65" y="172"/>
                </a:cubicBezTo>
                <a:cubicBezTo>
                  <a:pt x="65" y="172"/>
                  <a:pt x="65" y="172"/>
                  <a:pt x="65" y="173"/>
                </a:cubicBezTo>
                <a:cubicBezTo>
                  <a:pt x="66" y="172"/>
                  <a:pt x="67" y="171"/>
                  <a:pt x="67" y="171"/>
                </a:cubicBezTo>
                <a:cubicBezTo>
                  <a:pt x="66" y="169"/>
                  <a:pt x="67" y="168"/>
                  <a:pt x="67" y="167"/>
                </a:cubicBezTo>
                <a:cubicBezTo>
                  <a:pt x="68" y="164"/>
                  <a:pt x="70" y="162"/>
                  <a:pt x="71" y="159"/>
                </a:cubicBezTo>
                <a:cubicBezTo>
                  <a:pt x="71" y="159"/>
                  <a:pt x="71" y="158"/>
                  <a:pt x="71" y="158"/>
                </a:cubicBezTo>
                <a:close/>
                <a:moveTo>
                  <a:pt x="41" y="47"/>
                </a:moveTo>
                <a:cubicBezTo>
                  <a:pt x="41" y="48"/>
                  <a:pt x="42" y="48"/>
                  <a:pt x="42" y="49"/>
                </a:cubicBezTo>
                <a:cubicBezTo>
                  <a:pt x="43" y="49"/>
                  <a:pt x="43" y="49"/>
                  <a:pt x="43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6"/>
                  <a:pt x="46" y="46"/>
                  <a:pt x="47" y="46"/>
                </a:cubicBezTo>
                <a:cubicBezTo>
                  <a:pt x="48" y="47"/>
                  <a:pt x="48" y="47"/>
                  <a:pt x="48" y="48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2"/>
                  <a:pt x="47" y="53"/>
                  <a:pt x="46" y="54"/>
                </a:cubicBezTo>
                <a:cubicBezTo>
                  <a:pt x="49" y="52"/>
                  <a:pt x="50" y="51"/>
                  <a:pt x="52" y="49"/>
                </a:cubicBezTo>
                <a:cubicBezTo>
                  <a:pt x="51" y="45"/>
                  <a:pt x="47" y="44"/>
                  <a:pt x="44" y="42"/>
                </a:cubicBezTo>
                <a:cubicBezTo>
                  <a:pt x="43" y="44"/>
                  <a:pt x="42" y="45"/>
                  <a:pt x="41" y="47"/>
                </a:cubicBezTo>
                <a:close/>
                <a:moveTo>
                  <a:pt x="147" y="114"/>
                </a:moveTo>
                <a:cubicBezTo>
                  <a:pt x="149" y="115"/>
                  <a:pt x="150" y="115"/>
                  <a:pt x="151" y="116"/>
                </a:cubicBezTo>
                <a:cubicBezTo>
                  <a:pt x="151" y="116"/>
                  <a:pt x="152" y="116"/>
                  <a:pt x="152" y="117"/>
                </a:cubicBezTo>
                <a:cubicBezTo>
                  <a:pt x="153" y="117"/>
                  <a:pt x="155" y="115"/>
                  <a:pt x="155" y="114"/>
                </a:cubicBezTo>
                <a:cubicBezTo>
                  <a:pt x="155" y="113"/>
                  <a:pt x="154" y="111"/>
                  <a:pt x="154" y="109"/>
                </a:cubicBezTo>
                <a:cubicBezTo>
                  <a:pt x="152" y="109"/>
                  <a:pt x="150" y="109"/>
                  <a:pt x="148" y="109"/>
                </a:cubicBezTo>
                <a:cubicBezTo>
                  <a:pt x="148" y="111"/>
                  <a:pt x="147" y="112"/>
                  <a:pt x="147" y="114"/>
                </a:cubicBezTo>
                <a:close/>
                <a:moveTo>
                  <a:pt x="23" y="166"/>
                </a:moveTo>
                <a:cubicBezTo>
                  <a:pt x="24" y="166"/>
                  <a:pt x="24" y="166"/>
                  <a:pt x="25" y="165"/>
                </a:cubicBezTo>
                <a:cubicBezTo>
                  <a:pt x="26" y="164"/>
                  <a:pt x="27" y="162"/>
                  <a:pt x="29" y="161"/>
                </a:cubicBezTo>
                <a:cubicBezTo>
                  <a:pt x="31" y="158"/>
                  <a:pt x="33" y="156"/>
                  <a:pt x="33" y="153"/>
                </a:cubicBezTo>
                <a:cubicBezTo>
                  <a:pt x="33" y="152"/>
                  <a:pt x="33" y="151"/>
                  <a:pt x="33" y="151"/>
                </a:cubicBezTo>
                <a:cubicBezTo>
                  <a:pt x="33" y="151"/>
                  <a:pt x="34" y="150"/>
                  <a:pt x="34" y="150"/>
                </a:cubicBezTo>
                <a:cubicBezTo>
                  <a:pt x="32" y="151"/>
                  <a:pt x="30" y="153"/>
                  <a:pt x="28" y="154"/>
                </a:cubicBezTo>
                <a:cubicBezTo>
                  <a:pt x="27" y="155"/>
                  <a:pt x="26" y="156"/>
                  <a:pt x="26" y="158"/>
                </a:cubicBezTo>
                <a:cubicBezTo>
                  <a:pt x="26" y="159"/>
                  <a:pt x="26" y="160"/>
                  <a:pt x="26" y="161"/>
                </a:cubicBezTo>
                <a:cubicBezTo>
                  <a:pt x="26" y="162"/>
                  <a:pt x="25" y="164"/>
                  <a:pt x="24" y="164"/>
                </a:cubicBezTo>
                <a:cubicBezTo>
                  <a:pt x="24" y="165"/>
                  <a:pt x="23" y="165"/>
                  <a:pt x="23" y="166"/>
                </a:cubicBezTo>
                <a:close/>
                <a:moveTo>
                  <a:pt x="145" y="152"/>
                </a:moveTo>
                <a:cubicBezTo>
                  <a:pt x="137" y="157"/>
                  <a:pt x="130" y="161"/>
                  <a:pt x="122" y="166"/>
                </a:cubicBezTo>
                <a:cubicBezTo>
                  <a:pt x="122" y="166"/>
                  <a:pt x="123" y="167"/>
                  <a:pt x="123" y="167"/>
                </a:cubicBezTo>
                <a:cubicBezTo>
                  <a:pt x="127" y="165"/>
                  <a:pt x="131" y="162"/>
                  <a:pt x="135" y="160"/>
                </a:cubicBezTo>
                <a:cubicBezTo>
                  <a:pt x="138" y="158"/>
                  <a:pt x="141" y="156"/>
                  <a:pt x="144" y="154"/>
                </a:cubicBezTo>
                <a:cubicBezTo>
                  <a:pt x="145" y="154"/>
                  <a:pt x="145" y="153"/>
                  <a:pt x="145" y="152"/>
                </a:cubicBezTo>
                <a:close/>
                <a:moveTo>
                  <a:pt x="66" y="254"/>
                </a:moveTo>
                <a:cubicBezTo>
                  <a:pt x="62" y="249"/>
                  <a:pt x="58" y="245"/>
                  <a:pt x="54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6" y="245"/>
                  <a:pt x="59" y="251"/>
                  <a:pt x="62" y="256"/>
                </a:cubicBezTo>
                <a:cubicBezTo>
                  <a:pt x="63" y="255"/>
                  <a:pt x="65" y="254"/>
                  <a:pt x="66" y="254"/>
                </a:cubicBezTo>
                <a:close/>
                <a:moveTo>
                  <a:pt x="133" y="96"/>
                </a:moveTo>
                <a:cubicBezTo>
                  <a:pt x="133" y="97"/>
                  <a:pt x="133" y="97"/>
                  <a:pt x="133" y="97"/>
                </a:cubicBezTo>
                <a:cubicBezTo>
                  <a:pt x="132" y="100"/>
                  <a:pt x="131" y="103"/>
                  <a:pt x="130" y="106"/>
                </a:cubicBezTo>
                <a:cubicBezTo>
                  <a:pt x="130" y="106"/>
                  <a:pt x="130" y="107"/>
                  <a:pt x="130" y="107"/>
                </a:cubicBezTo>
                <a:cubicBezTo>
                  <a:pt x="132" y="108"/>
                  <a:pt x="133" y="107"/>
                  <a:pt x="133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3"/>
                  <a:pt x="136" y="102"/>
                  <a:pt x="138" y="102"/>
                </a:cubicBezTo>
                <a:cubicBezTo>
                  <a:pt x="138" y="101"/>
                  <a:pt x="137" y="100"/>
                  <a:pt x="137" y="99"/>
                </a:cubicBezTo>
                <a:cubicBezTo>
                  <a:pt x="137" y="99"/>
                  <a:pt x="137" y="98"/>
                  <a:pt x="136" y="98"/>
                </a:cubicBezTo>
                <a:cubicBezTo>
                  <a:pt x="135" y="97"/>
                  <a:pt x="134" y="97"/>
                  <a:pt x="133" y="96"/>
                </a:cubicBezTo>
                <a:close/>
                <a:moveTo>
                  <a:pt x="81" y="75"/>
                </a:moveTo>
                <a:cubicBezTo>
                  <a:pt x="79" y="78"/>
                  <a:pt x="77" y="80"/>
                  <a:pt x="75" y="83"/>
                </a:cubicBezTo>
                <a:cubicBezTo>
                  <a:pt x="76" y="83"/>
                  <a:pt x="77" y="83"/>
                  <a:pt x="78" y="83"/>
                </a:cubicBezTo>
                <a:cubicBezTo>
                  <a:pt x="79" y="83"/>
                  <a:pt x="79" y="84"/>
                  <a:pt x="79" y="84"/>
                </a:cubicBezTo>
                <a:cubicBezTo>
                  <a:pt x="81" y="84"/>
                  <a:pt x="82" y="83"/>
                  <a:pt x="82" y="81"/>
                </a:cubicBezTo>
                <a:cubicBezTo>
                  <a:pt x="83" y="80"/>
                  <a:pt x="83" y="78"/>
                  <a:pt x="84" y="77"/>
                </a:cubicBezTo>
                <a:cubicBezTo>
                  <a:pt x="84" y="77"/>
                  <a:pt x="84" y="76"/>
                  <a:pt x="84" y="76"/>
                </a:cubicBezTo>
                <a:cubicBezTo>
                  <a:pt x="83" y="75"/>
                  <a:pt x="82" y="75"/>
                  <a:pt x="81" y="75"/>
                </a:cubicBezTo>
                <a:close/>
                <a:moveTo>
                  <a:pt x="138" y="94"/>
                </a:moveTo>
                <a:cubicBezTo>
                  <a:pt x="138" y="95"/>
                  <a:pt x="139" y="97"/>
                  <a:pt x="141" y="97"/>
                </a:cubicBezTo>
                <a:cubicBezTo>
                  <a:pt x="143" y="98"/>
                  <a:pt x="145" y="99"/>
                  <a:pt x="146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8" y="99"/>
                  <a:pt x="148" y="97"/>
                  <a:pt x="149" y="96"/>
                </a:cubicBezTo>
                <a:cubicBezTo>
                  <a:pt x="147" y="95"/>
                  <a:pt x="145" y="93"/>
                  <a:pt x="143" y="92"/>
                </a:cubicBezTo>
                <a:cubicBezTo>
                  <a:pt x="143" y="93"/>
                  <a:pt x="143" y="94"/>
                  <a:pt x="142" y="94"/>
                </a:cubicBezTo>
                <a:cubicBezTo>
                  <a:pt x="142" y="95"/>
                  <a:pt x="141" y="95"/>
                  <a:pt x="140" y="94"/>
                </a:cubicBezTo>
                <a:cubicBezTo>
                  <a:pt x="139" y="94"/>
                  <a:pt x="139" y="94"/>
                  <a:pt x="138" y="94"/>
                </a:cubicBezTo>
                <a:close/>
                <a:moveTo>
                  <a:pt x="92" y="58"/>
                </a:moveTo>
                <a:cubicBezTo>
                  <a:pt x="93" y="59"/>
                  <a:pt x="93" y="61"/>
                  <a:pt x="92" y="62"/>
                </a:cubicBezTo>
                <a:cubicBezTo>
                  <a:pt x="95" y="63"/>
                  <a:pt x="97" y="65"/>
                  <a:pt x="99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2" y="66"/>
                  <a:pt x="103" y="66"/>
                  <a:pt x="105" y="65"/>
                </a:cubicBezTo>
                <a:cubicBezTo>
                  <a:pt x="100" y="63"/>
                  <a:pt x="96" y="60"/>
                  <a:pt x="92" y="58"/>
                </a:cubicBezTo>
                <a:close/>
                <a:moveTo>
                  <a:pt x="43" y="71"/>
                </a:moveTo>
                <a:cubicBezTo>
                  <a:pt x="43" y="71"/>
                  <a:pt x="43" y="71"/>
                  <a:pt x="43" y="71"/>
                </a:cubicBezTo>
                <a:cubicBezTo>
                  <a:pt x="41" y="75"/>
                  <a:pt x="38" y="78"/>
                  <a:pt x="36" y="81"/>
                </a:cubicBezTo>
                <a:cubicBezTo>
                  <a:pt x="35" y="82"/>
                  <a:pt x="35" y="85"/>
                  <a:pt x="35" y="86"/>
                </a:cubicBezTo>
                <a:cubicBezTo>
                  <a:pt x="35" y="86"/>
                  <a:pt x="35" y="85"/>
                  <a:pt x="36" y="85"/>
                </a:cubicBezTo>
                <a:cubicBezTo>
                  <a:pt x="37" y="84"/>
                  <a:pt x="39" y="82"/>
                  <a:pt x="40" y="81"/>
                </a:cubicBezTo>
                <a:cubicBezTo>
                  <a:pt x="42" y="80"/>
                  <a:pt x="42" y="79"/>
                  <a:pt x="42" y="77"/>
                </a:cubicBezTo>
                <a:cubicBezTo>
                  <a:pt x="43" y="75"/>
                  <a:pt x="43" y="73"/>
                  <a:pt x="43" y="71"/>
                </a:cubicBezTo>
                <a:close/>
                <a:moveTo>
                  <a:pt x="62" y="63"/>
                </a:moveTo>
                <a:cubicBezTo>
                  <a:pt x="64" y="60"/>
                  <a:pt x="66" y="58"/>
                  <a:pt x="69" y="55"/>
                </a:cubicBezTo>
                <a:cubicBezTo>
                  <a:pt x="67" y="54"/>
                  <a:pt x="65" y="53"/>
                  <a:pt x="64" y="53"/>
                </a:cubicBezTo>
                <a:cubicBezTo>
                  <a:pt x="63" y="55"/>
                  <a:pt x="62" y="58"/>
                  <a:pt x="61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2"/>
                  <a:pt x="61" y="62"/>
                  <a:pt x="62" y="63"/>
                </a:cubicBezTo>
                <a:close/>
                <a:moveTo>
                  <a:pt x="145" y="138"/>
                </a:moveTo>
                <a:cubicBezTo>
                  <a:pt x="145" y="138"/>
                  <a:pt x="144" y="138"/>
                  <a:pt x="144" y="138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5" y="145"/>
                  <a:pt x="132" y="148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3" y="150"/>
                  <a:pt x="137" y="148"/>
                  <a:pt x="141" y="146"/>
                </a:cubicBezTo>
                <a:cubicBezTo>
                  <a:pt x="140" y="145"/>
                  <a:pt x="140" y="144"/>
                  <a:pt x="141" y="142"/>
                </a:cubicBezTo>
                <a:cubicBezTo>
                  <a:pt x="141" y="142"/>
                  <a:pt x="142" y="140"/>
                  <a:pt x="143" y="139"/>
                </a:cubicBezTo>
                <a:cubicBezTo>
                  <a:pt x="144" y="139"/>
                  <a:pt x="144" y="138"/>
                  <a:pt x="145" y="138"/>
                </a:cubicBezTo>
                <a:close/>
                <a:moveTo>
                  <a:pt x="173" y="110"/>
                </a:moveTo>
                <a:cubicBezTo>
                  <a:pt x="173" y="112"/>
                  <a:pt x="173" y="113"/>
                  <a:pt x="173" y="113"/>
                </a:cubicBezTo>
                <a:cubicBezTo>
                  <a:pt x="174" y="115"/>
                  <a:pt x="175" y="117"/>
                  <a:pt x="177" y="120"/>
                </a:cubicBezTo>
                <a:cubicBezTo>
                  <a:pt x="177" y="120"/>
                  <a:pt x="177" y="120"/>
                  <a:pt x="178" y="121"/>
                </a:cubicBezTo>
                <a:cubicBezTo>
                  <a:pt x="179" y="119"/>
                  <a:pt x="180" y="117"/>
                  <a:pt x="181" y="115"/>
                </a:cubicBezTo>
                <a:cubicBezTo>
                  <a:pt x="178" y="113"/>
                  <a:pt x="176" y="112"/>
                  <a:pt x="173" y="110"/>
                </a:cubicBezTo>
                <a:close/>
                <a:moveTo>
                  <a:pt x="12" y="61"/>
                </a:moveTo>
                <a:cubicBezTo>
                  <a:pt x="13" y="60"/>
                  <a:pt x="22" y="48"/>
                  <a:pt x="22" y="47"/>
                </a:cubicBezTo>
                <a:cubicBezTo>
                  <a:pt x="22" y="47"/>
                  <a:pt x="22" y="47"/>
                  <a:pt x="21" y="47"/>
                </a:cubicBezTo>
                <a:cubicBezTo>
                  <a:pt x="18" y="50"/>
                  <a:pt x="15" y="53"/>
                  <a:pt x="12" y="56"/>
                </a:cubicBezTo>
                <a:cubicBezTo>
                  <a:pt x="12" y="56"/>
                  <a:pt x="11" y="56"/>
                  <a:pt x="11" y="57"/>
                </a:cubicBezTo>
                <a:cubicBezTo>
                  <a:pt x="11" y="58"/>
                  <a:pt x="12" y="59"/>
                  <a:pt x="12" y="61"/>
                </a:cubicBezTo>
                <a:close/>
                <a:moveTo>
                  <a:pt x="36" y="199"/>
                </a:moveTo>
                <a:cubicBezTo>
                  <a:pt x="34" y="200"/>
                  <a:pt x="33" y="201"/>
                  <a:pt x="32" y="202"/>
                </a:cubicBezTo>
                <a:cubicBezTo>
                  <a:pt x="30" y="203"/>
                  <a:pt x="29" y="205"/>
                  <a:pt x="29" y="207"/>
                </a:cubicBezTo>
                <a:cubicBezTo>
                  <a:pt x="29" y="208"/>
                  <a:pt x="29" y="209"/>
                  <a:pt x="28" y="211"/>
                </a:cubicBezTo>
                <a:cubicBezTo>
                  <a:pt x="31" y="208"/>
                  <a:pt x="33" y="206"/>
                  <a:pt x="36" y="203"/>
                </a:cubicBezTo>
                <a:cubicBezTo>
                  <a:pt x="36" y="203"/>
                  <a:pt x="36" y="203"/>
                  <a:pt x="36" y="202"/>
                </a:cubicBezTo>
                <a:cubicBezTo>
                  <a:pt x="36" y="201"/>
                  <a:pt x="36" y="200"/>
                  <a:pt x="36" y="199"/>
                </a:cubicBezTo>
                <a:close/>
                <a:moveTo>
                  <a:pt x="97" y="78"/>
                </a:moveTo>
                <a:cubicBezTo>
                  <a:pt x="100" y="79"/>
                  <a:pt x="102" y="79"/>
                  <a:pt x="104" y="80"/>
                </a:cubicBezTo>
                <a:cubicBezTo>
                  <a:pt x="106" y="81"/>
                  <a:pt x="107" y="81"/>
                  <a:pt x="108" y="80"/>
                </a:cubicBezTo>
                <a:cubicBezTo>
                  <a:pt x="105" y="78"/>
                  <a:pt x="103" y="76"/>
                  <a:pt x="100" y="74"/>
                </a:cubicBezTo>
                <a:cubicBezTo>
                  <a:pt x="98" y="74"/>
                  <a:pt x="98" y="76"/>
                  <a:pt x="97" y="78"/>
                </a:cubicBezTo>
                <a:close/>
                <a:moveTo>
                  <a:pt x="80" y="72"/>
                </a:moveTo>
                <a:cubicBezTo>
                  <a:pt x="82" y="69"/>
                  <a:pt x="83" y="67"/>
                  <a:pt x="85" y="64"/>
                </a:cubicBezTo>
                <a:cubicBezTo>
                  <a:pt x="85" y="64"/>
                  <a:pt x="84" y="63"/>
                  <a:pt x="84" y="63"/>
                </a:cubicBezTo>
                <a:cubicBezTo>
                  <a:pt x="83" y="63"/>
                  <a:pt x="79" y="65"/>
                  <a:pt x="79" y="65"/>
                </a:cubicBezTo>
                <a:cubicBezTo>
                  <a:pt x="78" y="67"/>
                  <a:pt x="78" y="69"/>
                  <a:pt x="77" y="71"/>
                </a:cubicBezTo>
                <a:cubicBezTo>
                  <a:pt x="78" y="71"/>
                  <a:pt x="79" y="71"/>
                  <a:pt x="80" y="72"/>
                </a:cubicBezTo>
                <a:close/>
                <a:moveTo>
                  <a:pt x="78" y="162"/>
                </a:moveTo>
                <a:cubicBezTo>
                  <a:pt x="79" y="162"/>
                  <a:pt x="79" y="161"/>
                  <a:pt x="80" y="160"/>
                </a:cubicBezTo>
                <a:cubicBezTo>
                  <a:pt x="81" y="159"/>
                  <a:pt x="82" y="157"/>
                  <a:pt x="82" y="156"/>
                </a:cubicBezTo>
                <a:cubicBezTo>
                  <a:pt x="83" y="154"/>
                  <a:pt x="84" y="152"/>
                  <a:pt x="84" y="150"/>
                </a:cubicBezTo>
                <a:cubicBezTo>
                  <a:pt x="83" y="151"/>
                  <a:pt x="81" y="153"/>
                  <a:pt x="79" y="154"/>
                </a:cubicBezTo>
                <a:cubicBezTo>
                  <a:pt x="79" y="154"/>
                  <a:pt x="79" y="154"/>
                  <a:pt x="79" y="155"/>
                </a:cubicBezTo>
                <a:cubicBezTo>
                  <a:pt x="79" y="156"/>
                  <a:pt x="78" y="158"/>
                  <a:pt x="78" y="160"/>
                </a:cubicBezTo>
                <a:cubicBezTo>
                  <a:pt x="78" y="161"/>
                  <a:pt x="78" y="161"/>
                  <a:pt x="78" y="162"/>
                </a:cubicBezTo>
                <a:close/>
                <a:moveTo>
                  <a:pt x="113" y="161"/>
                </a:moveTo>
                <a:cubicBezTo>
                  <a:pt x="111" y="161"/>
                  <a:pt x="110" y="162"/>
                  <a:pt x="108" y="162"/>
                </a:cubicBezTo>
                <a:cubicBezTo>
                  <a:pt x="108" y="163"/>
                  <a:pt x="107" y="164"/>
                  <a:pt x="106" y="164"/>
                </a:cubicBezTo>
                <a:cubicBezTo>
                  <a:pt x="100" y="168"/>
                  <a:pt x="94" y="172"/>
                  <a:pt x="88" y="176"/>
                </a:cubicBezTo>
                <a:cubicBezTo>
                  <a:pt x="87" y="176"/>
                  <a:pt x="86" y="177"/>
                  <a:pt x="84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2" y="178"/>
                  <a:pt x="80" y="180"/>
                  <a:pt x="78" y="181"/>
                </a:cubicBezTo>
                <a:cubicBezTo>
                  <a:pt x="78" y="181"/>
                  <a:pt x="78" y="181"/>
                  <a:pt x="79" y="181"/>
                </a:cubicBezTo>
                <a:cubicBezTo>
                  <a:pt x="90" y="175"/>
                  <a:pt x="101" y="168"/>
                  <a:pt x="113" y="161"/>
                </a:cubicBezTo>
                <a:close/>
                <a:moveTo>
                  <a:pt x="196" y="127"/>
                </a:moveTo>
                <a:cubicBezTo>
                  <a:pt x="195" y="126"/>
                  <a:pt x="195" y="124"/>
                  <a:pt x="193" y="124"/>
                </a:cubicBezTo>
                <a:cubicBezTo>
                  <a:pt x="192" y="126"/>
                  <a:pt x="190" y="126"/>
                  <a:pt x="189" y="128"/>
                </a:cubicBezTo>
                <a:cubicBezTo>
                  <a:pt x="190" y="129"/>
                  <a:pt x="191" y="131"/>
                  <a:pt x="192" y="132"/>
                </a:cubicBezTo>
                <a:cubicBezTo>
                  <a:pt x="193" y="131"/>
                  <a:pt x="194" y="131"/>
                  <a:pt x="195" y="130"/>
                </a:cubicBezTo>
                <a:cubicBezTo>
                  <a:pt x="195" y="129"/>
                  <a:pt x="195" y="128"/>
                  <a:pt x="196" y="127"/>
                </a:cubicBezTo>
                <a:close/>
                <a:moveTo>
                  <a:pt x="48" y="140"/>
                </a:moveTo>
                <a:cubicBezTo>
                  <a:pt x="47" y="140"/>
                  <a:pt x="47" y="140"/>
                  <a:pt x="46" y="140"/>
                </a:cubicBezTo>
                <a:cubicBezTo>
                  <a:pt x="45" y="140"/>
                  <a:pt x="45" y="140"/>
                  <a:pt x="44" y="141"/>
                </a:cubicBezTo>
                <a:cubicBezTo>
                  <a:pt x="42" y="142"/>
                  <a:pt x="41" y="143"/>
                  <a:pt x="39" y="145"/>
                </a:cubicBezTo>
                <a:cubicBezTo>
                  <a:pt x="39" y="145"/>
                  <a:pt x="38" y="146"/>
                  <a:pt x="38" y="146"/>
                </a:cubicBezTo>
                <a:cubicBezTo>
                  <a:pt x="38" y="147"/>
                  <a:pt x="38" y="148"/>
                  <a:pt x="39" y="149"/>
                </a:cubicBezTo>
                <a:cubicBezTo>
                  <a:pt x="42" y="146"/>
                  <a:pt x="45" y="143"/>
                  <a:pt x="48" y="140"/>
                </a:cubicBezTo>
                <a:close/>
                <a:moveTo>
                  <a:pt x="103" y="123"/>
                </a:moveTo>
                <a:cubicBezTo>
                  <a:pt x="103" y="123"/>
                  <a:pt x="103" y="123"/>
                  <a:pt x="103" y="123"/>
                </a:cubicBezTo>
                <a:cubicBezTo>
                  <a:pt x="105" y="122"/>
                  <a:pt x="107" y="121"/>
                  <a:pt x="109" y="120"/>
                </a:cubicBezTo>
                <a:cubicBezTo>
                  <a:pt x="110" y="120"/>
                  <a:pt x="110" y="119"/>
                  <a:pt x="110" y="119"/>
                </a:cubicBezTo>
                <a:cubicBezTo>
                  <a:pt x="111" y="118"/>
                  <a:pt x="111" y="117"/>
                  <a:pt x="112" y="115"/>
                </a:cubicBezTo>
                <a:cubicBezTo>
                  <a:pt x="110" y="116"/>
                  <a:pt x="108" y="116"/>
                  <a:pt x="106" y="117"/>
                </a:cubicBezTo>
                <a:cubicBezTo>
                  <a:pt x="106" y="117"/>
                  <a:pt x="106" y="117"/>
                  <a:pt x="105" y="117"/>
                </a:cubicBezTo>
                <a:cubicBezTo>
                  <a:pt x="105" y="119"/>
                  <a:pt x="104" y="121"/>
                  <a:pt x="103" y="123"/>
                </a:cubicBezTo>
                <a:close/>
                <a:moveTo>
                  <a:pt x="89" y="93"/>
                </a:moveTo>
                <a:cubicBezTo>
                  <a:pt x="89" y="93"/>
                  <a:pt x="89" y="93"/>
                  <a:pt x="89" y="92"/>
                </a:cubicBezTo>
                <a:cubicBezTo>
                  <a:pt x="88" y="93"/>
                  <a:pt x="88" y="93"/>
                  <a:pt x="88" y="93"/>
                </a:cubicBezTo>
                <a:cubicBezTo>
                  <a:pt x="86" y="95"/>
                  <a:pt x="84" y="97"/>
                  <a:pt x="82" y="99"/>
                </a:cubicBezTo>
                <a:cubicBezTo>
                  <a:pt x="80" y="100"/>
                  <a:pt x="80" y="101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3"/>
                  <a:pt x="82" y="102"/>
                  <a:pt x="83" y="102"/>
                </a:cubicBezTo>
                <a:cubicBezTo>
                  <a:pt x="85" y="100"/>
                  <a:pt x="87" y="98"/>
                  <a:pt x="88" y="96"/>
                </a:cubicBezTo>
                <a:cubicBezTo>
                  <a:pt x="88" y="95"/>
                  <a:pt x="88" y="94"/>
                  <a:pt x="89" y="93"/>
                </a:cubicBezTo>
                <a:close/>
                <a:moveTo>
                  <a:pt x="59" y="117"/>
                </a:moveTo>
                <a:cubicBezTo>
                  <a:pt x="56" y="119"/>
                  <a:pt x="52" y="127"/>
                  <a:pt x="52" y="13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4" y="127"/>
                  <a:pt x="57" y="124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0"/>
                  <a:pt x="59" y="118"/>
                  <a:pt x="59" y="117"/>
                </a:cubicBezTo>
                <a:close/>
                <a:moveTo>
                  <a:pt x="17" y="97"/>
                </a:moveTo>
                <a:cubicBezTo>
                  <a:pt x="19" y="95"/>
                  <a:pt x="20" y="93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88"/>
                  <a:pt x="23" y="85"/>
                  <a:pt x="23" y="83"/>
                </a:cubicBezTo>
                <a:cubicBezTo>
                  <a:pt x="23" y="84"/>
                  <a:pt x="22" y="84"/>
                  <a:pt x="22" y="84"/>
                </a:cubicBezTo>
                <a:cubicBezTo>
                  <a:pt x="21" y="87"/>
                  <a:pt x="19" y="90"/>
                  <a:pt x="17" y="93"/>
                </a:cubicBezTo>
                <a:cubicBezTo>
                  <a:pt x="16" y="94"/>
                  <a:pt x="16" y="95"/>
                  <a:pt x="17" y="97"/>
                </a:cubicBezTo>
                <a:close/>
                <a:moveTo>
                  <a:pt x="94" y="79"/>
                </a:moveTo>
                <a:cubicBezTo>
                  <a:pt x="93" y="79"/>
                  <a:pt x="93" y="79"/>
                  <a:pt x="92" y="79"/>
                </a:cubicBezTo>
                <a:cubicBezTo>
                  <a:pt x="90" y="82"/>
                  <a:pt x="88" y="85"/>
                  <a:pt x="86" y="88"/>
                </a:cubicBezTo>
                <a:cubicBezTo>
                  <a:pt x="88" y="88"/>
                  <a:pt x="89" y="87"/>
                  <a:pt x="91" y="87"/>
                </a:cubicBezTo>
                <a:cubicBezTo>
                  <a:pt x="91" y="86"/>
                  <a:pt x="91" y="86"/>
                  <a:pt x="92" y="86"/>
                </a:cubicBezTo>
                <a:cubicBezTo>
                  <a:pt x="92" y="84"/>
                  <a:pt x="93" y="81"/>
                  <a:pt x="94" y="79"/>
                </a:cubicBezTo>
                <a:close/>
                <a:moveTo>
                  <a:pt x="37" y="98"/>
                </a:moveTo>
                <a:cubicBezTo>
                  <a:pt x="37" y="98"/>
                  <a:pt x="37" y="98"/>
                  <a:pt x="36" y="97"/>
                </a:cubicBezTo>
                <a:cubicBezTo>
                  <a:pt x="35" y="99"/>
                  <a:pt x="34" y="101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1" y="106"/>
                  <a:pt x="31" y="108"/>
                  <a:pt x="30" y="111"/>
                </a:cubicBezTo>
                <a:cubicBezTo>
                  <a:pt x="31" y="110"/>
                  <a:pt x="32" y="110"/>
                  <a:pt x="33" y="109"/>
                </a:cubicBezTo>
                <a:cubicBezTo>
                  <a:pt x="34" y="105"/>
                  <a:pt x="35" y="101"/>
                  <a:pt x="37" y="98"/>
                </a:cubicBezTo>
                <a:close/>
                <a:moveTo>
                  <a:pt x="36" y="212"/>
                </a:moveTo>
                <a:cubicBezTo>
                  <a:pt x="44" y="208"/>
                  <a:pt x="53" y="204"/>
                  <a:pt x="60" y="198"/>
                </a:cubicBezTo>
                <a:cubicBezTo>
                  <a:pt x="51" y="202"/>
                  <a:pt x="44" y="207"/>
                  <a:pt x="36" y="212"/>
                </a:cubicBezTo>
                <a:close/>
                <a:moveTo>
                  <a:pt x="115" y="103"/>
                </a:moveTo>
                <a:cubicBezTo>
                  <a:pt x="113" y="104"/>
                  <a:pt x="112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8"/>
                  <a:pt x="109" y="110"/>
                  <a:pt x="108" y="111"/>
                </a:cubicBezTo>
                <a:cubicBezTo>
                  <a:pt x="110" y="111"/>
                  <a:pt x="112" y="111"/>
                  <a:pt x="114" y="110"/>
                </a:cubicBezTo>
                <a:cubicBezTo>
                  <a:pt x="114" y="108"/>
                  <a:pt x="115" y="106"/>
                  <a:pt x="115" y="103"/>
                </a:cubicBezTo>
                <a:close/>
                <a:moveTo>
                  <a:pt x="24" y="182"/>
                </a:moveTo>
                <a:cubicBezTo>
                  <a:pt x="24" y="182"/>
                  <a:pt x="24" y="182"/>
                  <a:pt x="24" y="182"/>
                </a:cubicBezTo>
                <a:cubicBezTo>
                  <a:pt x="25" y="180"/>
                  <a:pt x="26" y="179"/>
                  <a:pt x="28" y="178"/>
                </a:cubicBezTo>
                <a:cubicBezTo>
                  <a:pt x="28" y="178"/>
                  <a:pt x="28" y="177"/>
                  <a:pt x="28" y="177"/>
                </a:cubicBezTo>
                <a:cubicBezTo>
                  <a:pt x="28" y="176"/>
                  <a:pt x="28" y="174"/>
                  <a:pt x="29" y="173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7" y="173"/>
                  <a:pt x="26" y="174"/>
                  <a:pt x="24" y="176"/>
                </a:cubicBezTo>
                <a:cubicBezTo>
                  <a:pt x="24" y="176"/>
                  <a:pt x="23" y="176"/>
                  <a:pt x="23" y="176"/>
                </a:cubicBezTo>
                <a:cubicBezTo>
                  <a:pt x="24" y="178"/>
                  <a:pt x="24" y="180"/>
                  <a:pt x="24" y="182"/>
                </a:cubicBezTo>
                <a:close/>
                <a:moveTo>
                  <a:pt x="123" y="120"/>
                </a:moveTo>
                <a:cubicBezTo>
                  <a:pt x="123" y="120"/>
                  <a:pt x="123" y="120"/>
                  <a:pt x="123" y="120"/>
                </a:cubicBezTo>
                <a:cubicBezTo>
                  <a:pt x="119" y="122"/>
                  <a:pt x="115" y="125"/>
                  <a:pt x="111" y="128"/>
                </a:cubicBezTo>
                <a:cubicBezTo>
                  <a:pt x="112" y="129"/>
                  <a:pt x="113" y="129"/>
                  <a:pt x="114" y="130"/>
                </a:cubicBezTo>
                <a:cubicBezTo>
                  <a:pt x="117" y="127"/>
                  <a:pt x="120" y="123"/>
                  <a:pt x="123" y="120"/>
                </a:cubicBezTo>
                <a:close/>
                <a:moveTo>
                  <a:pt x="109" y="174"/>
                </a:moveTo>
                <a:cubicBezTo>
                  <a:pt x="106" y="176"/>
                  <a:pt x="102" y="179"/>
                  <a:pt x="98" y="181"/>
                </a:cubicBezTo>
                <a:cubicBezTo>
                  <a:pt x="99" y="182"/>
                  <a:pt x="99" y="182"/>
                  <a:pt x="100" y="182"/>
                </a:cubicBezTo>
                <a:cubicBezTo>
                  <a:pt x="103" y="180"/>
                  <a:pt x="107" y="178"/>
                  <a:pt x="110" y="176"/>
                </a:cubicBezTo>
                <a:cubicBezTo>
                  <a:pt x="110" y="175"/>
                  <a:pt x="109" y="175"/>
                  <a:pt x="109" y="174"/>
                </a:cubicBezTo>
                <a:close/>
                <a:moveTo>
                  <a:pt x="17" y="115"/>
                </a:moveTo>
                <a:cubicBezTo>
                  <a:pt x="18" y="115"/>
                  <a:pt x="18" y="115"/>
                  <a:pt x="18" y="115"/>
                </a:cubicBezTo>
                <a:cubicBezTo>
                  <a:pt x="18" y="114"/>
                  <a:pt x="19" y="114"/>
                  <a:pt x="20" y="113"/>
                </a:cubicBezTo>
                <a:cubicBezTo>
                  <a:pt x="20" y="113"/>
                  <a:pt x="20" y="112"/>
                  <a:pt x="20" y="112"/>
                </a:cubicBezTo>
                <a:cubicBezTo>
                  <a:pt x="20" y="110"/>
                  <a:pt x="21" y="107"/>
                  <a:pt x="21" y="105"/>
                </a:cubicBezTo>
                <a:cubicBezTo>
                  <a:pt x="21" y="105"/>
                  <a:pt x="21" y="104"/>
                  <a:pt x="21" y="104"/>
                </a:cubicBezTo>
                <a:cubicBezTo>
                  <a:pt x="19" y="105"/>
                  <a:pt x="18" y="106"/>
                  <a:pt x="18" y="107"/>
                </a:cubicBezTo>
                <a:cubicBezTo>
                  <a:pt x="17" y="107"/>
                  <a:pt x="17" y="107"/>
                  <a:pt x="17" y="108"/>
                </a:cubicBezTo>
                <a:cubicBezTo>
                  <a:pt x="17" y="110"/>
                  <a:pt x="17" y="113"/>
                  <a:pt x="17" y="115"/>
                </a:cubicBezTo>
                <a:close/>
                <a:moveTo>
                  <a:pt x="71" y="144"/>
                </a:moveTo>
                <a:cubicBezTo>
                  <a:pt x="70" y="144"/>
                  <a:pt x="68" y="144"/>
                  <a:pt x="67" y="144"/>
                </a:cubicBezTo>
                <a:cubicBezTo>
                  <a:pt x="66" y="145"/>
                  <a:pt x="65" y="146"/>
                  <a:pt x="65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4" y="149"/>
                  <a:pt x="64" y="150"/>
                  <a:pt x="65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7" y="150"/>
                  <a:pt x="69" y="147"/>
                  <a:pt x="71" y="144"/>
                </a:cubicBezTo>
                <a:close/>
                <a:moveTo>
                  <a:pt x="36" y="144"/>
                </a:moveTo>
                <a:cubicBezTo>
                  <a:pt x="38" y="142"/>
                  <a:pt x="41" y="140"/>
                  <a:pt x="43" y="138"/>
                </a:cubicBezTo>
                <a:cubicBezTo>
                  <a:pt x="42" y="137"/>
                  <a:pt x="42" y="136"/>
                  <a:pt x="41" y="135"/>
                </a:cubicBezTo>
                <a:cubicBezTo>
                  <a:pt x="40" y="137"/>
                  <a:pt x="38" y="138"/>
                  <a:pt x="36" y="140"/>
                </a:cubicBezTo>
                <a:cubicBezTo>
                  <a:pt x="36" y="141"/>
                  <a:pt x="35" y="142"/>
                  <a:pt x="36" y="143"/>
                </a:cubicBezTo>
                <a:cubicBezTo>
                  <a:pt x="36" y="143"/>
                  <a:pt x="36" y="143"/>
                  <a:pt x="36" y="144"/>
                </a:cubicBezTo>
                <a:close/>
                <a:moveTo>
                  <a:pt x="68" y="95"/>
                </a:moveTo>
                <a:cubicBezTo>
                  <a:pt x="67" y="96"/>
                  <a:pt x="67" y="96"/>
                  <a:pt x="67" y="96"/>
                </a:cubicBezTo>
                <a:cubicBezTo>
                  <a:pt x="66" y="98"/>
                  <a:pt x="65" y="100"/>
                  <a:pt x="64" y="102"/>
                </a:cubicBezTo>
                <a:cubicBezTo>
                  <a:pt x="63" y="103"/>
                  <a:pt x="62" y="104"/>
                  <a:pt x="61" y="104"/>
                </a:cubicBezTo>
                <a:cubicBezTo>
                  <a:pt x="61" y="105"/>
                  <a:pt x="60" y="106"/>
                  <a:pt x="60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6"/>
                  <a:pt x="64" y="105"/>
                  <a:pt x="65" y="103"/>
                </a:cubicBezTo>
                <a:cubicBezTo>
                  <a:pt x="66" y="101"/>
                  <a:pt x="68" y="99"/>
                  <a:pt x="69" y="97"/>
                </a:cubicBezTo>
                <a:cubicBezTo>
                  <a:pt x="69" y="96"/>
                  <a:pt x="68" y="96"/>
                  <a:pt x="68" y="95"/>
                </a:cubicBezTo>
                <a:close/>
                <a:moveTo>
                  <a:pt x="43" y="196"/>
                </a:moveTo>
                <a:cubicBezTo>
                  <a:pt x="45" y="195"/>
                  <a:pt x="56" y="183"/>
                  <a:pt x="57" y="182"/>
                </a:cubicBezTo>
                <a:cubicBezTo>
                  <a:pt x="53" y="186"/>
                  <a:pt x="48" y="189"/>
                  <a:pt x="44" y="192"/>
                </a:cubicBezTo>
                <a:cubicBezTo>
                  <a:pt x="44" y="192"/>
                  <a:pt x="44" y="192"/>
                  <a:pt x="44" y="193"/>
                </a:cubicBezTo>
                <a:cubicBezTo>
                  <a:pt x="44" y="194"/>
                  <a:pt x="44" y="195"/>
                  <a:pt x="43" y="196"/>
                </a:cubicBezTo>
                <a:close/>
                <a:moveTo>
                  <a:pt x="3" y="76"/>
                </a:moveTo>
                <a:cubicBezTo>
                  <a:pt x="3" y="81"/>
                  <a:pt x="3" y="87"/>
                  <a:pt x="3" y="92"/>
                </a:cubicBezTo>
                <a:cubicBezTo>
                  <a:pt x="4" y="91"/>
                  <a:pt x="4" y="90"/>
                  <a:pt x="4" y="89"/>
                </a:cubicBezTo>
                <a:cubicBezTo>
                  <a:pt x="4" y="86"/>
                  <a:pt x="4" y="83"/>
                  <a:pt x="5" y="79"/>
                </a:cubicBezTo>
                <a:cubicBezTo>
                  <a:pt x="5" y="78"/>
                  <a:pt x="5" y="78"/>
                  <a:pt x="5" y="77"/>
                </a:cubicBezTo>
                <a:cubicBezTo>
                  <a:pt x="4" y="76"/>
                  <a:pt x="3" y="76"/>
                  <a:pt x="3" y="76"/>
                </a:cubicBezTo>
                <a:close/>
                <a:moveTo>
                  <a:pt x="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4"/>
                  <a:pt x="12" y="31"/>
                  <a:pt x="14" y="29"/>
                </a:cubicBezTo>
                <a:cubicBezTo>
                  <a:pt x="13" y="28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9"/>
                  <a:pt x="9" y="29"/>
                  <a:pt x="9" y="32"/>
                </a:cubicBezTo>
                <a:cubicBezTo>
                  <a:pt x="9" y="33"/>
                  <a:pt x="9" y="35"/>
                  <a:pt x="9" y="36"/>
                </a:cubicBezTo>
                <a:close/>
                <a:moveTo>
                  <a:pt x="12" y="65"/>
                </a:moveTo>
                <a:cubicBezTo>
                  <a:pt x="12" y="65"/>
                  <a:pt x="13" y="65"/>
                  <a:pt x="13" y="66"/>
                </a:cubicBezTo>
                <a:cubicBezTo>
                  <a:pt x="14" y="64"/>
                  <a:pt x="16" y="63"/>
                  <a:pt x="17" y="61"/>
                </a:cubicBezTo>
                <a:cubicBezTo>
                  <a:pt x="18" y="60"/>
                  <a:pt x="19" y="59"/>
                  <a:pt x="19" y="59"/>
                </a:cubicBezTo>
                <a:cubicBezTo>
                  <a:pt x="21" y="55"/>
                  <a:pt x="24" y="51"/>
                  <a:pt x="26" y="48"/>
                </a:cubicBezTo>
                <a:cubicBezTo>
                  <a:pt x="26" y="47"/>
                  <a:pt x="26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2" y="53"/>
                  <a:pt x="17" y="59"/>
                  <a:pt x="12" y="65"/>
                </a:cubicBezTo>
                <a:close/>
                <a:moveTo>
                  <a:pt x="130" y="126"/>
                </a:moveTo>
                <a:cubicBezTo>
                  <a:pt x="130" y="125"/>
                  <a:pt x="129" y="126"/>
                  <a:pt x="129" y="126"/>
                </a:cubicBezTo>
                <a:cubicBezTo>
                  <a:pt x="125" y="128"/>
                  <a:pt x="122" y="129"/>
                  <a:pt x="118" y="131"/>
                </a:cubicBezTo>
                <a:cubicBezTo>
                  <a:pt x="118" y="131"/>
                  <a:pt x="118" y="132"/>
                  <a:pt x="118" y="132"/>
                </a:cubicBezTo>
                <a:cubicBezTo>
                  <a:pt x="118" y="132"/>
                  <a:pt x="118" y="132"/>
                  <a:pt x="119" y="132"/>
                </a:cubicBezTo>
                <a:cubicBezTo>
                  <a:pt x="120" y="133"/>
                  <a:pt x="120" y="133"/>
                  <a:pt x="121" y="132"/>
                </a:cubicBezTo>
                <a:cubicBezTo>
                  <a:pt x="123" y="131"/>
                  <a:pt x="125" y="130"/>
                  <a:pt x="127" y="128"/>
                </a:cubicBezTo>
                <a:cubicBezTo>
                  <a:pt x="128" y="128"/>
                  <a:pt x="129" y="127"/>
                  <a:pt x="130" y="126"/>
                </a:cubicBezTo>
                <a:close/>
                <a:moveTo>
                  <a:pt x="98" y="134"/>
                </a:moveTo>
                <a:cubicBezTo>
                  <a:pt x="98" y="134"/>
                  <a:pt x="98" y="134"/>
                  <a:pt x="98" y="134"/>
                </a:cubicBezTo>
                <a:cubicBezTo>
                  <a:pt x="100" y="132"/>
                  <a:pt x="103" y="130"/>
                  <a:pt x="105" y="129"/>
                </a:cubicBezTo>
                <a:cubicBezTo>
                  <a:pt x="105" y="127"/>
                  <a:pt x="105" y="127"/>
                  <a:pt x="104" y="126"/>
                </a:cubicBezTo>
                <a:cubicBezTo>
                  <a:pt x="103" y="126"/>
                  <a:pt x="102" y="127"/>
                  <a:pt x="101" y="127"/>
                </a:cubicBezTo>
                <a:cubicBezTo>
                  <a:pt x="101" y="128"/>
                  <a:pt x="101" y="128"/>
                  <a:pt x="100" y="128"/>
                </a:cubicBezTo>
                <a:cubicBezTo>
                  <a:pt x="99" y="130"/>
                  <a:pt x="99" y="132"/>
                  <a:pt x="98" y="134"/>
                </a:cubicBezTo>
                <a:close/>
                <a:moveTo>
                  <a:pt x="66" y="68"/>
                </a:moveTo>
                <a:cubicBezTo>
                  <a:pt x="68" y="65"/>
                  <a:pt x="69" y="61"/>
                  <a:pt x="71" y="57"/>
                </a:cubicBezTo>
                <a:cubicBezTo>
                  <a:pt x="70" y="58"/>
                  <a:pt x="70" y="58"/>
                  <a:pt x="69" y="58"/>
                </a:cubicBezTo>
                <a:cubicBezTo>
                  <a:pt x="68" y="60"/>
                  <a:pt x="67" y="62"/>
                  <a:pt x="65" y="64"/>
                </a:cubicBezTo>
                <a:cubicBezTo>
                  <a:pt x="65" y="64"/>
                  <a:pt x="64" y="65"/>
                  <a:pt x="64" y="66"/>
                </a:cubicBezTo>
                <a:cubicBezTo>
                  <a:pt x="64" y="67"/>
                  <a:pt x="64" y="68"/>
                  <a:pt x="66" y="68"/>
                </a:cubicBezTo>
                <a:close/>
                <a:moveTo>
                  <a:pt x="14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6" y="73"/>
                  <a:pt x="19" y="70"/>
                  <a:pt x="21" y="66"/>
                </a:cubicBezTo>
                <a:cubicBezTo>
                  <a:pt x="22" y="65"/>
                  <a:pt x="23" y="64"/>
                  <a:pt x="23" y="63"/>
                </a:cubicBezTo>
                <a:cubicBezTo>
                  <a:pt x="22" y="63"/>
                  <a:pt x="22" y="64"/>
                  <a:pt x="22" y="64"/>
                </a:cubicBezTo>
                <a:cubicBezTo>
                  <a:pt x="20" y="66"/>
                  <a:pt x="18" y="69"/>
                  <a:pt x="16" y="71"/>
                </a:cubicBezTo>
                <a:cubicBezTo>
                  <a:pt x="15" y="72"/>
                  <a:pt x="14" y="73"/>
                  <a:pt x="13" y="73"/>
                </a:cubicBezTo>
                <a:cubicBezTo>
                  <a:pt x="13" y="74"/>
                  <a:pt x="13" y="75"/>
                  <a:pt x="13" y="76"/>
                </a:cubicBezTo>
                <a:cubicBezTo>
                  <a:pt x="13" y="76"/>
                  <a:pt x="13" y="76"/>
                  <a:pt x="14" y="76"/>
                </a:cubicBezTo>
                <a:close/>
                <a:moveTo>
                  <a:pt x="96" y="182"/>
                </a:moveTo>
                <a:cubicBezTo>
                  <a:pt x="93" y="185"/>
                  <a:pt x="89" y="187"/>
                  <a:pt x="86" y="190"/>
                </a:cubicBezTo>
                <a:cubicBezTo>
                  <a:pt x="86" y="191"/>
                  <a:pt x="86" y="191"/>
                  <a:pt x="87" y="190"/>
                </a:cubicBezTo>
                <a:cubicBezTo>
                  <a:pt x="90" y="188"/>
                  <a:pt x="93" y="187"/>
                  <a:pt x="96" y="185"/>
                </a:cubicBezTo>
                <a:cubicBezTo>
                  <a:pt x="96" y="185"/>
                  <a:pt x="97" y="185"/>
                  <a:pt x="97" y="184"/>
                </a:cubicBezTo>
                <a:cubicBezTo>
                  <a:pt x="97" y="184"/>
                  <a:pt x="97" y="183"/>
                  <a:pt x="96" y="182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52" y="93"/>
                  <a:pt x="52" y="92"/>
                  <a:pt x="53" y="92"/>
                </a:cubicBezTo>
                <a:cubicBezTo>
                  <a:pt x="53" y="91"/>
                  <a:pt x="54" y="90"/>
                  <a:pt x="54" y="90"/>
                </a:cubicBezTo>
                <a:cubicBezTo>
                  <a:pt x="53" y="88"/>
                  <a:pt x="53" y="87"/>
                  <a:pt x="53" y="85"/>
                </a:cubicBezTo>
                <a:cubicBezTo>
                  <a:pt x="53" y="85"/>
                  <a:pt x="53" y="84"/>
                  <a:pt x="53" y="83"/>
                </a:cubicBezTo>
                <a:cubicBezTo>
                  <a:pt x="52" y="84"/>
                  <a:pt x="51" y="85"/>
                  <a:pt x="51" y="86"/>
                </a:cubicBezTo>
                <a:cubicBezTo>
                  <a:pt x="51" y="86"/>
                  <a:pt x="51" y="87"/>
                  <a:pt x="51" y="87"/>
                </a:cubicBezTo>
                <a:cubicBezTo>
                  <a:pt x="51" y="89"/>
                  <a:pt x="51" y="91"/>
                  <a:pt x="51" y="93"/>
                </a:cubicBezTo>
                <a:close/>
                <a:moveTo>
                  <a:pt x="75" y="144"/>
                </a:moveTo>
                <a:cubicBezTo>
                  <a:pt x="75" y="143"/>
                  <a:pt x="75" y="143"/>
                  <a:pt x="75" y="143"/>
                </a:cubicBezTo>
                <a:cubicBezTo>
                  <a:pt x="73" y="145"/>
                  <a:pt x="72" y="147"/>
                  <a:pt x="71" y="149"/>
                </a:cubicBezTo>
                <a:cubicBezTo>
                  <a:pt x="73" y="150"/>
                  <a:pt x="73" y="151"/>
                  <a:pt x="72" y="152"/>
                </a:cubicBezTo>
                <a:cubicBezTo>
                  <a:pt x="71" y="153"/>
                  <a:pt x="71" y="153"/>
                  <a:pt x="70" y="154"/>
                </a:cubicBezTo>
                <a:cubicBezTo>
                  <a:pt x="70" y="154"/>
                  <a:pt x="69" y="155"/>
                  <a:pt x="69" y="155"/>
                </a:cubicBezTo>
                <a:cubicBezTo>
                  <a:pt x="69" y="155"/>
                  <a:pt x="69" y="155"/>
                  <a:pt x="69" y="156"/>
                </a:cubicBezTo>
                <a:cubicBezTo>
                  <a:pt x="70" y="155"/>
                  <a:pt x="71" y="155"/>
                  <a:pt x="72" y="155"/>
                </a:cubicBezTo>
                <a:cubicBezTo>
                  <a:pt x="72" y="155"/>
                  <a:pt x="73" y="154"/>
                  <a:pt x="73" y="154"/>
                </a:cubicBezTo>
                <a:cubicBezTo>
                  <a:pt x="73" y="150"/>
                  <a:pt x="74" y="147"/>
                  <a:pt x="75" y="144"/>
                </a:cubicBezTo>
                <a:close/>
                <a:moveTo>
                  <a:pt x="113" y="174"/>
                </a:moveTo>
                <a:cubicBezTo>
                  <a:pt x="115" y="172"/>
                  <a:pt x="118" y="171"/>
                  <a:pt x="120" y="169"/>
                </a:cubicBezTo>
                <a:cubicBezTo>
                  <a:pt x="120" y="169"/>
                  <a:pt x="120" y="168"/>
                  <a:pt x="120" y="167"/>
                </a:cubicBezTo>
                <a:cubicBezTo>
                  <a:pt x="117" y="169"/>
                  <a:pt x="114" y="171"/>
                  <a:pt x="111" y="173"/>
                </a:cubicBezTo>
                <a:cubicBezTo>
                  <a:pt x="112" y="173"/>
                  <a:pt x="112" y="174"/>
                  <a:pt x="113" y="174"/>
                </a:cubicBezTo>
                <a:close/>
                <a:moveTo>
                  <a:pt x="67" y="79"/>
                </a:move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6" y="81"/>
                  <a:pt x="66" y="82"/>
                </a:cubicBezTo>
                <a:cubicBezTo>
                  <a:pt x="66" y="83"/>
                  <a:pt x="66" y="84"/>
                  <a:pt x="66" y="85"/>
                </a:cubicBezTo>
                <a:cubicBezTo>
                  <a:pt x="65" y="86"/>
                  <a:pt x="65" y="88"/>
                  <a:pt x="66" y="89"/>
                </a:cubicBezTo>
                <a:cubicBezTo>
                  <a:pt x="67" y="87"/>
                  <a:pt x="68" y="85"/>
                  <a:pt x="69" y="84"/>
                </a:cubicBezTo>
                <a:cubicBezTo>
                  <a:pt x="69" y="83"/>
                  <a:pt x="69" y="83"/>
                  <a:pt x="69" y="83"/>
                </a:cubicBezTo>
                <a:cubicBezTo>
                  <a:pt x="68" y="82"/>
                  <a:pt x="68" y="80"/>
                  <a:pt x="67" y="79"/>
                </a:cubicBezTo>
                <a:close/>
                <a:moveTo>
                  <a:pt x="42" y="172"/>
                </a:moveTo>
                <a:cubicBezTo>
                  <a:pt x="43" y="171"/>
                  <a:pt x="45" y="170"/>
                  <a:pt x="45" y="167"/>
                </a:cubicBezTo>
                <a:cubicBezTo>
                  <a:pt x="45" y="166"/>
                  <a:pt x="45" y="165"/>
                  <a:pt x="46" y="165"/>
                </a:cubicBezTo>
                <a:cubicBezTo>
                  <a:pt x="46" y="164"/>
                  <a:pt x="46" y="164"/>
                  <a:pt x="46" y="163"/>
                </a:cubicBezTo>
                <a:cubicBezTo>
                  <a:pt x="45" y="164"/>
                  <a:pt x="44" y="165"/>
                  <a:pt x="43" y="166"/>
                </a:cubicBezTo>
                <a:cubicBezTo>
                  <a:pt x="41" y="168"/>
                  <a:pt x="41" y="168"/>
                  <a:pt x="41" y="172"/>
                </a:cubicBezTo>
                <a:cubicBezTo>
                  <a:pt x="41" y="172"/>
                  <a:pt x="41" y="172"/>
                  <a:pt x="42" y="172"/>
                </a:cubicBezTo>
                <a:close/>
                <a:moveTo>
                  <a:pt x="30" y="163"/>
                </a:moveTo>
                <a:cubicBezTo>
                  <a:pt x="30" y="163"/>
                  <a:pt x="30" y="163"/>
                  <a:pt x="30" y="163"/>
                </a:cubicBezTo>
                <a:cubicBezTo>
                  <a:pt x="28" y="166"/>
                  <a:pt x="26" y="168"/>
                  <a:pt x="24" y="171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6" y="171"/>
                  <a:pt x="27" y="169"/>
                  <a:pt x="29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6"/>
                  <a:pt x="30" y="164"/>
                  <a:pt x="30" y="163"/>
                </a:cubicBezTo>
                <a:close/>
                <a:moveTo>
                  <a:pt x="47" y="156"/>
                </a:moveTo>
                <a:cubicBezTo>
                  <a:pt x="47" y="156"/>
                  <a:pt x="46" y="157"/>
                  <a:pt x="46" y="157"/>
                </a:cubicBezTo>
                <a:cubicBezTo>
                  <a:pt x="44" y="158"/>
                  <a:pt x="43" y="160"/>
                  <a:pt x="41" y="161"/>
                </a:cubicBezTo>
                <a:cubicBezTo>
                  <a:pt x="40" y="162"/>
                  <a:pt x="39" y="163"/>
                  <a:pt x="40" y="165"/>
                </a:cubicBezTo>
                <a:cubicBezTo>
                  <a:pt x="42" y="163"/>
                  <a:pt x="44" y="161"/>
                  <a:pt x="46" y="159"/>
                </a:cubicBezTo>
                <a:cubicBezTo>
                  <a:pt x="47" y="158"/>
                  <a:pt x="47" y="157"/>
                  <a:pt x="47" y="156"/>
                </a:cubicBezTo>
                <a:close/>
                <a:moveTo>
                  <a:pt x="16" y="206"/>
                </a:moveTo>
                <a:cubicBezTo>
                  <a:pt x="17" y="205"/>
                  <a:pt x="17" y="205"/>
                  <a:pt x="18" y="204"/>
                </a:cubicBezTo>
                <a:cubicBezTo>
                  <a:pt x="19" y="203"/>
                  <a:pt x="19" y="202"/>
                  <a:pt x="19" y="201"/>
                </a:cubicBezTo>
                <a:cubicBezTo>
                  <a:pt x="18" y="200"/>
                  <a:pt x="18" y="199"/>
                  <a:pt x="18" y="198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198"/>
                  <a:pt x="16" y="199"/>
                </a:cubicBezTo>
                <a:cubicBezTo>
                  <a:pt x="16" y="200"/>
                  <a:pt x="16" y="200"/>
                  <a:pt x="16" y="201"/>
                </a:cubicBezTo>
                <a:cubicBezTo>
                  <a:pt x="16" y="202"/>
                  <a:pt x="16" y="204"/>
                  <a:pt x="16" y="206"/>
                </a:cubicBezTo>
                <a:close/>
                <a:moveTo>
                  <a:pt x="132" y="129"/>
                </a:moveTo>
                <a:cubicBezTo>
                  <a:pt x="131" y="129"/>
                  <a:pt x="125" y="133"/>
                  <a:pt x="124" y="134"/>
                </a:cubicBezTo>
                <a:cubicBezTo>
                  <a:pt x="125" y="135"/>
                  <a:pt x="127" y="135"/>
                  <a:pt x="128" y="134"/>
                </a:cubicBezTo>
                <a:cubicBezTo>
                  <a:pt x="128" y="134"/>
                  <a:pt x="129" y="133"/>
                  <a:pt x="129" y="133"/>
                </a:cubicBezTo>
                <a:cubicBezTo>
                  <a:pt x="131" y="132"/>
                  <a:pt x="131" y="130"/>
                  <a:pt x="132" y="129"/>
                </a:cubicBezTo>
                <a:close/>
                <a:moveTo>
                  <a:pt x="108" y="154"/>
                </a:moveTo>
                <a:cubicBezTo>
                  <a:pt x="105" y="155"/>
                  <a:pt x="89" y="165"/>
                  <a:pt x="88" y="166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94" y="162"/>
                  <a:pt x="99" y="160"/>
                  <a:pt x="104" y="157"/>
                </a:cubicBezTo>
                <a:cubicBezTo>
                  <a:pt x="105" y="156"/>
                  <a:pt x="106" y="155"/>
                  <a:pt x="108" y="154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48" y="34"/>
                  <a:pt x="42" y="30"/>
                  <a:pt x="36" y="27"/>
                </a:cubicBezTo>
                <a:cubicBezTo>
                  <a:pt x="38" y="29"/>
                  <a:pt x="40" y="30"/>
                  <a:pt x="42" y="32"/>
                </a:cubicBezTo>
                <a:cubicBezTo>
                  <a:pt x="45" y="33"/>
                  <a:pt x="48" y="35"/>
                  <a:pt x="51" y="36"/>
                </a:cubicBezTo>
                <a:cubicBezTo>
                  <a:pt x="52" y="36"/>
                  <a:pt x="53" y="37"/>
                  <a:pt x="54" y="37"/>
                </a:cubicBezTo>
                <a:close/>
                <a:moveTo>
                  <a:pt x="105" y="133"/>
                </a:moveTo>
                <a:cubicBezTo>
                  <a:pt x="104" y="133"/>
                  <a:pt x="104" y="133"/>
                  <a:pt x="104" y="133"/>
                </a:cubicBezTo>
                <a:cubicBezTo>
                  <a:pt x="101" y="135"/>
                  <a:pt x="98" y="137"/>
                  <a:pt x="94" y="140"/>
                </a:cubicBezTo>
                <a:cubicBezTo>
                  <a:pt x="95" y="140"/>
                  <a:pt x="96" y="140"/>
                  <a:pt x="96" y="140"/>
                </a:cubicBezTo>
                <a:cubicBezTo>
                  <a:pt x="98" y="139"/>
                  <a:pt x="100" y="138"/>
                  <a:pt x="102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4" y="135"/>
                  <a:pt x="104" y="134"/>
                  <a:pt x="105" y="133"/>
                </a:cubicBezTo>
                <a:close/>
                <a:moveTo>
                  <a:pt x="175" y="108"/>
                </a:moveTo>
                <a:cubicBezTo>
                  <a:pt x="177" y="109"/>
                  <a:pt x="179" y="111"/>
                  <a:pt x="181" y="112"/>
                </a:cubicBezTo>
                <a:cubicBezTo>
                  <a:pt x="181" y="112"/>
                  <a:pt x="182" y="113"/>
                  <a:pt x="182" y="112"/>
                </a:cubicBezTo>
                <a:cubicBezTo>
                  <a:pt x="180" y="109"/>
                  <a:pt x="177" y="107"/>
                  <a:pt x="175" y="105"/>
                </a:cubicBezTo>
                <a:cubicBezTo>
                  <a:pt x="175" y="106"/>
                  <a:pt x="175" y="107"/>
                  <a:pt x="175" y="108"/>
                </a:cubicBezTo>
                <a:close/>
                <a:moveTo>
                  <a:pt x="31" y="88"/>
                </a:moveTo>
                <a:cubicBezTo>
                  <a:pt x="30" y="87"/>
                  <a:pt x="30" y="86"/>
                  <a:pt x="29" y="86"/>
                </a:cubicBezTo>
                <a:cubicBezTo>
                  <a:pt x="28" y="87"/>
                  <a:pt x="27" y="88"/>
                  <a:pt x="27" y="89"/>
                </a:cubicBezTo>
                <a:cubicBezTo>
                  <a:pt x="26" y="90"/>
                  <a:pt x="26" y="91"/>
                  <a:pt x="26" y="92"/>
                </a:cubicBezTo>
                <a:cubicBezTo>
                  <a:pt x="27" y="92"/>
                  <a:pt x="28" y="91"/>
                  <a:pt x="29" y="90"/>
                </a:cubicBezTo>
                <a:cubicBezTo>
                  <a:pt x="30" y="90"/>
                  <a:pt x="31" y="89"/>
                  <a:pt x="31" y="88"/>
                </a:cubicBezTo>
                <a:close/>
                <a:moveTo>
                  <a:pt x="23" y="42"/>
                </a:moveTo>
                <a:cubicBezTo>
                  <a:pt x="22" y="41"/>
                  <a:pt x="22" y="40"/>
                  <a:pt x="21" y="40"/>
                </a:cubicBezTo>
                <a:cubicBezTo>
                  <a:pt x="19" y="42"/>
                  <a:pt x="17" y="45"/>
                  <a:pt x="15" y="48"/>
                </a:cubicBezTo>
                <a:cubicBezTo>
                  <a:pt x="18" y="46"/>
                  <a:pt x="20" y="44"/>
                  <a:pt x="23" y="42"/>
                </a:cubicBezTo>
                <a:close/>
                <a:moveTo>
                  <a:pt x="12" y="12"/>
                </a:moveTo>
                <a:cubicBezTo>
                  <a:pt x="10" y="12"/>
                  <a:pt x="9" y="11"/>
                  <a:pt x="8" y="12"/>
                </a:cubicBezTo>
                <a:cubicBezTo>
                  <a:pt x="8" y="15"/>
                  <a:pt x="8" y="17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4"/>
                  <a:pt x="10" y="14"/>
                  <a:pt x="10" y="13"/>
                </a:cubicBezTo>
                <a:cubicBezTo>
                  <a:pt x="11" y="13"/>
                  <a:pt x="11" y="13"/>
                  <a:pt x="12" y="12"/>
                </a:cubicBezTo>
                <a:close/>
                <a:moveTo>
                  <a:pt x="115" y="96"/>
                </a:moveTo>
                <a:cubicBezTo>
                  <a:pt x="115" y="96"/>
                  <a:pt x="115" y="96"/>
                  <a:pt x="115" y="96"/>
                </a:cubicBezTo>
                <a:cubicBezTo>
                  <a:pt x="116" y="96"/>
                  <a:pt x="118" y="95"/>
                  <a:pt x="119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0" y="90"/>
                  <a:pt x="120" y="90"/>
                  <a:pt x="119" y="90"/>
                </a:cubicBezTo>
                <a:cubicBezTo>
                  <a:pt x="117" y="92"/>
                  <a:pt x="116" y="94"/>
                  <a:pt x="115" y="96"/>
                </a:cubicBezTo>
                <a:close/>
                <a:moveTo>
                  <a:pt x="124" y="115"/>
                </a:moveTo>
                <a:cubicBezTo>
                  <a:pt x="124" y="115"/>
                  <a:pt x="124" y="115"/>
                  <a:pt x="124" y="115"/>
                </a:cubicBezTo>
                <a:cubicBezTo>
                  <a:pt x="121" y="117"/>
                  <a:pt x="117" y="119"/>
                  <a:pt x="114" y="120"/>
                </a:cubicBezTo>
                <a:cubicBezTo>
                  <a:pt x="112" y="121"/>
                  <a:pt x="112" y="122"/>
                  <a:pt x="112" y="124"/>
                </a:cubicBezTo>
                <a:cubicBezTo>
                  <a:pt x="116" y="121"/>
                  <a:pt x="120" y="118"/>
                  <a:pt x="124" y="115"/>
                </a:cubicBezTo>
                <a:close/>
                <a:moveTo>
                  <a:pt x="146" y="130"/>
                </a:moveTo>
                <a:cubicBezTo>
                  <a:pt x="148" y="128"/>
                  <a:pt x="149" y="126"/>
                  <a:pt x="151" y="124"/>
                </a:cubicBezTo>
                <a:cubicBezTo>
                  <a:pt x="151" y="124"/>
                  <a:pt x="151" y="124"/>
                  <a:pt x="150" y="123"/>
                </a:cubicBezTo>
                <a:cubicBezTo>
                  <a:pt x="148" y="125"/>
                  <a:pt x="146" y="127"/>
                  <a:pt x="143" y="129"/>
                </a:cubicBezTo>
                <a:cubicBezTo>
                  <a:pt x="144" y="129"/>
                  <a:pt x="145" y="130"/>
                  <a:pt x="146" y="130"/>
                </a:cubicBezTo>
                <a:close/>
                <a:moveTo>
                  <a:pt x="91" y="96"/>
                </a:moveTo>
                <a:cubicBezTo>
                  <a:pt x="91" y="96"/>
                  <a:pt x="91" y="96"/>
                  <a:pt x="91" y="96"/>
                </a:cubicBezTo>
                <a:cubicBezTo>
                  <a:pt x="92" y="95"/>
                  <a:pt x="93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5" y="91"/>
                  <a:pt x="95" y="90"/>
                  <a:pt x="95" y="88"/>
                </a:cubicBezTo>
                <a:cubicBezTo>
                  <a:pt x="94" y="88"/>
                  <a:pt x="93" y="89"/>
                  <a:pt x="93" y="90"/>
                </a:cubicBezTo>
                <a:cubicBezTo>
                  <a:pt x="93" y="90"/>
                  <a:pt x="92" y="91"/>
                  <a:pt x="92" y="92"/>
                </a:cubicBezTo>
                <a:cubicBezTo>
                  <a:pt x="92" y="93"/>
                  <a:pt x="91" y="94"/>
                  <a:pt x="91" y="96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4"/>
                </a:cubicBezTo>
                <a:cubicBezTo>
                  <a:pt x="3" y="61"/>
                  <a:pt x="3" y="67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4" y="73"/>
                  <a:pt x="4" y="72"/>
                  <a:pt x="4" y="71"/>
                </a:cubicBezTo>
                <a:cubicBezTo>
                  <a:pt x="4" y="66"/>
                  <a:pt x="4" y="60"/>
                  <a:pt x="3" y="54"/>
                </a:cubicBezTo>
                <a:close/>
                <a:moveTo>
                  <a:pt x="97" y="80"/>
                </a:moveTo>
                <a:cubicBezTo>
                  <a:pt x="96" y="82"/>
                  <a:pt x="95" y="83"/>
                  <a:pt x="95" y="85"/>
                </a:cubicBezTo>
                <a:cubicBezTo>
                  <a:pt x="97" y="84"/>
                  <a:pt x="100" y="83"/>
                  <a:pt x="102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9" y="81"/>
                  <a:pt x="98" y="81"/>
                  <a:pt x="97" y="80"/>
                </a:cubicBezTo>
                <a:close/>
                <a:moveTo>
                  <a:pt x="165" y="125"/>
                </a:moveTo>
                <a:cubicBezTo>
                  <a:pt x="164" y="125"/>
                  <a:pt x="163" y="127"/>
                  <a:pt x="163" y="127"/>
                </a:cubicBezTo>
                <a:cubicBezTo>
                  <a:pt x="162" y="128"/>
                  <a:pt x="161" y="129"/>
                  <a:pt x="161" y="130"/>
                </a:cubicBezTo>
                <a:cubicBezTo>
                  <a:pt x="160" y="131"/>
                  <a:pt x="159" y="131"/>
                  <a:pt x="159" y="133"/>
                </a:cubicBezTo>
                <a:cubicBezTo>
                  <a:pt x="161" y="131"/>
                  <a:pt x="163" y="130"/>
                  <a:pt x="165" y="129"/>
                </a:cubicBezTo>
                <a:cubicBezTo>
                  <a:pt x="165" y="127"/>
                  <a:pt x="165" y="126"/>
                  <a:pt x="165" y="125"/>
                </a:cubicBezTo>
                <a:close/>
                <a:moveTo>
                  <a:pt x="6" y="138"/>
                </a:moveTo>
                <a:cubicBezTo>
                  <a:pt x="5" y="138"/>
                  <a:pt x="5" y="138"/>
                  <a:pt x="5" y="139"/>
                </a:cubicBezTo>
                <a:cubicBezTo>
                  <a:pt x="5" y="145"/>
                  <a:pt x="5" y="151"/>
                  <a:pt x="6" y="157"/>
                </a:cubicBezTo>
                <a:cubicBezTo>
                  <a:pt x="6" y="157"/>
                  <a:pt x="6" y="157"/>
                  <a:pt x="6" y="158"/>
                </a:cubicBezTo>
                <a:cubicBezTo>
                  <a:pt x="6" y="158"/>
                  <a:pt x="6" y="157"/>
                  <a:pt x="6" y="157"/>
                </a:cubicBezTo>
                <a:cubicBezTo>
                  <a:pt x="6" y="151"/>
                  <a:pt x="6" y="144"/>
                  <a:pt x="6" y="138"/>
                </a:cubicBezTo>
                <a:close/>
                <a:moveTo>
                  <a:pt x="61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0"/>
                  <a:pt x="62" y="166"/>
                  <a:pt x="62" y="162"/>
                </a:cubicBezTo>
                <a:cubicBezTo>
                  <a:pt x="61" y="163"/>
                  <a:pt x="60" y="164"/>
                  <a:pt x="60" y="165"/>
                </a:cubicBezTo>
                <a:cubicBezTo>
                  <a:pt x="60" y="168"/>
                  <a:pt x="60" y="171"/>
                  <a:pt x="61" y="174"/>
                </a:cubicBezTo>
                <a:close/>
                <a:moveTo>
                  <a:pt x="89" y="139"/>
                </a:moveTo>
                <a:cubicBezTo>
                  <a:pt x="90" y="137"/>
                  <a:pt x="91" y="135"/>
                  <a:pt x="91" y="133"/>
                </a:cubicBezTo>
                <a:cubicBezTo>
                  <a:pt x="90" y="134"/>
                  <a:pt x="89" y="134"/>
                  <a:pt x="88" y="135"/>
                </a:cubicBezTo>
                <a:cubicBezTo>
                  <a:pt x="87" y="137"/>
                  <a:pt x="87" y="138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lose/>
                <a:moveTo>
                  <a:pt x="125" y="86"/>
                </a:moveTo>
                <a:cubicBezTo>
                  <a:pt x="124" y="87"/>
                  <a:pt x="124" y="88"/>
                  <a:pt x="124" y="89"/>
                </a:cubicBezTo>
                <a:cubicBezTo>
                  <a:pt x="125" y="90"/>
                  <a:pt x="127" y="90"/>
                  <a:pt x="128" y="91"/>
                </a:cubicBezTo>
                <a:cubicBezTo>
                  <a:pt x="128" y="90"/>
                  <a:pt x="129" y="90"/>
                  <a:pt x="130" y="89"/>
                </a:cubicBezTo>
                <a:cubicBezTo>
                  <a:pt x="128" y="88"/>
                  <a:pt x="127" y="87"/>
                  <a:pt x="125" y="86"/>
                </a:cubicBezTo>
                <a:close/>
                <a:moveTo>
                  <a:pt x="41" y="118"/>
                </a:moveTo>
                <a:cubicBezTo>
                  <a:pt x="41" y="117"/>
                  <a:pt x="41" y="117"/>
                  <a:pt x="41" y="117"/>
                </a:cubicBezTo>
                <a:cubicBezTo>
                  <a:pt x="39" y="119"/>
                  <a:pt x="36" y="122"/>
                  <a:pt x="34" y="124"/>
                </a:cubicBezTo>
                <a:cubicBezTo>
                  <a:pt x="32" y="125"/>
                  <a:pt x="32" y="126"/>
                  <a:pt x="32" y="128"/>
                </a:cubicBezTo>
                <a:cubicBezTo>
                  <a:pt x="35" y="124"/>
                  <a:pt x="39" y="121"/>
                  <a:pt x="41" y="118"/>
                </a:cubicBezTo>
                <a:close/>
                <a:moveTo>
                  <a:pt x="161" y="143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6" y="145"/>
                  <a:pt x="151" y="148"/>
                  <a:pt x="146" y="151"/>
                </a:cubicBezTo>
                <a:cubicBezTo>
                  <a:pt x="147" y="152"/>
                  <a:pt x="147" y="152"/>
                  <a:pt x="148" y="152"/>
                </a:cubicBezTo>
                <a:cubicBezTo>
                  <a:pt x="152" y="149"/>
                  <a:pt x="156" y="146"/>
                  <a:pt x="161" y="143"/>
                </a:cubicBezTo>
                <a:close/>
                <a:moveTo>
                  <a:pt x="114" y="134"/>
                </a:moveTo>
                <a:cubicBezTo>
                  <a:pt x="112" y="136"/>
                  <a:pt x="110" y="138"/>
                  <a:pt x="108" y="14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1" y="139"/>
                  <a:pt x="114" y="137"/>
                  <a:pt x="116" y="135"/>
                </a:cubicBezTo>
                <a:cubicBezTo>
                  <a:pt x="116" y="135"/>
                  <a:pt x="115" y="134"/>
                  <a:pt x="114" y="134"/>
                </a:cubicBezTo>
                <a:close/>
                <a:moveTo>
                  <a:pt x="52" y="158"/>
                </a:moveTo>
                <a:cubicBezTo>
                  <a:pt x="50" y="159"/>
                  <a:pt x="49" y="160"/>
                  <a:pt x="49" y="161"/>
                </a:cubicBezTo>
                <a:cubicBezTo>
                  <a:pt x="49" y="163"/>
                  <a:pt x="49" y="164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50" y="165"/>
                  <a:pt x="50" y="165"/>
                  <a:pt x="51" y="164"/>
                </a:cubicBezTo>
                <a:cubicBezTo>
                  <a:pt x="51" y="162"/>
                  <a:pt x="51" y="160"/>
                  <a:pt x="52" y="158"/>
                </a:cubicBezTo>
                <a:close/>
                <a:moveTo>
                  <a:pt x="55" y="65"/>
                </a:move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3"/>
                  <a:pt x="57" y="62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59"/>
                  <a:pt x="55" y="58"/>
                  <a:pt x="55" y="57"/>
                </a:cubicBezTo>
                <a:cubicBezTo>
                  <a:pt x="55" y="57"/>
                  <a:pt x="55" y="57"/>
                  <a:pt x="54" y="57"/>
                </a:cubicBezTo>
                <a:cubicBezTo>
                  <a:pt x="54" y="60"/>
                  <a:pt x="55" y="63"/>
                  <a:pt x="55" y="65"/>
                </a:cubicBezTo>
                <a:close/>
                <a:moveTo>
                  <a:pt x="23" y="117"/>
                </a:moveTo>
                <a:cubicBezTo>
                  <a:pt x="23" y="117"/>
                  <a:pt x="23" y="118"/>
                  <a:pt x="23" y="118"/>
                </a:cubicBezTo>
                <a:cubicBezTo>
                  <a:pt x="24" y="117"/>
                  <a:pt x="25" y="116"/>
                  <a:pt x="26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3"/>
                  <a:pt x="27" y="111"/>
                  <a:pt x="28" y="109"/>
                </a:cubicBezTo>
                <a:cubicBezTo>
                  <a:pt x="28" y="109"/>
                  <a:pt x="27" y="108"/>
                  <a:pt x="27" y="108"/>
                </a:cubicBezTo>
                <a:cubicBezTo>
                  <a:pt x="26" y="110"/>
                  <a:pt x="26" y="113"/>
                  <a:pt x="23" y="113"/>
                </a:cubicBezTo>
                <a:cubicBezTo>
                  <a:pt x="23" y="114"/>
                  <a:pt x="23" y="116"/>
                  <a:pt x="23" y="117"/>
                </a:cubicBezTo>
                <a:close/>
                <a:moveTo>
                  <a:pt x="165" y="113"/>
                </a:moveTo>
                <a:cubicBezTo>
                  <a:pt x="163" y="113"/>
                  <a:pt x="162" y="114"/>
                  <a:pt x="162" y="116"/>
                </a:cubicBezTo>
                <a:cubicBezTo>
                  <a:pt x="162" y="117"/>
                  <a:pt x="162" y="118"/>
                  <a:pt x="162" y="119"/>
                </a:cubicBezTo>
                <a:cubicBezTo>
                  <a:pt x="161" y="119"/>
                  <a:pt x="161" y="119"/>
                  <a:pt x="161" y="120"/>
                </a:cubicBezTo>
                <a:cubicBezTo>
                  <a:pt x="163" y="119"/>
                  <a:pt x="165" y="116"/>
                  <a:pt x="166" y="114"/>
                </a:cubicBezTo>
                <a:cubicBezTo>
                  <a:pt x="165" y="114"/>
                  <a:pt x="165" y="113"/>
                  <a:pt x="165" y="113"/>
                </a:cubicBezTo>
                <a:close/>
                <a:moveTo>
                  <a:pt x="59" y="96"/>
                </a:moveTo>
                <a:cubicBezTo>
                  <a:pt x="60" y="96"/>
                  <a:pt x="61" y="95"/>
                  <a:pt x="61" y="94"/>
                </a:cubicBezTo>
                <a:cubicBezTo>
                  <a:pt x="61" y="92"/>
                  <a:pt x="62" y="91"/>
                  <a:pt x="62" y="90"/>
                </a:cubicBezTo>
                <a:cubicBezTo>
                  <a:pt x="62" y="90"/>
                  <a:pt x="62" y="89"/>
                  <a:pt x="62" y="89"/>
                </a:cubicBezTo>
                <a:cubicBezTo>
                  <a:pt x="61" y="90"/>
                  <a:pt x="60" y="91"/>
                  <a:pt x="58" y="92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4"/>
                  <a:pt x="58" y="95"/>
                  <a:pt x="59" y="96"/>
                </a:cubicBezTo>
                <a:close/>
                <a:moveTo>
                  <a:pt x="95" y="71"/>
                </a:moveTo>
                <a:cubicBezTo>
                  <a:pt x="95" y="71"/>
                  <a:pt x="94" y="71"/>
                  <a:pt x="94" y="71"/>
                </a:cubicBezTo>
                <a:cubicBezTo>
                  <a:pt x="93" y="71"/>
                  <a:pt x="91" y="72"/>
                  <a:pt x="90" y="72"/>
                </a:cubicBezTo>
                <a:cubicBezTo>
                  <a:pt x="89" y="72"/>
                  <a:pt x="88" y="73"/>
                  <a:pt x="88" y="74"/>
                </a:cubicBezTo>
                <a:cubicBezTo>
                  <a:pt x="89" y="74"/>
                  <a:pt x="90" y="75"/>
                  <a:pt x="91" y="75"/>
                </a:cubicBezTo>
                <a:cubicBezTo>
                  <a:pt x="92" y="74"/>
                  <a:pt x="94" y="72"/>
                  <a:pt x="95" y="71"/>
                </a:cubicBezTo>
                <a:close/>
                <a:moveTo>
                  <a:pt x="26" y="24"/>
                </a:moveTo>
                <a:cubicBezTo>
                  <a:pt x="25" y="23"/>
                  <a:pt x="24" y="22"/>
                  <a:pt x="24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2" y="24"/>
                </a:cubicBezTo>
                <a:cubicBezTo>
                  <a:pt x="23" y="24"/>
                  <a:pt x="24" y="25"/>
                  <a:pt x="26" y="24"/>
                </a:cubicBezTo>
                <a:close/>
                <a:moveTo>
                  <a:pt x="32" y="188"/>
                </a:moveTo>
                <a:cubicBezTo>
                  <a:pt x="32" y="188"/>
                  <a:pt x="32" y="188"/>
                  <a:pt x="32" y="188"/>
                </a:cubicBezTo>
                <a:cubicBezTo>
                  <a:pt x="33" y="187"/>
                  <a:pt x="34" y="186"/>
                  <a:pt x="35" y="185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36" y="183"/>
                  <a:pt x="36" y="182"/>
                  <a:pt x="36" y="181"/>
                </a:cubicBezTo>
                <a:cubicBezTo>
                  <a:pt x="35" y="181"/>
                  <a:pt x="34" y="182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5"/>
                  <a:pt x="32" y="186"/>
                  <a:pt x="32" y="188"/>
                </a:cubicBezTo>
                <a:close/>
                <a:moveTo>
                  <a:pt x="25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6" y="103"/>
                  <a:pt x="27" y="100"/>
                  <a:pt x="28" y="97"/>
                </a:cubicBezTo>
                <a:cubicBezTo>
                  <a:pt x="28" y="97"/>
                  <a:pt x="28" y="96"/>
                  <a:pt x="28" y="96"/>
                </a:cubicBezTo>
                <a:cubicBezTo>
                  <a:pt x="27" y="97"/>
                  <a:pt x="26" y="98"/>
                  <a:pt x="25" y="99"/>
                </a:cubicBezTo>
                <a:cubicBezTo>
                  <a:pt x="25" y="99"/>
                  <a:pt x="25" y="100"/>
                  <a:pt x="25" y="100"/>
                </a:cubicBezTo>
                <a:cubicBezTo>
                  <a:pt x="25" y="102"/>
                  <a:pt x="25" y="104"/>
                  <a:pt x="25" y="106"/>
                </a:cubicBezTo>
                <a:close/>
                <a:moveTo>
                  <a:pt x="22" y="96"/>
                </a:moveTo>
                <a:cubicBezTo>
                  <a:pt x="22" y="96"/>
                  <a:pt x="21" y="96"/>
                  <a:pt x="21" y="96"/>
                </a:cubicBezTo>
                <a:cubicBezTo>
                  <a:pt x="20" y="98"/>
                  <a:pt x="19" y="99"/>
                  <a:pt x="17" y="101"/>
                </a:cubicBezTo>
                <a:cubicBezTo>
                  <a:pt x="17" y="102"/>
                  <a:pt x="17" y="103"/>
                  <a:pt x="17" y="103"/>
                </a:cubicBezTo>
                <a:cubicBezTo>
                  <a:pt x="19" y="102"/>
                  <a:pt x="20" y="101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8"/>
                  <a:pt x="22" y="97"/>
                  <a:pt x="22" y="96"/>
                </a:cubicBezTo>
                <a:close/>
                <a:moveTo>
                  <a:pt x="12" y="23"/>
                </a:moveTo>
                <a:cubicBezTo>
                  <a:pt x="14" y="21"/>
                  <a:pt x="15" y="19"/>
                  <a:pt x="17" y="18"/>
                </a:cubicBezTo>
                <a:cubicBezTo>
                  <a:pt x="16" y="17"/>
                  <a:pt x="15" y="17"/>
                  <a:pt x="14" y="17"/>
                </a:cubicBezTo>
                <a:cubicBezTo>
                  <a:pt x="13" y="19"/>
                  <a:pt x="12" y="20"/>
                  <a:pt x="11" y="22"/>
                </a:cubicBezTo>
                <a:cubicBezTo>
                  <a:pt x="11" y="22"/>
                  <a:pt x="11" y="22"/>
                  <a:pt x="12" y="23"/>
                </a:cubicBezTo>
                <a:close/>
                <a:moveTo>
                  <a:pt x="33" y="144"/>
                </a:moveTo>
                <a:cubicBezTo>
                  <a:pt x="31" y="146"/>
                  <a:pt x="30" y="147"/>
                  <a:pt x="28" y="149"/>
                </a:cubicBezTo>
                <a:cubicBezTo>
                  <a:pt x="28" y="150"/>
                  <a:pt x="28" y="150"/>
                  <a:pt x="28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30" y="149"/>
                  <a:pt x="31" y="148"/>
                  <a:pt x="33" y="146"/>
                </a:cubicBezTo>
                <a:cubicBezTo>
                  <a:pt x="33" y="146"/>
                  <a:pt x="33" y="146"/>
                  <a:pt x="33" y="145"/>
                </a:cubicBezTo>
                <a:cubicBezTo>
                  <a:pt x="33" y="145"/>
                  <a:pt x="33" y="144"/>
                  <a:pt x="33" y="144"/>
                </a:cubicBezTo>
                <a:close/>
                <a:moveTo>
                  <a:pt x="123" y="112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1" y="113"/>
                  <a:pt x="119" y="113"/>
                  <a:pt x="117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5" y="115"/>
                  <a:pt x="115" y="116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8" y="115"/>
                  <a:pt x="121" y="114"/>
                  <a:pt x="123" y="112"/>
                </a:cubicBezTo>
                <a:close/>
                <a:moveTo>
                  <a:pt x="52" y="69"/>
                </a:moveTo>
                <a:cubicBezTo>
                  <a:pt x="52" y="67"/>
                  <a:pt x="52" y="62"/>
                  <a:pt x="51" y="60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1" y="67"/>
                  <a:pt x="52" y="69"/>
                </a:cubicBezTo>
                <a:close/>
                <a:moveTo>
                  <a:pt x="39" y="89"/>
                </a:moveTo>
                <a:cubicBezTo>
                  <a:pt x="38" y="90"/>
                  <a:pt x="36" y="91"/>
                  <a:pt x="35" y="92"/>
                </a:cubicBezTo>
                <a:cubicBezTo>
                  <a:pt x="35" y="92"/>
                  <a:pt x="34" y="92"/>
                  <a:pt x="34" y="93"/>
                </a:cubicBezTo>
                <a:cubicBezTo>
                  <a:pt x="34" y="94"/>
                  <a:pt x="34" y="95"/>
                  <a:pt x="33" y="96"/>
                </a:cubicBezTo>
                <a:cubicBezTo>
                  <a:pt x="35" y="95"/>
                  <a:pt x="39" y="91"/>
                  <a:pt x="39" y="89"/>
                </a:cubicBezTo>
                <a:close/>
                <a:moveTo>
                  <a:pt x="31" y="196"/>
                </a:moveTo>
                <a:cubicBezTo>
                  <a:pt x="31" y="196"/>
                  <a:pt x="31" y="196"/>
                  <a:pt x="31" y="196"/>
                </a:cubicBezTo>
                <a:cubicBezTo>
                  <a:pt x="33" y="194"/>
                  <a:pt x="34" y="193"/>
                  <a:pt x="35" y="191"/>
                </a:cubicBezTo>
                <a:cubicBezTo>
                  <a:pt x="36" y="190"/>
                  <a:pt x="36" y="189"/>
                  <a:pt x="36" y="189"/>
                </a:cubicBezTo>
                <a:cubicBezTo>
                  <a:pt x="34" y="190"/>
                  <a:pt x="33" y="191"/>
                  <a:pt x="32" y="192"/>
                </a:cubicBezTo>
                <a:cubicBezTo>
                  <a:pt x="31" y="193"/>
                  <a:pt x="31" y="195"/>
                  <a:pt x="31" y="196"/>
                </a:cubicBezTo>
                <a:close/>
                <a:moveTo>
                  <a:pt x="36" y="157"/>
                </a:moveTo>
                <a:cubicBezTo>
                  <a:pt x="36" y="157"/>
                  <a:pt x="36" y="157"/>
                  <a:pt x="35" y="157"/>
                </a:cubicBezTo>
                <a:cubicBezTo>
                  <a:pt x="35" y="158"/>
                  <a:pt x="35" y="158"/>
                  <a:pt x="34" y="159"/>
                </a:cubicBezTo>
                <a:cubicBezTo>
                  <a:pt x="34" y="160"/>
                  <a:pt x="34" y="162"/>
                  <a:pt x="33" y="164"/>
                </a:cubicBezTo>
                <a:cubicBezTo>
                  <a:pt x="34" y="163"/>
                  <a:pt x="35" y="163"/>
                  <a:pt x="36" y="162"/>
                </a:cubicBezTo>
                <a:cubicBezTo>
                  <a:pt x="37" y="161"/>
                  <a:pt x="37" y="161"/>
                  <a:pt x="36" y="160"/>
                </a:cubicBezTo>
                <a:cubicBezTo>
                  <a:pt x="36" y="159"/>
                  <a:pt x="36" y="158"/>
                  <a:pt x="36" y="157"/>
                </a:cubicBezTo>
                <a:close/>
                <a:moveTo>
                  <a:pt x="115" y="158"/>
                </a:moveTo>
                <a:cubicBezTo>
                  <a:pt x="115" y="158"/>
                  <a:pt x="115" y="159"/>
                  <a:pt x="116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9" y="157"/>
                  <a:pt x="123" y="153"/>
                  <a:pt x="124" y="152"/>
                </a:cubicBezTo>
                <a:cubicBezTo>
                  <a:pt x="121" y="154"/>
                  <a:pt x="118" y="156"/>
                  <a:pt x="115" y="158"/>
                </a:cubicBezTo>
                <a:close/>
                <a:moveTo>
                  <a:pt x="14" y="42"/>
                </a:move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1" y="42"/>
                  <a:pt x="11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4"/>
                  <a:pt x="10" y="46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3" y="44"/>
                  <a:pt x="14" y="42"/>
                </a:cubicBezTo>
                <a:close/>
                <a:moveTo>
                  <a:pt x="79" y="124"/>
                </a:moveTo>
                <a:cubicBezTo>
                  <a:pt x="77" y="125"/>
                  <a:pt x="73" y="131"/>
                  <a:pt x="73" y="132"/>
                </a:cubicBezTo>
                <a:cubicBezTo>
                  <a:pt x="74" y="131"/>
                  <a:pt x="75" y="130"/>
                  <a:pt x="77" y="129"/>
                </a:cubicBezTo>
                <a:cubicBezTo>
                  <a:pt x="78" y="127"/>
                  <a:pt x="79" y="126"/>
                  <a:pt x="79" y="124"/>
                </a:cubicBezTo>
                <a:close/>
                <a:moveTo>
                  <a:pt x="201" y="127"/>
                </a:moveTo>
                <a:cubicBezTo>
                  <a:pt x="201" y="127"/>
                  <a:pt x="201" y="127"/>
                  <a:pt x="201" y="127"/>
                </a:cubicBezTo>
                <a:cubicBezTo>
                  <a:pt x="200" y="125"/>
                  <a:pt x="199" y="123"/>
                  <a:pt x="198" y="121"/>
                </a:cubicBezTo>
                <a:cubicBezTo>
                  <a:pt x="197" y="121"/>
                  <a:pt x="196" y="121"/>
                  <a:pt x="195" y="122"/>
                </a:cubicBezTo>
                <a:cubicBezTo>
                  <a:pt x="197" y="124"/>
                  <a:pt x="199" y="125"/>
                  <a:pt x="201" y="127"/>
                </a:cubicBezTo>
                <a:close/>
                <a:moveTo>
                  <a:pt x="95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99" y="151"/>
                  <a:pt x="103" y="148"/>
                  <a:pt x="107" y="146"/>
                </a:cubicBezTo>
                <a:cubicBezTo>
                  <a:pt x="107" y="145"/>
                  <a:pt x="106" y="145"/>
                  <a:pt x="105" y="146"/>
                </a:cubicBezTo>
                <a:cubicBezTo>
                  <a:pt x="103" y="147"/>
                  <a:pt x="102" y="148"/>
                  <a:pt x="100" y="150"/>
                </a:cubicBezTo>
                <a:cubicBezTo>
                  <a:pt x="98" y="151"/>
                  <a:pt x="97" y="152"/>
                  <a:pt x="95" y="153"/>
                </a:cubicBezTo>
                <a:close/>
                <a:moveTo>
                  <a:pt x="35" y="56"/>
                </a:moveTo>
                <a:cubicBezTo>
                  <a:pt x="34" y="59"/>
                  <a:pt x="32" y="62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3"/>
                  <a:pt x="35" y="60"/>
                  <a:pt x="36" y="57"/>
                </a:cubicBezTo>
                <a:cubicBezTo>
                  <a:pt x="36" y="57"/>
                  <a:pt x="36" y="56"/>
                  <a:pt x="35" y="56"/>
                </a:cubicBezTo>
                <a:close/>
                <a:moveTo>
                  <a:pt x="51" y="103"/>
                </a:moveTo>
                <a:cubicBezTo>
                  <a:pt x="52" y="102"/>
                  <a:pt x="53" y="102"/>
                  <a:pt x="53" y="101"/>
                </a:cubicBezTo>
                <a:cubicBezTo>
                  <a:pt x="54" y="101"/>
                  <a:pt x="54" y="100"/>
                  <a:pt x="54" y="100"/>
                </a:cubicBezTo>
                <a:cubicBezTo>
                  <a:pt x="54" y="99"/>
                  <a:pt x="54" y="98"/>
                  <a:pt x="54" y="97"/>
                </a:cubicBezTo>
                <a:cubicBezTo>
                  <a:pt x="53" y="98"/>
                  <a:pt x="53" y="98"/>
                  <a:pt x="52" y="99"/>
                </a:cubicBezTo>
                <a:cubicBezTo>
                  <a:pt x="51" y="100"/>
                  <a:pt x="50" y="101"/>
                  <a:pt x="51" y="103"/>
                </a:cubicBezTo>
                <a:close/>
                <a:moveTo>
                  <a:pt x="39" y="113"/>
                </a:moveTo>
                <a:cubicBezTo>
                  <a:pt x="37" y="115"/>
                  <a:pt x="35" y="117"/>
                  <a:pt x="35" y="119"/>
                </a:cubicBezTo>
                <a:cubicBezTo>
                  <a:pt x="37" y="117"/>
                  <a:pt x="39" y="116"/>
                  <a:pt x="40" y="114"/>
                </a:cubicBezTo>
                <a:cubicBezTo>
                  <a:pt x="40" y="114"/>
                  <a:pt x="39" y="113"/>
                  <a:pt x="39" y="113"/>
                </a:cubicBezTo>
                <a:close/>
                <a:moveTo>
                  <a:pt x="42" y="100"/>
                </a:moveTo>
                <a:cubicBezTo>
                  <a:pt x="42" y="100"/>
                  <a:pt x="42" y="101"/>
                  <a:pt x="42" y="101"/>
                </a:cubicBezTo>
                <a:cubicBezTo>
                  <a:pt x="43" y="100"/>
                  <a:pt x="44" y="99"/>
                  <a:pt x="46" y="98"/>
                </a:cubicBezTo>
                <a:cubicBezTo>
                  <a:pt x="46" y="98"/>
                  <a:pt x="46" y="97"/>
                  <a:pt x="46" y="97"/>
                </a:cubicBezTo>
                <a:cubicBezTo>
                  <a:pt x="46" y="96"/>
                  <a:pt x="46" y="95"/>
                  <a:pt x="45" y="94"/>
                </a:cubicBezTo>
                <a:cubicBezTo>
                  <a:pt x="44" y="96"/>
                  <a:pt x="43" y="98"/>
                  <a:pt x="42" y="100"/>
                </a:cubicBezTo>
                <a:close/>
                <a:moveTo>
                  <a:pt x="13" y="220"/>
                </a:moveTo>
                <a:cubicBezTo>
                  <a:pt x="13" y="221"/>
                  <a:pt x="13" y="221"/>
                  <a:pt x="13" y="222"/>
                </a:cubicBezTo>
                <a:cubicBezTo>
                  <a:pt x="13" y="223"/>
                  <a:pt x="12" y="223"/>
                  <a:pt x="12" y="223"/>
                </a:cubicBezTo>
                <a:cubicBezTo>
                  <a:pt x="11" y="223"/>
                  <a:pt x="11" y="223"/>
                  <a:pt x="10" y="222"/>
                </a:cubicBezTo>
                <a:cubicBezTo>
                  <a:pt x="10" y="222"/>
                  <a:pt x="10" y="222"/>
                  <a:pt x="10" y="221"/>
                </a:cubicBezTo>
                <a:cubicBezTo>
                  <a:pt x="10" y="221"/>
                  <a:pt x="10" y="221"/>
                  <a:pt x="9" y="221"/>
                </a:cubicBezTo>
                <a:cubicBezTo>
                  <a:pt x="10" y="222"/>
                  <a:pt x="10" y="224"/>
                  <a:pt x="10" y="224"/>
                </a:cubicBezTo>
                <a:cubicBezTo>
                  <a:pt x="11" y="225"/>
                  <a:pt x="11" y="225"/>
                  <a:pt x="12" y="225"/>
                </a:cubicBezTo>
                <a:cubicBezTo>
                  <a:pt x="13" y="225"/>
                  <a:pt x="13" y="225"/>
                  <a:pt x="13" y="224"/>
                </a:cubicBezTo>
                <a:cubicBezTo>
                  <a:pt x="14" y="223"/>
                  <a:pt x="14" y="222"/>
                  <a:pt x="14" y="221"/>
                </a:cubicBezTo>
                <a:cubicBezTo>
                  <a:pt x="14" y="221"/>
                  <a:pt x="14" y="220"/>
                  <a:pt x="13" y="220"/>
                </a:cubicBezTo>
                <a:close/>
                <a:moveTo>
                  <a:pt x="131" y="116"/>
                </a:moveTo>
                <a:cubicBezTo>
                  <a:pt x="130" y="117"/>
                  <a:pt x="129" y="118"/>
                  <a:pt x="128" y="119"/>
                </a:cubicBezTo>
                <a:cubicBezTo>
                  <a:pt x="129" y="120"/>
                  <a:pt x="130" y="120"/>
                  <a:pt x="131" y="121"/>
                </a:cubicBezTo>
                <a:cubicBezTo>
                  <a:pt x="131" y="120"/>
                  <a:pt x="132" y="119"/>
                  <a:pt x="132" y="118"/>
                </a:cubicBezTo>
                <a:cubicBezTo>
                  <a:pt x="132" y="117"/>
                  <a:pt x="132" y="116"/>
                  <a:pt x="131" y="116"/>
                </a:cubicBezTo>
                <a:close/>
                <a:moveTo>
                  <a:pt x="126" y="122"/>
                </a:moveTo>
                <a:cubicBezTo>
                  <a:pt x="124" y="123"/>
                  <a:pt x="121" y="126"/>
                  <a:pt x="121" y="127"/>
                </a:cubicBezTo>
                <a:cubicBezTo>
                  <a:pt x="122" y="126"/>
                  <a:pt x="123" y="126"/>
                  <a:pt x="124" y="125"/>
                </a:cubicBezTo>
                <a:cubicBezTo>
                  <a:pt x="125" y="125"/>
                  <a:pt x="126" y="124"/>
                  <a:pt x="127" y="123"/>
                </a:cubicBezTo>
                <a:cubicBezTo>
                  <a:pt x="127" y="123"/>
                  <a:pt x="126" y="122"/>
                  <a:pt x="126" y="122"/>
                </a:cubicBezTo>
                <a:close/>
                <a:moveTo>
                  <a:pt x="18" y="31"/>
                </a:moveTo>
                <a:cubicBezTo>
                  <a:pt x="19" y="30"/>
                  <a:pt x="20" y="29"/>
                  <a:pt x="21" y="28"/>
                </a:cubicBezTo>
                <a:cubicBezTo>
                  <a:pt x="20" y="27"/>
                  <a:pt x="20" y="26"/>
                  <a:pt x="19" y="25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0"/>
                  <a:pt x="18" y="31"/>
                </a:cubicBezTo>
                <a:close/>
                <a:moveTo>
                  <a:pt x="27" y="56"/>
                </a:moveTo>
                <a:cubicBezTo>
                  <a:pt x="28" y="57"/>
                  <a:pt x="28" y="57"/>
                  <a:pt x="29" y="57"/>
                </a:cubicBezTo>
                <a:cubicBezTo>
                  <a:pt x="30" y="56"/>
                  <a:pt x="31" y="54"/>
                  <a:pt x="32" y="53"/>
                </a:cubicBezTo>
                <a:cubicBezTo>
                  <a:pt x="32" y="52"/>
                  <a:pt x="32" y="52"/>
                  <a:pt x="31" y="51"/>
                </a:cubicBezTo>
                <a:cubicBezTo>
                  <a:pt x="30" y="53"/>
                  <a:pt x="29" y="55"/>
                  <a:pt x="27" y="56"/>
                </a:cubicBezTo>
                <a:close/>
                <a:moveTo>
                  <a:pt x="59" y="57"/>
                </a:moveTo>
                <a:cubicBezTo>
                  <a:pt x="60" y="55"/>
                  <a:pt x="60" y="53"/>
                  <a:pt x="61" y="52"/>
                </a:cubicBezTo>
                <a:cubicBezTo>
                  <a:pt x="61" y="51"/>
                  <a:pt x="60" y="51"/>
                  <a:pt x="60" y="51"/>
                </a:cubicBezTo>
                <a:cubicBezTo>
                  <a:pt x="59" y="52"/>
                  <a:pt x="58" y="53"/>
                  <a:pt x="58" y="53"/>
                </a:cubicBezTo>
                <a:cubicBezTo>
                  <a:pt x="58" y="55"/>
                  <a:pt x="58" y="56"/>
                  <a:pt x="59" y="57"/>
                </a:cubicBezTo>
                <a:close/>
                <a:moveTo>
                  <a:pt x="195" y="116"/>
                </a:moveTo>
                <a:cubicBezTo>
                  <a:pt x="194" y="115"/>
                  <a:pt x="193" y="115"/>
                  <a:pt x="192" y="114"/>
                </a:cubicBezTo>
                <a:cubicBezTo>
                  <a:pt x="191" y="114"/>
                  <a:pt x="190" y="113"/>
                  <a:pt x="190" y="113"/>
                </a:cubicBezTo>
                <a:cubicBezTo>
                  <a:pt x="189" y="114"/>
                  <a:pt x="189" y="115"/>
                  <a:pt x="191" y="115"/>
                </a:cubicBezTo>
                <a:cubicBezTo>
                  <a:pt x="191" y="115"/>
                  <a:pt x="192" y="115"/>
                  <a:pt x="192" y="116"/>
                </a:cubicBezTo>
                <a:cubicBezTo>
                  <a:pt x="193" y="116"/>
                  <a:pt x="193" y="117"/>
                  <a:pt x="193" y="118"/>
                </a:cubicBezTo>
                <a:cubicBezTo>
                  <a:pt x="194" y="117"/>
                  <a:pt x="195" y="117"/>
                  <a:pt x="195" y="116"/>
                </a:cubicBezTo>
                <a:close/>
                <a:moveTo>
                  <a:pt x="75" y="157"/>
                </a:moveTo>
                <a:cubicBezTo>
                  <a:pt x="74" y="158"/>
                  <a:pt x="73" y="164"/>
                  <a:pt x="73" y="166"/>
                </a:cubicBezTo>
                <a:cubicBezTo>
                  <a:pt x="74" y="166"/>
                  <a:pt x="74" y="165"/>
                  <a:pt x="74" y="165"/>
                </a:cubicBezTo>
                <a:cubicBezTo>
                  <a:pt x="75" y="162"/>
                  <a:pt x="75" y="160"/>
                  <a:pt x="76" y="158"/>
                </a:cubicBezTo>
                <a:cubicBezTo>
                  <a:pt x="76" y="157"/>
                  <a:pt x="75" y="157"/>
                  <a:pt x="75" y="157"/>
                </a:cubicBezTo>
                <a:close/>
                <a:moveTo>
                  <a:pt x="10" y="165"/>
                </a:moveTo>
                <a:cubicBezTo>
                  <a:pt x="10" y="165"/>
                  <a:pt x="10" y="165"/>
                  <a:pt x="11" y="165"/>
                </a:cubicBezTo>
                <a:cubicBezTo>
                  <a:pt x="11" y="165"/>
                  <a:pt x="11" y="164"/>
                  <a:pt x="11" y="164"/>
                </a:cubicBezTo>
                <a:cubicBezTo>
                  <a:pt x="11" y="162"/>
                  <a:pt x="11" y="160"/>
                  <a:pt x="11" y="158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5"/>
                </a:cubicBezTo>
                <a:close/>
                <a:moveTo>
                  <a:pt x="121" y="138"/>
                </a:moveTo>
                <a:cubicBezTo>
                  <a:pt x="120" y="138"/>
                  <a:pt x="120" y="137"/>
                  <a:pt x="119" y="137"/>
                </a:cubicBezTo>
                <a:cubicBezTo>
                  <a:pt x="118" y="137"/>
                  <a:pt x="117" y="138"/>
                  <a:pt x="117" y="138"/>
                </a:cubicBezTo>
                <a:cubicBezTo>
                  <a:pt x="116" y="139"/>
                  <a:pt x="115" y="139"/>
                  <a:pt x="115" y="140"/>
                </a:cubicBezTo>
                <a:cubicBezTo>
                  <a:pt x="117" y="139"/>
                  <a:pt x="119" y="140"/>
                  <a:pt x="121" y="138"/>
                </a:cubicBezTo>
                <a:close/>
                <a:moveTo>
                  <a:pt x="44" y="128"/>
                </a:moveTo>
                <a:cubicBezTo>
                  <a:pt x="44" y="128"/>
                  <a:pt x="44" y="127"/>
                  <a:pt x="45" y="127"/>
                </a:cubicBezTo>
                <a:cubicBezTo>
                  <a:pt x="46" y="126"/>
                  <a:pt x="47" y="125"/>
                  <a:pt x="48" y="124"/>
                </a:cubicBezTo>
                <a:cubicBezTo>
                  <a:pt x="48" y="123"/>
                  <a:pt x="48" y="123"/>
                  <a:pt x="48" y="122"/>
                </a:cubicBezTo>
                <a:cubicBezTo>
                  <a:pt x="47" y="123"/>
                  <a:pt x="46" y="123"/>
                  <a:pt x="46" y="124"/>
                </a:cubicBezTo>
                <a:cubicBezTo>
                  <a:pt x="44" y="125"/>
                  <a:pt x="44" y="126"/>
                  <a:pt x="44" y="128"/>
                </a:cubicBezTo>
                <a:close/>
                <a:moveTo>
                  <a:pt x="73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74" y="64"/>
                  <a:pt x="75" y="64"/>
                  <a:pt x="76" y="63"/>
                </a:cubicBezTo>
                <a:cubicBezTo>
                  <a:pt x="77" y="62"/>
                  <a:pt x="77" y="61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1"/>
                  <a:pt x="74" y="63"/>
                  <a:pt x="73" y="65"/>
                </a:cubicBezTo>
                <a:close/>
                <a:moveTo>
                  <a:pt x="157" y="109"/>
                </a:moveTo>
                <a:cubicBezTo>
                  <a:pt x="157" y="110"/>
                  <a:pt x="157" y="111"/>
                  <a:pt x="157" y="113"/>
                </a:cubicBezTo>
                <a:cubicBezTo>
                  <a:pt x="158" y="112"/>
                  <a:pt x="159" y="112"/>
                  <a:pt x="159" y="112"/>
                </a:cubicBezTo>
                <a:cubicBezTo>
                  <a:pt x="159" y="112"/>
                  <a:pt x="160" y="111"/>
                  <a:pt x="160" y="111"/>
                </a:cubicBezTo>
                <a:cubicBezTo>
                  <a:pt x="160" y="110"/>
                  <a:pt x="160" y="109"/>
                  <a:pt x="159" y="109"/>
                </a:cubicBezTo>
                <a:cubicBezTo>
                  <a:pt x="158" y="109"/>
                  <a:pt x="157" y="109"/>
                  <a:pt x="157" y="109"/>
                </a:cubicBezTo>
                <a:close/>
                <a:moveTo>
                  <a:pt x="33" y="114"/>
                </a:moveTo>
                <a:cubicBezTo>
                  <a:pt x="32" y="113"/>
                  <a:pt x="31" y="115"/>
                  <a:pt x="30" y="115"/>
                </a:cubicBezTo>
                <a:cubicBezTo>
                  <a:pt x="29" y="116"/>
                  <a:pt x="29" y="118"/>
                  <a:pt x="29" y="119"/>
                </a:cubicBezTo>
                <a:cubicBezTo>
                  <a:pt x="30" y="117"/>
                  <a:pt x="32" y="116"/>
                  <a:pt x="33" y="114"/>
                </a:cubicBezTo>
                <a:close/>
                <a:moveTo>
                  <a:pt x="15" y="82"/>
                </a:moveTo>
                <a:cubicBezTo>
                  <a:pt x="16" y="80"/>
                  <a:pt x="17" y="78"/>
                  <a:pt x="18" y="76"/>
                </a:cubicBezTo>
                <a:cubicBezTo>
                  <a:pt x="17" y="77"/>
                  <a:pt x="15" y="79"/>
                  <a:pt x="14" y="81"/>
                </a:cubicBezTo>
                <a:cubicBezTo>
                  <a:pt x="14" y="81"/>
                  <a:pt x="14" y="82"/>
                  <a:pt x="14" y="82"/>
                </a:cubicBezTo>
                <a:cubicBezTo>
                  <a:pt x="14" y="82"/>
                  <a:pt x="15" y="82"/>
                  <a:pt x="15" y="82"/>
                </a:cubicBezTo>
                <a:close/>
                <a:moveTo>
                  <a:pt x="51" y="115"/>
                </a:moveTo>
                <a:cubicBezTo>
                  <a:pt x="53" y="114"/>
                  <a:pt x="54" y="112"/>
                  <a:pt x="53" y="110"/>
                </a:cubicBezTo>
                <a:cubicBezTo>
                  <a:pt x="52" y="111"/>
                  <a:pt x="50" y="113"/>
                  <a:pt x="51" y="115"/>
                </a:cubicBezTo>
                <a:close/>
                <a:moveTo>
                  <a:pt x="138" y="117"/>
                </a:moveTo>
                <a:cubicBezTo>
                  <a:pt x="140" y="115"/>
                  <a:pt x="141" y="112"/>
                  <a:pt x="139" y="110"/>
                </a:cubicBezTo>
                <a:cubicBezTo>
                  <a:pt x="139" y="112"/>
                  <a:pt x="138" y="116"/>
                  <a:pt x="138" y="117"/>
                </a:cubicBezTo>
                <a:close/>
                <a:moveTo>
                  <a:pt x="22" y="126"/>
                </a:moveTo>
                <a:cubicBezTo>
                  <a:pt x="25" y="124"/>
                  <a:pt x="25" y="122"/>
                  <a:pt x="25" y="120"/>
                </a:cubicBezTo>
                <a:cubicBezTo>
                  <a:pt x="24" y="121"/>
                  <a:pt x="24" y="121"/>
                  <a:pt x="23" y="122"/>
                </a:cubicBezTo>
                <a:cubicBezTo>
                  <a:pt x="23" y="122"/>
                  <a:pt x="23" y="122"/>
                  <a:pt x="23" y="123"/>
                </a:cubicBezTo>
                <a:cubicBezTo>
                  <a:pt x="22" y="124"/>
                  <a:pt x="22" y="125"/>
                  <a:pt x="22" y="126"/>
                </a:cubicBezTo>
                <a:close/>
                <a:moveTo>
                  <a:pt x="139" y="127"/>
                </a:moveTo>
                <a:cubicBezTo>
                  <a:pt x="140" y="126"/>
                  <a:pt x="141" y="125"/>
                  <a:pt x="142" y="124"/>
                </a:cubicBezTo>
                <a:cubicBezTo>
                  <a:pt x="142" y="124"/>
                  <a:pt x="142" y="123"/>
                  <a:pt x="142" y="123"/>
                </a:cubicBezTo>
                <a:cubicBezTo>
                  <a:pt x="140" y="124"/>
                  <a:pt x="139" y="124"/>
                  <a:pt x="137" y="125"/>
                </a:cubicBezTo>
                <a:cubicBezTo>
                  <a:pt x="138" y="126"/>
                  <a:pt x="138" y="126"/>
                  <a:pt x="139" y="127"/>
                </a:cubicBezTo>
                <a:close/>
                <a:moveTo>
                  <a:pt x="91" y="123"/>
                </a:moveTo>
                <a:cubicBezTo>
                  <a:pt x="89" y="124"/>
                  <a:pt x="87" y="127"/>
                  <a:pt x="86" y="128"/>
                </a:cubicBezTo>
                <a:cubicBezTo>
                  <a:pt x="87" y="128"/>
                  <a:pt x="88" y="127"/>
                  <a:pt x="89" y="127"/>
                </a:cubicBezTo>
                <a:cubicBezTo>
                  <a:pt x="89" y="127"/>
                  <a:pt x="90" y="126"/>
                  <a:pt x="90" y="126"/>
                </a:cubicBezTo>
                <a:cubicBezTo>
                  <a:pt x="90" y="125"/>
                  <a:pt x="91" y="124"/>
                  <a:pt x="91" y="123"/>
                </a:cubicBezTo>
                <a:close/>
                <a:moveTo>
                  <a:pt x="33" y="41"/>
                </a:moveTo>
                <a:cubicBezTo>
                  <a:pt x="32" y="43"/>
                  <a:pt x="31" y="44"/>
                  <a:pt x="31" y="46"/>
                </a:cubicBezTo>
                <a:cubicBezTo>
                  <a:pt x="30" y="46"/>
                  <a:pt x="31" y="46"/>
                  <a:pt x="31" y="47"/>
                </a:cubicBezTo>
                <a:cubicBezTo>
                  <a:pt x="32" y="45"/>
                  <a:pt x="33" y="44"/>
                  <a:pt x="34" y="43"/>
                </a:cubicBezTo>
                <a:cubicBezTo>
                  <a:pt x="34" y="43"/>
                  <a:pt x="34" y="42"/>
                  <a:pt x="34" y="42"/>
                </a:cubicBezTo>
                <a:cubicBezTo>
                  <a:pt x="33" y="42"/>
                  <a:pt x="33" y="42"/>
                  <a:pt x="33" y="41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5" y="71"/>
                  <a:pt x="86" y="70"/>
                </a:cubicBezTo>
                <a:cubicBezTo>
                  <a:pt x="86" y="70"/>
                  <a:pt x="87" y="70"/>
                  <a:pt x="87" y="70"/>
                </a:cubicBezTo>
                <a:cubicBezTo>
                  <a:pt x="87" y="68"/>
                  <a:pt x="88" y="67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6" y="67"/>
                  <a:pt x="85" y="69"/>
                  <a:pt x="84" y="71"/>
                </a:cubicBezTo>
                <a:close/>
                <a:moveTo>
                  <a:pt x="73" y="198"/>
                </a:moveTo>
                <a:cubicBezTo>
                  <a:pt x="73" y="199"/>
                  <a:pt x="74" y="199"/>
                  <a:pt x="74" y="199"/>
                </a:cubicBezTo>
                <a:cubicBezTo>
                  <a:pt x="77" y="197"/>
                  <a:pt x="80" y="195"/>
                  <a:pt x="83" y="193"/>
                </a:cubicBezTo>
                <a:cubicBezTo>
                  <a:pt x="82" y="193"/>
                  <a:pt x="82" y="193"/>
                  <a:pt x="82" y="192"/>
                </a:cubicBezTo>
                <a:cubicBezTo>
                  <a:pt x="79" y="195"/>
                  <a:pt x="76" y="196"/>
                  <a:pt x="73" y="198"/>
                </a:cubicBezTo>
                <a:close/>
                <a:moveTo>
                  <a:pt x="20" y="224"/>
                </a:moveTo>
                <a:cubicBezTo>
                  <a:pt x="18" y="224"/>
                  <a:pt x="16" y="226"/>
                  <a:pt x="15" y="227"/>
                </a:cubicBezTo>
                <a:cubicBezTo>
                  <a:pt x="15" y="227"/>
                  <a:pt x="15" y="228"/>
                  <a:pt x="16" y="228"/>
                </a:cubicBezTo>
                <a:cubicBezTo>
                  <a:pt x="17" y="226"/>
                  <a:pt x="18" y="225"/>
                  <a:pt x="20" y="226"/>
                </a:cubicBezTo>
                <a:cubicBezTo>
                  <a:pt x="21" y="226"/>
                  <a:pt x="21" y="225"/>
                  <a:pt x="21" y="225"/>
                </a:cubicBezTo>
                <a:cubicBezTo>
                  <a:pt x="21" y="225"/>
                  <a:pt x="20" y="224"/>
                  <a:pt x="20" y="224"/>
                </a:cubicBezTo>
                <a:close/>
                <a:moveTo>
                  <a:pt x="82" y="135"/>
                </a:moveTo>
                <a:cubicBezTo>
                  <a:pt x="84" y="134"/>
                  <a:pt x="85" y="133"/>
                  <a:pt x="86" y="132"/>
                </a:cubicBezTo>
                <a:cubicBezTo>
                  <a:pt x="87" y="132"/>
                  <a:pt x="87" y="131"/>
                  <a:pt x="87" y="131"/>
                </a:cubicBezTo>
                <a:cubicBezTo>
                  <a:pt x="86" y="131"/>
                  <a:pt x="84" y="132"/>
                  <a:pt x="83" y="133"/>
                </a:cubicBezTo>
                <a:cubicBezTo>
                  <a:pt x="82" y="133"/>
                  <a:pt x="82" y="134"/>
                  <a:pt x="82" y="135"/>
                </a:cubicBezTo>
                <a:close/>
                <a:moveTo>
                  <a:pt x="6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52"/>
                  <a:pt x="61" y="150"/>
                  <a:pt x="61" y="148"/>
                </a:cubicBezTo>
                <a:cubicBezTo>
                  <a:pt x="60" y="149"/>
                  <a:pt x="59" y="150"/>
                  <a:pt x="59" y="151"/>
                </a:cubicBezTo>
                <a:cubicBezTo>
                  <a:pt x="59" y="152"/>
                  <a:pt x="60" y="152"/>
                  <a:pt x="61" y="153"/>
                </a:cubicBezTo>
                <a:close/>
                <a:moveTo>
                  <a:pt x="158" y="100"/>
                </a:moveTo>
                <a:cubicBezTo>
                  <a:pt x="158" y="100"/>
                  <a:pt x="158" y="100"/>
                  <a:pt x="158" y="100"/>
                </a:cubicBezTo>
                <a:cubicBezTo>
                  <a:pt x="159" y="102"/>
                  <a:pt x="161" y="103"/>
                  <a:pt x="162" y="105"/>
                </a:cubicBezTo>
                <a:cubicBezTo>
                  <a:pt x="162" y="105"/>
                  <a:pt x="163" y="104"/>
                  <a:pt x="163" y="103"/>
                </a:cubicBezTo>
                <a:cubicBezTo>
                  <a:pt x="161" y="102"/>
                  <a:pt x="160" y="101"/>
                  <a:pt x="158" y="100"/>
                </a:cubicBezTo>
                <a:close/>
                <a:moveTo>
                  <a:pt x="25" y="70"/>
                </a:moveTo>
                <a:cubicBezTo>
                  <a:pt x="23" y="72"/>
                  <a:pt x="22" y="74"/>
                  <a:pt x="21" y="76"/>
                </a:cubicBezTo>
                <a:cubicBezTo>
                  <a:pt x="23" y="75"/>
                  <a:pt x="24" y="72"/>
                  <a:pt x="25" y="70"/>
                </a:cubicBezTo>
                <a:close/>
                <a:moveTo>
                  <a:pt x="66" y="117"/>
                </a:moveTo>
                <a:cubicBezTo>
                  <a:pt x="65" y="119"/>
                  <a:pt x="64" y="120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1"/>
                  <a:pt x="65" y="120"/>
                  <a:pt x="67" y="119"/>
                </a:cubicBezTo>
                <a:cubicBezTo>
                  <a:pt x="67" y="118"/>
                  <a:pt x="67" y="117"/>
                  <a:pt x="66" y="117"/>
                </a:cubicBezTo>
                <a:close/>
                <a:moveTo>
                  <a:pt x="3" y="108"/>
                </a:moveTo>
                <a:cubicBezTo>
                  <a:pt x="3" y="108"/>
                  <a:pt x="3" y="108"/>
                  <a:pt x="3" y="108"/>
                </a:cubicBezTo>
                <a:cubicBezTo>
                  <a:pt x="3" y="106"/>
                  <a:pt x="3" y="104"/>
                  <a:pt x="3" y="102"/>
                </a:cubicBezTo>
                <a:cubicBezTo>
                  <a:pt x="3" y="100"/>
                  <a:pt x="3" y="98"/>
                  <a:pt x="4" y="97"/>
                </a:cubicBezTo>
                <a:cubicBezTo>
                  <a:pt x="4" y="96"/>
                  <a:pt x="4" y="96"/>
                  <a:pt x="3" y="96"/>
                </a:cubicBezTo>
                <a:cubicBezTo>
                  <a:pt x="3" y="100"/>
                  <a:pt x="3" y="104"/>
                  <a:pt x="3" y="108"/>
                </a:cubicBezTo>
                <a:close/>
                <a:moveTo>
                  <a:pt x="26" y="190"/>
                </a:moveTo>
                <a:cubicBezTo>
                  <a:pt x="25" y="190"/>
                  <a:pt x="24" y="191"/>
                  <a:pt x="24" y="191"/>
                </a:cubicBezTo>
                <a:cubicBezTo>
                  <a:pt x="24" y="193"/>
                  <a:pt x="24" y="195"/>
                  <a:pt x="24" y="196"/>
                </a:cubicBezTo>
                <a:cubicBezTo>
                  <a:pt x="25" y="196"/>
                  <a:pt x="25" y="196"/>
                  <a:pt x="25" y="196"/>
                </a:cubicBezTo>
                <a:cubicBezTo>
                  <a:pt x="25" y="194"/>
                  <a:pt x="26" y="192"/>
                  <a:pt x="26" y="190"/>
                </a:cubicBezTo>
                <a:close/>
                <a:moveTo>
                  <a:pt x="76" y="105"/>
                </a:moveTo>
                <a:cubicBezTo>
                  <a:pt x="75" y="106"/>
                  <a:pt x="74" y="108"/>
                  <a:pt x="74" y="110"/>
                </a:cubicBezTo>
                <a:cubicBezTo>
                  <a:pt x="75" y="108"/>
                  <a:pt x="76" y="107"/>
                  <a:pt x="78" y="106"/>
                </a:cubicBezTo>
                <a:cubicBezTo>
                  <a:pt x="77" y="106"/>
                  <a:pt x="77" y="105"/>
                  <a:pt x="76" y="105"/>
                </a:cubicBezTo>
                <a:close/>
                <a:moveTo>
                  <a:pt x="141" y="100"/>
                </a:moveTo>
                <a:cubicBezTo>
                  <a:pt x="141" y="100"/>
                  <a:pt x="140" y="100"/>
                  <a:pt x="140" y="100"/>
                </a:cubicBezTo>
                <a:cubicBezTo>
                  <a:pt x="141" y="101"/>
                  <a:pt x="141" y="102"/>
                  <a:pt x="141" y="103"/>
                </a:cubicBezTo>
                <a:cubicBezTo>
                  <a:pt x="142" y="103"/>
                  <a:pt x="143" y="102"/>
                  <a:pt x="144" y="102"/>
                </a:cubicBezTo>
                <a:cubicBezTo>
                  <a:pt x="143" y="101"/>
                  <a:pt x="142" y="101"/>
                  <a:pt x="141" y="100"/>
                </a:cubicBezTo>
                <a:close/>
                <a:moveTo>
                  <a:pt x="158" y="106"/>
                </a:moveTo>
                <a:cubicBezTo>
                  <a:pt x="158" y="105"/>
                  <a:pt x="159" y="105"/>
                  <a:pt x="159" y="105"/>
                </a:cubicBezTo>
                <a:cubicBezTo>
                  <a:pt x="157" y="104"/>
                  <a:pt x="156" y="102"/>
                  <a:pt x="155" y="101"/>
                </a:cubicBezTo>
                <a:cubicBezTo>
                  <a:pt x="155" y="102"/>
                  <a:pt x="155" y="103"/>
                  <a:pt x="155" y="103"/>
                </a:cubicBezTo>
                <a:cubicBezTo>
                  <a:pt x="155" y="104"/>
                  <a:pt x="156" y="104"/>
                  <a:pt x="156" y="104"/>
                </a:cubicBezTo>
                <a:cubicBezTo>
                  <a:pt x="157" y="105"/>
                  <a:pt x="158" y="105"/>
                  <a:pt x="158" y="106"/>
                </a:cubicBezTo>
                <a:close/>
                <a:moveTo>
                  <a:pt x="154" y="124"/>
                </a:moveTo>
                <a:cubicBezTo>
                  <a:pt x="155" y="125"/>
                  <a:pt x="156" y="125"/>
                  <a:pt x="156" y="126"/>
                </a:cubicBezTo>
                <a:cubicBezTo>
                  <a:pt x="157" y="126"/>
                  <a:pt x="157" y="125"/>
                  <a:pt x="157" y="125"/>
                </a:cubicBezTo>
                <a:cubicBezTo>
                  <a:pt x="157" y="124"/>
                  <a:pt x="156" y="123"/>
                  <a:pt x="156" y="122"/>
                </a:cubicBezTo>
                <a:cubicBezTo>
                  <a:pt x="155" y="123"/>
                  <a:pt x="155" y="123"/>
                  <a:pt x="154" y="124"/>
                </a:cubicBezTo>
                <a:close/>
                <a:moveTo>
                  <a:pt x="69" y="93"/>
                </a:moveTo>
                <a:cubicBezTo>
                  <a:pt x="70" y="93"/>
                  <a:pt x="70" y="94"/>
                  <a:pt x="71" y="94"/>
                </a:cubicBezTo>
                <a:cubicBezTo>
                  <a:pt x="71" y="92"/>
                  <a:pt x="71" y="92"/>
                  <a:pt x="72" y="91"/>
                </a:cubicBezTo>
                <a:cubicBezTo>
                  <a:pt x="72" y="90"/>
                  <a:pt x="72" y="90"/>
                  <a:pt x="72" y="90"/>
                </a:cubicBezTo>
                <a:cubicBezTo>
                  <a:pt x="71" y="90"/>
                  <a:pt x="70" y="91"/>
                  <a:pt x="69" y="93"/>
                </a:cubicBezTo>
                <a:close/>
                <a:moveTo>
                  <a:pt x="73" y="73"/>
                </a:moveTo>
                <a:cubicBezTo>
                  <a:pt x="72" y="72"/>
                  <a:pt x="71" y="72"/>
                  <a:pt x="69" y="72"/>
                </a:cubicBezTo>
                <a:cubicBezTo>
                  <a:pt x="69" y="73"/>
                  <a:pt x="69" y="73"/>
                  <a:pt x="70" y="74"/>
                </a:cubicBezTo>
                <a:cubicBezTo>
                  <a:pt x="71" y="74"/>
                  <a:pt x="72" y="74"/>
                  <a:pt x="73" y="73"/>
                </a:cubicBezTo>
                <a:close/>
                <a:moveTo>
                  <a:pt x="32" y="138"/>
                </a:moveTo>
                <a:cubicBezTo>
                  <a:pt x="32" y="138"/>
                  <a:pt x="31" y="138"/>
                  <a:pt x="31" y="138"/>
                </a:cubicBezTo>
                <a:cubicBezTo>
                  <a:pt x="31" y="139"/>
                  <a:pt x="31" y="140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9" y="142"/>
                  <a:pt x="29" y="143"/>
                  <a:pt x="29" y="144"/>
                </a:cubicBezTo>
                <a:cubicBezTo>
                  <a:pt x="30" y="143"/>
                  <a:pt x="31" y="142"/>
                  <a:pt x="32" y="141"/>
                </a:cubicBezTo>
                <a:cubicBezTo>
                  <a:pt x="32" y="141"/>
                  <a:pt x="32" y="140"/>
                  <a:pt x="32" y="140"/>
                </a:cubicBezTo>
                <a:cubicBezTo>
                  <a:pt x="32" y="139"/>
                  <a:pt x="32" y="139"/>
                  <a:pt x="32" y="138"/>
                </a:cubicBezTo>
                <a:close/>
                <a:moveTo>
                  <a:pt x="116" y="81"/>
                </a:moveTo>
                <a:cubicBezTo>
                  <a:pt x="117" y="82"/>
                  <a:pt x="118" y="83"/>
                  <a:pt x="119" y="84"/>
                </a:cubicBezTo>
                <a:cubicBezTo>
                  <a:pt x="120" y="84"/>
                  <a:pt x="120" y="84"/>
                  <a:pt x="120" y="83"/>
                </a:cubicBezTo>
                <a:cubicBezTo>
                  <a:pt x="119" y="82"/>
                  <a:pt x="118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lose/>
                <a:moveTo>
                  <a:pt x="149" y="131"/>
                </a:moveTo>
                <a:cubicBezTo>
                  <a:pt x="149" y="131"/>
                  <a:pt x="149" y="131"/>
                  <a:pt x="149" y="131"/>
                </a:cubicBezTo>
                <a:cubicBezTo>
                  <a:pt x="151" y="130"/>
                  <a:pt x="152" y="129"/>
                  <a:pt x="154" y="128"/>
                </a:cubicBezTo>
                <a:cubicBezTo>
                  <a:pt x="154" y="127"/>
                  <a:pt x="153" y="127"/>
                  <a:pt x="153" y="126"/>
                </a:cubicBezTo>
                <a:cubicBezTo>
                  <a:pt x="152" y="128"/>
                  <a:pt x="150" y="129"/>
                  <a:pt x="149" y="131"/>
                </a:cubicBezTo>
                <a:close/>
                <a:moveTo>
                  <a:pt x="46" y="120"/>
                </a:moveTo>
                <a:cubicBezTo>
                  <a:pt x="48" y="118"/>
                  <a:pt x="48" y="118"/>
                  <a:pt x="48" y="116"/>
                </a:cubicBezTo>
                <a:cubicBezTo>
                  <a:pt x="46" y="117"/>
                  <a:pt x="45" y="118"/>
                  <a:pt x="46" y="120"/>
                </a:cubicBezTo>
                <a:close/>
                <a:moveTo>
                  <a:pt x="169" y="117"/>
                </a:moveTo>
                <a:cubicBezTo>
                  <a:pt x="168" y="118"/>
                  <a:pt x="168" y="120"/>
                  <a:pt x="167" y="12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21"/>
                  <a:pt x="169" y="120"/>
                  <a:pt x="170" y="120"/>
                </a:cubicBezTo>
                <a:cubicBezTo>
                  <a:pt x="170" y="119"/>
                  <a:pt x="170" y="118"/>
                  <a:pt x="169" y="117"/>
                </a:cubicBezTo>
                <a:close/>
                <a:moveTo>
                  <a:pt x="149" y="106"/>
                </a:moveTo>
                <a:cubicBezTo>
                  <a:pt x="150" y="106"/>
                  <a:pt x="151" y="106"/>
                  <a:pt x="153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2" y="105"/>
                  <a:pt x="150" y="105"/>
                  <a:pt x="149" y="104"/>
                </a:cubicBezTo>
                <a:cubicBezTo>
                  <a:pt x="149" y="105"/>
                  <a:pt x="149" y="105"/>
                  <a:pt x="149" y="106"/>
                </a:cubicBezTo>
                <a:close/>
                <a:moveTo>
                  <a:pt x="56" y="137"/>
                </a:moveTo>
                <a:cubicBezTo>
                  <a:pt x="56" y="137"/>
                  <a:pt x="55" y="137"/>
                  <a:pt x="55" y="137"/>
                </a:cubicBezTo>
                <a:cubicBezTo>
                  <a:pt x="55" y="137"/>
                  <a:pt x="54" y="138"/>
                  <a:pt x="54" y="138"/>
                </a:cubicBezTo>
                <a:cubicBezTo>
                  <a:pt x="54" y="138"/>
                  <a:pt x="53" y="139"/>
                  <a:pt x="54" y="139"/>
                </a:cubicBezTo>
                <a:cubicBezTo>
                  <a:pt x="54" y="140"/>
                  <a:pt x="54" y="141"/>
                  <a:pt x="54" y="142"/>
                </a:cubicBezTo>
                <a:cubicBezTo>
                  <a:pt x="54" y="142"/>
                  <a:pt x="55" y="142"/>
                  <a:pt x="55" y="142"/>
                </a:cubicBezTo>
                <a:cubicBezTo>
                  <a:pt x="55" y="140"/>
                  <a:pt x="55" y="139"/>
                  <a:pt x="56" y="137"/>
                </a:cubicBezTo>
                <a:close/>
                <a:moveTo>
                  <a:pt x="46" y="130"/>
                </a:moveTo>
                <a:cubicBezTo>
                  <a:pt x="46" y="130"/>
                  <a:pt x="46" y="130"/>
                  <a:pt x="46" y="130"/>
                </a:cubicBezTo>
                <a:cubicBezTo>
                  <a:pt x="46" y="130"/>
                  <a:pt x="45" y="131"/>
                  <a:pt x="44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3"/>
                  <a:pt x="44" y="135"/>
                  <a:pt x="45" y="136"/>
                </a:cubicBezTo>
                <a:cubicBezTo>
                  <a:pt x="45" y="136"/>
                  <a:pt x="46" y="135"/>
                  <a:pt x="45" y="135"/>
                </a:cubicBezTo>
                <a:cubicBezTo>
                  <a:pt x="45" y="134"/>
                  <a:pt x="45" y="133"/>
                  <a:pt x="46" y="132"/>
                </a:cubicBezTo>
                <a:cubicBezTo>
                  <a:pt x="46" y="131"/>
                  <a:pt x="46" y="130"/>
                  <a:pt x="46" y="130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7" y="24"/>
                  <a:pt x="16" y="22"/>
                </a:cubicBezTo>
                <a:cubicBezTo>
                  <a:pt x="15" y="23"/>
                  <a:pt x="14" y="24"/>
                  <a:pt x="14" y="25"/>
                </a:cubicBezTo>
                <a:cubicBezTo>
                  <a:pt x="14" y="25"/>
                  <a:pt x="15" y="26"/>
                  <a:pt x="15" y="26"/>
                </a:cubicBezTo>
                <a:close/>
                <a:moveTo>
                  <a:pt x="24" y="215"/>
                </a:moveTo>
                <a:cubicBezTo>
                  <a:pt x="24" y="214"/>
                  <a:pt x="23" y="213"/>
                  <a:pt x="23" y="212"/>
                </a:cubicBezTo>
                <a:cubicBezTo>
                  <a:pt x="22" y="214"/>
                  <a:pt x="22" y="216"/>
                  <a:pt x="21" y="217"/>
                </a:cubicBezTo>
                <a:cubicBezTo>
                  <a:pt x="21" y="218"/>
                  <a:pt x="21" y="218"/>
                  <a:pt x="21" y="218"/>
                </a:cubicBezTo>
                <a:cubicBezTo>
                  <a:pt x="22" y="217"/>
                  <a:pt x="23" y="216"/>
                  <a:pt x="24" y="215"/>
                </a:cubicBezTo>
                <a:close/>
                <a:moveTo>
                  <a:pt x="75" y="95"/>
                </a:moveTo>
                <a:cubicBezTo>
                  <a:pt x="73" y="95"/>
                  <a:pt x="73" y="95"/>
                  <a:pt x="73" y="97"/>
                </a:cubicBezTo>
                <a:cubicBezTo>
                  <a:pt x="73" y="97"/>
                  <a:pt x="74" y="98"/>
                  <a:pt x="74" y="99"/>
                </a:cubicBezTo>
                <a:cubicBezTo>
                  <a:pt x="75" y="98"/>
                  <a:pt x="76" y="97"/>
                  <a:pt x="75" y="95"/>
                </a:cubicBezTo>
                <a:close/>
                <a:moveTo>
                  <a:pt x="40" y="96"/>
                </a:moveTo>
                <a:cubicBezTo>
                  <a:pt x="41" y="95"/>
                  <a:pt x="43" y="92"/>
                  <a:pt x="43" y="90"/>
                </a:cubicBezTo>
                <a:cubicBezTo>
                  <a:pt x="41" y="92"/>
                  <a:pt x="41" y="92"/>
                  <a:pt x="40" y="96"/>
                </a:cubicBezTo>
                <a:close/>
                <a:moveTo>
                  <a:pt x="15" y="129"/>
                </a:moveTo>
                <a:cubicBezTo>
                  <a:pt x="15" y="129"/>
                  <a:pt x="14" y="130"/>
                  <a:pt x="14" y="130"/>
                </a:cubicBezTo>
                <a:cubicBezTo>
                  <a:pt x="14" y="132"/>
                  <a:pt x="14" y="133"/>
                  <a:pt x="14" y="134"/>
                </a:cubicBezTo>
                <a:cubicBezTo>
                  <a:pt x="16" y="133"/>
                  <a:pt x="16" y="131"/>
                  <a:pt x="15" y="129"/>
                </a:cubicBezTo>
                <a:close/>
                <a:moveTo>
                  <a:pt x="42" y="54"/>
                </a:moveTo>
                <a:cubicBezTo>
                  <a:pt x="41" y="55"/>
                  <a:pt x="41" y="56"/>
                  <a:pt x="40" y="57"/>
                </a:cubicBezTo>
                <a:cubicBezTo>
                  <a:pt x="40" y="58"/>
                  <a:pt x="41" y="58"/>
                  <a:pt x="41" y="58"/>
                </a:cubicBezTo>
                <a:cubicBezTo>
                  <a:pt x="42" y="57"/>
                  <a:pt x="43" y="56"/>
                  <a:pt x="42" y="54"/>
                </a:cubicBezTo>
                <a:close/>
                <a:moveTo>
                  <a:pt x="18" y="122"/>
                </a:moveTo>
                <a:cubicBezTo>
                  <a:pt x="19" y="122"/>
                  <a:pt x="20" y="120"/>
                  <a:pt x="19" y="118"/>
                </a:cubicBezTo>
                <a:cubicBezTo>
                  <a:pt x="18" y="120"/>
                  <a:pt x="18" y="120"/>
                  <a:pt x="18" y="122"/>
                </a:cubicBezTo>
                <a:close/>
                <a:moveTo>
                  <a:pt x="107" y="133"/>
                </a:moveTo>
                <a:cubicBezTo>
                  <a:pt x="108" y="133"/>
                  <a:pt x="108" y="133"/>
                  <a:pt x="108" y="134"/>
                </a:cubicBezTo>
                <a:cubicBezTo>
                  <a:pt x="109" y="133"/>
                  <a:pt x="110" y="132"/>
                  <a:pt x="111" y="132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31"/>
                  <a:pt x="108" y="132"/>
                  <a:pt x="107" y="133"/>
                </a:cubicBezTo>
                <a:close/>
                <a:moveTo>
                  <a:pt x="28" y="126"/>
                </a:moveTo>
                <a:cubicBezTo>
                  <a:pt x="29" y="124"/>
                  <a:pt x="31" y="123"/>
                  <a:pt x="31" y="121"/>
                </a:cubicBezTo>
                <a:cubicBezTo>
                  <a:pt x="30" y="123"/>
                  <a:pt x="28" y="124"/>
                  <a:pt x="28" y="126"/>
                </a:cubicBezTo>
                <a:close/>
                <a:moveTo>
                  <a:pt x="27" y="183"/>
                </a:moveTo>
                <a:cubicBezTo>
                  <a:pt x="26" y="184"/>
                  <a:pt x="25" y="185"/>
                  <a:pt x="24" y="186"/>
                </a:cubicBezTo>
                <a:cubicBezTo>
                  <a:pt x="24" y="186"/>
                  <a:pt x="24" y="187"/>
                  <a:pt x="24" y="187"/>
                </a:cubicBezTo>
                <a:cubicBezTo>
                  <a:pt x="25" y="186"/>
                  <a:pt x="27" y="185"/>
                  <a:pt x="27" y="183"/>
                </a:cubicBezTo>
                <a:close/>
                <a:moveTo>
                  <a:pt x="10" y="152"/>
                </a:moveTo>
                <a:cubicBezTo>
                  <a:pt x="10" y="152"/>
                  <a:pt x="11" y="152"/>
                  <a:pt x="11" y="151"/>
                </a:cubicBezTo>
                <a:cubicBezTo>
                  <a:pt x="11" y="150"/>
                  <a:pt x="11" y="148"/>
                  <a:pt x="10" y="146"/>
                </a:cubicBezTo>
                <a:cubicBezTo>
                  <a:pt x="10" y="147"/>
                  <a:pt x="10" y="150"/>
                  <a:pt x="10" y="152"/>
                </a:cubicBezTo>
                <a:close/>
                <a:moveTo>
                  <a:pt x="199" y="142"/>
                </a:moveTo>
                <a:cubicBezTo>
                  <a:pt x="199" y="142"/>
                  <a:pt x="199" y="142"/>
                  <a:pt x="199" y="142"/>
                </a:cubicBezTo>
                <a:cubicBezTo>
                  <a:pt x="199" y="141"/>
                  <a:pt x="199" y="139"/>
                  <a:pt x="198" y="138"/>
                </a:cubicBezTo>
                <a:cubicBezTo>
                  <a:pt x="198" y="138"/>
                  <a:pt x="197" y="137"/>
                  <a:pt x="196" y="137"/>
                </a:cubicBezTo>
                <a:cubicBezTo>
                  <a:pt x="197" y="139"/>
                  <a:pt x="198" y="140"/>
                  <a:pt x="199" y="142"/>
                </a:cubicBezTo>
                <a:close/>
                <a:moveTo>
                  <a:pt x="74" y="70"/>
                </a:moveTo>
                <a:cubicBezTo>
                  <a:pt x="75" y="69"/>
                  <a:pt x="75" y="68"/>
                  <a:pt x="75" y="67"/>
                </a:cubicBezTo>
                <a:cubicBezTo>
                  <a:pt x="74" y="68"/>
                  <a:pt x="73" y="68"/>
                  <a:pt x="72" y="70"/>
                </a:cubicBezTo>
                <a:cubicBezTo>
                  <a:pt x="73" y="70"/>
                  <a:pt x="73" y="70"/>
                  <a:pt x="74" y="70"/>
                </a:cubicBezTo>
                <a:close/>
                <a:moveTo>
                  <a:pt x="50" y="73"/>
                </a:moveTo>
                <a:cubicBezTo>
                  <a:pt x="49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ubicBezTo>
                  <a:pt x="47" y="72"/>
                  <a:pt x="48" y="73"/>
                  <a:pt x="48" y="75"/>
                </a:cubicBezTo>
                <a:cubicBezTo>
                  <a:pt x="48" y="74"/>
                  <a:pt x="49" y="74"/>
                  <a:pt x="50" y="73"/>
                </a:cubicBezTo>
                <a:close/>
                <a:moveTo>
                  <a:pt x="54" y="161"/>
                </a:moveTo>
                <a:cubicBezTo>
                  <a:pt x="55" y="161"/>
                  <a:pt x="55" y="161"/>
                  <a:pt x="55" y="161"/>
                </a:cubicBezTo>
                <a:cubicBezTo>
                  <a:pt x="55" y="161"/>
                  <a:pt x="56" y="160"/>
                  <a:pt x="56" y="160"/>
                </a:cubicBezTo>
                <a:cubicBezTo>
                  <a:pt x="56" y="159"/>
                  <a:pt x="56" y="157"/>
                  <a:pt x="55" y="156"/>
                </a:cubicBezTo>
                <a:cubicBezTo>
                  <a:pt x="55" y="158"/>
                  <a:pt x="55" y="159"/>
                  <a:pt x="54" y="161"/>
                </a:cubicBezTo>
                <a:close/>
                <a:moveTo>
                  <a:pt x="20" y="153"/>
                </a:moveTo>
                <a:cubicBezTo>
                  <a:pt x="22" y="152"/>
                  <a:pt x="23" y="150"/>
                  <a:pt x="22" y="148"/>
                </a:cubicBezTo>
                <a:cubicBezTo>
                  <a:pt x="21" y="150"/>
                  <a:pt x="21" y="151"/>
                  <a:pt x="20" y="153"/>
                </a:cubicBezTo>
                <a:close/>
                <a:moveTo>
                  <a:pt x="12" y="170"/>
                </a:moveTo>
                <a:cubicBezTo>
                  <a:pt x="11" y="171"/>
                  <a:pt x="11" y="171"/>
                  <a:pt x="11" y="172"/>
                </a:cubicBezTo>
                <a:cubicBezTo>
                  <a:pt x="11" y="173"/>
                  <a:pt x="11" y="174"/>
                  <a:pt x="11" y="175"/>
                </a:cubicBezTo>
                <a:cubicBezTo>
                  <a:pt x="11" y="176"/>
                  <a:pt x="11" y="176"/>
                  <a:pt x="11" y="177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1" y="175"/>
                  <a:pt x="11" y="172"/>
                  <a:pt x="12" y="170"/>
                </a:cubicBezTo>
                <a:close/>
                <a:moveTo>
                  <a:pt x="79" y="89"/>
                </a:moveTo>
                <a:cubicBezTo>
                  <a:pt x="78" y="89"/>
                  <a:pt x="76" y="90"/>
                  <a:pt x="76" y="92"/>
                </a:cubicBezTo>
                <a:cubicBezTo>
                  <a:pt x="77" y="92"/>
                  <a:pt x="78" y="92"/>
                  <a:pt x="78" y="91"/>
                </a:cubicBezTo>
                <a:cubicBezTo>
                  <a:pt x="78" y="90"/>
                  <a:pt x="79" y="89"/>
                  <a:pt x="79" y="89"/>
                </a:cubicBezTo>
                <a:close/>
                <a:moveTo>
                  <a:pt x="31" y="174"/>
                </a:moveTo>
                <a:cubicBezTo>
                  <a:pt x="32" y="173"/>
                  <a:pt x="33" y="169"/>
                  <a:pt x="33" y="168"/>
                </a:cubicBezTo>
                <a:cubicBezTo>
                  <a:pt x="31" y="170"/>
                  <a:pt x="32" y="172"/>
                  <a:pt x="31" y="174"/>
                </a:cubicBezTo>
                <a:close/>
                <a:moveTo>
                  <a:pt x="20" y="232"/>
                </a:moveTo>
                <a:cubicBezTo>
                  <a:pt x="22" y="234"/>
                  <a:pt x="25" y="235"/>
                  <a:pt x="27" y="237"/>
                </a:cubicBezTo>
                <a:cubicBezTo>
                  <a:pt x="25" y="234"/>
                  <a:pt x="21" y="232"/>
                  <a:pt x="20" y="232"/>
                </a:cubicBezTo>
                <a:close/>
                <a:moveTo>
                  <a:pt x="27" y="34"/>
                </a:moveTo>
                <a:cubicBezTo>
                  <a:pt x="26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7" y="36"/>
                  <a:pt x="28" y="36"/>
                </a:cubicBezTo>
                <a:cubicBezTo>
                  <a:pt x="28" y="35"/>
                  <a:pt x="27" y="34"/>
                  <a:pt x="27" y="34"/>
                </a:cubicBezTo>
                <a:close/>
                <a:moveTo>
                  <a:pt x="45" y="183"/>
                </a:moveTo>
                <a:cubicBezTo>
                  <a:pt x="46" y="181"/>
                  <a:pt x="47" y="179"/>
                  <a:pt x="47" y="177"/>
                </a:cubicBezTo>
                <a:cubicBezTo>
                  <a:pt x="47" y="177"/>
                  <a:pt x="46" y="177"/>
                  <a:pt x="46" y="178"/>
                </a:cubicBezTo>
                <a:cubicBezTo>
                  <a:pt x="46" y="179"/>
                  <a:pt x="46" y="180"/>
                  <a:pt x="46" y="181"/>
                </a:cubicBezTo>
                <a:cubicBezTo>
                  <a:pt x="45" y="181"/>
                  <a:pt x="45" y="182"/>
                  <a:pt x="45" y="183"/>
                </a:cubicBezTo>
                <a:close/>
                <a:moveTo>
                  <a:pt x="57" y="131"/>
                </a:moveTo>
                <a:cubicBezTo>
                  <a:pt x="57" y="131"/>
                  <a:pt x="57" y="131"/>
                  <a:pt x="57" y="131"/>
                </a:cubicBezTo>
                <a:cubicBezTo>
                  <a:pt x="55" y="132"/>
                  <a:pt x="54" y="133"/>
                  <a:pt x="53" y="134"/>
                </a:cubicBezTo>
                <a:cubicBezTo>
                  <a:pt x="52" y="134"/>
                  <a:pt x="52" y="134"/>
                  <a:pt x="53" y="135"/>
                </a:cubicBezTo>
                <a:cubicBezTo>
                  <a:pt x="54" y="134"/>
                  <a:pt x="55" y="132"/>
                  <a:pt x="57" y="131"/>
                </a:cubicBezTo>
                <a:close/>
                <a:moveTo>
                  <a:pt x="73" y="80"/>
                </a:moveTo>
                <a:cubicBezTo>
                  <a:pt x="73" y="80"/>
                  <a:pt x="74" y="80"/>
                  <a:pt x="74" y="80"/>
                </a:cubicBezTo>
                <a:cubicBezTo>
                  <a:pt x="75" y="79"/>
                  <a:pt x="76" y="77"/>
                  <a:pt x="77" y="76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8"/>
                  <a:pt x="74" y="79"/>
                  <a:pt x="73" y="80"/>
                </a:cubicBezTo>
                <a:close/>
                <a:moveTo>
                  <a:pt x="15" y="32"/>
                </a:moveTo>
                <a:cubicBezTo>
                  <a:pt x="15" y="33"/>
                  <a:pt x="14" y="34"/>
                  <a:pt x="13" y="35"/>
                </a:cubicBezTo>
                <a:cubicBezTo>
                  <a:pt x="14" y="35"/>
                  <a:pt x="15" y="34"/>
                  <a:pt x="16" y="33"/>
                </a:cubicBezTo>
                <a:cubicBezTo>
                  <a:pt x="16" y="32"/>
                  <a:pt x="16" y="32"/>
                  <a:pt x="15" y="32"/>
                </a:cubicBezTo>
                <a:close/>
                <a:moveTo>
                  <a:pt x="43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8"/>
                  <a:pt x="45" y="108"/>
                  <a:pt x="46" y="107"/>
                </a:cubicBezTo>
                <a:cubicBezTo>
                  <a:pt x="47" y="107"/>
                  <a:pt x="47" y="106"/>
                  <a:pt x="46" y="105"/>
                </a:cubicBezTo>
                <a:cubicBezTo>
                  <a:pt x="45" y="106"/>
                  <a:pt x="44" y="108"/>
                  <a:pt x="43" y="109"/>
                </a:cubicBezTo>
                <a:close/>
                <a:moveTo>
                  <a:pt x="58" y="83"/>
                </a:moveTo>
                <a:cubicBezTo>
                  <a:pt x="57" y="82"/>
                  <a:pt x="57" y="82"/>
                  <a:pt x="56" y="81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2"/>
                  <a:pt x="56" y="84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4"/>
                  <a:pt x="57" y="84"/>
                  <a:pt x="58" y="83"/>
                </a:cubicBezTo>
                <a:close/>
                <a:moveTo>
                  <a:pt x="58" y="154"/>
                </a:moveTo>
                <a:cubicBezTo>
                  <a:pt x="58" y="156"/>
                  <a:pt x="59" y="157"/>
                  <a:pt x="59" y="158"/>
                </a:cubicBezTo>
                <a:cubicBezTo>
                  <a:pt x="60" y="157"/>
                  <a:pt x="60" y="157"/>
                  <a:pt x="61" y="156"/>
                </a:cubicBezTo>
                <a:cubicBezTo>
                  <a:pt x="60" y="156"/>
                  <a:pt x="59" y="155"/>
                  <a:pt x="58" y="154"/>
                </a:cubicBezTo>
                <a:close/>
                <a:moveTo>
                  <a:pt x="71" y="80"/>
                </a:moveTo>
                <a:cubicBezTo>
                  <a:pt x="71" y="79"/>
                  <a:pt x="71" y="78"/>
                  <a:pt x="72" y="77"/>
                </a:cubicBezTo>
                <a:cubicBezTo>
                  <a:pt x="71" y="77"/>
                  <a:pt x="70" y="77"/>
                  <a:pt x="69" y="77"/>
                </a:cubicBezTo>
                <a:cubicBezTo>
                  <a:pt x="69" y="78"/>
                  <a:pt x="70" y="78"/>
                  <a:pt x="70" y="79"/>
                </a:cubicBezTo>
                <a:cubicBezTo>
                  <a:pt x="70" y="79"/>
                  <a:pt x="70" y="79"/>
                  <a:pt x="71" y="80"/>
                </a:cubicBezTo>
                <a:close/>
                <a:moveTo>
                  <a:pt x="84" y="137"/>
                </a:moveTo>
                <a:cubicBezTo>
                  <a:pt x="81" y="138"/>
                  <a:pt x="81" y="138"/>
                  <a:pt x="81" y="140"/>
                </a:cubicBezTo>
                <a:cubicBezTo>
                  <a:pt x="83" y="140"/>
                  <a:pt x="83" y="138"/>
                  <a:pt x="84" y="137"/>
                </a:cubicBezTo>
                <a:close/>
                <a:moveTo>
                  <a:pt x="35" y="174"/>
                </a:moveTo>
                <a:cubicBezTo>
                  <a:pt x="34" y="175"/>
                  <a:pt x="34" y="177"/>
                  <a:pt x="34" y="178"/>
                </a:cubicBezTo>
                <a:cubicBezTo>
                  <a:pt x="36" y="177"/>
                  <a:pt x="35" y="176"/>
                  <a:pt x="35" y="174"/>
                </a:cubicBezTo>
                <a:close/>
                <a:moveTo>
                  <a:pt x="36" y="129"/>
                </a:moveTo>
                <a:cubicBezTo>
                  <a:pt x="38" y="128"/>
                  <a:pt x="39" y="126"/>
                  <a:pt x="39" y="124"/>
                </a:cubicBezTo>
                <a:cubicBezTo>
                  <a:pt x="38" y="126"/>
                  <a:pt x="37" y="127"/>
                  <a:pt x="36" y="129"/>
                </a:cubicBezTo>
                <a:close/>
                <a:moveTo>
                  <a:pt x="87" y="77"/>
                </a:moveTo>
                <a:cubicBezTo>
                  <a:pt x="87" y="78"/>
                  <a:pt x="86" y="78"/>
                  <a:pt x="86" y="79"/>
                </a:cubicBezTo>
                <a:cubicBezTo>
                  <a:pt x="87" y="79"/>
                  <a:pt x="88" y="78"/>
                  <a:pt x="89" y="77"/>
                </a:cubicBezTo>
                <a:cubicBezTo>
                  <a:pt x="88" y="77"/>
                  <a:pt x="88" y="77"/>
                  <a:pt x="87" y="77"/>
                </a:cubicBezTo>
                <a:close/>
                <a:moveTo>
                  <a:pt x="58" y="79"/>
                </a:moveTo>
                <a:cubicBezTo>
                  <a:pt x="58" y="79"/>
                  <a:pt x="59" y="80"/>
                  <a:pt x="59" y="80"/>
                </a:cubicBezTo>
                <a:cubicBezTo>
                  <a:pt x="60" y="79"/>
                  <a:pt x="61" y="79"/>
                  <a:pt x="61" y="77"/>
                </a:cubicBezTo>
                <a:cubicBezTo>
                  <a:pt x="60" y="78"/>
                  <a:pt x="59" y="78"/>
                  <a:pt x="58" y="79"/>
                </a:cubicBezTo>
                <a:close/>
                <a:moveTo>
                  <a:pt x="9" y="100"/>
                </a:moveTo>
                <a:cubicBezTo>
                  <a:pt x="9" y="99"/>
                  <a:pt x="9" y="98"/>
                  <a:pt x="9" y="96"/>
                </a:cubicBezTo>
                <a:cubicBezTo>
                  <a:pt x="9" y="95"/>
                  <a:pt x="9" y="94"/>
                  <a:pt x="9" y="93"/>
                </a:cubicBezTo>
                <a:cubicBezTo>
                  <a:pt x="8" y="94"/>
                  <a:pt x="8" y="97"/>
                  <a:pt x="9" y="100"/>
                </a:cubicBezTo>
                <a:close/>
                <a:moveTo>
                  <a:pt x="44" y="174"/>
                </a:moveTo>
                <a:cubicBezTo>
                  <a:pt x="42" y="175"/>
                  <a:pt x="42" y="175"/>
                  <a:pt x="43" y="177"/>
                </a:cubicBezTo>
                <a:cubicBezTo>
                  <a:pt x="44" y="176"/>
                  <a:pt x="44" y="176"/>
                  <a:pt x="44" y="174"/>
                </a:cubicBezTo>
                <a:close/>
                <a:moveTo>
                  <a:pt x="85" y="84"/>
                </a:moveTo>
                <a:cubicBezTo>
                  <a:pt x="83" y="84"/>
                  <a:pt x="83" y="86"/>
                  <a:pt x="83" y="88"/>
                </a:cubicBezTo>
                <a:cubicBezTo>
                  <a:pt x="84" y="87"/>
                  <a:pt x="84" y="85"/>
                  <a:pt x="85" y="84"/>
                </a:cubicBezTo>
                <a:close/>
                <a:moveTo>
                  <a:pt x="61" y="70"/>
                </a:moveTo>
                <a:cubicBezTo>
                  <a:pt x="60" y="71"/>
                  <a:pt x="60" y="71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2" y="71"/>
                  <a:pt x="63" y="71"/>
                </a:cubicBezTo>
                <a:cubicBezTo>
                  <a:pt x="62" y="70"/>
                  <a:pt x="62" y="70"/>
                  <a:pt x="61" y="70"/>
                </a:cubicBezTo>
                <a:close/>
                <a:moveTo>
                  <a:pt x="38" y="39"/>
                </a:moveTo>
                <a:cubicBezTo>
                  <a:pt x="36" y="39"/>
                  <a:pt x="36" y="39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1"/>
                </a:cubicBezTo>
                <a:cubicBezTo>
                  <a:pt x="37" y="40"/>
                  <a:pt x="37" y="40"/>
                  <a:pt x="38" y="39"/>
                </a:cubicBezTo>
                <a:close/>
                <a:moveTo>
                  <a:pt x="145" y="109"/>
                </a:moveTo>
                <a:cubicBezTo>
                  <a:pt x="144" y="110"/>
                  <a:pt x="144" y="110"/>
                  <a:pt x="143" y="113"/>
                </a:cubicBezTo>
                <a:cubicBezTo>
                  <a:pt x="144" y="113"/>
                  <a:pt x="144" y="113"/>
                  <a:pt x="144" y="112"/>
                </a:cubicBezTo>
                <a:cubicBezTo>
                  <a:pt x="145" y="111"/>
                  <a:pt x="145" y="110"/>
                  <a:pt x="145" y="109"/>
                </a:cubicBezTo>
                <a:close/>
                <a:moveTo>
                  <a:pt x="150" y="101"/>
                </a:move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1" y="100"/>
                  <a:pt x="151" y="99"/>
                </a:cubicBezTo>
                <a:cubicBezTo>
                  <a:pt x="150" y="99"/>
                  <a:pt x="150" y="100"/>
                  <a:pt x="150" y="100"/>
                </a:cubicBezTo>
                <a:cubicBezTo>
                  <a:pt x="150" y="100"/>
                  <a:pt x="150" y="101"/>
                  <a:pt x="150" y="101"/>
                </a:cubicBezTo>
                <a:close/>
                <a:moveTo>
                  <a:pt x="49" y="169"/>
                </a:moveTo>
                <a:cubicBezTo>
                  <a:pt x="47" y="171"/>
                  <a:pt x="47" y="171"/>
                  <a:pt x="47" y="172"/>
                </a:cubicBezTo>
                <a:cubicBezTo>
                  <a:pt x="49" y="171"/>
                  <a:pt x="49" y="171"/>
                  <a:pt x="49" y="169"/>
                </a:cubicBezTo>
                <a:close/>
                <a:moveTo>
                  <a:pt x="21" y="194"/>
                </a:moveTo>
                <a:cubicBezTo>
                  <a:pt x="21" y="195"/>
                  <a:pt x="21" y="196"/>
                  <a:pt x="21" y="197"/>
                </a:cubicBezTo>
                <a:cubicBezTo>
                  <a:pt x="22" y="196"/>
                  <a:pt x="22" y="195"/>
                  <a:pt x="21" y="194"/>
                </a:cubicBezTo>
                <a:close/>
                <a:moveTo>
                  <a:pt x="98" y="89"/>
                </a:moveTo>
                <a:cubicBezTo>
                  <a:pt x="99" y="88"/>
                  <a:pt x="99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8" y="87"/>
                  <a:pt x="98" y="87"/>
                </a:cubicBezTo>
                <a:cubicBezTo>
                  <a:pt x="98" y="88"/>
                  <a:pt x="98" y="88"/>
                  <a:pt x="98" y="89"/>
                </a:cubicBezTo>
                <a:close/>
                <a:moveTo>
                  <a:pt x="84" y="92"/>
                </a:moveTo>
                <a:cubicBezTo>
                  <a:pt x="83" y="92"/>
                  <a:pt x="82" y="94"/>
                  <a:pt x="82" y="95"/>
                </a:cubicBezTo>
                <a:cubicBezTo>
                  <a:pt x="83" y="94"/>
                  <a:pt x="84" y="93"/>
                  <a:pt x="84" y="92"/>
                </a:cubicBezTo>
                <a:close/>
                <a:moveTo>
                  <a:pt x="40" y="107"/>
                </a:moveTo>
                <a:cubicBezTo>
                  <a:pt x="41" y="106"/>
                  <a:pt x="42" y="105"/>
                  <a:pt x="43" y="104"/>
                </a:cubicBezTo>
                <a:cubicBezTo>
                  <a:pt x="41" y="105"/>
                  <a:pt x="40" y="106"/>
                  <a:pt x="40" y="107"/>
                </a:cubicBezTo>
                <a:close/>
                <a:moveTo>
                  <a:pt x="90" y="67"/>
                </a:moveTo>
                <a:cubicBezTo>
                  <a:pt x="90" y="68"/>
                  <a:pt x="90" y="68"/>
                  <a:pt x="90" y="69"/>
                </a:cubicBezTo>
                <a:cubicBezTo>
                  <a:pt x="91" y="69"/>
                  <a:pt x="91" y="69"/>
                  <a:pt x="92" y="68"/>
                </a:cubicBezTo>
                <a:cubicBezTo>
                  <a:pt x="92" y="68"/>
                  <a:pt x="91" y="68"/>
                  <a:pt x="90" y="67"/>
                </a:cubicBezTo>
                <a:close/>
                <a:moveTo>
                  <a:pt x="27" y="51"/>
                </a:moveTo>
                <a:cubicBezTo>
                  <a:pt x="29" y="50"/>
                  <a:pt x="29" y="50"/>
                  <a:pt x="29" y="49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41" y="131"/>
                </a:moveTo>
                <a:cubicBezTo>
                  <a:pt x="141" y="131"/>
                  <a:pt x="140" y="131"/>
                  <a:pt x="140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2"/>
                  <a:pt x="141" y="132"/>
                </a:cubicBezTo>
                <a:cubicBezTo>
                  <a:pt x="141" y="132"/>
                  <a:pt x="142" y="132"/>
                  <a:pt x="142" y="132"/>
                </a:cubicBezTo>
                <a:cubicBezTo>
                  <a:pt x="142" y="131"/>
                  <a:pt x="141" y="131"/>
                  <a:pt x="141" y="131"/>
                </a:cubicBezTo>
                <a:close/>
                <a:moveTo>
                  <a:pt x="93" y="127"/>
                </a:moveTo>
                <a:cubicBezTo>
                  <a:pt x="93" y="127"/>
                  <a:pt x="93" y="127"/>
                  <a:pt x="93" y="127"/>
                </a:cubicBezTo>
                <a:cubicBezTo>
                  <a:pt x="94" y="125"/>
                  <a:pt x="94" y="123"/>
                  <a:pt x="95" y="121"/>
                </a:cubicBezTo>
                <a:cubicBezTo>
                  <a:pt x="94" y="121"/>
                  <a:pt x="94" y="122"/>
                  <a:pt x="94" y="122"/>
                </a:cubicBezTo>
                <a:cubicBezTo>
                  <a:pt x="94" y="123"/>
                  <a:pt x="93" y="124"/>
                  <a:pt x="93" y="125"/>
                </a:cubicBezTo>
                <a:cubicBezTo>
                  <a:pt x="93" y="126"/>
                  <a:pt x="93" y="126"/>
                  <a:pt x="93" y="127"/>
                </a:cubicBezTo>
                <a:close/>
                <a:moveTo>
                  <a:pt x="133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3"/>
                  <a:pt x="133" y="94"/>
                </a:cubicBezTo>
                <a:cubicBezTo>
                  <a:pt x="134" y="94"/>
                  <a:pt x="134" y="94"/>
                  <a:pt x="135" y="94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3"/>
                  <a:pt x="134" y="93"/>
                  <a:pt x="133" y="92"/>
                </a:cubicBezTo>
                <a:close/>
                <a:moveTo>
                  <a:pt x="51" y="154"/>
                </a:moveTo>
                <a:cubicBezTo>
                  <a:pt x="53" y="153"/>
                  <a:pt x="53" y="153"/>
                  <a:pt x="53" y="151"/>
                </a:cubicBezTo>
                <a:cubicBezTo>
                  <a:pt x="51" y="152"/>
                  <a:pt x="51" y="153"/>
                  <a:pt x="51" y="154"/>
                </a:cubicBezTo>
                <a:close/>
                <a:moveTo>
                  <a:pt x="189" y="108"/>
                </a:moveTo>
                <a:cubicBezTo>
                  <a:pt x="188" y="107"/>
                  <a:pt x="186" y="105"/>
                  <a:pt x="184" y="105"/>
                </a:cubicBezTo>
                <a:cubicBezTo>
                  <a:pt x="186" y="106"/>
                  <a:pt x="187" y="107"/>
                  <a:pt x="189" y="108"/>
                </a:cubicBezTo>
                <a:close/>
                <a:moveTo>
                  <a:pt x="126" y="144"/>
                </a:moveTo>
                <a:cubicBezTo>
                  <a:pt x="126" y="143"/>
                  <a:pt x="126" y="143"/>
                  <a:pt x="126" y="143"/>
                </a:cubicBezTo>
                <a:cubicBezTo>
                  <a:pt x="125" y="144"/>
                  <a:pt x="124" y="145"/>
                  <a:pt x="122" y="145"/>
                </a:cubicBezTo>
                <a:cubicBezTo>
                  <a:pt x="122" y="145"/>
                  <a:pt x="122" y="145"/>
                  <a:pt x="122" y="146"/>
                </a:cubicBezTo>
                <a:cubicBezTo>
                  <a:pt x="124" y="145"/>
                  <a:pt x="125" y="144"/>
                  <a:pt x="126" y="144"/>
                </a:cubicBezTo>
                <a:close/>
                <a:moveTo>
                  <a:pt x="34" y="135"/>
                </a:moveTo>
                <a:cubicBezTo>
                  <a:pt x="34" y="136"/>
                  <a:pt x="34" y="137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6"/>
                  <a:pt x="34" y="136"/>
                  <a:pt x="34" y="135"/>
                </a:cubicBezTo>
                <a:close/>
                <a:moveTo>
                  <a:pt x="47" y="58"/>
                </a:move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8" y="56"/>
                  <a:pt x="47" y="56"/>
                  <a:pt x="47" y="57"/>
                </a:cubicBezTo>
                <a:cubicBezTo>
                  <a:pt x="47" y="57"/>
                  <a:pt x="47" y="58"/>
                  <a:pt x="47" y="58"/>
                </a:cubicBezTo>
                <a:close/>
                <a:moveTo>
                  <a:pt x="119" y="148"/>
                </a:moveTo>
                <a:cubicBezTo>
                  <a:pt x="118" y="148"/>
                  <a:pt x="117" y="149"/>
                  <a:pt x="116" y="150"/>
                </a:cubicBezTo>
                <a:cubicBezTo>
                  <a:pt x="117" y="150"/>
                  <a:pt x="118" y="149"/>
                  <a:pt x="119" y="148"/>
                </a:cubicBezTo>
                <a:close/>
                <a:moveTo>
                  <a:pt x="79" y="112"/>
                </a:moveTo>
                <a:cubicBezTo>
                  <a:pt x="81" y="112"/>
                  <a:pt x="81" y="112"/>
                  <a:pt x="82" y="110"/>
                </a:cubicBezTo>
                <a:cubicBezTo>
                  <a:pt x="81" y="111"/>
                  <a:pt x="80" y="111"/>
                  <a:pt x="79" y="112"/>
                </a:cubicBezTo>
                <a:close/>
                <a:moveTo>
                  <a:pt x="105" y="125"/>
                </a:moveTo>
                <a:cubicBezTo>
                  <a:pt x="106" y="125"/>
                  <a:pt x="107" y="125"/>
                  <a:pt x="107" y="126"/>
                </a:cubicBezTo>
                <a:cubicBezTo>
                  <a:pt x="107" y="125"/>
                  <a:pt x="108" y="125"/>
                  <a:pt x="108" y="124"/>
                </a:cubicBezTo>
                <a:cubicBezTo>
                  <a:pt x="107" y="124"/>
                  <a:pt x="106" y="125"/>
                  <a:pt x="105" y="125"/>
                </a:cubicBezTo>
                <a:close/>
                <a:moveTo>
                  <a:pt x="144" y="106"/>
                </a:moveTo>
                <a:cubicBezTo>
                  <a:pt x="144" y="106"/>
                  <a:pt x="144" y="106"/>
                  <a:pt x="144" y="106"/>
                </a:cubicBezTo>
                <a:cubicBezTo>
                  <a:pt x="145" y="106"/>
                  <a:pt x="145" y="106"/>
                  <a:pt x="146" y="106"/>
                </a:cubicBezTo>
                <a:cubicBezTo>
                  <a:pt x="146" y="106"/>
                  <a:pt x="146" y="105"/>
                  <a:pt x="146" y="105"/>
                </a:cubicBez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5" y="105"/>
                  <a:pt x="144" y="106"/>
                </a:cubicBezTo>
                <a:close/>
                <a:moveTo>
                  <a:pt x="56" y="51"/>
                </a:move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9"/>
                  <a:pt x="55" y="49"/>
                </a:cubicBezTo>
                <a:cubicBezTo>
                  <a:pt x="56" y="49"/>
                  <a:pt x="56" y="50"/>
                  <a:pt x="56" y="51"/>
                </a:cubicBezTo>
                <a:close/>
                <a:moveTo>
                  <a:pt x="18" y="140"/>
                </a:moveTo>
                <a:cubicBezTo>
                  <a:pt x="18" y="141"/>
                  <a:pt x="18" y="142"/>
                  <a:pt x="18" y="143"/>
                </a:cubicBezTo>
                <a:cubicBezTo>
                  <a:pt x="19" y="142"/>
                  <a:pt x="19" y="141"/>
                  <a:pt x="18" y="140"/>
                </a:cubicBezTo>
                <a:close/>
                <a:moveTo>
                  <a:pt x="113" y="79"/>
                </a:move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1" y="77"/>
                  <a:pt x="110" y="77"/>
                </a:cubicBezTo>
                <a:cubicBezTo>
                  <a:pt x="111" y="77"/>
                  <a:pt x="111" y="78"/>
                  <a:pt x="113" y="79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9"/>
                  <a:pt x="34" y="49"/>
                  <a:pt x="33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204" y="126"/>
                </a:moveTo>
                <a:cubicBezTo>
                  <a:pt x="204" y="126"/>
                  <a:pt x="204" y="126"/>
                  <a:pt x="204" y="126"/>
                </a:cubicBezTo>
                <a:cubicBezTo>
                  <a:pt x="204" y="128"/>
                  <a:pt x="205" y="129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29"/>
                  <a:pt x="205" y="128"/>
                  <a:pt x="204" y="126"/>
                </a:cubicBezTo>
                <a:close/>
                <a:moveTo>
                  <a:pt x="37" y="54"/>
                </a:moveTo>
                <a:cubicBezTo>
                  <a:pt x="38" y="54"/>
                  <a:pt x="38" y="55"/>
                  <a:pt x="38" y="55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8" y="54"/>
                  <a:pt x="37" y="54"/>
                </a:cubicBezTo>
                <a:close/>
                <a:moveTo>
                  <a:pt x="22" y="135"/>
                </a:moveTo>
                <a:cubicBezTo>
                  <a:pt x="22" y="135"/>
                  <a:pt x="22" y="135"/>
                  <a:pt x="22" y="135"/>
                </a:cubicBezTo>
                <a:cubicBezTo>
                  <a:pt x="21" y="136"/>
                  <a:pt x="22" y="137"/>
                  <a:pt x="22" y="138"/>
                </a:cubicBezTo>
                <a:cubicBezTo>
                  <a:pt x="22" y="137"/>
                  <a:pt x="22" y="136"/>
                  <a:pt x="22" y="135"/>
                </a:cubicBezTo>
                <a:close/>
                <a:moveTo>
                  <a:pt x="112" y="84"/>
                </a:moveTo>
                <a:cubicBezTo>
                  <a:pt x="113" y="84"/>
                  <a:pt x="114" y="85"/>
                  <a:pt x="115" y="85"/>
                </a:cubicBezTo>
                <a:cubicBezTo>
                  <a:pt x="113" y="83"/>
                  <a:pt x="113" y="83"/>
                  <a:pt x="112" y="84"/>
                </a:cubicBezTo>
                <a:close/>
                <a:moveTo>
                  <a:pt x="15" y="126"/>
                </a:moveTo>
                <a:cubicBezTo>
                  <a:pt x="16" y="125"/>
                  <a:pt x="16" y="125"/>
                  <a:pt x="15" y="123"/>
                </a:cubicBezTo>
                <a:cubicBezTo>
                  <a:pt x="14" y="124"/>
                  <a:pt x="15" y="125"/>
                  <a:pt x="15" y="126"/>
                </a:cubicBezTo>
                <a:close/>
                <a:moveTo>
                  <a:pt x="98" y="126"/>
                </a:moveTo>
                <a:cubicBezTo>
                  <a:pt x="98" y="126"/>
                  <a:pt x="98" y="126"/>
                  <a:pt x="98" y="126"/>
                </a:cubicBezTo>
                <a:cubicBezTo>
                  <a:pt x="99" y="125"/>
                  <a:pt x="99" y="124"/>
                  <a:pt x="100" y="123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3"/>
                  <a:pt x="99" y="125"/>
                  <a:pt x="98" y="126"/>
                </a:cubicBezTo>
                <a:close/>
                <a:moveTo>
                  <a:pt x="120" y="101"/>
                </a:moveTo>
                <a:cubicBezTo>
                  <a:pt x="121" y="100"/>
                  <a:pt x="121" y="100"/>
                  <a:pt x="122" y="99"/>
                </a:cubicBezTo>
                <a:cubicBezTo>
                  <a:pt x="121" y="99"/>
                  <a:pt x="121" y="100"/>
                  <a:pt x="120" y="101"/>
                </a:cubicBezTo>
                <a:close/>
                <a:moveTo>
                  <a:pt x="77" y="149"/>
                </a:moveTo>
                <a:cubicBezTo>
                  <a:pt x="77" y="149"/>
                  <a:pt x="77" y="149"/>
                  <a:pt x="77" y="149"/>
                </a:cubicBezTo>
                <a:cubicBezTo>
                  <a:pt x="77" y="147"/>
                  <a:pt x="77" y="146"/>
                  <a:pt x="78" y="145"/>
                </a:cubicBezTo>
                <a:cubicBezTo>
                  <a:pt x="78" y="145"/>
                  <a:pt x="77" y="145"/>
                  <a:pt x="77" y="145"/>
                </a:cubicBezTo>
                <a:cubicBezTo>
                  <a:pt x="77" y="146"/>
                  <a:pt x="77" y="147"/>
                  <a:pt x="77" y="149"/>
                </a:cubicBezTo>
                <a:close/>
                <a:moveTo>
                  <a:pt x="74" y="58"/>
                </a:moveTo>
                <a:cubicBezTo>
                  <a:pt x="73" y="58"/>
                  <a:pt x="73" y="58"/>
                  <a:pt x="73" y="60"/>
                </a:cubicBezTo>
                <a:cubicBezTo>
                  <a:pt x="74" y="59"/>
                  <a:pt x="74" y="59"/>
                  <a:pt x="74" y="58"/>
                </a:cubicBezTo>
                <a:close/>
                <a:moveTo>
                  <a:pt x="12" y="229"/>
                </a:moveTo>
                <a:cubicBezTo>
                  <a:pt x="11" y="228"/>
                  <a:pt x="11" y="228"/>
                  <a:pt x="10" y="228"/>
                </a:cubicBezTo>
                <a:cubicBezTo>
                  <a:pt x="10" y="229"/>
                  <a:pt x="10" y="229"/>
                  <a:pt x="11" y="230"/>
                </a:cubicBezTo>
                <a:cubicBezTo>
                  <a:pt x="11" y="229"/>
                  <a:pt x="11" y="229"/>
                  <a:pt x="12" y="229"/>
                </a:cubicBezTo>
                <a:close/>
                <a:moveTo>
                  <a:pt x="57" y="108"/>
                </a:moveTo>
                <a:cubicBezTo>
                  <a:pt x="57" y="107"/>
                  <a:pt x="57" y="106"/>
                  <a:pt x="57" y="106"/>
                </a:cubicBezTo>
                <a:cubicBezTo>
                  <a:pt x="56" y="106"/>
                  <a:pt x="57" y="107"/>
                  <a:pt x="57" y="108"/>
                </a:cubicBezTo>
                <a:close/>
                <a:moveTo>
                  <a:pt x="128" y="139"/>
                </a:moveTo>
                <a:cubicBezTo>
                  <a:pt x="127" y="138"/>
                  <a:pt x="127" y="138"/>
                  <a:pt x="126" y="139"/>
                </a:cubicBezTo>
                <a:cubicBezTo>
                  <a:pt x="127" y="139"/>
                  <a:pt x="127" y="139"/>
                  <a:pt x="128" y="139"/>
                </a:cubicBezTo>
                <a:close/>
                <a:moveTo>
                  <a:pt x="28" y="238"/>
                </a:moveTo>
                <a:cubicBezTo>
                  <a:pt x="28" y="238"/>
                  <a:pt x="28" y="238"/>
                  <a:pt x="27" y="238"/>
                </a:cubicBezTo>
                <a:cubicBezTo>
                  <a:pt x="28" y="238"/>
                  <a:pt x="29" y="239"/>
                  <a:pt x="29" y="240"/>
                </a:cubicBezTo>
                <a:cubicBezTo>
                  <a:pt x="30" y="240"/>
                  <a:pt x="30" y="239"/>
                  <a:pt x="30" y="239"/>
                </a:cubicBezTo>
                <a:cubicBezTo>
                  <a:pt x="29" y="239"/>
                  <a:pt x="28" y="238"/>
                  <a:pt x="28" y="238"/>
                </a:cubicBezTo>
                <a:close/>
                <a:moveTo>
                  <a:pt x="37" y="61"/>
                </a:moveTo>
                <a:cubicBezTo>
                  <a:pt x="37" y="61"/>
                  <a:pt x="37" y="61"/>
                  <a:pt x="37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7" y="61"/>
                  <a:pt x="37" y="61"/>
                </a:cubicBezTo>
                <a:close/>
                <a:moveTo>
                  <a:pt x="19" y="150"/>
                </a:moveTo>
                <a:cubicBezTo>
                  <a:pt x="18" y="151"/>
                  <a:pt x="18" y="151"/>
                  <a:pt x="18" y="152"/>
                </a:cubicBezTo>
                <a:cubicBezTo>
                  <a:pt x="19" y="151"/>
                  <a:pt x="19" y="151"/>
                  <a:pt x="19" y="150"/>
                </a:cubicBezTo>
                <a:close/>
                <a:moveTo>
                  <a:pt x="38" y="51"/>
                </a:moveTo>
                <a:cubicBezTo>
                  <a:pt x="38" y="50"/>
                  <a:pt x="39" y="50"/>
                  <a:pt x="39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8" y="50"/>
                  <a:pt x="38" y="50"/>
                  <a:pt x="38" y="51"/>
                </a:cubicBezTo>
                <a:close/>
                <a:moveTo>
                  <a:pt x="122" y="86"/>
                </a:moveTo>
                <a:cubicBezTo>
                  <a:pt x="122" y="86"/>
                  <a:pt x="122" y="86"/>
                  <a:pt x="121" y="86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2" y="87"/>
                  <a:pt x="122" y="87"/>
                  <a:pt x="122" y="86"/>
                </a:cubicBezTo>
                <a:close/>
                <a:moveTo>
                  <a:pt x="50" y="136"/>
                </a:moveTo>
                <a:cubicBezTo>
                  <a:pt x="49" y="136"/>
                  <a:pt x="49" y="137"/>
                  <a:pt x="48" y="137"/>
                </a:cubicBezTo>
                <a:cubicBezTo>
                  <a:pt x="50" y="137"/>
                  <a:pt x="50" y="137"/>
                  <a:pt x="50" y="136"/>
                </a:cubicBezTo>
                <a:close/>
                <a:moveTo>
                  <a:pt x="156" y="131"/>
                </a:moveTo>
                <a:cubicBezTo>
                  <a:pt x="156" y="131"/>
                  <a:pt x="156" y="131"/>
                  <a:pt x="156" y="131"/>
                </a:cubicBezTo>
                <a:cubicBezTo>
                  <a:pt x="155" y="132"/>
                  <a:pt x="155" y="132"/>
                  <a:pt x="155" y="133"/>
                </a:cubicBezTo>
                <a:cubicBezTo>
                  <a:pt x="155" y="132"/>
                  <a:pt x="155" y="132"/>
                  <a:pt x="156" y="131"/>
                </a:cubicBezTo>
                <a:close/>
                <a:moveTo>
                  <a:pt x="124" y="93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2"/>
                  <a:pt x="124" y="92"/>
                  <a:pt x="123" y="92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lose/>
                <a:moveTo>
                  <a:pt x="112" y="143"/>
                </a:moveTo>
                <a:cubicBezTo>
                  <a:pt x="112" y="143"/>
                  <a:pt x="111" y="143"/>
                  <a:pt x="110" y="143"/>
                </a:cubicBezTo>
                <a:cubicBezTo>
                  <a:pt x="111" y="144"/>
                  <a:pt x="112" y="144"/>
                  <a:pt x="112" y="143"/>
                </a:cubicBezTo>
                <a:close/>
                <a:moveTo>
                  <a:pt x="146" y="122"/>
                </a:moveTo>
                <a:cubicBezTo>
                  <a:pt x="146" y="122"/>
                  <a:pt x="147" y="121"/>
                  <a:pt x="147" y="121"/>
                </a:cubicBezTo>
                <a:cubicBezTo>
                  <a:pt x="146" y="121"/>
                  <a:pt x="146" y="121"/>
                  <a:pt x="146" y="122"/>
                </a:cubicBezTo>
                <a:close/>
                <a:moveTo>
                  <a:pt x="104" y="86"/>
                </a:moveTo>
                <a:cubicBezTo>
                  <a:pt x="104" y="86"/>
                  <a:pt x="105" y="86"/>
                  <a:pt x="105" y="85"/>
                </a:cubicBezTo>
                <a:cubicBezTo>
                  <a:pt x="104" y="85"/>
                  <a:pt x="104" y="86"/>
                  <a:pt x="104" y="86"/>
                </a:cubicBezTo>
                <a:close/>
                <a:moveTo>
                  <a:pt x="34" y="131"/>
                </a:moveTo>
                <a:cubicBezTo>
                  <a:pt x="34" y="131"/>
                  <a:pt x="33" y="130"/>
                  <a:pt x="33" y="130"/>
                </a:cubicBezTo>
                <a:cubicBezTo>
                  <a:pt x="33" y="131"/>
                  <a:pt x="32" y="131"/>
                  <a:pt x="33" y="132"/>
                </a:cubicBezTo>
                <a:cubicBezTo>
                  <a:pt x="33" y="132"/>
                  <a:pt x="33" y="131"/>
                  <a:pt x="34" y="131"/>
                </a:cubicBezTo>
                <a:close/>
                <a:moveTo>
                  <a:pt x="53" y="264"/>
                </a:moveTo>
                <a:cubicBezTo>
                  <a:pt x="52" y="263"/>
                  <a:pt x="52" y="263"/>
                  <a:pt x="51" y="263"/>
                </a:cubicBezTo>
                <a:cubicBezTo>
                  <a:pt x="52" y="263"/>
                  <a:pt x="52" y="263"/>
                  <a:pt x="53" y="264"/>
                </a:cubicBezTo>
                <a:close/>
                <a:moveTo>
                  <a:pt x="60" y="134"/>
                </a:moveTo>
                <a:cubicBezTo>
                  <a:pt x="60" y="134"/>
                  <a:pt x="59" y="134"/>
                  <a:pt x="59" y="134"/>
                </a:cubicBezTo>
                <a:cubicBezTo>
                  <a:pt x="59" y="134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4"/>
                  <a:pt x="60" y="134"/>
                </a:cubicBezTo>
                <a:close/>
                <a:moveTo>
                  <a:pt x="105" y="139"/>
                </a:moveTo>
                <a:cubicBezTo>
                  <a:pt x="105" y="139"/>
                  <a:pt x="106" y="138"/>
                  <a:pt x="107" y="138"/>
                </a:cubicBezTo>
                <a:cubicBezTo>
                  <a:pt x="105" y="138"/>
                  <a:pt x="105" y="138"/>
                  <a:pt x="105" y="139"/>
                </a:cubicBezTo>
                <a:close/>
                <a:moveTo>
                  <a:pt x="61" y="140"/>
                </a:moveTo>
                <a:cubicBezTo>
                  <a:pt x="60" y="141"/>
                  <a:pt x="60" y="141"/>
                  <a:pt x="60" y="142"/>
                </a:cubicBezTo>
                <a:cubicBezTo>
                  <a:pt x="61" y="141"/>
                  <a:pt x="61" y="141"/>
                  <a:pt x="61" y="140"/>
                </a:cubicBezTo>
                <a:close/>
                <a:moveTo>
                  <a:pt x="159" y="117"/>
                </a:moveTo>
                <a:cubicBezTo>
                  <a:pt x="158" y="117"/>
                  <a:pt x="158" y="118"/>
                  <a:pt x="159" y="119"/>
                </a:cubicBezTo>
                <a:cubicBezTo>
                  <a:pt x="159" y="118"/>
                  <a:pt x="159" y="117"/>
                  <a:pt x="159" y="117"/>
                </a:cubicBezTo>
                <a:close/>
                <a:moveTo>
                  <a:pt x="165" y="105"/>
                </a:moveTo>
                <a:cubicBezTo>
                  <a:pt x="165" y="105"/>
                  <a:pt x="165" y="106"/>
                  <a:pt x="165" y="106"/>
                </a:cubicBezTo>
                <a:cubicBezTo>
                  <a:pt x="165" y="106"/>
                  <a:pt x="165" y="106"/>
                  <a:pt x="166" y="106"/>
                </a:cubicBezTo>
                <a:cubicBezTo>
                  <a:pt x="166" y="106"/>
                  <a:pt x="165" y="105"/>
                  <a:pt x="165" y="105"/>
                </a:cubicBezTo>
                <a:close/>
                <a:moveTo>
                  <a:pt x="31" y="179"/>
                </a:moveTo>
                <a:cubicBezTo>
                  <a:pt x="31" y="179"/>
                  <a:pt x="31" y="179"/>
                  <a:pt x="31" y="179"/>
                </a:cubicBezTo>
                <a:cubicBezTo>
                  <a:pt x="30" y="180"/>
                  <a:pt x="30" y="180"/>
                  <a:pt x="30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1" y="180"/>
                  <a:pt x="31" y="180"/>
                  <a:pt x="31" y="179"/>
                </a:cubicBezTo>
                <a:close/>
                <a:moveTo>
                  <a:pt x="83" y="164"/>
                </a:move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2" y="165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83" y="165"/>
                  <a:pt x="83" y="165"/>
                  <a:pt x="83" y="164"/>
                </a:cubicBezTo>
                <a:close/>
                <a:moveTo>
                  <a:pt x="6" y="161"/>
                </a:moveTo>
                <a:cubicBezTo>
                  <a:pt x="6" y="161"/>
                  <a:pt x="6" y="161"/>
                  <a:pt x="6" y="161"/>
                </a:cubicBezTo>
                <a:cubicBezTo>
                  <a:pt x="6" y="162"/>
                  <a:pt x="6" y="163"/>
                  <a:pt x="6" y="163"/>
                </a:cubicBezTo>
                <a:cubicBezTo>
                  <a:pt x="6" y="163"/>
                  <a:pt x="6" y="163"/>
                  <a:pt x="6" y="163"/>
                </a:cubicBezTo>
                <a:cubicBezTo>
                  <a:pt x="6" y="163"/>
                  <a:pt x="6" y="162"/>
                  <a:pt x="6" y="161"/>
                </a:cubicBezTo>
                <a:close/>
                <a:moveTo>
                  <a:pt x="25" y="209"/>
                </a:moveTo>
                <a:cubicBezTo>
                  <a:pt x="26" y="209"/>
                  <a:pt x="26" y="209"/>
                  <a:pt x="26" y="209"/>
                </a:cubicBezTo>
                <a:cubicBezTo>
                  <a:pt x="26" y="208"/>
                  <a:pt x="26" y="208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8"/>
                  <a:pt x="26" y="208"/>
                  <a:pt x="25" y="209"/>
                </a:cubicBezTo>
                <a:close/>
                <a:moveTo>
                  <a:pt x="90" y="100"/>
                </a:moveTo>
                <a:cubicBezTo>
                  <a:pt x="90" y="100"/>
                  <a:pt x="90" y="100"/>
                  <a:pt x="90" y="100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90" y="101"/>
                  <a:pt x="90" y="100"/>
                </a:cubicBezTo>
                <a:close/>
                <a:moveTo>
                  <a:pt x="37" y="165"/>
                </a:moveTo>
                <a:cubicBezTo>
                  <a:pt x="37" y="165"/>
                  <a:pt x="36" y="165"/>
                  <a:pt x="36" y="165"/>
                </a:cubicBezTo>
                <a:cubicBezTo>
                  <a:pt x="36" y="166"/>
                  <a:pt x="37" y="166"/>
                  <a:pt x="37" y="166"/>
                </a:cubicBezTo>
                <a:cubicBezTo>
                  <a:pt x="37" y="166"/>
                  <a:pt x="37" y="165"/>
                  <a:pt x="37" y="165"/>
                </a:cubicBezTo>
                <a:close/>
                <a:moveTo>
                  <a:pt x="174" y="123"/>
                </a:moveTo>
                <a:cubicBezTo>
                  <a:pt x="175" y="123"/>
                  <a:pt x="175" y="123"/>
                  <a:pt x="175" y="122"/>
                </a:cubicBezTo>
                <a:cubicBezTo>
                  <a:pt x="175" y="122"/>
                  <a:pt x="174" y="123"/>
                  <a:pt x="174" y="123"/>
                </a:cubicBezTo>
                <a:close/>
                <a:moveTo>
                  <a:pt x="74" y="170"/>
                </a:moveTo>
                <a:cubicBezTo>
                  <a:pt x="74" y="170"/>
                  <a:pt x="74" y="170"/>
                  <a:pt x="73" y="170"/>
                </a:cubicBezTo>
                <a:cubicBezTo>
                  <a:pt x="73" y="170"/>
                  <a:pt x="73" y="170"/>
                  <a:pt x="7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3" y="171"/>
                  <a:pt x="73" y="170"/>
                  <a:pt x="74" y="170"/>
                </a:cubicBezTo>
                <a:close/>
                <a:moveTo>
                  <a:pt x="100" y="141"/>
                </a:moveTo>
                <a:cubicBezTo>
                  <a:pt x="101" y="141"/>
                  <a:pt x="101" y="141"/>
                  <a:pt x="101" y="140"/>
                </a:cubicBezTo>
                <a:cubicBezTo>
                  <a:pt x="101" y="141"/>
                  <a:pt x="100" y="141"/>
                  <a:pt x="100" y="141"/>
                </a:cubicBezTo>
                <a:close/>
                <a:moveTo>
                  <a:pt x="74" y="88"/>
                </a:moveTo>
                <a:cubicBezTo>
                  <a:pt x="74" y="88"/>
                  <a:pt x="74" y="88"/>
                  <a:pt x="75" y="88"/>
                </a:cubicBezTo>
                <a:cubicBezTo>
                  <a:pt x="75" y="88"/>
                  <a:pt x="75" y="88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7"/>
                  <a:pt x="74" y="88"/>
                  <a:pt x="74" y="88"/>
                </a:cubicBezTo>
                <a:close/>
                <a:moveTo>
                  <a:pt x="9" y="88"/>
                </a:moveTo>
                <a:cubicBezTo>
                  <a:pt x="9" y="88"/>
                  <a:pt x="9" y="88"/>
                  <a:pt x="9" y="88"/>
                </a:cubicBezTo>
                <a:cubicBezTo>
                  <a:pt x="9" y="88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9" y="89"/>
                  <a:pt x="9" y="89"/>
                  <a:pt x="9" y="88"/>
                </a:cubicBezTo>
                <a:close/>
                <a:moveTo>
                  <a:pt x="22" y="130"/>
                </a:moveTo>
                <a:cubicBezTo>
                  <a:pt x="22" y="130"/>
                  <a:pt x="22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2" y="130"/>
                </a:cubicBezTo>
                <a:close/>
                <a:moveTo>
                  <a:pt x="104" y="105"/>
                </a:moveTo>
                <a:cubicBezTo>
                  <a:pt x="103" y="104"/>
                  <a:pt x="103" y="105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lose/>
                <a:moveTo>
                  <a:pt x="58" y="66"/>
                </a:move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9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9" y="127"/>
                </a:cubicBezTo>
                <a:cubicBezTo>
                  <a:pt x="19" y="127"/>
                  <a:pt x="19" y="127"/>
                  <a:pt x="19" y="126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27"/>
                  <a:pt x="18" y="127"/>
                  <a:pt x="18" y="127"/>
                </a:cubicBezTo>
                <a:close/>
                <a:moveTo>
                  <a:pt x="118" y="14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7" y="144"/>
                  <a:pt x="117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8" y="145"/>
                  <a:pt x="118" y="144"/>
                  <a:pt x="118" y="144"/>
                </a:cubicBezTo>
                <a:close/>
                <a:moveTo>
                  <a:pt x="184" y="104"/>
                </a:moveTo>
                <a:cubicBezTo>
                  <a:pt x="184" y="104"/>
                  <a:pt x="184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04"/>
                  <a:pt x="184" y="104"/>
                  <a:pt x="184" y="104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072634" y="2499490"/>
            <a:ext cx="1154694" cy="1060121"/>
            <a:chOff x="5197476" y="3049588"/>
            <a:chExt cx="833437" cy="765175"/>
          </a:xfrm>
          <a:solidFill>
            <a:srgbClr val="0057A6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197476" y="3063875"/>
              <a:ext cx="311150" cy="750888"/>
            </a:xfrm>
            <a:custGeom>
              <a:avLst/>
              <a:gdLst>
                <a:gd name="T0" fmla="*/ 4 w 96"/>
                <a:gd name="T1" fmla="*/ 18 h 229"/>
                <a:gd name="T2" fmla="*/ 91 w 96"/>
                <a:gd name="T3" fmla="*/ 16 h 229"/>
                <a:gd name="T4" fmla="*/ 90 w 96"/>
                <a:gd name="T5" fmla="*/ 229 h 229"/>
                <a:gd name="T6" fmla="*/ 76 w 96"/>
                <a:gd name="T7" fmla="*/ 101 h 229"/>
                <a:gd name="T8" fmla="*/ 62 w 96"/>
                <a:gd name="T9" fmla="*/ 217 h 229"/>
                <a:gd name="T10" fmla="*/ 72 w 96"/>
                <a:gd name="T11" fmla="*/ 122 h 229"/>
                <a:gd name="T12" fmla="*/ 84 w 96"/>
                <a:gd name="T13" fmla="*/ 158 h 229"/>
                <a:gd name="T14" fmla="*/ 85 w 96"/>
                <a:gd name="T15" fmla="*/ 67 h 229"/>
                <a:gd name="T16" fmla="*/ 86 w 96"/>
                <a:gd name="T17" fmla="*/ 95 h 229"/>
                <a:gd name="T18" fmla="*/ 33 w 96"/>
                <a:gd name="T19" fmla="*/ 208 h 229"/>
                <a:gd name="T20" fmla="*/ 10 w 96"/>
                <a:gd name="T21" fmla="*/ 145 h 229"/>
                <a:gd name="T22" fmla="*/ 66 w 96"/>
                <a:gd name="T23" fmla="*/ 203 h 229"/>
                <a:gd name="T24" fmla="*/ 86 w 96"/>
                <a:gd name="T25" fmla="*/ 172 h 229"/>
                <a:gd name="T26" fmla="*/ 75 w 96"/>
                <a:gd name="T27" fmla="*/ 92 h 229"/>
                <a:gd name="T28" fmla="*/ 69 w 96"/>
                <a:gd name="T29" fmla="*/ 213 h 229"/>
                <a:gd name="T30" fmla="*/ 88 w 96"/>
                <a:gd name="T31" fmla="*/ 204 h 229"/>
                <a:gd name="T32" fmla="*/ 83 w 96"/>
                <a:gd name="T33" fmla="*/ 170 h 229"/>
                <a:gd name="T34" fmla="*/ 28 w 96"/>
                <a:gd name="T35" fmla="*/ 192 h 229"/>
                <a:gd name="T36" fmla="*/ 61 w 96"/>
                <a:gd name="T37" fmla="*/ 32 h 229"/>
                <a:gd name="T38" fmla="*/ 57 w 96"/>
                <a:gd name="T39" fmla="*/ 22 h 229"/>
                <a:gd name="T40" fmla="*/ 59 w 96"/>
                <a:gd name="T41" fmla="*/ 17 h 229"/>
                <a:gd name="T42" fmla="*/ 42 w 96"/>
                <a:gd name="T43" fmla="*/ 39 h 229"/>
                <a:gd name="T44" fmla="*/ 20 w 96"/>
                <a:gd name="T45" fmla="*/ 81 h 229"/>
                <a:gd name="T46" fmla="*/ 88 w 96"/>
                <a:gd name="T47" fmla="*/ 95 h 229"/>
                <a:gd name="T48" fmla="*/ 34 w 96"/>
                <a:gd name="T49" fmla="*/ 15 h 229"/>
                <a:gd name="T50" fmla="*/ 52 w 96"/>
                <a:gd name="T51" fmla="*/ 68 h 229"/>
                <a:gd name="T52" fmla="*/ 44 w 96"/>
                <a:gd name="T53" fmla="*/ 193 h 229"/>
                <a:gd name="T54" fmla="*/ 18 w 96"/>
                <a:gd name="T55" fmla="*/ 135 h 229"/>
                <a:gd name="T56" fmla="*/ 23 w 96"/>
                <a:gd name="T57" fmla="*/ 56 h 229"/>
                <a:gd name="T58" fmla="*/ 58 w 96"/>
                <a:gd name="T59" fmla="*/ 28 h 229"/>
                <a:gd name="T60" fmla="*/ 16 w 96"/>
                <a:gd name="T61" fmla="*/ 67 h 229"/>
                <a:gd name="T62" fmla="*/ 19 w 96"/>
                <a:gd name="T63" fmla="*/ 52 h 229"/>
                <a:gd name="T64" fmla="*/ 18 w 96"/>
                <a:gd name="T65" fmla="*/ 70 h 229"/>
                <a:gd name="T66" fmla="*/ 37 w 96"/>
                <a:gd name="T67" fmla="*/ 21 h 229"/>
                <a:gd name="T68" fmla="*/ 33 w 96"/>
                <a:gd name="T69" fmla="*/ 191 h 229"/>
                <a:gd name="T70" fmla="*/ 34 w 96"/>
                <a:gd name="T71" fmla="*/ 143 h 229"/>
                <a:gd name="T72" fmla="*/ 49 w 96"/>
                <a:gd name="T73" fmla="*/ 15 h 229"/>
                <a:gd name="T74" fmla="*/ 39 w 96"/>
                <a:gd name="T75" fmla="*/ 38 h 229"/>
                <a:gd name="T76" fmla="*/ 25 w 96"/>
                <a:gd name="T77" fmla="*/ 15 h 229"/>
                <a:gd name="T78" fmla="*/ 13 w 96"/>
                <a:gd name="T79" fmla="*/ 111 h 229"/>
                <a:gd name="T80" fmla="*/ 23 w 96"/>
                <a:gd name="T81" fmla="*/ 38 h 229"/>
                <a:gd name="T82" fmla="*/ 20 w 96"/>
                <a:gd name="T83" fmla="*/ 120 h 229"/>
                <a:gd name="T84" fmla="*/ 26 w 96"/>
                <a:gd name="T85" fmla="*/ 22 h 229"/>
                <a:gd name="T86" fmla="*/ 29 w 96"/>
                <a:gd name="T87" fmla="*/ 71 h 229"/>
                <a:gd name="T88" fmla="*/ 31 w 96"/>
                <a:gd name="T89" fmla="*/ 37 h 229"/>
                <a:gd name="T90" fmla="*/ 51 w 96"/>
                <a:gd name="T91" fmla="*/ 43 h 229"/>
                <a:gd name="T92" fmla="*/ 19 w 96"/>
                <a:gd name="T93" fmla="*/ 55 h 229"/>
                <a:gd name="T94" fmla="*/ 46 w 96"/>
                <a:gd name="T95" fmla="*/ 101 h 229"/>
                <a:gd name="T96" fmla="*/ 53 w 96"/>
                <a:gd name="T97" fmla="*/ 194 h 229"/>
                <a:gd name="T98" fmla="*/ 50 w 96"/>
                <a:gd name="T99" fmla="*/ 168 h 229"/>
                <a:gd name="T100" fmla="*/ 40 w 96"/>
                <a:gd name="T101" fmla="*/ 44 h 229"/>
                <a:gd name="T102" fmla="*/ 14 w 96"/>
                <a:gd name="T103" fmla="*/ 133 h 229"/>
                <a:gd name="T104" fmla="*/ 46 w 96"/>
                <a:gd name="T105" fmla="*/ 194 h 229"/>
                <a:gd name="T106" fmla="*/ 35 w 96"/>
                <a:gd name="T107" fmla="*/ 154 h 229"/>
                <a:gd name="T108" fmla="*/ 33 w 96"/>
                <a:gd name="T109" fmla="*/ 55 h 229"/>
                <a:gd name="T110" fmla="*/ 43 w 96"/>
                <a:gd name="T111" fmla="*/ 62 h 229"/>
                <a:gd name="T112" fmla="*/ 58 w 96"/>
                <a:gd name="T113" fmla="*/ 107 h 229"/>
                <a:gd name="T114" fmla="*/ 58 w 96"/>
                <a:gd name="T115" fmla="*/ 73 h 229"/>
                <a:gd name="T116" fmla="*/ 53 w 96"/>
                <a:gd name="T117" fmla="*/ 91 h 229"/>
                <a:gd name="T118" fmla="*/ 39 w 96"/>
                <a:gd name="T119" fmla="*/ 30 h 229"/>
                <a:gd name="T120" fmla="*/ 46 w 96"/>
                <a:gd name="T121" fmla="*/ 137 h 229"/>
                <a:gd name="T122" fmla="*/ 21 w 96"/>
                <a:gd name="T123" fmla="*/ 16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229">
                  <a:moveTo>
                    <a:pt x="13" y="210"/>
                  </a:moveTo>
                  <a:cubicBezTo>
                    <a:pt x="10" y="210"/>
                    <a:pt x="8" y="209"/>
                    <a:pt x="9" y="206"/>
                  </a:cubicBezTo>
                  <a:cubicBezTo>
                    <a:pt x="8" y="205"/>
                    <a:pt x="8" y="204"/>
                    <a:pt x="8" y="203"/>
                  </a:cubicBezTo>
                  <a:cubicBezTo>
                    <a:pt x="8" y="202"/>
                    <a:pt x="9" y="201"/>
                    <a:pt x="10" y="200"/>
                  </a:cubicBezTo>
                  <a:cubicBezTo>
                    <a:pt x="10" y="200"/>
                    <a:pt x="9" y="200"/>
                    <a:pt x="9" y="200"/>
                  </a:cubicBezTo>
                  <a:cubicBezTo>
                    <a:pt x="8" y="200"/>
                    <a:pt x="7" y="199"/>
                    <a:pt x="7" y="197"/>
                  </a:cubicBezTo>
                  <a:cubicBezTo>
                    <a:pt x="7" y="197"/>
                    <a:pt x="7" y="196"/>
                    <a:pt x="7" y="196"/>
                  </a:cubicBezTo>
                  <a:cubicBezTo>
                    <a:pt x="8" y="186"/>
                    <a:pt x="8" y="177"/>
                    <a:pt x="7" y="168"/>
                  </a:cubicBezTo>
                  <a:cubicBezTo>
                    <a:pt x="7" y="163"/>
                    <a:pt x="7" y="158"/>
                    <a:pt x="7" y="152"/>
                  </a:cubicBezTo>
                  <a:cubicBezTo>
                    <a:pt x="7" y="152"/>
                    <a:pt x="7" y="151"/>
                    <a:pt x="7" y="151"/>
                  </a:cubicBezTo>
                  <a:cubicBezTo>
                    <a:pt x="7" y="151"/>
                    <a:pt x="6" y="151"/>
                    <a:pt x="6" y="151"/>
                  </a:cubicBezTo>
                  <a:cubicBezTo>
                    <a:pt x="6" y="151"/>
                    <a:pt x="5" y="151"/>
                    <a:pt x="5" y="150"/>
                  </a:cubicBezTo>
                  <a:cubicBezTo>
                    <a:pt x="5" y="150"/>
                    <a:pt x="5" y="149"/>
                    <a:pt x="5" y="149"/>
                  </a:cubicBezTo>
                  <a:cubicBezTo>
                    <a:pt x="5" y="149"/>
                    <a:pt x="6" y="149"/>
                    <a:pt x="6" y="149"/>
                  </a:cubicBezTo>
                  <a:cubicBezTo>
                    <a:pt x="7" y="148"/>
                    <a:pt x="7" y="147"/>
                    <a:pt x="7" y="145"/>
                  </a:cubicBezTo>
                  <a:cubicBezTo>
                    <a:pt x="7" y="130"/>
                    <a:pt x="7" y="115"/>
                    <a:pt x="7" y="100"/>
                  </a:cubicBezTo>
                  <a:cubicBezTo>
                    <a:pt x="7" y="83"/>
                    <a:pt x="7" y="67"/>
                    <a:pt x="6" y="51"/>
                  </a:cubicBezTo>
                  <a:cubicBezTo>
                    <a:pt x="6" y="45"/>
                    <a:pt x="6" y="38"/>
                    <a:pt x="5" y="32"/>
                  </a:cubicBezTo>
                  <a:cubicBezTo>
                    <a:pt x="5" y="30"/>
                    <a:pt x="5" y="27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2"/>
                    <a:pt x="2" y="20"/>
                    <a:pt x="4" y="18"/>
                  </a:cubicBezTo>
                  <a:cubicBezTo>
                    <a:pt x="4" y="16"/>
                    <a:pt x="4" y="14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3" y="7"/>
                    <a:pt x="19" y="6"/>
                    <a:pt x="25" y="6"/>
                  </a:cubicBezTo>
                  <a:cubicBezTo>
                    <a:pt x="27" y="6"/>
                    <a:pt x="30" y="6"/>
                    <a:pt x="33" y="5"/>
                  </a:cubicBezTo>
                  <a:cubicBezTo>
                    <a:pt x="37" y="5"/>
                    <a:pt x="42" y="5"/>
                    <a:pt x="47" y="4"/>
                  </a:cubicBezTo>
                  <a:cubicBezTo>
                    <a:pt x="52" y="3"/>
                    <a:pt x="57" y="3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4" y="0"/>
                    <a:pt x="66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67" y="2"/>
                    <a:pt x="69" y="2"/>
                    <a:pt x="6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5"/>
                    <a:pt x="70" y="5"/>
                    <a:pt x="71" y="6"/>
                  </a:cubicBezTo>
                  <a:cubicBezTo>
                    <a:pt x="73" y="7"/>
                    <a:pt x="74" y="8"/>
                    <a:pt x="76" y="9"/>
                  </a:cubicBezTo>
                  <a:cubicBezTo>
                    <a:pt x="79" y="12"/>
                    <a:pt x="83" y="13"/>
                    <a:pt x="87" y="15"/>
                  </a:cubicBezTo>
                  <a:cubicBezTo>
                    <a:pt x="89" y="15"/>
                    <a:pt x="90" y="15"/>
                    <a:pt x="91" y="16"/>
                  </a:cubicBezTo>
                  <a:cubicBezTo>
                    <a:pt x="92" y="17"/>
                    <a:pt x="93" y="18"/>
                    <a:pt x="93" y="21"/>
                  </a:cubicBezTo>
                  <a:cubicBezTo>
                    <a:pt x="94" y="28"/>
                    <a:pt x="94" y="36"/>
                    <a:pt x="94" y="44"/>
                  </a:cubicBezTo>
                  <a:cubicBezTo>
                    <a:pt x="94" y="44"/>
                    <a:pt x="94" y="45"/>
                    <a:pt x="94" y="46"/>
                  </a:cubicBezTo>
                  <a:cubicBezTo>
                    <a:pt x="94" y="46"/>
                    <a:pt x="94" y="46"/>
                    <a:pt x="94" y="47"/>
                  </a:cubicBezTo>
                  <a:cubicBezTo>
                    <a:pt x="94" y="47"/>
                    <a:pt x="94" y="48"/>
                    <a:pt x="94" y="49"/>
                  </a:cubicBezTo>
                  <a:cubicBezTo>
                    <a:pt x="94" y="61"/>
                    <a:pt x="94" y="73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4" y="86"/>
                    <a:pt x="94" y="87"/>
                    <a:pt x="94" y="87"/>
                  </a:cubicBezTo>
                  <a:cubicBezTo>
                    <a:pt x="94" y="88"/>
                    <a:pt x="94" y="89"/>
                    <a:pt x="94" y="90"/>
                  </a:cubicBezTo>
                  <a:cubicBezTo>
                    <a:pt x="94" y="114"/>
                    <a:pt x="93" y="139"/>
                    <a:pt x="94" y="163"/>
                  </a:cubicBezTo>
                  <a:cubicBezTo>
                    <a:pt x="94" y="174"/>
                    <a:pt x="94" y="185"/>
                    <a:pt x="94" y="195"/>
                  </a:cubicBezTo>
                  <a:cubicBezTo>
                    <a:pt x="94" y="199"/>
                    <a:pt x="94" y="202"/>
                    <a:pt x="95" y="206"/>
                  </a:cubicBezTo>
                  <a:cubicBezTo>
                    <a:pt x="95" y="210"/>
                    <a:pt x="95" y="214"/>
                    <a:pt x="96" y="218"/>
                  </a:cubicBezTo>
                  <a:cubicBezTo>
                    <a:pt x="96" y="219"/>
                    <a:pt x="96" y="220"/>
                    <a:pt x="96" y="220"/>
                  </a:cubicBezTo>
                  <a:cubicBezTo>
                    <a:pt x="96" y="221"/>
                    <a:pt x="96" y="222"/>
                    <a:pt x="96" y="223"/>
                  </a:cubicBezTo>
                  <a:cubicBezTo>
                    <a:pt x="96" y="223"/>
                    <a:pt x="95" y="223"/>
                    <a:pt x="95" y="224"/>
                  </a:cubicBezTo>
                  <a:cubicBezTo>
                    <a:pt x="95" y="225"/>
                    <a:pt x="96" y="225"/>
                    <a:pt x="95" y="226"/>
                  </a:cubicBezTo>
                  <a:cubicBezTo>
                    <a:pt x="95" y="227"/>
                    <a:pt x="95" y="227"/>
                    <a:pt x="95" y="228"/>
                  </a:cubicBezTo>
                  <a:cubicBezTo>
                    <a:pt x="95" y="229"/>
                    <a:pt x="94" y="229"/>
                    <a:pt x="93" y="229"/>
                  </a:cubicBezTo>
                  <a:cubicBezTo>
                    <a:pt x="93" y="228"/>
                    <a:pt x="92" y="228"/>
                    <a:pt x="92" y="229"/>
                  </a:cubicBezTo>
                  <a:cubicBezTo>
                    <a:pt x="91" y="229"/>
                    <a:pt x="91" y="229"/>
                    <a:pt x="90" y="229"/>
                  </a:cubicBezTo>
                  <a:cubicBezTo>
                    <a:pt x="81" y="229"/>
                    <a:pt x="72" y="228"/>
                    <a:pt x="63" y="228"/>
                  </a:cubicBezTo>
                  <a:cubicBezTo>
                    <a:pt x="58" y="228"/>
                    <a:pt x="52" y="228"/>
                    <a:pt x="47" y="227"/>
                  </a:cubicBezTo>
                  <a:cubicBezTo>
                    <a:pt x="45" y="227"/>
                    <a:pt x="44" y="227"/>
                    <a:pt x="42" y="227"/>
                  </a:cubicBezTo>
                  <a:cubicBezTo>
                    <a:pt x="40" y="227"/>
                    <a:pt x="38" y="228"/>
                    <a:pt x="36" y="228"/>
                  </a:cubicBezTo>
                  <a:cubicBezTo>
                    <a:pt x="35" y="228"/>
                    <a:pt x="35" y="228"/>
                    <a:pt x="34" y="228"/>
                  </a:cubicBezTo>
                  <a:cubicBezTo>
                    <a:pt x="34" y="228"/>
                    <a:pt x="33" y="228"/>
                    <a:pt x="33" y="228"/>
                  </a:cubicBezTo>
                  <a:cubicBezTo>
                    <a:pt x="31" y="228"/>
                    <a:pt x="30" y="228"/>
                    <a:pt x="28" y="228"/>
                  </a:cubicBezTo>
                  <a:cubicBezTo>
                    <a:pt x="27" y="228"/>
                    <a:pt x="26" y="228"/>
                    <a:pt x="26" y="228"/>
                  </a:cubicBezTo>
                  <a:cubicBezTo>
                    <a:pt x="24" y="228"/>
                    <a:pt x="23" y="227"/>
                    <a:pt x="22" y="226"/>
                  </a:cubicBezTo>
                  <a:cubicBezTo>
                    <a:pt x="20" y="220"/>
                    <a:pt x="16" y="215"/>
                    <a:pt x="13" y="210"/>
                  </a:cubicBezTo>
                  <a:cubicBezTo>
                    <a:pt x="13" y="210"/>
                    <a:pt x="13" y="210"/>
                    <a:pt x="13" y="210"/>
                  </a:cubicBezTo>
                  <a:close/>
                  <a:moveTo>
                    <a:pt x="48" y="187"/>
                  </a:moveTo>
                  <a:cubicBezTo>
                    <a:pt x="48" y="187"/>
                    <a:pt x="47" y="187"/>
                    <a:pt x="46" y="187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7" y="188"/>
                    <a:pt x="48" y="188"/>
                    <a:pt x="48" y="187"/>
                  </a:cubicBezTo>
                  <a:cubicBezTo>
                    <a:pt x="49" y="187"/>
                    <a:pt x="50" y="187"/>
                    <a:pt x="50" y="186"/>
                  </a:cubicBezTo>
                  <a:cubicBezTo>
                    <a:pt x="51" y="186"/>
                    <a:pt x="51" y="186"/>
                    <a:pt x="50" y="186"/>
                  </a:cubicBezTo>
                  <a:cubicBezTo>
                    <a:pt x="50" y="186"/>
                    <a:pt x="49" y="187"/>
                    <a:pt x="48" y="187"/>
                  </a:cubicBezTo>
                  <a:close/>
                  <a:moveTo>
                    <a:pt x="71" y="81"/>
                  </a:moveTo>
                  <a:cubicBezTo>
                    <a:pt x="71" y="83"/>
                    <a:pt x="72" y="103"/>
                    <a:pt x="72" y="104"/>
                  </a:cubicBezTo>
                  <a:cubicBezTo>
                    <a:pt x="73" y="103"/>
                    <a:pt x="74" y="102"/>
                    <a:pt x="76" y="101"/>
                  </a:cubicBezTo>
                  <a:cubicBezTo>
                    <a:pt x="79" y="98"/>
                    <a:pt x="82" y="95"/>
                    <a:pt x="85" y="93"/>
                  </a:cubicBezTo>
                  <a:cubicBezTo>
                    <a:pt x="86" y="92"/>
                    <a:pt x="86" y="91"/>
                    <a:pt x="85" y="91"/>
                  </a:cubicBezTo>
                  <a:cubicBezTo>
                    <a:pt x="85" y="91"/>
                    <a:pt x="84" y="91"/>
                    <a:pt x="84" y="91"/>
                  </a:cubicBezTo>
                  <a:cubicBezTo>
                    <a:pt x="82" y="92"/>
                    <a:pt x="79" y="93"/>
                    <a:pt x="77" y="94"/>
                  </a:cubicBezTo>
                  <a:cubicBezTo>
                    <a:pt x="76" y="94"/>
                    <a:pt x="75" y="94"/>
                    <a:pt x="75" y="94"/>
                  </a:cubicBezTo>
                  <a:cubicBezTo>
                    <a:pt x="74" y="94"/>
                    <a:pt x="73" y="94"/>
                    <a:pt x="72" y="93"/>
                  </a:cubicBezTo>
                  <a:cubicBezTo>
                    <a:pt x="72" y="92"/>
                    <a:pt x="72" y="92"/>
                    <a:pt x="72" y="91"/>
                  </a:cubicBezTo>
                  <a:cubicBezTo>
                    <a:pt x="73" y="90"/>
                    <a:pt x="73" y="89"/>
                    <a:pt x="74" y="89"/>
                  </a:cubicBezTo>
                  <a:cubicBezTo>
                    <a:pt x="77" y="86"/>
                    <a:pt x="80" y="84"/>
                    <a:pt x="82" y="81"/>
                  </a:cubicBezTo>
                  <a:cubicBezTo>
                    <a:pt x="83" y="80"/>
                    <a:pt x="84" y="79"/>
                    <a:pt x="85" y="78"/>
                  </a:cubicBezTo>
                  <a:cubicBezTo>
                    <a:pt x="86" y="78"/>
                    <a:pt x="86" y="78"/>
                    <a:pt x="86" y="77"/>
                  </a:cubicBezTo>
                  <a:cubicBezTo>
                    <a:pt x="81" y="78"/>
                    <a:pt x="76" y="80"/>
                    <a:pt x="71" y="81"/>
                  </a:cubicBezTo>
                  <a:close/>
                  <a:moveTo>
                    <a:pt x="85" y="219"/>
                  </a:moveTo>
                  <a:cubicBezTo>
                    <a:pt x="85" y="219"/>
                    <a:pt x="85" y="219"/>
                    <a:pt x="85" y="218"/>
                  </a:cubicBezTo>
                  <a:cubicBezTo>
                    <a:pt x="84" y="218"/>
                    <a:pt x="84" y="217"/>
                    <a:pt x="83" y="217"/>
                  </a:cubicBezTo>
                  <a:cubicBezTo>
                    <a:pt x="82" y="216"/>
                    <a:pt x="81" y="215"/>
                    <a:pt x="80" y="215"/>
                  </a:cubicBezTo>
                  <a:cubicBezTo>
                    <a:pt x="79" y="214"/>
                    <a:pt x="77" y="212"/>
                    <a:pt x="76" y="211"/>
                  </a:cubicBezTo>
                  <a:cubicBezTo>
                    <a:pt x="73" y="210"/>
                    <a:pt x="71" y="209"/>
                    <a:pt x="69" y="208"/>
                  </a:cubicBezTo>
                  <a:cubicBezTo>
                    <a:pt x="67" y="207"/>
                    <a:pt x="67" y="206"/>
                    <a:pt x="66" y="205"/>
                  </a:cubicBezTo>
                  <a:cubicBezTo>
                    <a:pt x="65" y="205"/>
                    <a:pt x="63" y="205"/>
                    <a:pt x="61" y="205"/>
                  </a:cubicBezTo>
                  <a:cubicBezTo>
                    <a:pt x="62" y="209"/>
                    <a:pt x="62" y="213"/>
                    <a:pt x="62" y="217"/>
                  </a:cubicBezTo>
                  <a:cubicBezTo>
                    <a:pt x="62" y="217"/>
                    <a:pt x="62" y="216"/>
                    <a:pt x="63" y="216"/>
                  </a:cubicBezTo>
                  <a:cubicBezTo>
                    <a:pt x="64" y="214"/>
                    <a:pt x="65" y="213"/>
                    <a:pt x="67" y="211"/>
                  </a:cubicBezTo>
                  <a:cubicBezTo>
                    <a:pt x="68" y="210"/>
                    <a:pt x="70" y="211"/>
                    <a:pt x="71" y="212"/>
                  </a:cubicBezTo>
                  <a:cubicBezTo>
                    <a:pt x="71" y="213"/>
                    <a:pt x="71" y="213"/>
                    <a:pt x="71" y="214"/>
                  </a:cubicBezTo>
                  <a:cubicBezTo>
                    <a:pt x="72" y="215"/>
                    <a:pt x="72" y="216"/>
                    <a:pt x="72" y="218"/>
                  </a:cubicBezTo>
                  <a:cubicBezTo>
                    <a:pt x="72" y="219"/>
                    <a:pt x="73" y="220"/>
                    <a:pt x="73" y="221"/>
                  </a:cubicBezTo>
                  <a:cubicBezTo>
                    <a:pt x="77" y="220"/>
                    <a:pt x="81" y="219"/>
                    <a:pt x="85" y="219"/>
                  </a:cubicBezTo>
                  <a:close/>
                  <a:moveTo>
                    <a:pt x="59" y="206"/>
                  </a:moveTo>
                  <a:cubicBezTo>
                    <a:pt x="59" y="206"/>
                    <a:pt x="58" y="206"/>
                    <a:pt x="58" y="206"/>
                  </a:cubicBezTo>
                  <a:cubicBezTo>
                    <a:pt x="58" y="206"/>
                    <a:pt x="58" y="207"/>
                    <a:pt x="57" y="207"/>
                  </a:cubicBezTo>
                  <a:cubicBezTo>
                    <a:pt x="57" y="208"/>
                    <a:pt x="56" y="209"/>
                    <a:pt x="56" y="210"/>
                  </a:cubicBezTo>
                  <a:cubicBezTo>
                    <a:pt x="53" y="214"/>
                    <a:pt x="51" y="219"/>
                    <a:pt x="49" y="223"/>
                  </a:cubicBezTo>
                  <a:cubicBezTo>
                    <a:pt x="49" y="223"/>
                    <a:pt x="49" y="223"/>
                    <a:pt x="49" y="224"/>
                  </a:cubicBezTo>
                  <a:cubicBezTo>
                    <a:pt x="52" y="224"/>
                    <a:pt x="56" y="223"/>
                    <a:pt x="59" y="223"/>
                  </a:cubicBezTo>
                  <a:cubicBezTo>
                    <a:pt x="59" y="221"/>
                    <a:pt x="59" y="220"/>
                    <a:pt x="59" y="219"/>
                  </a:cubicBezTo>
                  <a:cubicBezTo>
                    <a:pt x="59" y="216"/>
                    <a:pt x="59" y="213"/>
                    <a:pt x="59" y="209"/>
                  </a:cubicBezTo>
                  <a:cubicBezTo>
                    <a:pt x="59" y="208"/>
                    <a:pt x="59" y="207"/>
                    <a:pt x="59" y="206"/>
                  </a:cubicBezTo>
                  <a:close/>
                  <a:moveTo>
                    <a:pt x="85" y="109"/>
                  </a:moveTo>
                  <a:cubicBezTo>
                    <a:pt x="85" y="110"/>
                    <a:pt x="84" y="110"/>
                    <a:pt x="83" y="111"/>
                  </a:cubicBezTo>
                  <a:cubicBezTo>
                    <a:pt x="80" y="114"/>
                    <a:pt x="77" y="118"/>
                    <a:pt x="73" y="121"/>
                  </a:cubicBezTo>
                  <a:cubicBezTo>
                    <a:pt x="73" y="121"/>
                    <a:pt x="72" y="122"/>
                    <a:pt x="72" y="122"/>
                  </a:cubicBezTo>
                  <a:cubicBezTo>
                    <a:pt x="72" y="123"/>
                    <a:pt x="72" y="124"/>
                    <a:pt x="72" y="125"/>
                  </a:cubicBezTo>
                  <a:cubicBezTo>
                    <a:pt x="77" y="123"/>
                    <a:pt x="81" y="122"/>
                    <a:pt x="85" y="120"/>
                  </a:cubicBezTo>
                  <a:cubicBezTo>
                    <a:pt x="85" y="116"/>
                    <a:pt x="85" y="113"/>
                    <a:pt x="85" y="109"/>
                  </a:cubicBezTo>
                  <a:close/>
                  <a:moveTo>
                    <a:pt x="86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1" y="145"/>
                    <a:pt x="77" y="148"/>
                    <a:pt x="73" y="152"/>
                  </a:cubicBezTo>
                  <a:cubicBezTo>
                    <a:pt x="73" y="152"/>
                    <a:pt x="73" y="153"/>
                    <a:pt x="73" y="153"/>
                  </a:cubicBezTo>
                  <a:cubicBezTo>
                    <a:pt x="73" y="154"/>
                    <a:pt x="73" y="155"/>
                    <a:pt x="73" y="156"/>
                  </a:cubicBezTo>
                  <a:cubicBezTo>
                    <a:pt x="77" y="154"/>
                    <a:pt x="81" y="152"/>
                    <a:pt x="86" y="150"/>
                  </a:cubicBezTo>
                  <a:cubicBezTo>
                    <a:pt x="86" y="147"/>
                    <a:pt x="86" y="144"/>
                    <a:pt x="86" y="141"/>
                  </a:cubicBezTo>
                  <a:close/>
                  <a:moveTo>
                    <a:pt x="88" y="194"/>
                  </a:moveTo>
                  <a:cubicBezTo>
                    <a:pt x="87" y="190"/>
                    <a:pt x="87" y="187"/>
                    <a:pt x="86" y="183"/>
                  </a:cubicBezTo>
                  <a:cubicBezTo>
                    <a:pt x="86" y="184"/>
                    <a:pt x="86" y="184"/>
                    <a:pt x="85" y="184"/>
                  </a:cubicBezTo>
                  <a:cubicBezTo>
                    <a:pt x="83" y="187"/>
                    <a:pt x="81" y="190"/>
                    <a:pt x="79" y="192"/>
                  </a:cubicBezTo>
                  <a:cubicBezTo>
                    <a:pt x="78" y="194"/>
                    <a:pt x="76" y="196"/>
                    <a:pt x="75" y="198"/>
                  </a:cubicBezTo>
                  <a:cubicBezTo>
                    <a:pt x="74" y="199"/>
                    <a:pt x="74" y="199"/>
                    <a:pt x="75" y="200"/>
                  </a:cubicBezTo>
                  <a:cubicBezTo>
                    <a:pt x="79" y="198"/>
                    <a:pt x="83" y="196"/>
                    <a:pt x="88" y="194"/>
                  </a:cubicBezTo>
                  <a:close/>
                  <a:moveTo>
                    <a:pt x="73" y="172"/>
                  </a:moveTo>
                  <a:cubicBezTo>
                    <a:pt x="78" y="170"/>
                    <a:pt x="82" y="168"/>
                    <a:pt x="86" y="166"/>
                  </a:cubicBezTo>
                  <a:cubicBezTo>
                    <a:pt x="86" y="163"/>
                    <a:pt x="86" y="160"/>
                    <a:pt x="86" y="156"/>
                  </a:cubicBezTo>
                  <a:cubicBezTo>
                    <a:pt x="85" y="157"/>
                    <a:pt x="85" y="157"/>
                    <a:pt x="84" y="158"/>
                  </a:cubicBezTo>
                  <a:cubicBezTo>
                    <a:pt x="81" y="161"/>
                    <a:pt x="77" y="165"/>
                    <a:pt x="74" y="168"/>
                  </a:cubicBezTo>
                  <a:cubicBezTo>
                    <a:pt x="74" y="168"/>
                    <a:pt x="73" y="169"/>
                    <a:pt x="73" y="169"/>
                  </a:cubicBezTo>
                  <a:cubicBezTo>
                    <a:pt x="73" y="170"/>
                    <a:pt x="73" y="171"/>
                    <a:pt x="73" y="172"/>
                  </a:cubicBezTo>
                  <a:close/>
                  <a:moveTo>
                    <a:pt x="89" y="137"/>
                  </a:moveTo>
                  <a:cubicBezTo>
                    <a:pt x="88" y="137"/>
                    <a:pt x="88" y="138"/>
                    <a:pt x="88" y="139"/>
                  </a:cubicBezTo>
                  <a:cubicBezTo>
                    <a:pt x="88" y="142"/>
                    <a:pt x="88" y="146"/>
                    <a:pt x="88" y="149"/>
                  </a:cubicBezTo>
                  <a:cubicBezTo>
                    <a:pt x="88" y="150"/>
                    <a:pt x="88" y="151"/>
                    <a:pt x="88" y="152"/>
                  </a:cubicBezTo>
                  <a:cubicBezTo>
                    <a:pt x="88" y="154"/>
                    <a:pt x="88" y="156"/>
                    <a:pt x="88" y="158"/>
                  </a:cubicBezTo>
                  <a:cubicBezTo>
                    <a:pt x="88" y="164"/>
                    <a:pt x="88" y="170"/>
                    <a:pt x="89" y="176"/>
                  </a:cubicBezTo>
                  <a:cubicBezTo>
                    <a:pt x="89" y="177"/>
                    <a:pt x="89" y="178"/>
                    <a:pt x="89" y="179"/>
                  </a:cubicBezTo>
                  <a:cubicBezTo>
                    <a:pt x="89" y="180"/>
                    <a:pt x="89" y="182"/>
                    <a:pt x="89" y="183"/>
                  </a:cubicBezTo>
                  <a:cubicBezTo>
                    <a:pt x="89" y="186"/>
                    <a:pt x="90" y="190"/>
                    <a:pt x="90" y="193"/>
                  </a:cubicBezTo>
                  <a:cubicBezTo>
                    <a:pt x="90" y="196"/>
                    <a:pt x="91" y="200"/>
                    <a:pt x="91" y="203"/>
                  </a:cubicBezTo>
                  <a:cubicBezTo>
                    <a:pt x="91" y="203"/>
                    <a:pt x="91" y="204"/>
                    <a:pt x="92" y="204"/>
                  </a:cubicBezTo>
                  <a:cubicBezTo>
                    <a:pt x="92" y="203"/>
                    <a:pt x="92" y="203"/>
                    <a:pt x="92" y="202"/>
                  </a:cubicBezTo>
                  <a:cubicBezTo>
                    <a:pt x="91" y="196"/>
                    <a:pt x="91" y="190"/>
                    <a:pt x="90" y="184"/>
                  </a:cubicBezTo>
                  <a:cubicBezTo>
                    <a:pt x="90" y="176"/>
                    <a:pt x="89" y="169"/>
                    <a:pt x="89" y="161"/>
                  </a:cubicBezTo>
                  <a:cubicBezTo>
                    <a:pt x="89" y="153"/>
                    <a:pt x="89" y="146"/>
                    <a:pt x="89" y="139"/>
                  </a:cubicBezTo>
                  <a:cubicBezTo>
                    <a:pt x="89" y="138"/>
                    <a:pt x="89" y="138"/>
                    <a:pt x="89" y="137"/>
                  </a:cubicBezTo>
                  <a:close/>
                  <a:moveTo>
                    <a:pt x="86" y="66"/>
                  </a:moveTo>
                  <a:cubicBezTo>
                    <a:pt x="85" y="66"/>
                    <a:pt x="85" y="67"/>
                    <a:pt x="85" y="67"/>
                  </a:cubicBezTo>
                  <a:cubicBezTo>
                    <a:pt x="81" y="70"/>
                    <a:pt x="77" y="73"/>
                    <a:pt x="72" y="76"/>
                  </a:cubicBezTo>
                  <a:cubicBezTo>
                    <a:pt x="72" y="76"/>
                    <a:pt x="72" y="77"/>
                    <a:pt x="71" y="77"/>
                  </a:cubicBezTo>
                  <a:cubicBezTo>
                    <a:pt x="71" y="77"/>
                    <a:pt x="71" y="78"/>
                    <a:pt x="71" y="79"/>
                  </a:cubicBezTo>
                  <a:cubicBezTo>
                    <a:pt x="76" y="78"/>
                    <a:pt x="81" y="76"/>
                    <a:pt x="86" y="74"/>
                  </a:cubicBezTo>
                  <a:cubicBezTo>
                    <a:pt x="86" y="72"/>
                    <a:pt x="86" y="69"/>
                    <a:pt x="86" y="66"/>
                  </a:cubicBezTo>
                  <a:close/>
                  <a:moveTo>
                    <a:pt x="55" y="206"/>
                  </a:moveTo>
                  <a:cubicBezTo>
                    <a:pt x="51" y="206"/>
                    <a:pt x="48" y="206"/>
                    <a:pt x="45" y="206"/>
                  </a:cubicBezTo>
                  <a:cubicBezTo>
                    <a:pt x="46" y="209"/>
                    <a:pt x="46" y="211"/>
                    <a:pt x="46" y="214"/>
                  </a:cubicBezTo>
                  <a:cubicBezTo>
                    <a:pt x="46" y="216"/>
                    <a:pt x="47" y="218"/>
                    <a:pt x="47" y="221"/>
                  </a:cubicBezTo>
                  <a:cubicBezTo>
                    <a:pt x="47" y="221"/>
                    <a:pt x="47" y="221"/>
                    <a:pt x="47" y="221"/>
                  </a:cubicBezTo>
                  <a:cubicBezTo>
                    <a:pt x="50" y="216"/>
                    <a:pt x="52" y="211"/>
                    <a:pt x="55" y="206"/>
                  </a:cubicBezTo>
                  <a:close/>
                  <a:moveTo>
                    <a:pt x="73" y="139"/>
                  </a:moveTo>
                  <a:cubicBezTo>
                    <a:pt x="73" y="139"/>
                    <a:pt x="73" y="140"/>
                    <a:pt x="73" y="139"/>
                  </a:cubicBezTo>
                  <a:cubicBezTo>
                    <a:pt x="77" y="137"/>
                    <a:pt x="81" y="135"/>
                    <a:pt x="85" y="133"/>
                  </a:cubicBezTo>
                  <a:cubicBezTo>
                    <a:pt x="85" y="133"/>
                    <a:pt x="85" y="133"/>
                    <a:pt x="85" y="132"/>
                  </a:cubicBezTo>
                  <a:cubicBezTo>
                    <a:pt x="85" y="130"/>
                    <a:pt x="85" y="129"/>
                    <a:pt x="85" y="127"/>
                  </a:cubicBezTo>
                  <a:cubicBezTo>
                    <a:pt x="85" y="126"/>
                    <a:pt x="85" y="126"/>
                    <a:pt x="85" y="125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1" y="129"/>
                    <a:pt x="77" y="133"/>
                    <a:pt x="74" y="136"/>
                  </a:cubicBezTo>
                  <a:cubicBezTo>
                    <a:pt x="73" y="137"/>
                    <a:pt x="72" y="138"/>
                    <a:pt x="73" y="139"/>
                  </a:cubicBezTo>
                  <a:close/>
                  <a:moveTo>
                    <a:pt x="86" y="95"/>
                  </a:moveTo>
                  <a:cubicBezTo>
                    <a:pt x="81" y="100"/>
                    <a:pt x="76" y="104"/>
                    <a:pt x="72" y="108"/>
                  </a:cubicBezTo>
                  <a:cubicBezTo>
                    <a:pt x="73" y="108"/>
                    <a:pt x="73" y="108"/>
                    <a:pt x="74" y="108"/>
                  </a:cubicBezTo>
                  <a:cubicBezTo>
                    <a:pt x="78" y="107"/>
                    <a:pt x="81" y="105"/>
                    <a:pt x="85" y="104"/>
                  </a:cubicBezTo>
                  <a:cubicBezTo>
                    <a:pt x="85" y="104"/>
                    <a:pt x="85" y="103"/>
                    <a:pt x="85" y="103"/>
                  </a:cubicBezTo>
                  <a:cubicBezTo>
                    <a:pt x="86" y="101"/>
                    <a:pt x="86" y="98"/>
                    <a:pt x="86" y="95"/>
                  </a:cubicBezTo>
                  <a:close/>
                  <a:moveTo>
                    <a:pt x="71" y="25"/>
                  </a:moveTo>
                  <a:cubicBezTo>
                    <a:pt x="76" y="24"/>
                    <a:pt x="80" y="23"/>
                    <a:pt x="84" y="21"/>
                  </a:cubicBezTo>
                  <a:cubicBezTo>
                    <a:pt x="84" y="21"/>
                    <a:pt x="84" y="20"/>
                    <a:pt x="84" y="19"/>
                  </a:cubicBezTo>
                  <a:cubicBezTo>
                    <a:pt x="83" y="19"/>
                    <a:pt x="82" y="18"/>
                    <a:pt x="81" y="17"/>
                  </a:cubicBezTo>
                  <a:cubicBezTo>
                    <a:pt x="81" y="17"/>
                    <a:pt x="81" y="17"/>
                    <a:pt x="80" y="17"/>
                  </a:cubicBezTo>
                  <a:cubicBezTo>
                    <a:pt x="77" y="18"/>
                    <a:pt x="74" y="19"/>
                    <a:pt x="71" y="20"/>
                  </a:cubicBezTo>
                  <a:cubicBezTo>
                    <a:pt x="71" y="22"/>
                    <a:pt x="71" y="23"/>
                    <a:pt x="71" y="25"/>
                  </a:cubicBezTo>
                  <a:close/>
                  <a:moveTo>
                    <a:pt x="43" y="209"/>
                  </a:moveTo>
                  <a:cubicBezTo>
                    <a:pt x="43" y="209"/>
                    <a:pt x="43" y="209"/>
                    <a:pt x="43" y="209"/>
                  </a:cubicBezTo>
                  <a:cubicBezTo>
                    <a:pt x="41" y="213"/>
                    <a:pt x="39" y="218"/>
                    <a:pt x="37" y="222"/>
                  </a:cubicBezTo>
                  <a:cubicBezTo>
                    <a:pt x="40" y="223"/>
                    <a:pt x="42" y="224"/>
                    <a:pt x="44" y="223"/>
                  </a:cubicBezTo>
                  <a:cubicBezTo>
                    <a:pt x="44" y="219"/>
                    <a:pt x="44" y="214"/>
                    <a:pt x="43" y="209"/>
                  </a:cubicBezTo>
                  <a:close/>
                  <a:moveTo>
                    <a:pt x="27" y="217"/>
                  </a:moveTo>
                  <a:cubicBezTo>
                    <a:pt x="28" y="217"/>
                    <a:pt x="28" y="217"/>
                    <a:pt x="28" y="217"/>
                  </a:cubicBezTo>
                  <a:cubicBezTo>
                    <a:pt x="29" y="214"/>
                    <a:pt x="30" y="212"/>
                    <a:pt x="32" y="209"/>
                  </a:cubicBezTo>
                  <a:cubicBezTo>
                    <a:pt x="32" y="209"/>
                    <a:pt x="32" y="208"/>
                    <a:pt x="33" y="208"/>
                  </a:cubicBezTo>
                  <a:cubicBezTo>
                    <a:pt x="33" y="207"/>
                    <a:pt x="34" y="207"/>
                    <a:pt x="34" y="207"/>
                  </a:cubicBezTo>
                  <a:cubicBezTo>
                    <a:pt x="35" y="207"/>
                    <a:pt x="36" y="208"/>
                    <a:pt x="36" y="208"/>
                  </a:cubicBezTo>
                  <a:cubicBezTo>
                    <a:pt x="36" y="209"/>
                    <a:pt x="36" y="210"/>
                    <a:pt x="36" y="211"/>
                  </a:cubicBezTo>
                  <a:cubicBezTo>
                    <a:pt x="36" y="212"/>
                    <a:pt x="36" y="214"/>
                    <a:pt x="36" y="215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8" y="213"/>
                    <a:pt x="40" y="210"/>
                    <a:pt x="41" y="206"/>
                  </a:cubicBezTo>
                  <a:cubicBezTo>
                    <a:pt x="41" y="206"/>
                    <a:pt x="41" y="206"/>
                    <a:pt x="40" y="206"/>
                  </a:cubicBezTo>
                  <a:cubicBezTo>
                    <a:pt x="37" y="206"/>
                    <a:pt x="34" y="206"/>
                    <a:pt x="31" y="206"/>
                  </a:cubicBezTo>
                  <a:cubicBezTo>
                    <a:pt x="29" y="206"/>
                    <a:pt x="29" y="206"/>
                    <a:pt x="28" y="208"/>
                  </a:cubicBezTo>
                  <a:cubicBezTo>
                    <a:pt x="27" y="211"/>
                    <a:pt x="27" y="214"/>
                    <a:pt x="27" y="217"/>
                  </a:cubicBezTo>
                  <a:cubicBezTo>
                    <a:pt x="27" y="217"/>
                    <a:pt x="27" y="217"/>
                    <a:pt x="27" y="217"/>
                  </a:cubicBezTo>
                  <a:close/>
                  <a:moveTo>
                    <a:pt x="11" y="186"/>
                  </a:moveTo>
                  <a:cubicBezTo>
                    <a:pt x="12" y="186"/>
                    <a:pt x="12" y="185"/>
                    <a:pt x="12" y="184"/>
                  </a:cubicBezTo>
                  <a:cubicBezTo>
                    <a:pt x="12" y="183"/>
                    <a:pt x="12" y="182"/>
                    <a:pt x="12" y="181"/>
                  </a:cubicBezTo>
                  <a:cubicBezTo>
                    <a:pt x="12" y="177"/>
                    <a:pt x="12" y="174"/>
                    <a:pt x="12" y="170"/>
                  </a:cubicBezTo>
                  <a:cubicBezTo>
                    <a:pt x="11" y="163"/>
                    <a:pt x="11" y="156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cubicBezTo>
                    <a:pt x="10" y="148"/>
                    <a:pt x="10" y="149"/>
                    <a:pt x="10" y="150"/>
                  </a:cubicBezTo>
                  <a:cubicBezTo>
                    <a:pt x="10" y="162"/>
                    <a:pt x="10" y="173"/>
                    <a:pt x="11" y="185"/>
                  </a:cubicBezTo>
                  <a:cubicBezTo>
                    <a:pt x="11" y="185"/>
                    <a:pt x="11" y="186"/>
                    <a:pt x="11" y="186"/>
                  </a:cubicBezTo>
                  <a:close/>
                  <a:moveTo>
                    <a:pt x="10" y="145"/>
                  </a:moveTo>
                  <a:cubicBezTo>
                    <a:pt x="11" y="144"/>
                    <a:pt x="11" y="144"/>
                    <a:pt x="11" y="143"/>
                  </a:cubicBezTo>
                  <a:cubicBezTo>
                    <a:pt x="11" y="138"/>
                    <a:pt x="11" y="133"/>
                    <a:pt x="11" y="128"/>
                  </a:cubicBezTo>
                  <a:cubicBezTo>
                    <a:pt x="11" y="117"/>
                    <a:pt x="10" y="107"/>
                    <a:pt x="10" y="96"/>
                  </a:cubicBezTo>
                  <a:cubicBezTo>
                    <a:pt x="10" y="96"/>
                    <a:pt x="10" y="95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112"/>
                    <a:pt x="10" y="128"/>
                    <a:pt x="10" y="145"/>
                  </a:cubicBezTo>
                  <a:close/>
                  <a:moveTo>
                    <a:pt x="86" y="53"/>
                  </a:moveTo>
                  <a:cubicBezTo>
                    <a:pt x="83" y="55"/>
                    <a:pt x="73" y="63"/>
                    <a:pt x="73" y="64"/>
                  </a:cubicBezTo>
                  <a:cubicBezTo>
                    <a:pt x="77" y="63"/>
                    <a:pt x="81" y="62"/>
                    <a:pt x="86" y="60"/>
                  </a:cubicBezTo>
                  <a:cubicBezTo>
                    <a:pt x="86" y="58"/>
                    <a:pt x="86" y="56"/>
                    <a:pt x="86" y="53"/>
                  </a:cubicBezTo>
                  <a:close/>
                  <a:moveTo>
                    <a:pt x="71" y="53"/>
                  </a:moveTo>
                  <a:cubicBezTo>
                    <a:pt x="71" y="56"/>
                    <a:pt x="71" y="59"/>
                    <a:pt x="71" y="61"/>
                  </a:cubicBezTo>
                  <a:cubicBezTo>
                    <a:pt x="76" y="57"/>
                    <a:pt x="81" y="54"/>
                    <a:pt x="86" y="50"/>
                  </a:cubicBezTo>
                  <a:cubicBezTo>
                    <a:pt x="81" y="51"/>
                    <a:pt x="76" y="53"/>
                    <a:pt x="71" y="53"/>
                  </a:cubicBezTo>
                  <a:close/>
                  <a:moveTo>
                    <a:pt x="73" y="51"/>
                  </a:moveTo>
                  <a:cubicBezTo>
                    <a:pt x="77" y="50"/>
                    <a:pt x="82" y="48"/>
                    <a:pt x="86" y="47"/>
                  </a:cubicBezTo>
                  <a:cubicBezTo>
                    <a:pt x="86" y="45"/>
                    <a:pt x="86" y="43"/>
                    <a:pt x="86" y="41"/>
                  </a:cubicBezTo>
                  <a:cubicBezTo>
                    <a:pt x="83" y="42"/>
                    <a:pt x="74" y="49"/>
                    <a:pt x="73" y="51"/>
                  </a:cubicBezTo>
                  <a:close/>
                  <a:moveTo>
                    <a:pt x="38" y="203"/>
                  </a:moveTo>
                  <a:cubicBezTo>
                    <a:pt x="46" y="204"/>
                    <a:pt x="53" y="203"/>
                    <a:pt x="61" y="203"/>
                  </a:cubicBezTo>
                  <a:cubicBezTo>
                    <a:pt x="62" y="203"/>
                    <a:pt x="64" y="203"/>
                    <a:pt x="66" y="203"/>
                  </a:cubicBezTo>
                  <a:cubicBezTo>
                    <a:pt x="67" y="202"/>
                    <a:pt x="69" y="202"/>
                    <a:pt x="70" y="202"/>
                  </a:cubicBezTo>
                  <a:cubicBezTo>
                    <a:pt x="70" y="201"/>
                    <a:pt x="70" y="200"/>
                    <a:pt x="70" y="199"/>
                  </a:cubicBezTo>
                  <a:cubicBezTo>
                    <a:pt x="68" y="199"/>
                    <a:pt x="66" y="199"/>
                    <a:pt x="64" y="200"/>
                  </a:cubicBezTo>
                  <a:cubicBezTo>
                    <a:pt x="63" y="201"/>
                    <a:pt x="63" y="201"/>
                    <a:pt x="62" y="201"/>
                  </a:cubicBezTo>
                  <a:cubicBezTo>
                    <a:pt x="57" y="202"/>
                    <a:pt x="53" y="202"/>
                    <a:pt x="49" y="202"/>
                  </a:cubicBezTo>
                  <a:cubicBezTo>
                    <a:pt x="45" y="203"/>
                    <a:pt x="42" y="203"/>
                    <a:pt x="38" y="203"/>
                  </a:cubicBezTo>
                  <a:close/>
                  <a:moveTo>
                    <a:pt x="86" y="136"/>
                  </a:moveTo>
                  <a:cubicBezTo>
                    <a:pt x="85" y="136"/>
                    <a:pt x="85" y="136"/>
                    <a:pt x="85" y="136"/>
                  </a:cubicBezTo>
                  <a:cubicBezTo>
                    <a:pt x="81" y="138"/>
                    <a:pt x="77" y="140"/>
                    <a:pt x="73" y="142"/>
                  </a:cubicBezTo>
                  <a:cubicBezTo>
                    <a:pt x="73" y="143"/>
                    <a:pt x="72" y="143"/>
                    <a:pt x="72" y="143"/>
                  </a:cubicBezTo>
                  <a:cubicBezTo>
                    <a:pt x="72" y="145"/>
                    <a:pt x="72" y="147"/>
                    <a:pt x="72" y="148"/>
                  </a:cubicBezTo>
                  <a:cubicBezTo>
                    <a:pt x="72" y="148"/>
                    <a:pt x="73" y="149"/>
                    <a:pt x="73" y="149"/>
                  </a:cubicBezTo>
                  <a:cubicBezTo>
                    <a:pt x="73" y="149"/>
                    <a:pt x="73" y="148"/>
                    <a:pt x="74" y="148"/>
                  </a:cubicBezTo>
                  <a:cubicBezTo>
                    <a:pt x="77" y="145"/>
                    <a:pt x="80" y="142"/>
                    <a:pt x="83" y="139"/>
                  </a:cubicBezTo>
                  <a:cubicBezTo>
                    <a:pt x="84" y="139"/>
                    <a:pt x="84" y="138"/>
                    <a:pt x="85" y="137"/>
                  </a:cubicBezTo>
                  <a:cubicBezTo>
                    <a:pt x="85" y="137"/>
                    <a:pt x="85" y="137"/>
                    <a:pt x="86" y="136"/>
                  </a:cubicBezTo>
                  <a:close/>
                  <a:moveTo>
                    <a:pt x="71" y="74"/>
                  </a:moveTo>
                  <a:cubicBezTo>
                    <a:pt x="76" y="70"/>
                    <a:pt x="80" y="67"/>
                    <a:pt x="85" y="64"/>
                  </a:cubicBezTo>
                  <a:cubicBezTo>
                    <a:pt x="80" y="65"/>
                    <a:pt x="76" y="66"/>
                    <a:pt x="71" y="67"/>
                  </a:cubicBezTo>
                  <a:cubicBezTo>
                    <a:pt x="71" y="69"/>
                    <a:pt x="71" y="71"/>
                    <a:pt x="71" y="74"/>
                  </a:cubicBezTo>
                  <a:close/>
                  <a:moveTo>
                    <a:pt x="86" y="172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2" y="176"/>
                    <a:pt x="78" y="180"/>
                    <a:pt x="74" y="184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75" y="185"/>
                    <a:pt x="83" y="180"/>
                    <a:pt x="86" y="177"/>
                  </a:cubicBezTo>
                  <a:cubicBezTo>
                    <a:pt x="86" y="175"/>
                    <a:pt x="86" y="174"/>
                    <a:pt x="86" y="172"/>
                  </a:cubicBezTo>
                  <a:close/>
                  <a:moveTo>
                    <a:pt x="73" y="158"/>
                  </a:moveTo>
                  <a:cubicBezTo>
                    <a:pt x="73" y="161"/>
                    <a:pt x="73" y="163"/>
                    <a:pt x="73" y="165"/>
                  </a:cubicBezTo>
                  <a:cubicBezTo>
                    <a:pt x="75" y="164"/>
                    <a:pt x="84" y="155"/>
                    <a:pt x="84" y="154"/>
                  </a:cubicBezTo>
                  <a:cubicBezTo>
                    <a:pt x="80" y="155"/>
                    <a:pt x="77" y="157"/>
                    <a:pt x="73" y="158"/>
                  </a:cubicBezTo>
                  <a:close/>
                  <a:moveTo>
                    <a:pt x="80" y="208"/>
                  </a:moveTo>
                  <a:cubicBezTo>
                    <a:pt x="81" y="206"/>
                    <a:pt x="82" y="204"/>
                    <a:pt x="83" y="203"/>
                  </a:cubicBezTo>
                  <a:cubicBezTo>
                    <a:pt x="84" y="201"/>
                    <a:pt x="85" y="199"/>
                    <a:pt x="86" y="197"/>
                  </a:cubicBezTo>
                  <a:cubicBezTo>
                    <a:pt x="83" y="199"/>
                    <a:pt x="79" y="201"/>
                    <a:pt x="76" y="202"/>
                  </a:cubicBezTo>
                  <a:cubicBezTo>
                    <a:pt x="77" y="204"/>
                    <a:pt x="79" y="206"/>
                    <a:pt x="80" y="208"/>
                  </a:cubicBezTo>
                  <a:close/>
                  <a:moveTo>
                    <a:pt x="73" y="196"/>
                  </a:moveTo>
                  <a:cubicBezTo>
                    <a:pt x="75" y="194"/>
                    <a:pt x="83" y="183"/>
                    <a:pt x="84" y="182"/>
                  </a:cubicBezTo>
                  <a:cubicBezTo>
                    <a:pt x="80" y="184"/>
                    <a:pt x="77" y="186"/>
                    <a:pt x="73" y="188"/>
                  </a:cubicBezTo>
                  <a:cubicBezTo>
                    <a:pt x="73" y="191"/>
                    <a:pt x="74" y="194"/>
                    <a:pt x="73" y="196"/>
                  </a:cubicBezTo>
                  <a:close/>
                  <a:moveTo>
                    <a:pt x="86" y="81"/>
                  </a:moveTo>
                  <a:cubicBezTo>
                    <a:pt x="82" y="85"/>
                    <a:pt x="79" y="88"/>
                    <a:pt x="75" y="91"/>
                  </a:cubicBezTo>
                  <a:cubicBezTo>
                    <a:pt x="75" y="91"/>
                    <a:pt x="75" y="92"/>
                    <a:pt x="75" y="92"/>
                  </a:cubicBezTo>
                  <a:cubicBezTo>
                    <a:pt x="79" y="90"/>
                    <a:pt x="82" y="89"/>
                    <a:pt x="85" y="88"/>
                  </a:cubicBezTo>
                  <a:cubicBezTo>
                    <a:pt x="85" y="88"/>
                    <a:pt x="86" y="87"/>
                    <a:pt x="86" y="87"/>
                  </a:cubicBezTo>
                  <a:cubicBezTo>
                    <a:pt x="86" y="85"/>
                    <a:pt x="86" y="83"/>
                    <a:pt x="86" y="81"/>
                  </a:cubicBezTo>
                  <a:close/>
                  <a:moveTo>
                    <a:pt x="72" y="118"/>
                  </a:moveTo>
                  <a:cubicBezTo>
                    <a:pt x="74" y="117"/>
                    <a:pt x="83" y="108"/>
                    <a:pt x="83" y="107"/>
                  </a:cubicBezTo>
                  <a:cubicBezTo>
                    <a:pt x="80" y="109"/>
                    <a:pt x="76" y="111"/>
                    <a:pt x="72" y="111"/>
                  </a:cubicBezTo>
                  <a:cubicBezTo>
                    <a:pt x="72" y="114"/>
                    <a:pt x="72" y="116"/>
                    <a:pt x="72" y="118"/>
                  </a:cubicBezTo>
                  <a:close/>
                  <a:moveTo>
                    <a:pt x="86" y="32"/>
                  </a:moveTo>
                  <a:cubicBezTo>
                    <a:pt x="84" y="32"/>
                    <a:pt x="74" y="39"/>
                    <a:pt x="74" y="40"/>
                  </a:cubicBezTo>
                  <a:cubicBezTo>
                    <a:pt x="78" y="39"/>
                    <a:pt x="82" y="38"/>
                    <a:pt x="86" y="36"/>
                  </a:cubicBezTo>
                  <a:cubicBezTo>
                    <a:pt x="86" y="34"/>
                    <a:pt x="86" y="33"/>
                    <a:pt x="86" y="32"/>
                  </a:cubicBezTo>
                  <a:close/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4" y="27"/>
                    <a:pt x="47" y="26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0" y="22"/>
                    <a:pt x="50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5" y="23"/>
                    <a:pt x="42" y="25"/>
                  </a:cubicBezTo>
                  <a:cubicBezTo>
                    <a:pt x="42" y="25"/>
                    <a:pt x="41" y="26"/>
                    <a:pt x="41" y="26"/>
                  </a:cubicBezTo>
                  <a:cubicBezTo>
                    <a:pt x="42" y="27"/>
                    <a:pt x="42" y="28"/>
                    <a:pt x="42" y="29"/>
                  </a:cubicBezTo>
                  <a:close/>
                  <a:moveTo>
                    <a:pt x="69" y="213"/>
                  </a:moveTo>
                  <a:cubicBezTo>
                    <a:pt x="66" y="216"/>
                    <a:pt x="64" y="219"/>
                    <a:pt x="62" y="222"/>
                  </a:cubicBezTo>
                  <a:cubicBezTo>
                    <a:pt x="65" y="222"/>
                    <a:pt x="67" y="221"/>
                    <a:pt x="70" y="221"/>
                  </a:cubicBezTo>
                  <a:cubicBezTo>
                    <a:pt x="70" y="218"/>
                    <a:pt x="70" y="216"/>
                    <a:pt x="69" y="213"/>
                  </a:cubicBezTo>
                  <a:close/>
                  <a:moveTo>
                    <a:pt x="89" y="105"/>
                  </a:moveTo>
                  <a:cubicBezTo>
                    <a:pt x="88" y="106"/>
                    <a:pt x="88" y="107"/>
                    <a:pt x="88" y="108"/>
                  </a:cubicBezTo>
                  <a:cubicBezTo>
                    <a:pt x="88" y="111"/>
                    <a:pt x="88" y="115"/>
                    <a:pt x="88" y="118"/>
                  </a:cubicBezTo>
                  <a:cubicBezTo>
                    <a:pt x="88" y="120"/>
                    <a:pt x="88" y="122"/>
                    <a:pt x="88" y="123"/>
                  </a:cubicBezTo>
                  <a:cubicBezTo>
                    <a:pt x="88" y="126"/>
                    <a:pt x="88" y="128"/>
                    <a:pt x="88" y="131"/>
                  </a:cubicBezTo>
                  <a:cubicBezTo>
                    <a:pt x="88" y="131"/>
                    <a:pt x="88" y="131"/>
                    <a:pt x="88" y="132"/>
                  </a:cubicBezTo>
                  <a:cubicBezTo>
                    <a:pt x="89" y="131"/>
                    <a:pt x="89" y="131"/>
                    <a:pt x="89" y="130"/>
                  </a:cubicBezTo>
                  <a:cubicBezTo>
                    <a:pt x="89" y="122"/>
                    <a:pt x="90" y="114"/>
                    <a:pt x="90" y="106"/>
                  </a:cubicBezTo>
                  <a:cubicBezTo>
                    <a:pt x="90" y="106"/>
                    <a:pt x="90" y="106"/>
                    <a:pt x="89" y="105"/>
                  </a:cubicBezTo>
                  <a:close/>
                  <a:moveTo>
                    <a:pt x="83" y="123"/>
                  </a:moveTo>
                  <a:cubicBezTo>
                    <a:pt x="80" y="125"/>
                    <a:pt x="76" y="126"/>
                    <a:pt x="72" y="128"/>
                  </a:cubicBezTo>
                  <a:cubicBezTo>
                    <a:pt x="72" y="130"/>
                    <a:pt x="72" y="132"/>
                    <a:pt x="72" y="134"/>
                  </a:cubicBezTo>
                  <a:cubicBezTo>
                    <a:pt x="76" y="130"/>
                    <a:pt x="80" y="127"/>
                    <a:pt x="83" y="123"/>
                  </a:cubicBezTo>
                  <a:close/>
                  <a:moveTo>
                    <a:pt x="88" y="200"/>
                  </a:moveTo>
                  <a:cubicBezTo>
                    <a:pt x="86" y="203"/>
                    <a:pt x="83" y="207"/>
                    <a:pt x="82" y="211"/>
                  </a:cubicBezTo>
                  <a:cubicBezTo>
                    <a:pt x="83" y="211"/>
                    <a:pt x="85" y="210"/>
                    <a:pt x="88" y="209"/>
                  </a:cubicBezTo>
                  <a:cubicBezTo>
                    <a:pt x="88" y="209"/>
                    <a:pt x="88" y="208"/>
                    <a:pt x="87" y="207"/>
                  </a:cubicBezTo>
                  <a:cubicBezTo>
                    <a:pt x="87" y="206"/>
                    <a:pt x="87" y="205"/>
                    <a:pt x="88" y="204"/>
                  </a:cubicBezTo>
                  <a:cubicBezTo>
                    <a:pt x="88" y="204"/>
                    <a:pt x="89" y="204"/>
                    <a:pt x="89" y="203"/>
                  </a:cubicBezTo>
                  <a:cubicBezTo>
                    <a:pt x="88" y="202"/>
                    <a:pt x="88" y="201"/>
                    <a:pt x="88" y="200"/>
                  </a:cubicBezTo>
                  <a:close/>
                  <a:moveTo>
                    <a:pt x="21" y="33"/>
                  </a:moveTo>
                  <a:cubicBezTo>
                    <a:pt x="21" y="32"/>
                    <a:pt x="21" y="31"/>
                    <a:pt x="20" y="30"/>
                  </a:cubicBezTo>
                  <a:cubicBezTo>
                    <a:pt x="19" y="31"/>
                    <a:pt x="19" y="31"/>
                    <a:pt x="18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4" y="32"/>
                    <a:pt x="14" y="31"/>
                    <a:pt x="14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5" y="28"/>
                    <a:pt x="14" y="28"/>
                    <a:pt x="13" y="28"/>
                  </a:cubicBezTo>
                  <a:cubicBezTo>
                    <a:pt x="14" y="31"/>
                    <a:pt x="14" y="35"/>
                    <a:pt x="14" y="38"/>
                  </a:cubicBezTo>
                  <a:cubicBezTo>
                    <a:pt x="14" y="37"/>
                    <a:pt x="15" y="36"/>
                    <a:pt x="15" y="36"/>
                  </a:cubicBezTo>
                  <a:cubicBezTo>
                    <a:pt x="16" y="35"/>
                    <a:pt x="17" y="36"/>
                    <a:pt x="17" y="37"/>
                  </a:cubicBezTo>
                  <a:cubicBezTo>
                    <a:pt x="19" y="35"/>
                    <a:pt x="20" y="34"/>
                    <a:pt x="21" y="33"/>
                  </a:cubicBezTo>
                  <a:close/>
                  <a:moveTo>
                    <a:pt x="71" y="10"/>
                  </a:moveTo>
                  <a:cubicBezTo>
                    <a:pt x="71" y="13"/>
                    <a:pt x="71" y="16"/>
                    <a:pt x="71" y="19"/>
                  </a:cubicBezTo>
                  <a:cubicBezTo>
                    <a:pt x="74" y="18"/>
                    <a:pt x="76" y="17"/>
                    <a:pt x="78" y="16"/>
                  </a:cubicBezTo>
                  <a:cubicBezTo>
                    <a:pt x="76" y="14"/>
                    <a:pt x="73" y="12"/>
                    <a:pt x="71" y="10"/>
                  </a:cubicBezTo>
                  <a:close/>
                  <a:moveTo>
                    <a:pt x="83" y="170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80" y="172"/>
                    <a:pt x="77" y="173"/>
                    <a:pt x="73" y="175"/>
                  </a:cubicBezTo>
                  <a:cubicBezTo>
                    <a:pt x="73" y="176"/>
                    <a:pt x="73" y="177"/>
                    <a:pt x="73" y="178"/>
                  </a:cubicBezTo>
                  <a:cubicBezTo>
                    <a:pt x="73" y="179"/>
                    <a:pt x="73" y="180"/>
                    <a:pt x="74" y="181"/>
                  </a:cubicBezTo>
                  <a:cubicBezTo>
                    <a:pt x="77" y="177"/>
                    <a:pt x="80" y="174"/>
                    <a:pt x="83" y="170"/>
                  </a:cubicBezTo>
                  <a:close/>
                  <a:moveTo>
                    <a:pt x="59" y="43"/>
                  </a:moveTo>
                  <a:cubicBezTo>
                    <a:pt x="56" y="45"/>
                    <a:pt x="54" y="47"/>
                    <a:pt x="51" y="49"/>
                  </a:cubicBezTo>
                  <a:cubicBezTo>
                    <a:pt x="51" y="49"/>
                    <a:pt x="51" y="49"/>
                    <a:pt x="51" y="50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1"/>
                    <a:pt x="56" y="49"/>
                    <a:pt x="58" y="48"/>
                  </a:cubicBezTo>
                  <a:cubicBezTo>
                    <a:pt x="58" y="48"/>
                    <a:pt x="59" y="47"/>
                    <a:pt x="59" y="47"/>
                  </a:cubicBezTo>
                  <a:cubicBezTo>
                    <a:pt x="59" y="46"/>
                    <a:pt x="59" y="44"/>
                    <a:pt x="59" y="43"/>
                  </a:cubicBezTo>
                  <a:close/>
                  <a:moveTo>
                    <a:pt x="17" y="195"/>
                  </a:moveTo>
                  <a:cubicBezTo>
                    <a:pt x="18" y="197"/>
                    <a:pt x="20" y="198"/>
                    <a:pt x="22" y="198"/>
                  </a:cubicBezTo>
                  <a:cubicBezTo>
                    <a:pt x="22" y="198"/>
                    <a:pt x="22" y="197"/>
                    <a:pt x="23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6"/>
                    <a:pt x="21" y="196"/>
                    <a:pt x="21" y="195"/>
                  </a:cubicBezTo>
                  <a:cubicBezTo>
                    <a:pt x="21" y="195"/>
                    <a:pt x="21" y="194"/>
                    <a:pt x="22" y="194"/>
                  </a:cubicBezTo>
                  <a:cubicBezTo>
                    <a:pt x="22" y="194"/>
                    <a:pt x="23" y="193"/>
                    <a:pt x="23" y="193"/>
                  </a:cubicBezTo>
                  <a:cubicBezTo>
                    <a:pt x="24" y="193"/>
                    <a:pt x="26" y="193"/>
                    <a:pt x="27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0" y="191"/>
                    <a:pt x="31" y="189"/>
                    <a:pt x="33" y="188"/>
                  </a:cubicBezTo>
                  <a:cubicBezTo>
                    <a:pt x="32" y="188"/>
                    <a:pt x="32" y="187"/>
                    <a:pt x="31" y="187"/>
                  </a:cubicBezTo>
                  <a:cubicBezTo>
                    <a:pt x="29" y="191"/>
                    <a:pt x="28" y="192"/>
                    <a:pt x="25" y="190"/>
                  </a:cubicBezTo>
                  <a:cubicBezTo>
                    <a:pt x="25" y="191"/>
                    <a:pt x="25" y="192"/>
                    <a:pt x="24" y="192"/>
                  </a:cubicBezTo>
                  <a:cubicBezTo>
                    <a:pt x="23" y="193"/>
                    <a:pt x="23" y="192"/>
                    <a:pt x="22" y="192"/>
                  </a:cubicBezTo>
                  <a:cubicBezTo>
                    <a:pt x="20" y="193"/>
                    <a:pt x="19" y="194"/>
                    <a:pt x="17" y="195"/>
                  </a:cubicBezTo>
                  <a:close/>
                  <a:moveTo>
                    <a:pt x="33" y="118"/>
                  </a:moveTo>
                  <a:cubicBezTo>
                    <a:pt x="33" y="118"/>
                    <a:pt x="33" y="118"/>
                    <a:pt x="33" y="118"/>
                  </a:cubicBezTo>
                  <a:cubicBezTo>
                    <a:pt x="34" y="118"/>
                    <a:pt x="34" y="117"/>
                    <a:pt x="35" y="116"/>
                  </a:cubicBezTo>
                  <a:cubicBezTo>
                    <a:pt x="36" y="116"/>
                    <a:pt x="37" y="115"/>
                    <a:pt x="37" y="114"/>
                  </a:cubicBezTo>
                  <a:cubicBezTo>
                    <a:pt x="38" y="113"/>
                    <a:pt x="38" y="111"/>
                    <a:pt x="38" y="110"/>
                  </a:cubicBezTo>
                  <a:cubicBezTo>
                    <a:pt x="38" y="110"/>
                    <a:pt x="38" y="109"/>
                    <a:pt x="37" y="108"/>
                  </a:cubicBezTo>
                  <a:cubicBezTo>
                    <a:pt x="36" y="110"/>
                    <a:pt x="35" y="111"/>
                    <a:pt x="33" y="112"/>
                  </a:cubicBezTo>
                  <a:cubicBezTo>
                    <a:pt x="33" y="112"/>
                    <a:pt x="33" y="113"/>
                    <a:pt x="33" y="113"/>
                  </a:cubicBezTo>
                  <a:cubicBezTo>
                    <a:pt x="33" y="115"/>
                    <a:pt x="33" y="116"/>
                    <a:pt x="33" y="118"/>
                  </a:cubicBez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6" y="40"/>
                    <a:pt x="57" y="39"/>
                    <a:pt x="58" y="39"/>
                  </a:cubicBezTo>
                  <a:cubicBezTo>
                    <a:pt x="59" y="38"/>
                    <a:pt x="59" y="38"/>
                    <a:pt x="59" y="37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0" y="33"/>
                    <a:pt x="60" y="32"/>
                    <a:pt x="61" y="32"/>
                  </a:cubicBezTo>
                  <a:cubicBezTo>
                    <a:pt x="62" y="32"/>
                    <a:pt x="61" y="31"/>
                    <a:pt x="61" y="31"/>
                  </a:cubicBezTo>
                  <a:cubicBezTo>
                    <a:pt x="60" y="32"/>
                    <a:pt x="59" y="33"/>
                    <a:pt x="58" y="33"/>
                  </a:cubicBezTo>
                  <a:cubicBezTo>
                    <a:pt x="57" y="34"/>
                    <a:pt x="56" y="35"/>
                    <a:pt x="56" y="37"/>
                  </a:cubicBezTo>
                  <a:cubicBezTo>
                    <a:pt x="55" y="38"/>
                    <a:pt x="55" y="40"/>
                    <a:pt x="54" y="41"/>
                  </a:cubicBezTo>
                  <a:close/>
                  <a:moveTo>
                    <a:pt x="85" y="24"/>
                  </a:moveTo>
                  <a:cubicBezTo>
                    <a:pt x="83" y="25"/>
                    <a:pt x="73" y="31"/>
                    <a:pt x="72" y="32"/>
                  </a:cubicBezTo>
                  <a:cubicBezTo>
                    <a:pt x="77" y="31"/>
                    <a:pt x="81" y="29"/>
                    <a:pt x="86" y="27"/>
                  </a:cubicBezTo>
                  <a:cubicBezTo>
                    <a:pt x="86" y="26"/>
                    <a:pt x="85" y="25"/>
                    <a:pt x="85" y="24"/>
                  </a:cubicBezTo>
                  <a:close/>
                  <a:moveTo>
                    <a:pt x="25" y="215"/>
                  </a:moveTo>
                  <a:cubicBezTo>
                    <a:pt x="25" y="212"/>
                    <a:pt x="25" y="209"/>
                    <a:pt x="25" y="206"/>
                  </a:cubicBezTo>
                  <a:cubicBezTo>
                    <a:pt x="23" y="207"/>
                    <a:pt x="22" y="207"/>
                    <a:pt x="21" y="207"/>
                  </a:cubicBezTo>
                  <a:cubicBezTo>
                    <a:pt x="21" y="209"/>
                    <a:pt x="23" y="214"/>
                    <a:pt x="25" y="215"/>
                  </a:cubicBezTo>
                  <a:close/>
                  <a:moveTo>
                    <a:pt x="80" y="41"/>
                  </a:moveTo>
                  <a:cubicBezTo>
                    <a:pt x="77" y="42"/>
                    <a:pt x="74" y="43"/>
                    <a:pt x="71" y="43"/>
                  </a:cubicBezTo>
                  <a:cubicBezTo>
                    <a:pt x="71" y="45"/>
                    <a:pt x="71" y="46"/>
                    <a:pt x="71" y="48"/>
                  </a:cubicBezTo>
                  <a:cubicBezTo>
                    <a:pt x="74" y="46"/>
                    <a:pt x="77" y="43"/>
                    <a:pt x="80" y="41"/>
                  </a:cubicBezTo>
                  <a:close/>
                  <a:moveTo>
                    <a:pt x="52" y="32"/>
                  </a:moveTo>
                  <a:cubicBezTo>
                    <a:pt x="53" y="32"/>
                    <a:pt x="53" y="32"/>
                    <a:pt x="54" y="31"/>
                  </a:cubicBezTo>
                  <a:cubicBezTo>
                    <a:pt x="55" y="31"/>
                    <a:pt x="55" y="30"/>
                    <a:pt x="55" y="29"/>
                  </a:cubicBezTo>
                  <a:cubicBezTo>
                    <a:pt x="56" y="27"/>
                    <a:pt x="56" y="26"/>
                    <a:pt x="57" y="24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6" y="24"/>
                    <a:pt x="54" y="25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3" y="27"/>
                    <a:pt x="53" y="28"/>
                    <a:pt x="53" y="28"/>
                  </a:cubicBezTo>
                  <a:cubicBezTo>
                    <a:pt x="52" y="30"/>
                    <a:pt x="52" y="31"/>
                    <a:pt x="52" y="32"/>
                  </a:cubicBezTo>
                  <a:close/>
                  <a:moveTo>
                    <a:pt x="91" y="59"/>
                  </a:moveTo>
                  <a:cubicBezTo>
                    <a:pt x="91" y="56"/>
                    <a:pt x="91" y="51"/>
                    <a:pt x="91" y="50"/>
                  </a:cubicBezTo>
                  <a:cubicBezTo>
                    <a:pt x="90" y="50"/>
                    <a:pt x="90" y="50"/>
                    <a:pt x="89" y="51"/>
                  </a:cubicBezTo>
                  <a:cubicBezTo>
                    <a:pt x="89" y="51"/>
                    <a:pt x="88" y="52"/>
                    <a:pt x="88" y="53"/>
                  </a:cubicBezTo>
                  <a:cubicBezTo>
                    <a:pt x="88" y="55"/>
                    <a:pt x="88" y="56"/>
                    <a:pt x="88" y="58"/>
                  </a:cubicBezTo>
                  <a:cubicBezTo>
                    <a:pt x="88" y="59"/>
                    <a:pt x="88" y="59"/>
                    <a:pt x="88" y="60"/>
                  </a:cubicBezTo>
                  <a:cubicBezTo>
                    <a:pt x="89" y="59"/>
                    <a:pt x="90" y="59"/>
                    <a:pt x="91" y="59"/>
                  </a:cubicBezTo>
                  <a:close/>
                  <a:moveTo>
                    <a:pt x="51" y="63"/>
                  </a:moveTo>
                  <a:cubicBezTo>
                    <a:pt x="53" y="62"/>
                    <a:pt x="54" y="61"/>
                    <a:pt x="55" y="60"/>
                  </a:cubicBezTo>
                  <a:cubicBezTo>
                    <a:pt x="55" y="60"/>
                    <a:pt x="56" y="60"/>
                    <a:pt x="56" y="60"/>
                  </a:cubicBezTo>
                  <a:cubicBezTo>
                    <a:pt x="56" y="58"/>
                    <a:pt x="56" y="57"/>
                    <a:pt x="56" y="55"/>
                  </a:cubicBezTo>
                  <a:cubicBezTo>
                    <a:pt x="54" y="56"/>
                    <a:pt x="53" y="57"/>
                    <a:pt x="51" y="58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54" y="21"/>
                  </a:moveTo>
                  <a:cubicBezTo>
                    <a:pt x="55" y="20"/>
                    <a:pt x="57" y="19"/>
                    <a:pt x="58" y="18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0" y="11"/>
                    <a:pt x="58" y="12"/>
                    <a:pt x="58" y="14"/>
                  </a:cubicBezTo>
                  <a:cubicBezTo>
                    <a:pt x="58" y="16"/>
                    <a:pt x="58" y="17"/>
                    <a:pt x="56" y="17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54" y="18"/>
                    <a:pt x="54" y="20"/>
                    <a:pt x="54" y="21"/>
                  </a:cubicBezTo>
                  <a:close/>
                  <a:moveTo>
                    <a:pt x="91" y="45"/>
                  </a:moveTo>
                  <a:cubicBezTo>
                    <a:pt x="91" y="43"/>
                    <a:pt x="91" y="38"/>
                    <a:pt x="91" y="37"/>
                  </a:cubicBezTo>
                  <a:cubicBezTo>
                    <a:pt x="90" y="38"/>
                    <a:pt x="89" y="38"/>
                    <a:pt x="89" y="38"/>
                  </a:cubicBezTo>
                  <a:cubicBezTo>
                    <a:pt x="89" y="39"/>
                    <a:pt x="88" y="39"/>
                    <a:pt x="88" y="39"/>
                  </a:cubicBezTo>
                  <a:cubicBezTo>
                    <a:pt x="88" y="42"/>
                    <a:pt x="88" y="44"/>
                    <a:pt x="88" y="46"/>
                  </a:cubicBezTo>
                  <a:cubicBezTo>
                    <a:pt x="89" y="46"/>
                    <a:pt x="90" y="46"/>
                    <a:pt x="91" y="45"/>
                  </a:cubicBezTo>
                  <a:close/>
                  <a:moveTo>
                    <a:pt x="88" y="64"/>
                  </a:moveTo>
                  <a:cubicBezTo>
                    <a:pt x="88" y="67"/>
                    <a:pt x="88" y="70"/>
                    <a:pt x="88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0" y="70"/>
                    <a:pt x="91" y="66"/>
                    <a:pt x="91" y="63"/>
                  </a:cubicBezTo>
                  <a:cubicBezTo>
                    <a:pt x="90" y="63"/>
                    <a:pt x="89" y="64"/>
                    <a:pt x="88" y="64"/>
                  </a:cubicBezTo>
                  <a:close/>
                  <a:moveTo>
                    <a:pt x="47" y="31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5" y="32"/>
                    <a:pt x="44" y="34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7"/>
                    <a:pt x="42" y="38"/>
                    <a:pt x="42" y="39"/>
                  </a:cubicBezTo>
                  <a:cubicBezTo>
                    <a:pt x="43" y="38"/>
                    <a:pt x="44" y="38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5"/>
                    <a:pt x="46" y="33"/>
                    <a:pt x="47" y="31"/>
                  </a:cubicBezTo>
                  <a:close/>
                  <a:moveTo>
                    <a:pt x="52" y="125"/>
                  </a:moveTo>
                  <a:cubicBezTo>
                    <a:pt x="53" y="124"/>
                    <a:pt x="54" y="124"/>
                    <a:pt x="55" y="123"/>
                  </a:cubicBezTo>
                  <a:cubicBezTo>
                    <a:pt x="55" y="123"/>
                    <a:pt x="55" y="122"/>
                    <a:pt x="55" y="122"/>
                  </a:cubicBezTo>
                  <a:cubicBezTo>
                    <a:pt x="55" y="121"/>
                    <a:pt x="55" y="120"/>
                    <a:pt x="55" y="118"/>
                  </a:cubicBezTo>
                  <a:cubicBezTo>
                    <a:pt x="54" y="120"/>
                    <a:pt x="52" y="121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4"/>
                    <a:pt x="52" y="125"/>
                  </a:cubicBezTo>
                  <a:close/>
                  <a:moveTo>
                    <a:pt x="33" y="21"/>
                  </a:moveTo>
                  <a:cubicBezTo>
                    <a:pt x="32" y="21"/>
                    <a:pt x="23" y="28"/>
                    <a:pt x="22" y="29"/>
                  </a:cubicBezTo>
                  <a:cubicBezTo>
                    <a:pt x="23" y="29"/>
                    <a:pt x="23" y="30"/>
                    <a:pt x="23" y="31"/>
                  </a:cubicBezTo>
                  <a:cubicBezTo>
                    <a:pt x="27" y="28"/>
                    <a:pt x="30" y="24"/>
                    <a:pt x="33" y="21"/>
                  </a:cubicBezTo>
                  <a:close/>
                  <a:moveTo>
                    <a:pt x="19" y="78"/>
                  </a:moveTo>
                  <a:cubicBezTo>
                    <a:pt x="18" y="79"/>
                    <a:pt x="17" y="80"/>
                    <a:pt x="16" y="80"/>
                  </a:cubicBezTo>
                  <a:cubicBezTo>
                    <a:pt x="16" y="80"/>
                    <a:pt x="16" y="81"/>
                    <a:pt x="16" y="81"/>
                  </a:cubicBezTo>
                  <a:cubicBezTo>
                    <a:pt x="16" y="82"/>
                    <a:pt x="16" y="84"/>
                    <a:pt x="16" y="85"/>
                  </a:cubicBezTo>
                  <a:cubicBezTo>
                    <a:pt x="17" y="84"/>
                    <a:pt x="18" y="83"/>
                    <a:pt x="20" y="82"/>
                  </a:cubicBezTo>
                  <a:cubicBezTo>
                    <a:pt x="20" y="82"/>
                    <a:pt x="20" y="81"/>
                    <a:pt x="20" y="81"/>
                  </a:cubicBezTo>
                  <a:cubicBezTo>
                    <a:pt x="20" y="80"/>
                    <a:pt x="20" y="79"/>
                    <a:pt x="19" y="78"/>
                  </a:cubicBezTo>
                  <a:close/>
                  <a:moveTo>
                    <a:pt x="8" y="23"/>
                  </a:moveTo>
                  <a:cubicBezTo>
                    <a:pt x="8" y="34"/>
                    <a:pt x="9" y="45"/>
                    <a:pt x="9" y="56"/>
                  </a:cubicBezTo>
                  <a:cubicBezTo>
                    <a:pt x="9" y="55"/>
                    <a:pt x="9" y="55"/>
                    <a:pt x="9" y="54"/>
                  </a:cubicBezTo>
                  <a:cubicBezTo>
                    <a:pt x="9" y="47"/>
                    <a:pt x="9" y="40"/>
                    <a:pt x="9" y="33"/>
                  </a:cubicBezTo>
                  <a:cubicBezTo>
                    <a:pt x="9" y="29"/>
                    <a:pt x="8" y="26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33" y="220"/>
                  </a:moveTo>
                  <a:cubicBezTo>
                    <a:pt x="34" y="217"/>
                    <a:pt x="34" y="215"/>
                    <a:pt x="34" y="212"/>
                  </a:cubicBezTo>
                  <a:cubicBezTo>
                    <a:pt x="34" y="212"/>
                    <a:pt x="33" y="212"/>
                    <a:pt x="33" y="212"/>
                  </a:cubicBezTo>
                  <a:cubicBezTo>
                    <a:pt x="32" y="214"/>
                    <a:pt x="31" y="216"/>
                    <a:pt x="30" y="219"/>
                  </a:cubicBezTo>
                  <a:cubicBezTo>
                    <a:pt x="31" y="219"/>
                    <a:pt x="32" y="220"/>
                    <a:pt x="33" y="220"/>
                  </a:cubicBezTo>
                  <a:close/>
                  <a:moveTo>
                    <a:pt x="57" y="170"/>
                  </a:moveTo>
                  <a:cubicBezTo>
                    <a:pt x="55" y="171"/>
                    <a:pt x="55" y="172"/>
                    <a:pt x="54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4" y="175"/>
                    <a:pt x="54" y="176"/>
                    <a:pt x="54" y="178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56" y="175"/>
                    <a:pt x="57" y="173"/>
                    <a:pt x="57" y="171"/>
                  </a:cubicBezTo>
                  <a:cubicBezTo>
                    <a:pt x="57" y="171"/>
                    <a:pt x="57" y="171"/>
                    <a:pt x="57" y="170"/>
                  </a:cubicBezTo>
                  <a:close/>
                  <a:moveTo>
                    <a:pt x="90" y="92"/>
                  </a:moveTo>
                  <a:cubicBezTo>
                    <a:pt x="88" y="93"/>
                    <a:pt x="88" y="93"/>
                    <a:pt x="88" y="95"/>
                  </a:cubicBezTo>
                  <a:cubicBezTo>
                    <a:pt x="88" y="97"/>
                    <a:pt x="88" y="99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2"/>
                    <a:pt x="89" y="102"/>
                    <a:pt x="90" y="102"/>
                  </a:cubicBezTo>
                  <a:cubicBezTo>
                    <a:pt x="90" y="99"/>
                    <a:pt x="90" y="95"/>
                    <a:pt x="90" y="92"/>
                  </a:cubicBezTo>
                  <a:close/>
                  <a:moveTo>
                    <a:pt x="66" y="66"/>
                  </a:moveTo>
                  <a:cubicBezTo>
                    <a:pt x="65" y="66"/>
                    <a:pt x="65" y="67"/>
                    <a:pt x="65" y="67"/>
                  </a:cubicBezTo>
                  <a:cubicBezTo>
                    <a:pt x="65" y="69"/>
                    <a:pt x="64" y="71"/>
                    <a:pt x="65" y="73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7"/>
                    <a:pt x="65" y="79"/>
                    <a:pt x="65" y="81"/>
                  </a:cubicBezTo>
                  <a:cubicBezTo>
                    <a:pt x="65" y="82"/>
                    <a:pt x="65" y="82"/>
                    <a:pt x="66" y="82"/>
                  </a:cubicBezTo>
                  <a:cubicBezTo>
                    <a:pt x="66" y="77"/>
                    <a:pt x="66" y="71"/>
                    <a:pt x="66" y="66"/>
                  </a:cubicBezTo>
                  <a:close/>
                  <a:moveTo>
                    <a:pt x="91" y="34"/>
                  </a:moveTo>
                  <a:cubicBezTo>
                    <a:pt x="91" y="32"/>
                    <a:pt x="91" y="30"/>
                    <a:pt x="91" y="28"/>
                  </a:cubicBezTo>
                  <a:cubicBezTo>
                    <a:pt x="90" y="28"/>
                    <a:pt x="89" y="29"/>
                    <a:pt x="89" y="29"/>
                  </a:cubicBezTo>
                  <a:cubicBezTo>
                    <a:pt x="89" y="29"/>
                    <a:pt x="88" y="30"/>
                    <a:pt x="88" y="30"/>
                  </a:cubicBezTo>
                  <a:cubicBezTo>
                    <a:pt x="88" y="31"/>
                    <a:pt x="88" y="33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lose/>
                  <a:moveTo>
                    <a:pt x="36" y="16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2" y="15"/>
                    <a:pt x="31" y="16"/>
                    <a:pt x="30" y="17"/>
                  </a:cubicBezTo>
                  <a:cubicBezTo>
                    <a:pt x="29" y="18"/>
                    <a:pt x="28" y="18"/>
                    <a:pt x="28" y="19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3" y="18"/>
                    <a:pt x="34" y="17"/>
                    <a:pt x="36" y="16"/>
                  </a:cubicBezTo>
                  <a:close/>
                  <a:moveTo>
                    <a:pt x="52" y="136"/>
                  </a:moveTo>
                  <a:cubicBezTo>
                    <a:pt x="54" y="136"/>
                    <a:pt x="54" y="135"/>
                    <a:pt x="55" y="134"/>
                  </a:cubicBezTo>
                  <a:cubicBezTo>
                    <a:pt x="55" y="132"/>
                    <a:pt x="55" y="131"/>
                    <a:pt x="55" y="130"/>
                  </a:cubicBezTo>
                  <a:cubicBezTo>
                    <a:pt x="55" y="130"/>
                    <a:pt x="55" y="129"/>
                    <a:pt x="56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30"/>
                    <a:pt x="53" y="130"/>
                    <a:pt x="52" y="131"/>
                  </a:cubicBezTo>
                  <a:cubicBezTo>
                    <a:pt x="52" y="131"/>
                    <a:pt x="52" y="132"/>
                    <a:pt x="52" y="132"/>
                  </a:cubicBezTo>
                  <a:cubicBezTo>
                    <a:pt x="52" y="133"/>
                    <a:pt x="52" y="135"/>
                    <a:pt x="52" y="136"/>
                  </a:cubicBezTo>
                  <a:close/>
                  <a:moveTo>
                    <a:pt x="89" y="223"/>
                  </a:moveTo>
                  <a:cubicBezTo>
                    <a:pt x="87" y="222"/>
                    <a:pt x="83" y="222"/>
                    <a:pt x="82" y="222"/>
                  </a:cubicBezTo>
                  <a:cubicBezTo>
                    <a:pt x="82" y="223"/>
                    <a:pt x="82" y="224"/>
                    <a:pt x="82" y="225"/>
                  </a:cubicBezTo>
                  <a:cubicBezTo>
                    <a:pt x="84" y="225"/>
                    <a:pt x="86" y="225"/>
                    <a:pt x="88" y="224"/>
                  </a:cubicBezTo>
                  <a:cubicBezTo>
                    <a:pt x="88" y="224"/>
                    <a:pt x="88" y="223"/>
                    <a:pt x="89" y="223"/>
                  </a:cubicBezTo>
                  <a:close/>
                  <a:moveTo>
                    <a:pt x="55" y="66"/>
                  </a:moveTo>
                  <a:cubicBezTo>
                    <a:pt x="55" y="66"/>
                    <a:pt x="55" y="66"/>
                    <a:pt x="55" y="66"/>
                  </a:cubicBezTo>
                  <a:cubicBezTo>
                    <a:pt x="54" y="66"/>
                    <a:pt x="53" y="67"/>
                    <a:pt x="52" y="68"/>
                  </a:cubicBezTo>
                  <a:cubicBezTo>
                    <a:pt x="51" y="68"/>
                    <a:pt x="51" y="69"/>
                    <a:pt x="51" y="69"/>
                  </a:cubicBezTo>
                  <a:cubicBezTo>
                    <a:pt x="51" y="70"/>
                    <a:pt x="51" y="71"/>
                    <a:pt x="51" y="72"/>
                  </a:cubicBezTo>
                  <a:cubicBezTo>
                    <a:pt x="55" y="70"/>
                    <a:pt x="55" y="70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37" y="127"/>
                  </a:moveTo>
                  <a:cubicBezTo>
                    <a:pt x="36" y="128"/>
                    <a:pt x="35" y="129"/>
                    <a:pt x="34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2"/>
                    <a:pt x="33" y="134"/>
                  </a:cubicBezTo>
                  <a:cubicBezTo>
                    <a:pt x="35" y="132"/>
                    <a:pt x="36" y="132"/>
                    <a:pt x="37" y="131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29"/>
                    <a:pt x="37" y="128"/>
                    <a:pt x="37" y="127"/>
                  </a:cubicBezTo>
                  <a:close/>
                  <a:moveTo>
                    <a:pt x="32" y="109"/>
                  </a:move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7" y="106"/>
                  </a:cubicBezTo>
                  <a:cubicBezTo>
                    <a:pt x="38" y="105"/>
                    <a:pt x="38" y="104"/>
                    <a:pt x="38" y="103"/>
                  </a:cubicBezTo>
                  <a:cubicBezTo>
                    <a:pt x="36" y="104"/>
                    <a:pt x="35" y="105"/>
                    <a:pt x="34" y="105"/>
                  </a:cubicBezTo>
                  <a:cubicBezTo>
                    <a:pt x="32" y="106"/>
                    <a:pt x="32" y="108"/>
                    <a:pt x="32" y="109"/>
                  </a:cubicBezTo>
                  <a:close/>
                  <a:moveTo>
                    <a:pt x="33" y="194"/>
                  </a:moveTo>
                  <a:cubicBezTo>
                    <a:pt x="33" y="194"/>
                    <a:pt x="33" y="195"/>
                    <a:pt x="33" y="195"/>
                  </a:cubicBezTo>
                  <a:cubicBezTo>
                    <a:pt x="36" y="195"/>
                    <a:pt x="39" y="195"/>
                    <a:pt x="41" y="195"/>
                  </a:cubicBezTo>
                  <a:cubicBezTo>
                    <a:pt x="43" y="195"/>
                    <a:pt x="43" y="194"/>
                    <a:pt x="44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40" y="193"/>
                    <a:pt x="37" y="193"/>
                    <a:pt x="35" y="194"/>
                  </a:cubicBezTo>
                  <a:cubicBezTo>
                    <a:pt x="34" y="194"/>
                    <a:pt x="33" y="194"/>
                    <a:pt x="33" y="194"/>
                  </a:cubicBezTo>
                  <a:close/>
                  <a:moveTo>
                    <a:pt x="88" y="212"/>
                  </a:moveTo>
                  <a:cubicBezTo>
                    <a:pt x="87" y="212"/>
                    <a:pt x="85" y="213"/>
                    <a:pt x="84" y="213"/>
                  </a:cubicBezTo>
                  <a:cubicBezTo>
                    <a:pt x="85" y="215"/>
                    <a:pt x="87" y="216"/>
                    <a:pt x="89" y="217"/>
                  </a:cubicBezTo>
                  <a:cubicBezTo>
                    <a:pt x="89" y="216"/>
                    <a:pt x="89" y="214"/>
                    <a:pt x="88" y="212"/>
                  </a:cubicBezTo>
                  <a:close/>
                  <a:moveTo>
                    <a:pt x="54" y="187"/>
                  </a:moveTo>
                  <a:cubicBezTo>
                    <a:pt x="53" y="188"/>
                    <a:pt x="51" y="189"/>
                    <a:pt x="50" y="191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4" y="190"/>
                  </a:cubicBezTo>
                  <a:cubicBezTo>
                    <a:pt x="55" y="190"/>
                    <a:pt x="57" y="189"/>
                    <a:pt x="58" y="188"/>
                  </a:cubicBezTo>
                  <a:cubicBezTo>
                    <a:pt x="58" y="188"/>
                    <a:pt x="58" y="188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6" y="188"/>
                    <a:pt x="56" y="188"/>
                    <a:pt x="54" y="187"/>
                  </a:cubicBezTo>
                  <a:close/>
                  <a:moveTo>
                    <a:pt x="18" y="137"/>
                  </a:moveTo>
                  <a:cubicBezTo>
                    <a:pt x="19" y="137"/>
                    <a:pt x="19" y="136"/>
                    <a:pt x="20" y="136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3"/>
                    <a:pt x="20" y="131"/>
                    <a:pt x="20" y="130"/>
                  </a:cubicBezTo>
                  <a:cubicBezTo>
                    <a:pt x="18" y="130"/>
                    <a:pt x="18" y="130"/>
                    <a:pt x="18" y="132"/>
                  </a:cubicBezTo>
                  <a:cubicBezTo>
                    <a:pt x="18" y="133"/>
                    <a:pt x="18" y="134"/>
                    <a:pt x="18" y="135"/>
                  </a:cubicBezTo>
                  <a:cubicBezTo>
                    <a:pt x="18" y="136"/>
                    <a:pt x="18" y="137"/>
                    <a:pt x="18" y="137"/>
                  </a:cubicBezTo>
                  <a:close/>
                  <a:moveTo>
                    <a:pt x="17" y="190"/>
                  </a:moveTo>
                  <a:cubicBezTo>
                    <a:pt x="17" y="190"/>
                    <a:pt x="17" y="190"/>
                    <a:pt x="18" y="190"/>
                  </a:cubicBezTo>
                  <a:cubicBezTo>
                    <a:pt x="19" y="189"/>
                    <a:pt x="20" y="188"/>
                    <a:pt x="21" y="187"/>
                  </a:cubicBezTo>
                  <a:cubicBezTo>
                    <a:pt x="21" y="186"/>
                    <a:pt x="22" y="186"/>
                    <a:pt x="22" y="186"/>
                  </a:cubicBezTo>
                  <a:cubicBezTo>
                    <a:pt x="22" y="185"/>
                    <a:pt x="22" y="184"/>
                    <a:pt x="22" y="184"/>
                  </a:cubicBezTo>
                  <a:cubicBezTo>
                    <a:pt x="22" y="184"/>
                    <a:pt x="21" y="184"/>
                    <a:pt x="21" y="184"/>
                  </a:cubicBezTo>
                  <a:cubicBezTo>
                    <a:pt x="21" y="184"/>
                    <a:pt x="20" y="185"/>
                    <a:pt x="19" y="185"/>
                  </a:cubicBezTo>
                  <a:cubicBezTo>
                    <a:pt x="19" y="185"/>
                    <a:pt x="18" y="185"/>
                    <a:pt x="18" y="186"/>
                  </a:cubicBezTo>
                  <a:cubicBezTo>
                    <a:pt x="18" y="187"/>
                    <a:pt x="17" y="189"/>
                    <a:pt x="17" y="190"/>
                  </a:cubicBezTo>
                  <a:close/>
                  <a:moveTo>
                    <a:pt x="88" y="86"/>
                  </a:moveTo>
                  <a:cubicBezTo>
                    <a:pt x="90" y="86"/>
                    <a:pt x="90" y="86"/>
                    <a:pt x="90" y="85"/>
                  </a:cubicBezTo>
                  <a:cubicBezTo>
                    <a:pt x="90" y="83"/>
                    <a:pt x="90" y="80"/>
                    <a:pt x="90" y="78"/>
                  </a:cubicBezTo>
                  <a:cubicBezTo>
                    <a:pt x="90" y="78"/>
                    <a:pt x="90" y="78"/>
                    <a:pt x="90" y="77"/>
                  </a:cubicBezTo>
                  <a:cubicBezTo>
                    <a:pt x="89" y="78"/>
                    <a:pt x="88" y="78"/>
                    <a:pt x="88" y="79"/>
                  </a:cubicBezTo>
                  <a:cubicBezTo>
                    <a:pt x="88" y="82"/>
                    <a:pt x="88" y="84"/>
                    <a:pt x="88" y="86"/>
                  </a:cubicBezTo>
                  <a:close/>
                  <a:moveTo>
                    <a:pt x="20" y="58"/>
                  </a:moveTo>
                  <a:cubicBezTo>
                    <a:pt x="20" y="60"/>
                    <a:pt x="20" y="61"/>
                    <a:pt x="20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59"/>
                    <a:pt x="23" y="58"/>
                    <a:pt x="23" y="56"/>
                  </a:cubicBezTo>
                  <a:cubicBezTo>
                    <a:pt x="22" y="57"/>
                    <a:pt x="21" y="58"/>
                    <a:pt x="20" y="58"/>
                  </a:cubicBezTo>
                  <a:close/>
                  <a:moveTo>
                    <a:pt x="54" y="166"/>
                  </a:moveTo>
                  <a:cubicBezTo>
                    <a:pt x="55" y="165"/>
                    <a:pt x="55" y="165"/>
                    <a:pt x="56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62"/>
                    <a:pt x="56" y="160"/>
                    <a:pt x="56" y="158"/>
                  </a:cubicBezTo>
                  <a:cubicBezTo>
                    <a:pt x="55" y="159"/>
                    <a:pt x="54" y="160"/>
                    <a:pt x="54" y="161"/>
                  </a:cubicBezTo>
                  <a:cubicBezTo>
                    <a:pt x="54" y="162"/>
                    <a:pt x="54" y="164"/>
                    <a:pt x="54" y="166"/>
                  </a:cubicBezTo>
                  <a:close/>
                  <a:moveTo>
                    <a:pt x="20" y="92"/>
                  </a:moveTo>
                  <a:cubicBezTo>
                    <a:pt x="21" y="91"/>
                    <a:pt x="21" y="91"/>
                    <a:pt x="21" y="89"/>
                  </a:cubicBezTo>
                  <a:cubicBezTo>
                    <a:pt x="21" y="89"/>
                    <a:pt x="21" y="88"/>
                    <a:pt x="21" y="88"/>
                  </a:cubicBezTo>
                  <a:cubicBezTo>
                    <a:pt x="19" y="89"/>
                    <a:pt x="18" y="90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3"/>
                    <a:pt x="16" y="94"/>
                  </a:cubicBezTo>
                  <a:cubicBezTo>
                    <a:pt x="16" y="93"/>
                    <a:pt x="16" y="93"/>
                    <a:pt x="17" y="93"/>
                  </a:cubicBezTo>
                  <a:cubicBezTo>
                    <a:pt x="17" y="92"/>
                    <a:pt x="17" y="91"/>
                    <a:pt x="18" y="91"/>
                  </a:cubicBezTo>
                  <a:cubicBezTo>
                    <a:pt x="19" y="91"/>
                    <a:pt x="19" y="92"/>
                    <a:pt x="20" y="92"/>
                  </a:cubicBezTo>
                  <a:close/>
                  <a:moveTo>
                    <a:pt x="62" y="22"/>
                  </a:moveTo>
                  <a:cubicBezTo>
                    <a:pt x="62" y="21"/>
                    <a:pt x="62" y="20"/>
                    <a:pt x="62" y="19"/>
                  </a:cubicBezTo>
                  <a:cubicBezTo>
                    <a:pt x="61" y="19"/>
                    <a:pt x="61" y="20"/>
                    <a:pt x="60" y="21"/>
                  </a:cubicBezTo>
                  <a:cubicBezTo>
                    <a:pt x="60" y="22"/>
                    <a:pt x="60" y="23"/>
                    <a:pt x="59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60" y="27"/>
                    <a:pt x="60" y="27"/>
                    <a:pt x="62" y="25"/>
                  </a:cubicBezTo>
                  <a:cubicBezTo>
                    <a:pt x="61" y="24"/>
                    <a:pt x="60" y="23"/>
                    <a:pt x="60" y="22"/>
                  </a:cubicBezTo>
                  <a:cubicBezTo>
                    <a:pt x="60" y="22"/>
                    <a:pt x="61" y="22"/>
                    <a:pt x="61" y="22"/>
                  </a:cubicBezTo>
                  <a:cubicBezTo>
                    <a:pt x="61" y="22"/>
                    <a:pt x="61" y="22"/>
                    <a:pt x="62" y="22"/>
                  </a:cubicBezTo>
                  <a:close/>
                  <a:moveTo>
                    <a:pt x="71" y="38"/>
                  </a:moveTo>
                  <a:cubicBezTo>
                    <a:pt x="74" y="36"/>
                    <a:pt x="76" y="35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6" y="33"/>
                    <a:pt x="74" y="34"/>
                    <a:pt x="71" y="35"/>
                  </a:cubicBezTo>
                  <a:cubicBezTo>
                    <a:pt x="71" y="36"/>
                    <a:pt x="71" y="37"/>
                    <a:pt x="71" y="38"/>
                  </a:cubicBezTo>
                  <a:close/>
                  <a:moveTo>
                    <a:pt x="11" y="189"/>
                  </a:moveTo>
                  <a:cubicBezTo>
                    <a:pt x="11" y="191"/>
                    <a:pt x="12" y="193"/>
                    <a:pt x="12" y="196"/>
                  </a:cubicBezTo>
                  <a:cubicBezTo>
                    <a:pt x="12" y="197"/>
                    <a:pt x="12" y="198"/>
                    <a:pt x="11" y="200"/>
                  </a:cubicBezTo>
                  <a:cubicBezTo>
                    <a:pt x="12" y="199"/>
                    <a:pt x="13" y="199"/>
                    <a:pt x="13" y="199"/>
                  </a:cubicBezTo>
                  <a:cubicBezTo>
                    <a:pt x="13" y="196"/>
                    <a:pt x="13" y="193"/>
                    <a:pt x="12" y="189"/>
                  </a:cubicBezTo>
                  <a:cubicBezTo>
                    <a:pt x="12" y="189"/>
                    <a:pt x="12" y="189"/>
                    <a:pt x="11" y="189"/>
                  </a:cubicBezTo>
                  <a:close/>
                  <a:moveTo>
                    <a:pt x="9" y="59"/>
                  </a:moveTo>
                  <a:cubicBezTo>
                    <a:pt x="9" y="65"/>
                    <a:pt x="9" y="79"/>
                    <a:pt x="9" y="81"/>
                  </a:cubicBezTo>
                  <a:cubicBezTo>
                    <a:pt x="10" y="80"/>
                    <a:pt x="10" y="80"/>
                    <a:pt x="10" y="79"/>
                  </a:cubicBezTo>
                  <a:cubicBezTo>
                    <a:pt x="10" y="75"/>
                    <a:pt x="10" y="71"/>
                    <a:pt x="10" y="66"/>
                  </a:cubicBezTo>
                  <a:cubicBezTo>
                    <a:pt x="9" y="64"/>
                    <a:pt x="9" y="62"/>
                    <a:pt x="9" y="59"/>
                  </a:cubicBezTo>
                  <a:close/>
                  <a:moveTo>
                    <a:pt x="16" y="67"/>
                  </a:moveTo>
                  <a:cubicBezTo>
                    <a:pt x="16" y="66"/>
                    <a:pt x="17" y="66"/>
                    <a:pt x="17" y="65"/>
                  </a:cubicBezTo>
                  <a:cubicBezTo>
                    <a:pt x="18" y="65"/>
                    <a:pt x="18" y="65"/>
                    <a:pt x="18" y="64"/>
                  </a:cubicBezTo>
                  <a:cubicBezTo>
                    <a:pt x="17" y="63"/>
                    <a:pt x="17" y="61"/>
                    <a:pt x="17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4"/>
                    <a:pt x="16" y="67"/>
                  </a:cubicBezTo>
                  <a:close/>
                  <a:moveTo>
                    <a:pt x="13" y="26"/>
                  </a:moveTo>
                  <a:cubicBezTo>
                    <a:pt x="15" y="23"/>
                    <a:pt x="17" y="21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cubicBezTo>
                    <a:pt x="13" y="23"/>
                    <a:pt x="13" y="23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20" y="141"/>
                  </a:moveTo>
                  <a:cubicBezTo>
                    <a:pt x="18" y="142"/>
                    <a:pt x="17" y="142"/>
                    <a:pt x="18" y="144"/>
                  </a:cubicBezTo>
                  <a:cubicBezTo>
                    <a:pt x="18" y="145"/>
                    <a:pt x="17" y="146"/>
                    <a:pt x="17" y="147"/>
                  </a:cubicBezTo>
                  <a:cubicBezTo>
                    <a:pt x="17" y="147"/>
                    <a:pt x="17" y="148"/>
                    <a:pt x="17" y="148"/>
                  </a:cubicBezTo>
                  <a:cubicBezTo>
                    <a:pt x="18" y="147"/>
                    <a:pt x="19" y="147"/>
                    <a:pt x="19" y="146"/>
                  </a:cubicBezTo>
                  <a:cubicBezTo>
                    <a:pt x="19" y="144"/>
                    <a:pt x="19" y="143"/>
                    <a:pt x="20" y="141"/>
                  </a:cubicBezTo>
                  <a:close/>
                  <a:moveTo>
                    <a:pt x="23" y="46"/>
                  </a:moveTo>
                  <a:cubicBezTo>
                    <a:pt x="21" y="47"/>
                    <a:pt x="20" y="48"/>
                    <a:pt x="19" y="49"/>
                  </a:cubicBezTo>
                  <a:cubicBezTo>
                    <a:pt x="19" y="50"/>
                    <a:pt x="19" y="51"/>
                    <a:pt x="19" y="52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3" y="48"/>
                    <a:pt x="23" y="48"/>
                    <a:pt x="23" y="46"/>
                  </a:cubicBezTo>
                  <a:close/>
                  <a:moveTo>
                    <a:pt x="26" y="182"/>
                  </a:moveTo>
                  <a:cubicBezTo>
                    <a:pt x="27" y="181"/>
                    <a:pt x="29" y="180"/>
                    <a:pt x="30" y="179"/>
                  </a:cubicBezTo>
                  <a:cubicBezTo>
                    <a:pt x="30" y="178"/>
                    <a:pt x="31" y="178"/>
                    <a:pt x="30" y="177"/>
                  </a:cubicBezTo>
                  <a:cubicBezTo>
                    <a:pt x="29" y="177"/>
                    <a:pt x="28" y="178"/>
                    <a:pt x="27" y="179"/>
                  </a:cubicBezTo>
                  <a:cubicBezTo>
                    <a:pt x="26" y="180"/>
                    <a:pt x="26" y="181"/>
                    <a:pt x="26" y="182"/>
                  </a:cubicBezTo>
                  <a:close/>
                  <a:moveTo>
                    <a:pt x="64" y="5"/>
                  </a:moveTo>
                  <a:cubicBezTo>
                    <a:pt x="64" y="4"/>
                    <a:pt x="63" y="4"/>
                    <a:pt x="63" y="5"/>
                  </a:cubicBezTo>
                  <a:cubicBezTo>
                    <a:pt x="60" y="5"/>
                    <a:pt x="57" y="5"/>
                    <a:pt x="55" y="5"/>
                  </a:cubicBezTo>
                  <a:cubicBezTo>
                    <a:pt x="54" y="6"/>
                    <a:pt x="53" y="6"/>
                    <a:pt x="53" y="7"/>
                  </a:cubicBezTo>
                  <a:cubicBezTo>
                    <a:pt x="57" y="6"/>
                    <a:pt x="61" y="6"/>
                    <a:pt x="64" y="5"/>
                  </a:cubicBezTo>
                  <a:close/>
                  <a:moveTo>
                    <a:pt x="66" y="84"/>
                  </a:moveTo>
                  <a:cubicBezTo>
                    <a:pt x="65" y="85"/>
                    <a:pt x="65" y="85"/>
                    <a:pt x="65" y="86"/>
                  </a:cubicBezTo>
                  <a:cubicBezTo>
                    <a:pt x="65" y="90"/>
                    <a:pt x="65" y="93"/>
                    <a:pt x="65" y="97"/>
                  </a:cubicBezTo>
                  <a:cubicBezTo>
                    <a:pt x="65" y="97"/>
                    <a:pt x="65" y="98"/>
                    <a:pt x="65" y="98"/>
                  </a:cubicBezTo>
                  <a:cubicBezTo>
                    <a:pt x="65" y="97"/>
                    <a:pt x="66" y="87"/>
                    <a:pt x="66" y="84"/>
                  </a:cubicBezTo>
                  <a:close/>
                  <a:moveTo>
                    <a:pt x="15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9" y="72"/>
                    <a:pt x="19" y="72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5" y="72"/>
                    <a:pt x="15" y="74"/>
                  </a:cubicBezTo>
                  <a:cubicBezTo>
                    <a:pt x="15" y="74"/>
                    <a:pt x="15" y="75"/>
                    <a:pt x="15" y="75"/>
                  </a:cubicBezTo>
                  <a:close/>
                  <a:moveTo>
                    <a:pt x="24" y="165"/>
                  </a:moveTo>
                  <a:cubicBezTo>
                    <a:pt x="24" y="165"/>
                    <a:pt x="24" y="165"/>
                    <a:pt x="24" y="165"/>
                  </a:cubicBezTo>
                  <a:cubicBezTo>
                    <a:pt x="24" y="164"/>
                    <a:pt x="25" y="164"/>
                    <a:pt x="25" y="163"/>
                  </a:cubicBezTo>
                  <a:cubicBezTo>
                    <a:pt x="26" y="162"/>
                    <a:pt x="26" y="160"/>
                    <a:pt x="26" y="159"/>
                  </a:cubicBezTo>
                  <a:cubicBezTo>
                    <a:pt x="25" y="159"/>
                    <a:pt x="24" y="159"/>
                    <a:pt x="24" y="160"/>
                  </a:cubicBezTo>
                  <a:cubicBezTo>
                    <a:pt x="24" y="160"/>
                    <a:pt x="24" y="160"/>
                    <a:pt x="24" y="161"/>
                  </a:cubicBezTo>
                  <a:cubicBezTo>
                    <a:pt x="24" y="162"/>
                    <a:pt x="24" y="163"/>
                    <a:pt x="24" y="165"/>
                  </a:cubicBezTo>
                  <a:close/>
                  <a:moveTo>
                    <a:pt x="42" y="154"/>
                  </a:moveTo>
                  <a:cubicBezTo>
                    <a:pt x="43" y="154"/>
                    <a:pt x="43" y="153"/>
                    <a:pt x="44" y="153"/>
                  </a:cubicBezTo>
                  <a:cubicBezTo>
                    <a:pt x="44" y="153"/>
                    <a:pt x="44" y="152"/>
                    <a:pt x="44" y="152"/>
                  </a:cubicBezTo>
                  <a:cubicBezTo>
                    <a:pt x="45" y="151"/>
                    <a:pt x="45" y="150"/>
                    <a:pt x="45" y="149"/>
                  </a:cubicBezTo>
                  <a:cubicBezTo>
                    <a:pt x="44" y="149"/>
                    <a:pt x="43" y="150"/>
                    <a:pt x="42" y="151"/>
                  </a:cubicBezTo>
                  <a:cubicBezTo>
                    <a:pt x="42" y="151"/>
                    <a:pt x="42" y="151"/>
                    <a:pt x="42" y="152"/>
                  </a:cubicBezTo>
                  <a:cubicBezTo>
                    <a:pt x="42" y="152"/>
                    <a:pt x="42" y="153"/>
                    <a:pt x="42" y="154"/>
                  </a:cubicBezTo>
                  <a:close/>
                  <a:moveTo>
                    <a:pt x="37" y="21"/>
                  </a:moveTo>
                  <a:cubicBezTo>
                    <a:pt x="36" y="22"/>
                    <a:pt x="34" y="23"/>
                    <a:pt x="33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7" y="24"/>
                    <a:pt x="37" y="25"/>
                    <a:pt x="37" y="21"/>
                  </a:cubicBezTo>
                  <a:close/>
                  <a:moveTo>
                    <a:pt x="38" y="72"/>
                  </a:moveTo>
                  <a:cubicBezTo>
                    <a:pt x="41" y="71"/>
                    <a:pt x="41" y="70"/>
                    <a:pt x="40" y="67"/>
                  </a:cubicBezTo>
                  <a:cubicBezTo>
                    <a:pt x="39" y="68"/>
                    <a:pt x="39" y="69"/>
                    <a:pt x="38" y="69"/>
                  </a:cubicBezTo>
                  <a:cubicBezTo>
                    <a:pt x="38" y="69"/>
                    <a:pt x="38" y="70"/>
                    <a:pt x="38" y="70"/>
                  </a:cubicBezTo>
                  <a:cubicBezTo>
                    <a:pt x="38" y="71"/>
                    <a:pt x="38" y="71"/>
                    <a:pt x="38" y="72"/>
                  </a:cubicBezTo>
                  <a:close/>
                  <a:moveTo>
                    <a:pt x="55" y="75"/>
                  </a:moveTo>
                  <a:cubicBezTo>
                    <a:pt x="51" y="77"/>
                    <a:pt x="51" y="78"/>
                    <a:pt x="52" y="80"/>
                  </a:cubicBezTo>
                  <a:cubicBezTo>
                    <a:pt x="53" y="80"/>
                    <a:pt x="53" y="79"/>
                    <a:pt x="54" y="79"/>
                  </a:cubicBezTo>
                  <a:cubicBezTo>
                    <a:pt x="54" y="79"/>
                    <a:pt x="54" y="79"/>
                    <a:pt x="54" y="78"/>
                  </a:cubicBezTo>
                  <a:cubicBezTo>
                    <a:pt x="54" y="77"/>
                    <a:pt x="54" y="76"/>
                    <a:pt x="55" y="75"/>
                  </a:cubicBezTo>
                  <a:close/>
                  <a:moveTo>
                    <a:pt x="42" y="144"/>
                  </a:moveTo>
                  <a:cubicBezTo>
                    <a:pt x="43" y="144"/>
                    <a:pt x="43" y="143"/>
                    <a:pt x="44" y="143"/>
                  </a:cubicBezTo>
                  <a:cubicBezTo>
                    <a:pt x="44" y="143"/>
                    <a:pt x="44" y="142"/>
                    <a:pt x="44" y="142"/>
                  </a:cubicBezTo>
                  <a:cubicBezTo>
                    <a:pt x="44" y="141"/>
                    <a:pt x="44" y="140"/>
                    <a:pt x="44" y="139"/>
                  </a:cubicBezTo>
                  <a:cubicBezTo>
                    <a:pt x="43" y="139"/>
                    <a:pt x="42" y="140"/>
                    <a:pt x="42" y="140"/>
                  </a:cubicBezTo>
                  <a:cubicBezTo>
                    <a:pt x="42" y="142"/>
                    <a:pt x="42" y="143"/>
                    <a:pt x="42" y="144"/>
                  </a:cubicBezTo>
                  <a:close/>
                  <a:moveTo>
                    <a:pt x="33" y="191"/>
                  </a:moveTo>
                  <a:cubicBezTo>
                    <a:pt x="34" y="191"/>
                    <a:pt x="34" y="191"/>
                    <a:pt x="34" y="191"/>
                  </a:cubicBezTo>
                  <a:cubicBezTo>
                    <a:pt x="36" y="189"/>
                    <a:pt x="38" y="188"/>
                    <a:pt x="40" y="187"/>
                  </a:cubicBezTo>
                  <a:cubicBezTo>
                    <a:pt x="40" y="186"/>
                    <a:pt x="40" y="186"/>
                    <a:pt x="40" y="185"/>
                  </a:cubicBezTo>
                  <a:cubicBezTo>
                    <a:pt x="38" y="187"/>
                    <a:pt x="36" y="189"/>
                    <a:pt x="33" y="191"/>
                  </a:cubicBezTo>
                  <a:close/>
                  <a:moveTo>
                    <a:pt x="19" y="108"/>
                  </a:moveTo>
                  <a:cubicBezTo>
                    <a:pt x="18" y="109"/>
                    <a:pt x="17" y="109"/>
                    <a:pt x="17" y="110"/>
                  </a:cubicBezTo>
                  <a:cubicBezTo>
                    <a:pt x="17" y="111"/>
                    <a:pt x="17" y="112"/>
                    <a:pt x="17" y="114"/>
                  </a:cubicBezTo>
                  <a:cubicBezTo>
                    <a:pt x="19" y="112"/>
                    <a:pt x="19" y="112"/>
                    <a:pt x="19" y="108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5" y="11"/>
                    <a:pt x="13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3" y="13"/>
                    <a:pt x="15" y="13"/>
                    <a:pt x="17" y="12"/>
                  </a:cubicBezTo>
                  <a:close/>
                  <a:moveTo>
                    <a:pt x="91" y="26"/>
                  </a:moveTo>
                  <a:cubicBezTo>
                    <a:pt x="91" y="25"/>
                    <a:pt x="91" y="24"/>
                    <a:pt x="91" y="23"/>
                  </a:cubicBezTo>
                  <a:cubicBezTo>
                    <a:pt x="91" y="23"/>
                    <a:pt x="90" y="22"/>
                    <a:pt x="90" y="22"/>
                  </a:cubicBezTo>
                  <a:cubicBezTo>
                    <a:pt x="89" y="22"/>
                    <a:pt x="89" y="22"/>
                    <a:pt x="89" y="23"/>
                  </a:cubicBezTo>
                  <a:cubicBezTo>
                    <a:pt x="89" y="24"/>
                    <a:pt x="88" y="25"/>
                    <a:pt x="88" y="26"/>
                  </a:cubicBezTo>
                  <a:cubicBezTo>
                    <a:pt x="89" y="26"/>
                    <a:pt x="90" y="26"/>
                    <a:pt x="91" y="26"/>
                  </a:cubicBezTo>
                  <a:close/>
                  <a:moveTo>
                    <a:pt x="34" y="83"/>
                  </a:moveTo>
                  <a:cubicBezTo>
                    <a:pt x="33" y="83"/>
                    <a:pt x="33" y="84"/>
                    <a:pt x="32" y="85"/>
                  </a:cubicBezTo>
                  <a:cubicBezTo>
                    <a:pt x="31" y="86"/>
                    <a:pt x="31" y="86"/>
                    <a:pt x="32" y="87"/>
                  </a:cubicBezTo>
                  <a:cubicBezTo>
                    <a:pt x="32" y="87"/>
                    <a:pt x="33" y="86"/>
                    <a:pt x="34" y="86"/>
                  </a:cubicBezTo>
                  <a:cubicBezTo>
                    <a:pt x="35" y="85"/>
                    <a:pt x="35" y="84"/>
                    <a:pt x="34" y="83"/>
                  </a:cubicBezTo>
                  <a:close/>
                  <a:moveTo>
                    <a:pt x="34" y="143"/>
                  </a:moveTo>
                  <a:cubicBezTo>
                    <a:pt x="35" y="143"/>
                    <a:pt x="35" y="142"/>
                    <a:pt x="36" y="142"/>
                  </a:cubicBezTo>
                  <a:cubicBezTo>
                    <a:pt x="37" y="141"/>
                    <a:pt x="37" y="140"/>
                    <a:pt x="37" y="139"/>
                  </a:cubicBezTo>
                  <a:cubicBezTo>
                    <a:pt x="36" y="139"/>
                    <a:pt x="36" y="140"/>
                    <a:pt x="35" y="140"/>
                  </a:cubicBezTo>
                  <a:cubicBezTo>
                    <a:pt x="34" y="141"/>
                    <a:pt x="34" y="142"/>
                    <a:pt x="34" y="143"/>
                  </a:cubicBezTo>
                  <a:close/>
                  <a:moveTo>
                    <a:pt x="37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8" y="62"/>
                    <a:pt x="38" y="61"/>
                    <a:pt x="39" y="61"/>
                  </a:cubicBezTo>
                  <a:cubicBezTo>
                    <a:pt x="40" y="60"/>
                    <a:pt x="40" y="60"/>
                    <a:pt x="40" y="58"/>
                  </a:cubicBezTo>
                  <a:cubicBezTo>
                    <a:pt x="39" y="59"/>
                    <a:pt x="38" y="59"/>
                    <a:pt x="37" y="60"/>
                  </a:cubicBezTo>
                  <a:cubicBezTo>
                    <a:pt x="36" y="61"/>
                    <a:pt x="36" y="61"/>
                    <a:pt x="37" y="62"/>
                  </a:cubicBezTo>
                  <a:close/>
                  <a:moveTo>
                    <a:pt x="19" y="152"/>
                  </a:moveTo>
                  <a:cubicBezTo>
                    <a:pt x="18" y="153"/>
                    <a:pt x="17" y="152"/>
                    <a:pt x="17" y="153"/>
                  </a:cubicBezTo>
                  <a:cubicBezTo>
                    <a:pt x="17" y="155"/>
                    <a:pt x="17" y="157"/>
                    <a:pt x="17" y="158"/>
                  </a:cubicBezTo>
                  <a:cubicBezTo>
                    <a:pt x="18" y="158"/>
                    <a:pt x="18" y="158"/>
                    <a:pt x="18" y="157"/>
                  </a:cubicBezTo>
                  <a:cubicBezTo>
                    <a:pt x="18" y="156"/>
                    <a:pt x="19" y="154"/>
                    <a:pt x="19" y="152"/>
                  </a:cubicBezTo>
                  <a:close/>
                  <a:moveTo>
                    <a:pt x="45" y="54"/>
                  </a:moveTo>
                  <a:cubicBezTo>
                    <a:pt x="44" y="54"/>
                    <a:pt x="44" y="55"/>
                    <a:pt x="43" y="55"/>
                  </a:cubicBezTo>
                  <a:cubicBezTo>
                    <a:pt x="42" y="56"/>
                    <a:pt x="42" y="56"/>
                    <a:pt x="43" y="58"/>
                  </a:cubicBezTo>
                  <a:cubicBezTo>
                    <a:pt x="45" y="56"/>
                    <a:pt x="45" y="57"/>
                    <a:pt x="45" y="54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6" y="15"/>
                    <a:pt x="45" y="15"/>
                  </a:cubicBezTo>
                  <a:cubicBezTo>
                    <a:pt x="43" y="15"/>
                    <a:pt x="43" y="16"/>
                    <a:pt x="42" y="17"/>
                  </a:cubicBezTo>
                  <a:cubicBezTo>
                    <a:pt x="44" y="16"/>
                    <a:pt x="47" y="16"/>
                    <a:pt x="49" y="15"/>
                  </a:cubicBezTo>
                  <a:close/>
                  <a:moveTo>
                    <a:pt x="34" y="149"/>
                  </a:moveTo>
                  <a:cubicBezTo>
                    <a:pt x="36" y="148"/>
                    <a:pt x="37" y="148"/>
                    <a:pt x="36" y="145"/>
                  </a:cubicBezTo>
                  <a:cubicBezTo>
                    <a:pt x="34" y="146"/>
                    <a:pt x="34" y="147"/>
                    <a:pt x="34" y="149"/>
                  </a:cubicBezTo>
                  <a:close/>
                  <a:moveTo>
                    <a:pt x="37" y="118"/>
                  </a:moveTo>
                  <a:cubicBezTo>
                    <a:pt x="36" y="120"/>
                    <a:pt x="34" y="121"/>
                    <a:pt x="33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5" y="122"/>
                    <a:pt x="36" y="121"/>
                    <a:pt x="37" y="120"/>
                  </a:cubicBezTo>
                  <a:cubicBezTo>
                    <a:pt x="37" y="120"/>
                    <a:pt x="38" y="119"/>
                    <a:pt x="37" y="118"/>
                  </a:cubicBezTo>
                  <a:close/>
                  <a:moveTo>
                    <a:pt x="25" y="87"/>
                  </a:moveTo>
                  <a:cubicBezTo>
                    <a:pt x="28" y="85"/>
                    <a:pt x="28" y="85"/>
                    <a:pt x="28" y="83"/>
                  </a:cubicBezTo>
                  <a:cubicBezTo>
                    <a:pt x="25" y="84"/>
                    <a:pt x="25" y="84"/>
                    <a:pt x="25" y="87"/>
                  </a:cubicBezTo>
                  <a:close/>
                  <a:moveTo>
                    <a:pt x="62" y="113"/>
                  </a:moveTo>
                  <a:cubicBezTo>
                    <a:pt x="62" y="113"/>
                    <a:pt x="62" y="112"/>
                    <a:pt x="62" y="112"/>
                  </a:cubicBezTo>
                  <a:cubicBezTo>
                    <a:pt x="62" y="113"/>
                    <a:pt x="61" y="113"/>
                    <a:pt x="61" y="113"/>
                  </a:cubicBezTo>
                  <a:cubicBezTo>
                    <a:pt x="61" y="115"/>
                    <a:pt x="61" y="117"/>
                    <a:pt x="61" y="119"/>
                  </a:cubicBezTo>
                  <a:cubicBezTo>
                    <a:pt x="62" y="119"/>
                    <a:pt x="62" y="118"/>
                    <a:pt x="62" y="118"/>
                  </a:cubicBezTo>
                  <a:cubicBezTo>
                    <a:pt x="62" y="116"/>
                    <a:pt x="62" y="114"/>
                    <a:pt x="62" y="113"/>
                  </a:cubicBezTo>
                  <a:close/>
                  <a:moveTo>
                    <a:pt x="39" y="38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8"/>
                    <a:pt x="38" y="39"/>
                  </a:cubicBezTo>
                  <a:cubicBezTo>
                    <a:pt x="38" y="40"/>
                    <a:pt x="38" y="41"/>
                    <a:pt x="38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39"/>
                    <a:pt x="40" y="38"/>
                    <a:pt x="39" y="38"/>
                  </a:cubicBezTo>
                  <a:close/>
                  <a:moveTo>
                    <a:pt x="10" y="91"/>
                  </a:moveTo>
                  <a:cubicBezTo>
                    <a:pt x="10" y="91"/>
                    <a:pt x="10" y="91"/>
                    <a:pt x="10" y="90"/>
                  </a:cubicBezTo>
                  <a:cubicBezTo>
                    <a:pt x="10" y="88"/>
                    <a:pt x="10" y="86"/>
                    <a:pt x="10" y="84"/>
                  </a:cubicBezTo>
                  <a:cubicBezTo>
                    <a:pt x="10" y="83"/>
                    <a:pt x="10" y="83"/>
                    <a:pt x="9" y="83"/>
                  </a:cubicBezTo>
                  <a:cubicBezTo>
                    <a:pt x="9" y="85"/>
                    <a:pt x="9" y="90"/>
                    <a:pt x="10" y="91"/>
                  </a:cubicBezTo>
                  <a:close/>
                  <a:moveTo>
                    <a:pt x="34" y="138"/>
                  </a:moveTo>
                  <a:cubicBezTo>
                    <a:pt x="35" y="137"/>
                    <a:pt x="36" y="137"/>
                    <a:pt x="36" y="136"/>
                  </a:cubicBezTo>
                  <a:cubicBezTo>
                    <a:pt x="37" y="135"/>
                    <a:pt x="37" y="135"/>
                    <a:pt x="37" y="134"/>
                  </a:cubicBezTo>
                  <a:cubicBezTo>
                    <a:pt x="36" y="135"/>
                    <a:pt x="35" y="136"/>
                    <a:pt x="34" y="137"/>
                  </a:cubicBezTo>
                  <a:cubicBezTo>
                    <a:pt x="33" y="137"/>
                    <a:pt x="34" y="137"/>
                    <a:pt x="34" y="138"/>
                  </a:cubicBezTo>
                  <a:close/>
                  <a:moveTo>
                    <a:pt x="49" y="71"/>
                  </a:moveTo>
                  <a:cubicBezTo>
                    <a:pt x="46" y="72"/>
                    <a:pt x="46" y="73"/>
                    <a:pt x="48" y="75"/>
                  </a:cubicBezTo>
                  <a:cubicBezTo>
                    <a:pt x="49" y="74"/>
                    <a:pt x="49" y="74"/>
                    <a:pt x="49" y="73"/>
                  </a:cubicBezTo>
                  <a:cubicBezTo>
                    <a:pt x="49" y="72"/>
                    <a:pt x="49" y="71"/>
                    <a:pt x="49" y="71"/>
                  </a:cubicBezTo>
                  <a:close/>
                  <a:moveTo>
                    <a:pt x="26" y="15"/>
                  </a:moveTo>
                  <a:cubicBezTo>
                    <a:pt x="26" y="15"/>
                    <a:pt x="25" y="15"/>
                    <a:pt x="25" y="15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21" y="20"/>
                    <a:pt x="25" y="17"/>
                    <a:pt x="26" y="15"/>
                  </a:cubicBezTo>
                  <a:close/>
                  <a:moveTo>
                    <a:pt x="39" y="81"/>
                  </a:moveTo>
                  <a:cubicBezTo>
                    <a:pt x="41" y="80"/>
                    <a:pt x="41" y="79"/>
                    <a:pt x="41" y="77"/>
                  </a:cubicBezTo>
                  <a:cubicBezTo>
                    <a:pt x="38" y="79"/>
                    <a:pt x="38" y="79"/>
                    <a:pt x="39" y="81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8" y="31"/>
                    <a:pt x="29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28" y="30"/>
                    <a:pt x="26" y="31"/>
                    <a:pt x="25" y="33"/>
                  </a:cubicBezTo>
                  <a:close/>
                  <a:moveTo>
                    <a:pt x="56" y="148"/>
                  </a:moveTo>
                  <a:cubicBezTo>
                    <a:pt x="56" y="149"/>
                    <a:pt x="55" y="149"/>
                    <a:pt x="55" y="149"/>
                  </a:cubicBezTo>
                  <a:cubicBezTo>
                    <a:pt x="55" y="151"/>
                    <a:pt x="55" y="152"/>
                    <a:pt x="55" y="154"/>
                  </a:cubicBezTo>
                  <a:cubicBezTo>
                    <a:pt x="55" y="154"/>
                    <a:pt x="56" y="154"/>
                    <a:pt x="56" y="153"/>
                  </a:cubicBezTo>
                  <a:cubicBezTo>
                    <a:pt x="56" y="152"/>
                    <a:pt x="56" y="150"/>
                    <a:pt x="56" y="148"/>
                  </a:cubicBezTo>
                  <a:close/>
                  <a:moveTo>
                    <a:pt x="13" y="126"/>
                  </a:moveTo>
                  <a:cubicBezTo>
                    <a:pt x="13" y="126"/>
                    <a:pt x="14" y="126"/>
                    <a:pt x="14" y="126"/>
                  </a:cubicBezTo>
                  <a:cubicBezTo>
                    <a:pt x="14" y="121"/>
                    <a:pt x="14" y="116"/>
                    <a:pt x="14" y="111"/>
                  </a:cubicBezTo>
                  <a:cubicBezTo>
                    <a:pt x="14" y="111"/>
                    <a:pt x="14" y="111"/>
                    <a:pt x="13" y="111"/>
                  </a:cubicBezTo>
                  <a:cubicBezTo>
                    <a:pt x="13" y="116"/>
                    <a:pt x="13" y="121"/>
                    <a:pt x="13" y="126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1" y="8"/>
                    <a:pt x="43" y="7"/>
                    <a:pt x="45" y="8"/>
                  </a:cubicBezTo>
                  <a:cubicBezTo>
                    <a:pt x="45" y="8"/>
                    <a:pt x="46" y="7"/>
                    <a:pt x="46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4" y="7"/>
                    <a:pt x="41" y="7"/>
                    <a:pt x="38" y="8"/>
                  </a:cubicBezTo>
                  <a:close/>
                  <a:moveTo>
                    <a:pt x="25" y="148"/>
                  </a:moveTo>
                  <a:cubicBezTo>
                    <a:pt x="25" y="148"/>
                    <a:pt x="24" y="149"/>
                    <a:pt x="24" y="149"/>
                  </a:cubicBezTo>
                  <a:cubicBezTo>
                    <a:pt x="24" y="150"/>
                    <a:pt x="24" y="151"/>
                    <a:pt x="24" y="152"/>
                  </a:cubicBezTo>
                  <a:cubicBezTo>
                    <a:pt x="25" y="151"/>
                    <a:pt x="26" y="151"/>
                    <a:pt x="25" y="148"/>
                  </a:cubicBezTo>
                  <a:close/>
                  <a:moveTo>
                    <a:pt x="52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4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0"/>
                    <a:pt x="58" y="9"/>
                  </a:cubicBezTo>
                  <a:cubicBezTo>
                    <a:pt x="56" y="10"/>
                    <a:pt x="54" y="10"/>
                    <a:pt x="52" y="10"/>
                  </a:cubicBezTo>
                  <a:close/>
                  <a:moveTo>
                    <a:pt x="18" y="43"/>
                  </a:moveTo>
                  <a:cubicBezTo>
                    <a:pt x="20" y="42"/>
                    <a:pt x="22" y="40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9"/>
                    <a:pt x="20" y="40"/>
                    <a:pt x="18" y="42"/>
                  </a:cubicBezTo>
                  <a:cubicBezTo>
                    <a:pt x="18" y="42"/>
                    <a:pt x="18" y="43"/>
                    <a:pt x="18" y="43"/>
                  </a:cubicBezTo>
                  <a:close/>
                  <a:moveTo>
                    <a:pt x="47" y="126"/>
                  </a:moveTo>
                  <a:cubicBezTo>
                    <a:pt x="45" y="127"/>
                    <a:pt x="45" y="127"/>
                    <a:pt x="45" y="129"/>
                  </a:cubicBezTo>
                  <a:cubicBezTo>
                    <a:pt x="47" y="129"/>
                    <a:pt x="47" y="128"/>
                    <a:pt x="47" y="126"/>
                  </a:cubicBezTo>
                  <a:close/>
                  <a:moveTo>
                    <a:pt x="45" y="64"/>
                  </a:moveTo>
                  <a:cubicBezTo>
                    <a:pt x="44" y="65"/>
                    <a:pt x="43" y="65"/>
                    <a:pt x="43" y="66"/>
                  </a:cubicBezTo>
                  <a:cubicBezTo>
                    <a:pt x="43" y="67"/>
                    <a:pt x="43" y="67"/>
                    <a:pt x="43" y="68"/>
                  </a:cubicBezTo>
                  <a:cubicBezTo>
                    <a:pt x="44" y="68"/>
                    <a:pt x="44" y="68"/>
                    <a:pt x="45" y="67"/>
                  </a:cubicBezTo>
                  <a:cubicBezTo>
                    <a:pt x="45" y="66"/>
                    <a:pt x="45" y="65"/>
                    <a:pt x="45" y="64"/>
                  </a:cubicBezTo>
                  <a:close/>
                  <a:moveTo>
                    <a:pt x="24" y="122"/>
                  </a:moveTo>
                  <a:cubicBezTo>
                    <a:pt x="26" y="121"/>
                    <a:pt x="26" y="121"/>
                    <a:pt x="26" y="119"/>
                  </a:cubicBezTo>
                  <a:cubicBezTo>
                    <a:pt x="25" y="119"/>
                    <a:pt x="23" y="120"/>
                    <a:pt x="24" y="122"/>
                  </a:cubicBezTo>
                  <a:close/>
                  <a:moveTo>
                    <a:pt x="26" y="115"/>
                  </a:moveTo>
                  <a:cubicBezTo>
                    <a:pt x="26" y="114"/>
                    <a:pt x="25" y="113"/>
                    <a:pt x="25" y="112"/>
                  </a:cubicBezTo>
                  <a:cubicBezTo>
                    <a:pt x="25" y="112"/>
                    <a:pt x="24" y="113"/>
                    <a:pt x="24" y="113"/>
                  </a:cubicBezTo>
                  <a:cubicBezTo>
                    <a:pt x="24" y="114"/>
                    <a:pt x="24" y="115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5" y="116"/>
                    <a:pt x="25" y="116"/>
                    <a:pt x="26" y="115"/>
                  </a:cubicBezTo>
                  <a:close/>
                  <a:moveTo>
                    <a:pt x="18" y="122"/>
                  </a:moveTo>
                  <a:cubicBezTo>
                    <a:pt x="19" y="121"/>
                    <a:pt x="20" y="121"/>
                    <a:pt x="20" y="120"/>
                  </a:cubicBezTo>
                  <a:cubicBezTo>
                    <a:pt x="20" y="119"/>
                    <a:pt x="20" y="118"/>
                    <a:pt x="19" y="117"/>
                  </a:cubicBezTo>
                  <a:cubicBezTo>
                    <a:pt x="19" y="117"/>
                    <a:pt x="19" y="117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7"/>
                    <a:pt x="18" y="117"/>
                    <a:pt x="18" y="118"/>
                  </a:cubicBezTo>
                  <a:cubicBezTo>
                    <a:pt x="18" y="119"/>
                    <a:pt x="18" y="120"/>
                    <a:pt x="18" y="122"/>
                  </a:cubicBezTo>
                  <a:close/>
                  <a:moveTo>
                    <a:pt x="49" y="61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7" y="61"/>
                    <a:pt x="47" y="62"/>
                  </a:cubicBezTo>
                  <a:cubicBezTo>
                    <a:pt x="47" y="63"/>
                    <a:pt x="47" y="64"/>
                    <a:pt x="47" y="66"/>
                  </a:cubicBezTo>
                  <a:cubicBezTo>
                    <a:pt x="48" y="65"/>
                    <a:pt x="49" y="64"/>
                    <a:pt x="49" y="63"/>
                  </a:cubicBezTo>
                  <a:cubicBezTo>
                    <a:pt x="48" y="63"/>
                    <a:pt x="49" y="62"/>
                    <a:pt x="49" y="61"/>
                  </a:cubicBezTo>
                  <a:close/>
                  <a:moveTo>
                    <a:pt x="29" y="77"/>
                  </a:moveTo>
                  <a:cubicBezTo>
                    <a:pt x="29" y="77"/>
                    <a:pt x="29" y="77"/>
                    <a:pt x="29" y="77"/>
                  </a:cubicBezTo>
                  <a:cubicBezTo>
                    <a:pt x="28" y="78"/>
                    <a:pt x="27" y="79"/>
                    <a:pt x="26" y="80"/>
                  </a:cubicBezTo>
                  <a:cubicBezTo>
                    <a:pt x="25" y="80"/>
                    <a:pt x="25" y="81"/>
                    <a:pt x="26" y="81"/>
                  </a:cubicBezTo>
                  <a:cubicBezTo>
                    <a:pt x="26" y="81"/>
                    <a:pt x="27" y="80"/>
                    <a:pt x="28" y="79"/>
                  </a:cubicBezTo>
                  <a:cubicBezTo>
                    <a:pt x="29" y="79"/>
                    <a:pt x="29" y="78"/>
                    <a:pt x="29" y="77"/>
                  </a:cubicBezTo>
                  <a:close/>
                  <a:moveTo>
                    <a:pt x="21" y="26"/>
                  </a:moveTo>
                  <a:cubicBezTo>
                    <a:pt x="21" y="26"/>
                    <a:pt x="22" y="26"/>
                    <a:pt x="22" y="26"/>
                  </a:cubicBezTo>
                  <a:cubicBezTo>
                    <a:pt x="23" y="25"/>
                    <a:pt x="25" y="24"/>
                    <a:pt x="27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3" y="24"/>
                    <a:pt x="22" y="25"/>
                    <a:pt x="21" y="26"/>
                  </a:cubicBezTo>
                  <a:close/>
                  <a:moveTo>
                    <a:pt x="66" y="57"/>
                  </a:moveTo>
                  <a:cubicBezTo>
                    <a:pt x="65" y="57"/>
                    <a:pt x="65" y="57"/>
                    <a:pt x="65" y="57"/>
                  </a:cubicBezTo>
                  <a:cubicBezTo>
                    <a:pt x="65" y="59"/>
                    <a:pt x="65" y="61"/>
                    <a:pt x="65" y="63"/>
                  </a:cubicBezTo>
                  <a:cubicBezTo>
                    <a:pt x="66" y="63"/>
                    <a:pt x="66" y="62"/>
                    <a:pt x="66" y="62"/>
                  </a:cubicBezTo>
                  <a:cubicBezTo>
                    <a:pt x="66" y="60"/>
                    <a:pt x="66" y="59"/>
                    <a:pt x="66" y="57"/>
                  </a:cubicBezTo>
                  <a:close/>
                  <a:moveTo>
                    <a:pt x="23" y="67"/>
                  </a:moveTo>
                  <a:cubicBezTo>
                    <a:pt x="21" y="68"/>
                    <a:pt x="21" y="68"/>
                    <a:pt x="21" y="70"/>
                  </a:cubicBezTo>
                  <a:cubicBezTo>
                    <a:pt x="22" y="70"/>
                    <a:pt x="23" y="69"/>
                    <a:pt x="23" y="67"/>
                  </a:cubicBezTo>
                  <a:close/>
                  <a:moveTo>
                    <a:pt x="54" y="85"/>
                  </a:moveTo>
                  <a:cubicBezTo>
                    <a:pt x="52" y="86"/>
                    <a:pt x="51" y="86"/>
                    <a:pt x="52" y="89"/>
                  </a:cubicBezTo>
                  <a:cubicBezTo>
                    <a:pt x="54" y="88"/>
                    <a:pt x="54" y="87"/>
                    <a:pt x="54" y="85"/>
                  </a:cubicBezTo>
                  <a:close/>
                  <a:moveTo>
                    <a:pt x="68" y="129"/>
                  </a:moveTo>
                  <a:cubicBezTo>
                    <a:pt x="68" y="130"/>
                    <a:pt x="68" y="137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5"/>
                    <a:pt x="68" y="132"/>
                    <a:pt x="68" y="129"/>
                  </a:cubicBezTo>
                  <a:close/>
                  <a:moveTo>
                    <a:pt x="45" y="124"/>
                  </a:moveTo>
                  <a:cubicBezTo>
                    <a:pt x="47" y="122"/>
                    <a:pt x="47" y="122"/>
                    <a:pt x="47" y="120"/>
                  </a:cubicBezTo>
                  <a:cubicBezTo>
                    <a:pt x="44" y="122"/>
                    <a:pt x="44" y="122"/>
                    <a:pt x="45" y="124"/>
                  </a:cubicBezTo>
                  <a:close/>
                  <a:moveTo>
                    <a:pt x="29" y="71"/>
                  </a:moveTo>
                  <a:cubicBezTo>
                    <a:pt x="27" y="72"/>
                    <a:pt x="27" y="73"/>
                    <a:pt x="27" y="75"/>
                  </a:cubicBezTo>
                  <a:cubicBezTo>
                    <a:pt x="29" y="74"/>
                    <a:pt x="29" y="73"/>
                    <a:pt x="29" y="71"/>
                  </a:cubicBezTo>
                  <a:close/>
                  <a:moveTo>
                    <a:pt x="46" y="109"/>
                  </a:moveTo>
                  <a:cubicBezTo>
                    <a:pt x="45" y="110"/>
                    <a:pt x="45" y="111"/>
                    <a:pt x="45" y="113"/>
                  </a:cubicBezTo>
                  <a:cubicBezTo>
                    <a:pt x="47" y="112"/>
                    <a:pt x="47" y="110"/>
                    <a:pt x="46" y="109"/>
                  </a:cubicBezTo>
                  <a:close/>
                  <a:moveTo>
                    <a:pt x="53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2" y="142"/>
                    <a:pt x="52" y="142"/>
                  </a:cubicBezTo>
                  <a:cubicBezTo>
                    <a:pt x="52" y="144"/>
                    <a:pt x="52" y="145"/>
                    <a:pt x="52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45"/>
                    <a:pt x="53" y="143"/>
                    <a:pt x="53" y="141"/>
                  </a:cubicBezTo>
                  <a:close/>
                  <a:moveTo>
                    <a:pt x="68" y="145"/>
                  </a:moveTo>
                  <a:cubicBezTo>
                    <a:pt x="68" y="145"/>
                    <a:pt x="68" y="150"/>
                    <a:pt x="68" y="151"/>
                  </a:cubicBezTo>
                  <a:cubicBezTo>
                    <a:pt x="68" y="151"/>
                    <a:pt x="68" y="152"/>
                    <a:pt x="68" y="152"/>
                  </a:cubicBezTo>
                  <a:cubicBezTo>
                    <a:pt x="68" y="149"/>
                    <a:pt x="68" y="147"/>
                    <a:pt x="68" y="145"/>
                  </a:cubicBezTo>
                  <a:close/>
                  <a:moveTo>
                    <a:pt x="34" y="79"/>
                  </a:moveTo>
                  <a:cubicBezTo>
                    <a:pt x="31" y="80"/>
                    <a:pt x="31" y="80"/>
                    <a:pt x="32" y="82"/>
                  </a:cubicBezTo>
                  <a:cubicBezTo>
                    <a:pt x="32" y="81"/>
                    <a:pt x="34" y="81"/>
                    <a:pt x="34" y="79"/>
                  </a:cubicBezTo>
                  <a:close/>
                  <a:moveTo>
                    <a:pt x="31" y="37"/>
                  </a:moveTo>
                  <a:cubicBezTo>
                    <a:pt x="33" y="36"/>
                    <a:pt x="33" y="37"/>
                    <a:pt x="32" y="33"/>
                  </a:cubicBezTo>
                  <a:cubicBezTo>
                    <a:pt x="31" y="34"/>
                    <a:pt x="31" y="36"/>
                    <a:pt x="31" y="37"/>
                  </a:cubicBezTo>
                  <a:close/>
                  <a:moveTo>
                    <a:pt x="49" y="109"/>
                  </a:moveTo>
                  <a:cubicBezTo>
                    <a:pt x="51" y="108"/>
                    <a:pt x="51" y="107"/>
                    <a:pt x="50" y="105"/>
                  </a:cubicBezTo>
                  <a:cubicBezTo>
                    <a:pt x="48" y="106"/>
                    <a:pt x="49" y="107"/>
                    <a:pt x="49" y="109"/>
                  </a:cubicBezTo>
                  <a:close/>
                  <a:moveTo>
                    <a:pt x="62" y="153"/>
                  </a:moveTo>
                  <a:cubicBezTo>
                    <a:pt x="61" y="154"/>
                    <a:pt x="61" y="159"/>
                    <a:pt x="62" y="160"/>
                  </a:cubicBezTo>
                  <a:cubicBezTo>
                    <a:pt x="62" y="158"/>
                    <a:pt x="62" y="156"/>
                    <a:pt x="62" y="153"/>
                  </a:cubicBezTo>
                  <a:close/>
                  <a:moveTo>
                    <a:pt x="62" y="103"/>
                  </a:moveTo>
                  <a:cubicBezTo>
                    <a:pt x="61" y="104"/>
                    <a:pt x="61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6"/>
                    <a:pt x="62" y="104"/>
                    <a:pt x="62" y="103"/>
                  </a:cubicBezTo>
                  <a:close/>
                  <a:moveTo>
                    <a:pt x="26" y="51"/>
                  </a:moveTo>
                  <a:cubicBezTo>
                    <a:pt x="27" y="50"/>
                    <a:pt x="28" y="50"/>
                    <a:pt x="27" y="48"/>
                  </a:cubicBezTo>
                  <a:cubicBezTo>
                    <a:pt x="26" y="49"/>
                    <a:pt x="26" y="49"/>
                    <a:pt x="26" y="51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39" y="64"/>
                    <a:pt x="38" y="64"/>
                    <a:pt x="37" y="65"/>
                  </a:cubicBezTo>
                  <a:cubicBezTo>
                    <a:pt x="37" y="65"/>
                    <a:pt x="37" y="66"/>
                    <a:pt x="37" y="66"/>
                  </a:cubicBezTo>
                  <a:cubicBezTo>
                    <a:pt x="37" y="66"/>
                    <a:pt x="37" y="66"/>
                    <a:pt x="37" y="67"/>
                  </a:cubicBezTo>
                  <a:cubicBezTo>
                    <a:pt x="38" y="65"/>
                    <a:pt x="40" y="65"/>
                    <a:pt x="40" y="6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3"/>
                    <a:pt x="51" y="43"/>
                  </a:cubicBezTo>
                  <a:cubicBezTo>
                    <a:pt x="51" y="41"/>
                    <a:pt x="52" y="40"/>
                    <a:pt x="52" y="38"/>
                  </a:cubicBezTo>
                  <a:cubicBezTo>
                    <a:pt x="50" y="39"/>
                    <a:pt x="51" y="41"/>
                    <a:pt x="51" y="42"/>
                  </a:cubicBezTo>
                  <a:close/>
                  <a:moveTo>
                    <a:pt x="40" y="180"/>
                  </a:moveTo>
                  <a:cubicBezTo>
                    <a:pt x="39" y="181"/>
                    <a:pt x="38" y="182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8" y="183"/>
                    <a:pt x="38" y="183"/>
                    <a:pt x="39" y="182"/>
                  </a:cubicBezTo>
                  <a:cubicBezTo>
                    <a:pt x="40" y="182"/>
                    <a:pt x="40" y="181"/>
                    <a:pt x="40" y="180"/>
                  </a:cubicBezTo>
                  <a:close/>
                  <a:moveTo>
                    <a:pt x="51" y="112"/>
                  </a:moveTo>
                  <a:cubicBezTo>
                    <a:pt x="49" y="113"/>
                    <a:pt x="49" y="114"/>
                    <a:pt x="49" y="115"/>
                  </a:cubicBezTo>
                  <a:cubicBezTo>
                    <a:pt x="50" y="115"/>
                    <a:pt x="50" y="115"/>
                    <a:pt x="51" y="115"/>
                  </a:cubicBezTo>
                  <a:cubicBezTo>
                    <a:pt x="51" y="114"/>
                    <a:pt x="51" y="113"/>
                    <a:pt x="51" y="112"/>
                  </a:cubicBezTo>
                  <a:close/>
                  <a:moveTo>
                    <a:pt x="27" y="54"/>
                  </a:moveTo>
                  <a:cubicBezTo>
                    <a:pt x="26" y="55"/>
                    <a:pt x="25" y="56"/>
                    <a:pt x="26" y="57"/>
                  </a:cubicBezTo>
                  <a:cubicBezTo>
                    <a:pt x="27" y="57"/>
                    <a:pt x="27" y="55"/>
                    <a:pt x="27" y="54"/>
                  </a:cubicBezTo>
                  <a:close/>
                  <a:moveTo>
                    <a:pt x="53" y="116"/>
                  </a:move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1" y="118"/>
                    <a:pt x="50" y="118"/>
                  </a:cubicBezTo>
                  <a:cubicBezTo>
                    <a:pt x="49" y="119"/>
                    <a:pt x="49" y="119"/>
                    <a:pt x="49" y="120"/>
                  </a:cubicBezTo>
                  <a:cubicBezTo>
                    <a:pt x="51" y="119"/>
                    <a:pt x="52" y="118"/>
                    <a:pt x="53" y="116"/>
                  </a:cubicBezTo>
                  <a:close/>
                  <a:moveTo>
                    <a:pt x="23" y="52"/>
                  </a:moveTo>
                  <a:cubicBezTo>
                    <a:pt x="22" y="53"/>
                    <a:pt x="20" y="54"/>
                    <a:pt x="19" y="55"/>
                  </a:cubicBezTo>
                  <a:cubicBezTo>
                    <a:pt x="19" y="55"/>
                    <a:pt x="19" y="55"/>
                    <a:pt x="20" y="55"/>
                  </a:cubicBezTo>
                  <a:cubicBezTo>
                    <a:pt x="20" y="55"/>
                    <a:pt x="21" y="54"/>
                    <a:pt x="22" y="54"/>
                  </a:cubicBezTo>
                  <a:cubicBezTo>
                    <a:pt x="23" y="53"/>
                    <a:pt x="23" y="53"/>
                    <a:pt x="23" y="52"/>
                  </a:cubicBezTo>
                  <a:close/>
                  <a:moveTo>
                    <a:pt x="50" y="98"/>
                  </a:moveTo>
                  <a:cubicBezTo>
                    <a:pt x="48" y="99"/>
                    <a:pt x="49" y="101"/>
                    <a:pt x="49" y="102"/>
                  </a:cubicBezTo>
                  <a:cubicBezTo>
                    <a:pt x="51" y="101"/>
                    <a:pt x="50" y="100"/>
                    <a:pt x="50" y="98"/>
                  </a:cubicBezTo>
                  <a:close/>
                  <a:moveTo>
                    <a:pt x="35" y="34"/>
                  </a:moveTo>
                  <a:cubicBezTo>
                    <a:pt x="35" y="34"/>
                    <a:pt x="35" y="34"/>
                    <a:pt x="36" y="34"/>
                  </a:cubicBezTo>
                  <a:cubicBezTo>
                    <a:pt x="36" y="33"/>
                    <a:pt x="36" y="32"/>
                    <a:pt x="36" y="30"/>
                  </a:cubicBezTo>
                  <a:cubicBezTo>
                    <a:pt x="36" y="31"/>
                    <a:pt x="35" y="31"/>
                    <a:pt x="35" y="32"/>
                  </a:cubicBezTo>
                  <a:cubicBezTo>
                    <a:pt x="35" y="32"/>
                    <a:pt x="35" y="33"/>
                    <a:pt x="35" y="34"/>
                  </a:cubicBezTo>
                  <a:close/>
                  <a:moveTo>
                    <a:pt x="29" y="37"/>
                  </a:moveTo>
                  <a:cubicBezTo>
                    <a:pt x="28" y="38"/>
                    <a:pt x="27" y="38"/>
                    <a:pt x="27" y="39"/>
                  </a:cubicBezTo>
                  <a:cubicBezTo>
                    <a:pt x="27" y="39"/>
                    <a:pt x="27" y="40"/>
                    <a:pt x="27" y="40"/>
                  </a:cubicBezTo>
                  <a:cubicBezTo>
                    <a:pt x="29" y="39"/>
                    <a:pt x="28" y="38"/>
                    <a:pt x="29" y="37"/>
                  </a:cubicBezTo>
                  <a:close/>
                  <a:moveTo>
                    <a:pt x="40" y="125"/>
                  </a:moveTo>
                  <a:cubicBezTo>
                    <a:pt x="40" y="125"/>
                    <a:pt x="40" y="126"/>
                    <a:pt x="40" y="127"/>
                  </a:cubicBezTo>
                  <a:cubicBezTo>
                    <a:pt x="41" y="127"/>
                    <a:pt x="42" y="126"/>
                    <a:pt x="40" y="125"/>
                  </a:cubicBezTo>
                  <a:close/>
                  <a:moveTo>
                    <a:pt x="46" y="101"/>
                  </a:move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3"/>
                    <a:pt x="46" y="104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105"/>
                    <a:pt x="46" y="105"/>
                    <a:pt x="46" y="104"/>
                  </a:cubicBezTo>
                  <a:cubicBezTo>
                    <a:pt x="47" y="103"/>
                    <a:pt x="46" y="102"/>
                    <a:pt x="46" y="101"/>
                  </a:cubicBezTo>
                  <a:close/>
                  <a:moveTo>
                    <a:pt x="23" y="76"/>
                  </a:moveTo>
                  <a:cubicBezTo>
                    <a:pt x="22" y="76"/>
                    <a:pt x="22" y="76"/>
                    <a:pt x="22" y="77"/>
                  </a:cubicBezTo>
                  <a:cubicBezTo>
                    <a:pt x="22" y="78"/>
                    <a:pt x="22" y="78"/>
                    <a:pt x="22" y="79"/>
                  </a:cubicBezTo>
                  <a:cubicBezTo>
                    <a:pt x="23" y="79"/>
                    <a:pt x="23" y="79"/>
                    <a:pt x="23" y="76"/>
                  </a:cubicBezTo>
                  <a:close/>
                  <a:moveTo>
                    <a:pt x="85" y="17"/>
                  </a:moveTo>
                  <a:cubicBezTo>
                    <a:pt x="88" y="19"/>
                    <a:pt x="89" y="19"/>
                    <a:pt x="90" y="19"/>
                  </a:cubicBezTo>
                  <a:cubicBezTo>
                    <a:pt x="89" y="18"/>
                    <a:pt x="87" y="17"/>
                    <a:pt x="85" y="17"/>
                  </a:cubicBezTo>
                  <a:close/>
                  <a:moveTo>
                    <a:pt x="16" y="55"/>
                  </a:moveTo>
                  <a:cubicBezTo>
                    <a:pt x="17" y="54"/>
                    <a:pt x="17" y="53"/>
                    <a:pt x="16" y="51"/>
                  </a:cubicBezTo>
                  <a:cubicBezTo>
                    <a:pt x="16" y="51"/>
                    <a:pt x="16" y="52"/>
                    <a:pt x="16" y="55"/>
                  </a:cubicBezTo>
                  <a:close/>
                  <a:moveTo>
                    <a:pt x="42" y="132"/>
                  </a:moveTo>
                  <a:cubicBezTo>
                    <a:pt x="43" y="131"/>
                    <a:pt x="43" y="131"/>
                    <a:pt x="42" y="129"/>
                  </a:cubicBezTo>
                  <a:cubicBezTo>
                    <a:pt x="41" y="130"/>
                    <a:pt x="42" y="131"/>
                    <a:pt x="42" y="132"/>
                  </a:cubicBezTo>
                  <a:close/>
                  <a:moveTo>
                    <a:pt x="23" y="98"/>
                  </a:moveTo>
                  <a:cubicBezTo>
                    <a:pt x="21" y="98"/>
                    <a:pt x="20" y="99"/>
                    <a:pt x="21" y="100"/>
                  </a:cubicBezTo>
                  <a:cubicBezTo>
                    <a:pt x="22" y="100"/>
                    <a:pt x="23" y="99"/>
                    <a:pt x="23" y="98"/>
                  </a:cubicBezTo>
                  <a:close/>
                  <a:moveTo>
                    <a:pt x="53" y="194"/>
                  </a:moveTo>
                  <a:cubicBezTo>
                    <a:pt x="55" y="194"/>
                    <a:pt x="56" y="194"/>
                    <a:pt x="58" y="194"/>
                  </a:cubicBezTo>
                  <a:cubicBezTo>
                    <a:pt x="55" y="193"/>
                    <a:pt x="54" y="193"/>
                    <a:pt x="53" y="194"/>
                  </a:cubicBezTo>
                  <a:close/>
                  <a:moveTo>
                    <a:pt x="49" y="172"/>
                  </a:moveTo>
                  <a:cubicBezTo>
                    <a:pt x="47" y="173"/>
                    <a:pt x="47" y="174"/>
                    <a:pt x="47" y="175"/>
                  </a:cubicBezTo>
                  <a:cubicBezTo>
                    <a:pt x="48" y="174"/>
                    <a:pt x="49" y="174"/>
                    <a:pt x="49" y="172"/>
                  </a:cubicBezTo>
                  <a:close/>
                  <a:moveTo>
                    <a:pt x="36" y="95"/>
                  </a:moveTo>
                  <a:cubicBezTo>
                    <a:pt x="35" y="96"/>
                    <a:pt x="34" y="96"/>
                    <a:pt x="34" y="98"/>
                  </a:cubicBezTo>
                  <a:cubicBezTo>
                    <a:pt x="35" y="97"/>
                    <a:pt x="37" y="97"/>
                    <a:pt x="36" y="95"/>
                  </a:cubicBezTo>
                  <a:close/>
                  <a:moveTo>
                    <a:pt x="59" y="132"/>
                  </a:moveTo>
                  <a:cubicBezTo>
                    <a:pt x="59" y="129"/>
                    <a:pt x="59" y="127"/>
                    <a:pt x="58" y="126"/>
                  </a:cubicBezTo>
                  <a:cubicBezTo>
                    <a:pt x="58" y="128"/>
                    <a:pt x="58" y="130"/>
                    <a:pt x="59" y="132"/>
                  </a:cubicBezTo>
                  <a:close/>
                  <a:moveTo>
                    <a:pt x="58" y="121"/>
                  </a:moveTo>
                  <a:cubicBezTo>
                    <a:pt x="59" y="120"/>
                    <a:pt x="58" y="117"/>
                    <a:pt x="58" y="116"/>
                  </a:cubicBezTo>
                  <a:cubicBezTo>
                    <a:pt x="58" y="117"/>
                    <a:pt x="58" y="119"/>
                    <a:pt x="58" y="121"/>
                  </a:cubicBezTo>
                  <a:close/>
                  <a:moveTo>
                    <a:pt x="55" y="109"/>
                  </a:moveTo>
                  <a:cubicBezTo>
                    <a:pt x="55" y="109"/>
                    <a:pt x="55" y="109"/>
                    <a:pt x="55" y="109"/>
                  </a:cubicBezTo>
                  <a:cubicBezTo>
                    <a:pt x="54" y="110"/>
                    <a:pt x="55" y="111"/>
                    <a:pt x="54" y="112"/>
                  </a:cubicBezTo>
                  <a:cubicBezTo>
                    <a:pt x="55" y="112"/>
                    <a:pt x="55" y="112"/>
                    <a:pt x="55" y="111"/>
                  </a:cubicBezTo>
                  <a:cubicBezTo>
                    <a:pt x="55" y="110"/>
                    <a:pt x="55" y="109"/>
                    <a:pt x="55" y="109"/>
                  </a:cubicBezTo>
                  <a:close/>
                  <a:moveTo>
                    <a:pt x="48" y="170"/>
                  </a:moveTo>
                  <a:cubicBezTo>
                    <a:pt x="48" y="169"/>
                    <a:pt x="49" y="169"/>
                    <a:pt x="50" y="168"/>
                  </a:cubicBezTo>
                  <a:cubicBezTo>
                    <a:pt x="49" y="168"/>
                    <a:pt x="49" y="168"/>
                    <a:pt x="49" y="167"/>
                  </a:cubicBezTo>
                  <a:cubicBezTo>
                    <a:pt x="48" y="168"/>
                    <a:pt x="47" y="168"/>
                    <a:pt x="48" y="170"/>
                  </a:cubicBezTo>
                  <a:close/>
                  <a:moveTo>
                    <a:pt x="44" y="119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5" y="118"/>
                    <a:pt x="46" y="118"/>
                    <a:pt x="46" y="117"/>
                  </a:cubicBezTo>
                  <a:cubicBezTo>
                    <a:pt x="47" y="117"/>
                    <a:pt x="47" y="117"/>
                    <a:pt x="46" y="116"/>
                  </a:cubicBezTo>
                  <a:cubicBezTo>
                    <a:pt x="46" y="117"/>
                    <a:pt x="45" y="117"/>
                    <a:pt x="44" y="119"/>
                  </a:cubicBezTo>
                  <a:close/>
                  <a:moveTo>
                    <a:pt x="66" y="48"/>
                  </a:moveTo>
                  <a:cubicBezTo>
                    <a:pt x="66" y="50"/>
                    <a:pt x="65" y="51"/>
                    <a:pt x="65" y="54"/>
                  </a:cubicBezTo>
                  <a:cubicBezTo>
                    <a:pt x="66" y="53"/>
                    <a:pt x="66" y="51"/>
                    <a:pt x="66" y="48"/>
                  </a:cubicBezTo>
                  <a:close/>
                  <a:moveTo>
                    <a:pt x="29" y="156"/>
                  </a:moveTo>
                  <a:cubicBezTo>
                    <a:pt x="29" y="156"/>
                    <a:pt x="29" y="157"/>
                    <a:pt x="29" y="157"/>
                  </a:cubicBezTo>
                  <a:cubicBezTo>
                    <a:pt x="28" y="158"/>
                    <a:pt x="28" y="159"/>
                    <a:pt x="29" y="160"/>
                  </a:cubicBezTo>
                  <a:cubicBezTo>
                    <a:pt x="29" y="159"/>
                    <a:pt x="29" y="158"/>
                    <a:pt x="29" y="156"/>
                  </a:cubicBezTo>
                  <a:close/>
                  <a:moveTo>
                    <a:pt x="42" y="189"/>
                  </a:moveTo>
                  <a:cubicBezTo>
                    <a:pt x="41" y="189"/>
                    <a:pt x="40" y="190"/>
                    <a:pt x="39" y="190"/>
                  </a:cubicBezTo>
                  <a:cubicBezTo>
                    <a:pt x="39" y="190"/>
                    <a:pt x="39" y="191"/>
                    <a:pt x="39" y="191"/>
                  </a:cubicBezTo>
                  <a:cubicBezTo>
                    <a:pt x="40" y="191"/>
                    <a:pt x="41" y="190"/>
                    <a:pt x="42" y="190"/>
                  </a:cubicBezTo>
                  <a:cubicBezTo>
                    <a:pt x="42" y="190"/>
                    <a:pt x="42" y="189"/>
                    <a:pt x="42" y="189"/>
                  </a:cubicBezTo>
                  <a:close/>
                  <a:moveTo>
                    <a:pt x="38" y="47"/>
                  </a:moveTo>
                  <a:cubicBezTo>
                    <a:pt x="38" y="46"/>
                    <a:pt x="40" y="46"/>
                    <a:pt x="40" y="44"/>
                  </a:cubicBezTo>
                  <a:cubicBezTo>
                    <a:pt x="38" y="45"/>
                    <a:pt x="37" y="46"/>
                    <a:pt x="38" y="47"/>
                  </a:cubicBezTo>
                  <a:close/>
                  <a:moveTo>
                    <a:pt x="41" y="21"/>
                  </a:moveTo>
                  <a:cubicBezTo>
                    <a:pt x="42" y="21"/>
                    <a:pt x="43" y="20"/>
                    <a:pt x="43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2" y="20"/>
                    <a:pt x="41" y="20"/>
                  </a:cubicBezTo>
                  <a:cubicBezTo>
                    <a:pt x="41" y="20"/>
                    <a:pt x="41" y="21"/>
                    <a:pt x="41" y="21"/>
                  </a:cubicBezTo>
                  <a:close/>
                  <a:moveTo>
                    <a:pt x="37" y="99"/>
                  </a:moveTo>
                  <a:cubicBezTo>
                    <a:pt x="36" y="100"/>
                    <a:pt x="34" y="102"/>
                    <a:pt x="33" y="102"/>
                  </a:cubicBezTo>
                  <a:cubicBezTo>
                    <a:pt x="36" y="101"/>
                    <a:pt x="37" y="100"/>
                    <a:pt x="37" y="99"/>
                  </a:cubicBezTo>
                  <a:close/>
                  <a:moveTo>
                    <a:pt x="44" y="78"/>
                  </a:moveTo>
                  <a:cubicBezTo>
                    <a:pt x="45" y="77"/>
                    <a:pt x="44" y="76"/>
                    <a:pt x="44" y="74"/>
                  </a:cubicBezTo>
                  <a:cubicBezTo>
                    <a:pt x="43" y="75"/>
                    <a:pt x="43" y="77"/>
                    <a:pt x="44" y="78"/>
                  </a:cubicBezTo>
                  <a:close/>
                  <a:moveTo>
                    <a:pt x="71" y="29"/>
                  </a:moveTo>
                  <a:cubicBezTo>
                    <a:pt x="72" y="28"/>
                    <a:pt x="73" y="28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2" y="27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lose/>
                  <a:moveTo>
                    <a:pt x="14" y="141"/>
                  </a:moveTo>
                  <a:cubicBezTo>
                    <a:pt x="14" y="141"/>
                    <a:pt x="14" y="141"/>
                    <a:pt x="14" y="141"/>
                  </a:cubicBezTo>
                  <a:cubicBezTo>
                    <a:pt x="14" y="138"/>
                    <a:pt x="14" y="135"/>
                    <a:pt x="14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5"/>
                    <a:pt x="14" y="138"/>
                    <a:pt x="14" y="141"/>
                  </a:cubicBezTo>
                  <a:close/>
                  <a:moveTo>
                    <a:pt x="13" y="102"/>
                  </a:moveTo>
                  <a:cubicBezTo>
                    <a:pt x="13" y="104"/>
                    <a:pt x="13" y="106"/>
                    <a:pt x="13" y="108"/>
                  </a:cubicBezTo>
                  <a:cubicBezTo>
                    <a:pt x="13" y="108"/>
                    <a:pt x="13" y="108"/>
                    <a:pt x="14" y="108"/>
                  </a:cubicBezTo>
                  <a:cubicBezTo>
                    <a:pt x="14" y="106"/>
                    <a:pt x="13" y="104"/>
                    <a:pt x="13" y="102"/>
                  </a:cubicBezTo>
                  <a:close/>
                  <a:moveTo>
                    <a:pt x="53" y="99"/>
                  </a:moveTo>
                  <a:cubicBezTo>
                    <a:pt x="53" y="98"/>
                    <a:pt x="53" y="97"/>
                    <a:pt x="53" y="95"/>
                  </a:cubicBezTo>
                  <a:cubicBezTo>
                    <a:pt x="52" y="96"/>
                    <a:pt x="52" y="98"/>
                    <a:pt x="53" y="99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9"/>
                    <a:pt x="33" y="90"/>
                    <a:pt x="3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3" y="90"/>
                    <a:pt x="34" y="89"/>
                    <a:pt x="35" y="88"/>
                  </a:cubicBezTo>
                  <a:close/>
                  <a:moveTo>
                    <a:pt x="49" y="181"/>
                  </a:moveTo>
                  <a:cubicBezTo>
                    <a:pt x="50" y="180"/>
                    <a:pt x="51" y="180"/>
                    <a:pt x="50" y="178"/>
                  </a:cubicBezTo>
                  <a:cubicBezTo>
                    <a:pt x="50" y="179"/>
                    <a:pt x="49" y="180"/>
                    <a:pt x="49" y="181"/>
                  </a:cubicBezTo>
                  <a:close/>
                  <a:moveTo>
                    <a:pt x="49" y="80"/>
                  </a:moveTo>
                  <a:cubicBezTo>
                    <a:pt x="48" y="81"/>
                    <a:pt x="48" y="82"/>
                    <a:pt x="49" y="83"/>
                  </a:cubicBezTo>
                  <a:cubicBezTo>
                    <a:pt x="50" y="82"/>
                    <a:pt x="49" y="81"/>
                    <a:pt x="49" y="80"/>
                  </a:cubicBezTo>
                  <a:close/>
                  <a:moveTo>
                    <a:pt x="46" y="194"/>
                  </a:moveTo>
                  <a:cubicBezTo>
                    <a:pt x="47" y="195"/>
                    <a:pt x="48" y="194"/>
                    <a:pt x="49" y="193"/>
                  </a:cubicBezTo>
                  <a:cubicBezTo>
                    <a:pt x="48" y="193"/>
                    <a:pt x="47" y="193"/>
                    <a:pt x="46" y="194"/>
                  </a:cubicBezTo>
                  <a:close/>
                  <a:moveTo>
                    <a:pt x="26" y="154"/>
                  </a:moveTo>
                  <a:cubicBezTo>
                    <a:pt x="24" y="156"/>
                    <a:pt x="24" y="156"/>
                    <a:pt x="24" y="157"/>
                  </a:cubicBezTo>
                  <a:cubicBezTo>
                    <a:pt x="26" y="156"/>
                    <a:pt x="26" y="156"/>
                    <a:pt x="26" y="154"/>
                  </a:cubicBezTo>
                  <a:close/>
                  <a:moveTo>
                    <a:pt x="22" y="109"/>
                  </a:moveTo>
                  <a:cubicBezTo>
                    <a:pt x="22" y="108"/>
                    <a:pt x="22" y="107"/>
                    <a:pt x="22" y="106"/>
                  </a:cubicBezTo>
                  <a:cubicBezTo>
                    <a:pt x="21" y="107"/>
                    <a:pt x="22" y="108"/>
                    <a:pt x="22" y="109"/>
                  </a:cubicBezTo>
                  <a:close/>
                  <a:moveTo>
                    <a:pt x="18" y="100"/>
                  </a:moveTo>
                  <a:cubicBezTo>
                    <a:pt x="18" y="101"/>
                    <a:pt x="17" y="102"/>
                    <a:pt x="18" y="103"/>
                  </a:cubicBezTo>
                  <a:cubicBezTo>
                    <a:pt x="19" y="103"/>
                    <a:pt x="18" y="102"/>
                    <a:pt x="18" y="100"/>
                  </a:cubicBezTo>
                  <a:close/>
                  <a:moveTo>
                    <a:pt x="13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3" y="96"/>
                    <a:pt x="13" y="97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7"/>
                    <a:pt x="13" y="96"/>
                    <a:pt x="13" y="94"/>
                  </a:cubicBezTo>
                  <a:close/>
                  <a:moveTo>
                    <a:pt x="28" y="101"/>
                  </a:moveTo>
                  <a:cubicBezTo>
                    <a:pt x="27" y="102"/>
                    <a:pt x="27" y="102"/>
                    <a:pt x="28" y="104"/>
                  </a:cubicBezTo>
                  <a:cubicBezTo>
                    <a:pt x="29" y="103"/>
                    <a:pt x="28" y="102"/>
                    <a:pt x="28" y="101"/>
                  </a:cubicBezTo>
                  <a:close/>
                  <a:moveTo>
                    <a:pt x="36" y="152"/>
                  </a:moveTo>
                  <a:cubicBezTo>
                    <a:pt x="34" y="152"/>
                    <a:pt x="34" y="153"/>
                    <a:pt x="35" y="154"/>
                  </a:cubicBezTo>
                  <a:cubicBezTo>
                    <a:pt x="36" y="154"/>
                    <a:pt x="36" y="153"/>
                    <a:pt x="36" y="152"/>
                  </a:cubicBezTo>
                  <a:close/>
                  <a:moveTo>
                    <a:pt x="23" y="42"/>
                  </a:moveTo>
                  <a:cubicBezTo>
                    <a:pt x="22" y="43"/>
                    <a:pt x="21" y="44"/>
                    <a:pt x="21" y="45"/>
                  </a:cubicBezTo>
                  <a:cubicBezTo>
                    <a:pt x="21" y="44"/>
                    <a:pt x="23" y="44"/>
                    <a:pt x="23" y="42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5"/>
                  </a:cubicBezTo>
                  <a:cubicBezTo>
                    <a:pt x="48" y="54"/>
                    <a:pt x="48" y="53"/>
                    <a:pt x="48" y="52"/>
                  </a:cubicBezTo>
                  <a:cubicBezTo>
                    <a:pt x="48" y="53"/>
                    <a:pt x="48" y="54"/>
                    <a:pt x="48" y="54"/>
                  </a:cubicBezTo>
                  <a:close/>
                  <a:moveTo>
                    <a:pt x="41" y="87"/>
                  </a:moveTo>
                  <a:cubicBezTo>
                    <a:pt x="40" y="88"/>
                    <a:pt x="40" y="88"/>
                    <a:pt x="40" y="89"/>
                  </a:cubicBezTo>
                  <a:cubicBezTo>
                    <a:pt x="41" y="89"/>
                    <a:pt x="41" y="88"/>
                    <a:pt x="41" y="87"/>
                  </a:cubicBezTo>
                  <a:close/>
                  <a:moveTo>
                    <a:pt x="25" y="92"/>
                  </a:moveTo>
                  <a:cubicBezTo>
                    <a:pt x="27" y="92"/>
                    <a:pt x="27" y="91"/>
                    <a:pt x="27" y="89"/>
                  </a:cubicBezTo>
                  <a:cubicBezTo>
                    <a:pt x="26" y="90"/>
                    <a:pt x="25" y="91"/>
                    <a:pt x="25" y="92"/>
                  </a:cubicBezTo>
                  <a:close/>
                  <a:moveTo>
                    <a:pt x="43" y="135"/>
                  </a:moveTo>
                  <a:cubicBezTo>
                    <a:pt x="42" y="135"/>
                    <a:pt x="42" y="135"/>
                    <a:pt x="42" y="137"/>
                  </a:cubicBezTo>
                  <a:cubicBezTo>
                    <a:pt x="42" y="136"/>
                    <a:pt x="44" y="136"/>
                    <a:pt x="43" y="135"/>
                  </a:cubicBezTo>
                  <a:close/>
                  <a:moveTo>
                    <a:pt x="49" y="91"/>
                  </a:moveTo>
                  <a:cubicBezTo>
                    <a:pt x="50" y="90"/>
                    <a:pt x="50" y="90"/>
                    <a:pt x="49" y="89"/>
                  </a:cubicBezTo>
                  <a:cubicBezTo>
                    <a:pt x="48" y="89"/>
                    <a:pt x="49" y="90"/>
                    <a:pt x="49" y="91"/>
                  </a:cubicBezTo>
                  <a:close/>
                  <a:moveTo>
                    <a:pt x="33" y="55"/>
                  </a:moveTo>
                  <a:cubicBezTo>
                    <a:pt x="32" y="55"/>
                    <a:pt x="32" y="56"/>
                    <a:pt x="32" y="57"/>
                  </a:cubicBezTo>
                  <a:cubicBezTo>
                    <a:pt x="33" y="56"/>
                    <a:pt x="33" y="56"/>
                    <a:pt x="33" y="55"/>
                  </a:cubicBezTo>
                  <a:close/>
                  <a:moveTo>
                    <a:pt x="65" y="197"/>
                  </a:moveTo>
                  <a:cubicBezTo>
                    <a:pt x="65" y="197"/>
                    <a:pt x="65" y="197"/>
                    <a:pt x="65" y="197"/>
                  </a:cubicBezTo>
                  <a:cubicBezTo>
                    <a:pt x="65" y="196"/>
                    <a:pt x="64" y="196"/>
                    <a:pt x="64" y="196"/>
                  </a:cubicBezTo>
                  <a:cubicBezTo>
                    <a:pt x="64" y="196"/>
                    <a:pt x="64" y="197"/>
                    <a:pt x="63" y="197"/>
                  </a:cubicBezTo>
                  <a:cubicBezTo>
                    <a:pt x="64" y="197"/>
                    <a:pt x="65" y="197"/>
                    <a:pt x="65" y="197"/>
                  </a:cubicBezTo>
                  <a:close/>
                  <a:moveTo>
                    <a:pt x="41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39" y="74"/>
                    <a:pt x="38" y="75"/>
                    <a:pt x="38" y="76"/>
                  </a:cubicBezTo>
                  <a:cubicBezTo>
                    <a:pt x="39" y="75"/>
                    <a:pt x="40" y="74"/>
                    <a:pt x="41" y="74"/>
                  </a:cubicBezTo>
                  <a:close/>
                  <a:moveTo>
                    <a:pt x="50" y="145"/>
                  </a:moveTo>
                  <a:cubicBezTo>
                    <a:pt x="49" y="146"/>
                    <a:pt x="50" y="148"/>
                    <a:pt x="50" y="148"/>
                  </a:cubicBezTo>
                  <a:cubicBezTo>
                    <a:pt x="50" y="147"/>
                    <a:pt x="50" y="146"/>
                    <a:pt x="50" y="145"/>
                  </a:cubicBezTo>
                  <a:close/>
                  <a:moveTo>
                    <a:pt x="24" y="171"/>
                  </a:moveTo>
                  <a:cubicBezTo>
                    <a:pt x="23" y="171"/>
                    <a:pt x="24" y="172"/>
                    <a:pt x="24" y="173"/>
                  </a:cubicBezTo>
                  <a:cubicBezTo>
                    <a:pt x="25" y="172"/>
                    <a:pt x="24" y="172"/>
                    <a:pt x="24" y="171"/>
                  </a:cubicBezTo>
                  <a:close/>
                  <a:moveTo>
                    <a:pt x="33" y="223"/>
                  </a:moveTo>
                  <a:cubicBezTo>
                    <a:pt x="32" y="223"/>
                    <a:pt x="32" y="222"/>
                    <a:pt x="31" y="222"/>
                  </a:cubicBezTo>
                  <a:cubicBezTo>
                    <a:pt x="31" y="223"/>
                    <a:pt x="32" y="224"/>
                    <a:pt x="33" y="223"/>
                  </a:cubicBezTo>
                  <a:close/>
                  <a:moveTo>
                    <a:pt x="43" y="62"/>
                  </a:moveTo>
                  <a:cubicBezTo>
                    <a:pt x="44" y="61"/>
                    <a:pt x="44" y="61"/>
                    <a:pt x="45" y="60"/>
                  </a:cubicBezTo>
                  <a:cubicBezTo>
                    <a:pt x="44" y="61"/>
                    <a:pt x="43" y="61"/>
                    <a:pt x="43" y="62"/>
                  </a:cubicBezTo>
                  <a:close/>
                  <a:moveTo>
                    <a:pt x="27" y="188"/>
                  </a:moveTo>
                  <a:cubicBezTo>
                    <a:pt x="27" y="188"/>
                    <a:pt x="27" y="188"/>
                    <a:pt x="28" y="188"/>
                  </a:cubicBezTo>
                  <a:cubicBezTo>
                    <a:pt x="28" y="188"/>
                    <a:pt x="28" y="188"/>
                    <a:pt x="29" y="187"/>
                  </a:cubicBezTo>
                  <a:cubicBezTo>
                    <a:pt x="28" y="187"/>
                    <a:pt x="27" y="188"/>
                    <a:pt x="27" y="188"/>
                  </a:cubicBezTo>
                  <a:close/>
                  <a:moveTo>
                    <a:pt x="50" y="154"/>
                  </a:moveTo>
                  <a:cubicBezTo>
                    <a:pt x="50" y="155"/>
                    <a:pt x="50" y="157"/>
                    <a:pt x="50" y="158"/>
                  </a:cubicBezTo>
                  <a:cubicBezTo>
                    <a:pt x="50" y="156"/>
                    <a:pt x="50" y="155"/>
                    <a:pt x="50" y="154"/>
                  </a:cubicBezTo>
                  <a:close/>
                  <a:moveTo>
                    <a:pt x="27" y="175"/>
                  </a:moveTo>
                  <a:cubicBezTo>
                    <a:pt x="28" y="175"/>
                    <a:pt x="28" y="175"/>
                    <a:pt x="27" y="173"/>
                  </a:cubicBezTo>
                  <a:cubicBezTo>
                    <a:pt x="27" y="174"/>
                    <a:pt x="27" y="175"/>
                    <a:pt x="27" y="175"/>
                  </a:cubicBezTo>
                  <a:close/>
                  <a:moveTo>
                    <a:pt x="46" y="133"/>
                  </a:moveTo>
                  <a:cubicBezTo>
                    <a:pt x="46" y="133"/>
                    <a:pt x="47" y="133"/>
                    <a:pt x="47" y="132"/>
                  </a:cubicBezTo>
                  <a:cubicBezTo>
                    <a:pt x="46" y="132"/>
                    <a:pt x="46" y="132"/>
                    <a:pt x="46" y="133"/>
                  </a:cubicBezTo>
                  <a:close/>
                  <a:moveTo>
                    <a:pt x="32" y="76"/>
                  </a:moveTo>
                  <a:cubicBezTo>
                    <a:pt x="33" y="75"/>
                    <a:pt x="33" y="75"/>
                    <a:pt x="33" y="74"/>
                  </a:cubicBezTo>
                  <a:cubicBezTo>
                    <a:pt x="32" y="75"/>
                    <a:pt x="32" y="75"/>
                    <a:pt x="32" y="76"/>
                  </a:cubicBezTo>
                  <a:close/>
                  <a:moveTo>
                    <a:pt x="58" y="110"/>
                  </a:moveTo>
                  <a:cubicBezTo>
                    <a:pt x="58" y="110"/>
                    <a:pt x="58" y="110"/>
                    <a:pt x="58" y="110"/>
                  </a:cubicBezTo>
                  <a:cubicBezTo>
                    <a:pt x="58" y="109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8"/>
                    <a:pt x="58" y="109"/>
                    <a:pt x="58" y="110"/>
                  </a:cubicBezTo>
                  <a:close/>
                  <a:moveTo>
                    <a:pt x="46" y="46"/>
                  </a:moveTo>
                  <a:cubicBezTo>
                    <a:pt x="45" y="47"/>
                    <a:pt x="45" y="47"/>
                    <a:pt x="45" y="48"/>
                  </a:cubicBezTo>
                  <a:cubicBezTo>
                    <a:pt x="46" y="47"/>
                    <a:pt x="46" y="46"/>
                    <a:pt x="46" y="46"/>
                  </a:cubicBezTo>
                  <a:close/>
                  <a:moveTo>
                    <a:pt x="29" y="153"/>
                  </a:moveTo>
                  <a:cubicBezTo>
                    <a:pt x="30" y="152"/>
                    <a:pt x="30" y="152"/>
                    <a:pt x="29" y="151"/>
                  </a:cubicBezTo>
                  <a:cubicBezTo>
                    <a:pt x="29" y="152"/>
                    <a:pt x="29" y="152"/>
                    <a:pt x="29" y="153"/>
                  </a:cubicBezTo>
                  <a:close/>
                  <a:moveTo>
                    <a:pt x="46" y="161"/>
                  </a:moveTo>
                  <a:cubicBezTo>
                    <a:pt x="47" y="160"/>
                    <a:pt x="47" y="160"/>
                    <a:pt x="46" y="159"/>
                  </a:cubicBezTo>
                  <a:cubicBezTo>
                    <a:pt x="46" y="159"/>
                    <a:pt x="46" y="160"/>
                    <a:pt x="46" y="161"/>
                  </a:cubicBezTo>
                  <a:close/>
                  <a:moveTo>
                    <a:pt x="35" y="186"/>
                  </a:move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5"/>
                    <a:pt x="36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6"/>
                    <a:pt x="35" y="186"/>
                  </a:cubicBezTo>
                  <a:close/>
                  <a:moveTo>
                    <a:pt x="29" y="67"/>
                  </a:moveTo>
                  <a:cubicBezTo>
                    <a:pt x="28" y="67"/>
                    <a:pt x="28" y="68"/>
                    <a:pt x="28" y="69"/>
                  </a:cubicBezTo>
                  <a:cubicBezTo>
                    <a:pt x="29" y="68"/>
                    <a:pt x="29" y="68"/>
                    <a:pt x="29" y="67"/>
                  </a:cubicBezTo>
                  <a:close/>
                  <a:moveTo>
                    <a:pt x="58" y="73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58" y="74"/>
                    <a:pt x="58" y="75"/>
                    <a:pt x="58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5"/>
                    <a:pt x="58" y="74"/>
                    <a:pt x="58" y="73"/>
                  </a:cubicBezTo>
                  <a:close/>
                  <a:moveTo>
                    <a:pt x="71" y="224"/>
                  </a:moveTo>
                  <a:cubicBezTo>
                    <a:pt x="70" y="223"/>
                    <a:pt x="70" y="223"/>
                    <a:pt x="69" y="224"/>
                  </a:cubicBezTo>
                  <a:cubicBezTo>
                    <a:pt x="70" y="224"/>
                    <a:pt x="70" y="224"/>
                    <a:pt x="71" y="224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6"/>
                  </a:cubicBezTo>
                  <a:cubicBezTo>
                    <a:pt x="50" y="136"/>
                    <a:pt x="50" y="137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7"/>
                    <a:pt x="50" y="136"/>
                    <a:pt x="50" y="136"/>
                  </a:cubicBezTo>
                  <a:close/>
                  <a:moveTo>
                    <a:pt x="32" y="94"/>
                  </a:moveTo>
                  <a:cubicBezTo>
                    <a:pt x="32" y="95"/>
                    <a:pt x="31" y="95"/>
                    <a:pt x="31" y="96"/>
                  </a:cubicBezTo>
                  <a:cubicBezTo>
                    <a:pt x="32" y="95"/>
                    <a:pt x="32" y="95"/>
                    <a:pt x="32" y="94"/>
                  </a:cubicBezTo>
                  <a:close/>
                  <a:moveTo>
                    <a:pt x="22" y="95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1" y="95"/>
                    <a:pt x="22" y="95"/>
                    <a:pt x="22" y="95"/>
                  </a:cubicBezTo>
                  <a:close/>
                  <a:moveTo>
                    <a:pt x="52" y="93"/>
                  </a:moveTo>
                  <a:cubicBezTo>
                    <a:pt x="53" y="92"/>
                    <a:pt x="53" y="92"/>
                    <a:pt x="53" y="91"/>
                  </a:cubicBezTo>
                  <a:cubicBezTo>
                    <a:pt x="53" y="92"/>
                    <a:pt x="52" y="92"/>
                    <a:pt x="52" y="93"/>
                  </a:cubicBezTo>
                  <a:close/>
                  <a:moveTo>
                    <a:pt x="37" y="176"/>
                  </a:moveTo>
                  <a:cubicBezTo>
                    <a:pt x="36" y="176"/>
                    <a:pt x="36" y="177"/>
                    <a:pt x="36" y="178"/>
                  </a:cubicBezTo>
                  <a:cubicBezTo>
                    <a:pt x="36" y="177"/>
                    <a:pt x="37" y="177"/>
                    <a:pt x="37" y="176"/>
                  </a:cubicBezTo>
                  <a:close/>
                  <a:moveTo>
                    <a:pt x="38" y="171"/>
                  </a:moveTo>
                  <a:cubicBezTo>
                    <a:pt x="38" y="171"/>
                    <a:pt x="38" y="171"/>
                    <a:pt x="38" y="171"/>
                  </a:cubicBezTo>
                  <a:cubicBezTo>
                    <a:pt x="37" y="171"/>
                    <a:pt x="37" y="172"/>
                    <a:pt x="36" y="172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2"/>
                    <a:pt x="38" y="172"/>
                    <a:pt x="38" y="171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3"/>
                    <a:pt x="29" y="63"/>
                    <a:pt x="29" y="64"/>
                  </a:cubicBezTo>
                  <a:close/>
                  <a:moveTo>
                    <a:pt x="50" y="94"/>
                  </a:moveTo>
                  <a:cubicBezTo>
                    <a:pt x="50" y="94"/>
                    <a:pt x="49" y="94"/>
                    <a:pt x="49" y="94"/>
                  </a:cubicBezTo>
                  <a:cubicBezTo>
                    <a:pt x="49" y="94"/>
                    <a:pt x="49" y="94"/>
                    <a:pt x="49" y="95"/>
                  </a:cubicBezTo>
                  <a:cubicBezTo>
                    <a:pt x="49" y="95"/>
                    <a:pt x="50" y="94"/>
                    <a:pt x="50" y="94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3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2"/>
                    <a:pt x="66" y="32"/>
                  </a:cubicBezTo>
                  <a:close/>
                  <a:moveTo>
                    <a:pt x="42" y="43"/>
                  </a:moveTo>
                  <a:cubicBezTo>
                    <a:pt x="43" y="42"/>
                    <a:pt x="44" y="42"/>
                    <a:pt x="44" y="41"/>
                  </a:cubicBezTo>
                  <a:cubicBezTo>
                    <a:pt x="43" y="42"/>
                    <a:pt x="43" y="42"/>
                    <a:pt x="42" y="43"/>
                  </a:cubicBezTo>
                  <a:close/>
                  <a:moveTo>
                    <a:pt x="46" y="180"/>
                  </a:moveTo>
                  <a:cubicBezTo>
                    <a:pt x="46" y="181"/>
                    <a:pt x="47" y="181"/>
                    <a:pt x="47" y="181"/>
                  </a:cubicBezTo>
                  <a:cubicBezTo>
                    <a:pt x="47" y="180"/>
                    <a:pt x="47" y="179"/>
                    <a:pt x="47" y="179"/>
                  </a:cubicBezTo>
                  <a:cubicBezTo>
                    <a:pt x="47" y="179"/>
                    <a:pt x="46" y="180"/>
                    <a:pt x="46" y="180"/>
                  </a:cubicBezTo>
                  <a:close/>
                  <a:moveTo>
                    <a:pt x="43" y="86"/>
                  </a:moveTo>
                  <a:cubicBezTo>
                    <a:pt x="44" y="86"/>
                    <a:pt x="44" y="85"/>
                    <a:pt x="43" y="84"/>
                  </a:cubicBezTo>
                  <a:cubicBezTo>
                    <a:pt x="43" y="85"/>
                    <a:pt x="43" y="86"/>
                    <a:pt x="43" y="86"/>
                  </a:cubicBezTo>
                  <a:close/>
                  <a:moveTo>
                    <a:pt x="32" y="50"/>
                  </a:moveTo>
                  <a:cubicBezTo>
                    <a:pt x="32" y="51"/>
                    <a:pt x="32" y="51"/>
                    <a:pt x="32" y="52"/>
                  </a:cubicBezTo>
                  <a:cubicBezTo>
                    <a:pt x="33" y="51"/>
                    <a:pt x="33" y="51"/>
                    <a:pt x="32" y="50"/>
                  </a:cubicBezTo>
                  <a:close/>
                  <a:moveTo>
                    <a:pt x="46" y="137"/>
                  </a:move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6" y="137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7"/>
                    <a:pt x="46" y="137"/>
                    <a:pt x="46" y="137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46" y="97"/>
                  </a:move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lose/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1" y="40"/>
                    <a:pt x="31" y="41"/>
                  </a:cubicBezTo>
                  <a:close/>
                  <a:moveTo>
                    <a:pt x="21" y="163"/>
                  </a:move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lose/>
                  <a:moveTo>
                    <a:pt x="16" y="198"/>
                  </a:moveTo>
                  <a:cubicBezTo>
                    <a:pt x="16" y="198"/>
                    <a:pt x="16" y="198"/>
                    <a:pt x="17" y="198"/>
                  </a:cubicBezTo>
                  <a:cubicBezTo>
                    <a:pt x="16" y="198"/>
                    <a:pt x="16" y="198"/>
                    <a:pt x="16" y="197"/>
                  </a:cubicBezTo>
                  <a:cubicBezTo>
                    <a:pt x="16" y="197"/>
                    <a:pt x="16" y="198"/>
                    <a:pt x="16" y="198"/>
                  </a:cubicBezTo>
                  <a:cubicBezTo>
                    <a:pt x="16" y="198"/>
                    <a:pt x="16" y="198"/>
                    <a:pt x="1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16588" y="3049588"/>
              <a:ext cx="314325" cy="747713"/>
            </a:xfrm>
            <a:custGeom>
              <a:avLst/>
              <a:gdLst>
                <a:gd name="T0" fmla="*/ 19 w 97"/>
                <a:gd name="T1" fmla="*/ 216 h 228"/>
                <a:gd name="T2" fmla="*/ 0 w 97"/>
                <a:gd name="T3" fmla="*/ 26 h 228"/>
                <a:gd name="T4" fmla="*/ 75 w 97"/>
                <a:gd name="T5" fmla="*/ 7 h 228"/>
                <a:gd name="T6" fmla="*/ 83 w 97"/>
                <a:gd name="T7" fmla="*/ 195 h 228"/>
                <a:gd name="T8" fmla="*/ 66 w 97"/>
                <a:gd name="T9" fmla="*/ 188 h 228"/>
                <a:gd name="T10" fmla="*/ 60 w 97"/>
                <a:gd name="T11" fmla="*/ 219 h 228"/>
                <a:gd name="T12" fmla="*/ 48 w 97"/>
                <a:gd name="T13" fmla="*/ 217 h 228"/>
                <a:gd name="T14" fmla="*/ 55 w 97"/>
                <a:gd name="T15" fmla="*/ 67 h 228"/>
                <a:gd name="T16" fmla="*/ 55 w 97"/>
                <a:gd name="T17" fmla="*/ 43 h 228"/>
                <a:gd name="T18" fmla="*/ 87 w 97"/>
                <a:gd name="T19" fmla="*/ 113 h 228"/>
                <a:gd name="T20" fmla="*/ 89 w 97"/>
                <a:gd name="T21" fmla="*/ 150 h 228"/>
                <a:gd name="T22" fmla="*/ 55 w 97"/>
                <a:gd name="T23" fmla="*/ 27 h 228"/>
                <a:gd name="T24" fmla="*/ 80 w 97"/>
                <a:gd name="T25" fmla="*/ 67 h 228"/>
                <a:gd name="T26" fmla="*/ 59 w 97"/>
                <a:gd name="T27" fmla="*/ 119 h 228"/>
                <a:gd name="T28" fmla="*/ 58 w 97"/>
                <a:gd name="T29" fmla="*/ 94 h 228"/>
                <a:gd name="T30" fmla="*/ 59 w 97"/>
                <a:gd name="T31" fmla="*/ 151 h 228"/>
                <a:gd name="T32" fmla="*/ 90 w 97"/>
                <a:gd name="T33" fmla="*/ 178 h 228"/>
                <a:gd name="T34" fmla="*/ 75 w 97"/>
                <a:gd name="T35" fmla="*/ 89 h 228"/>
                <a:gd name="T36" fmla="*/ 52 w 97"/>
                <a:gd name="T37" fmla="*/ 6 h 228"/>
                <a:gd name="T38" fmla="*/ 33 w 97"/>
                <a:gd name="T39" fmla="*/ 209 h 228"/>
                <a:gd name="T40" fmla="*/ 38 w 97"/>
                <a:gd name="T41" fmla="*/ 15 h 228"/>
                <a:gd name="T42" fmla="*/ 8 w 97"/>
                <a:gd name="T43" fmla="*/ 93 h 228"/>
                <a:gd name="T44" fmla="*/ 61 w 97"/>
                <a:gd name="T45" fmla="*/ 7 h 228"/>
                <a:gd name="T46" fmla="*/ 31 w 97"/>
                <a:gd name="T47" fmla="*/ 87 h 228"/>
                <a:gd name="T48" fmla="*/ 9 w 97"/>
                <a:gd name="T49" fmla="*/ 151 h 228"/>
                <a:gd name="T50" fmla="*/ 54 w 97"/>
                <a:gd name="T51" fmla="*/ 207 h 228"/>
                <a:gd name="T52" fmla="*/ 35 w 97"/>
                <a:gd name="T53" fmla="*/ 78 h 228"/>
                <a:gd name="T54" fmla="*/ 12 w 97"/>
                <a:gd name="T55" fmla="*/ 37 h 228"/>
                <a:gd name="T56" fmla="*/ 15 w 97"/>
                <a:gd name="T57" fmla="*/ 35 h 228"/>
                <a:gd name="T58" fmla="*/ 43 w 97"/>
                <a:gd name="T59" fmla="*/ 212 h 228"/>
                <a:gd name="T60" fmla="*/ 33 w 97"/>
                <a:gd name="T61" fmla="*/ 36 h 228"/>
                <a:gd name="T62" fmla="*/ 18 w 97"/>
                <a:gd name="T63" fmla="*/ 156 h 228"/>
                <a:gd name="T64" fmla="*/ 12 w 97"/>
                <a:gd name="T65" fmla="*/ 31 h 228"/>
                <a:gd name="T66" fmla="*/ 25 w 97"/>
                <a:gd name="T67" fmla="*/ 158 h 228"/>
                <a:gd name="T68" fmla="*/ 53 w 97"/>
                <a:gd name="T69" fmla="*/ 94 h 228"/>
                <a:gd name="T70" fmla="*/ 15 w 97"/>
                <a:gd name="T71" fmla="*/ 42 h 228"/>
                <a:gd name="T72" fmla="*/ 20 w 97"/>
                <a:gd name="T73" fmla="*/ 109 h 228"/>
                <a:gd name="T74" fmla="*/ 49 w 97"/>
                <a:gd name="T75" fmla="*/ 43 h 228"/>
                <a:gd name="T76" fmla="*/ 20 w 97"/>
                <a:gd name="T77" fmla="*/ 158 h 228"/>
                <a:gd name="T78" fmla="*/ 19 w 97"/>
                <a:gd name="T79" fmla="*/ 204 h 228"/>
                <a:gd name="T80" fmla="*/ 14 w 97"/>
                <a:gd name="T81" fmla="*/ 92 h 228"/>
                <a:gd name="T82" fmla="*/ 19 w 97"/>
                <a:gd name="T83" fmla="*/ 94 h 228"/>
                <a:gd name="T84" fmla="*/ 27 w 97"/>
                <a:gd name="T85" fmla="*/ 95 h 228"/>
                <a:gd name="T86" fmla="*/ 9 w 97"/>
                <a:gd name="T87" fmla="*/ 30 h 228"/>
                <a:gd name="T88" fmla="*/ 14 w 97"/>
                <a:gd name="T89" fmla="*/ 86 h 228"/>
                <a:gd name="T90" fmla="*/ 32 w 97"/>
                <a:gd name="T91" fmla="*/ 118 h 228"/>
                <a:gd name="T92" fmla="*/ 34 w 97"/>
                <a:gd name="T93" fmla="*/ 112 h 228"/>
                <a:gd name="T94" fmla="*/ 23 w 97"/>
                <a:gd name="T95" fmla="*/ 16 h 228"/>
                <a:gd name="T96" fmla="*/ 25 w 97"/>
                <a:gd name="T97" fmla="*/ 145 h 228"/>
                <a:gd name="T98" fmla="*/ 9 w 97"/>
                <a:gd name="T99" fmla="*/ 22 h 228"/>
                <a:gd name="T100" fmla="*/ 53 w 97"/>
                <a:gd name="T101" fmla="*/ 106 h 228"/>
                <a:gd name="T102" fmla="*/ 18 w 97"/>
                <a:gd name="T103" fmla="*/ 46 h 228"/>
                <a:gd name="T104" fmla="*/ 47 w 97"/>
                <a:gd name="T105" fmla="*/ 164 h 228"/>
                <a:gd name="T106" fmla="*/ 54 w 97"/>
                <a:gd name="T107" fmla="*/ 31 h 228"/>
                <a:gd name="T108" fmla="*/ 4 w 97"/>
                <a:gd name="T109" fmla="*/ 17 h 228"/>
                <a:gd name="T110" fmla="*/ 13 w 97"/>
                <a:gd name="T111" fmla="*/ 147 h 228"/>
                <a:gd name="T112" fmla="*/ 25 w 97"/>
                <a:gd name="T113" fmla="*/ 202 h 228"/>
                <a:gd name="T114" fmla="*/ 25 w 97"/>
                <a:gd name="T115" fmla="*/ 93 h 228"/>
                <a:gd name="T116" fmla="*/ 25 w 97"/>
                <a:gd name="T117" fmla="*/ 87 h 228"/>
                <a:gd name="T118" fmla="*/ 7 w 97"/>
                <a:gd name="T119" fmla="*/ 74 h 228"/>
                <a:gd name="T120" fmla="*/ 15 w 97"/>
                <a:gd name="T121" fmla="*/ 98 h 228"/>
                <a:gd name="T122" fmla="*/ 33 w 97"/>
                <a:gd name="T123" fmla="*/ 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" h="228">
                  <a:moveTo>
                    <a:pt x="94" y="213"/>
                  </a:moveTo>
                  <a:cubicBezTo>
                    <a:pt x="94" y="213"/>
                    <a:pt x="95" y="213"/>
                    <a:pt x="95" y="214"/>
                  </a:cubicBezTo>
                  <a:cubicBezTo>
                    <a:pt x="96" y="214"/>
                    <a:pt x="97" y="215"/>
                    <a:pt x="97" y="216"/>
                  </a:cubicBezTo>
                  <a:cubicBezTo>
                    <a:pt x="97" y="217"/>
                    <a:pt x="97" y="218"/>
                    <a:pt x="96" y="218"/>
                  </a:cubicBezTo>
                  <a:cubicBezTo>
                    <a:pt x="95" y="219"/>
                    <a:pt x="94" y="219"/>
                    <a:pt x="93" y="218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85" y="218"/>
                    <a:pt x="79" y="218"/>
                    <a:pt x="73" y="219"/>
                  </a:cubicBezTo>
                  <a:cubicBezTo>
                    <a:pt x="69" y="220"/>
                    <a:pt x="65" y="220"/>
                    <a:pt x="60" y="221"/>
                  </a:cubicBezTo>
                  <a:cubicBezTo>
                    <a:pt x="54" y="222"/>
                    <a:pt x="48" y="223"/>
                    <a:pt x="42" y="223"/>
                  </a:cubicBezTo>
                  <a:cubicBezTo>
                    <a:pt x="41" y="223"/>
                    <a:pt x="41" y="223"/>
                    <a:pt x="40" y="223"/>
                  </a:cubicBezTo>
                  <a:cubicBezTo>
                    <a:pt x="39" y="223"/>
                    <a:pt x="39" y="224"/>
                    <a:pt x="38" y="225"/>
                  </a:cubicBezTo>
                  <a:cubicBezTo>
                    <a:pt x="38" y="227"/>
                    <a:pt x="36" y="228"/>
                    <a:pt x="34" y="227"/>
                  </a:cubicBezTo>
                  <a:cubicBezTo>
                    <a:pt x="34" y="226"/>
                    <a:pt x="33" y="226"/>
                    <a:pt x="33" y="226"/>
                  </a:cubicBezTo>
                  <a:cubicBezTo>
                    <a:pt x="31" y="224"/>
                    <a:pt x="29" y="223"/>
                    <a:pt x="27" y="221"/>
                  </a:cubicBezTo>
                  <a:cubicBezTo>
                    <a:pt x="26" y="220"/>
                    <a:pt x="25" y="220"/>
                    <a:pt x="24" y="219"/>
                  </a:cubicBezTo>
                  <a:cubicBezTo>
                    <a:pt x="23" y="219"/>
                    <a:pt x="23" y="220"/>
                    <a:pt x="22" y="220"/>
                  </a:cubicBezTo>
                  <a:cubicBezTo>
                    <a:pt x="21" y="221"/>
                    <a:pt x="21" y="221"/>
                    <a:pt x="20" y="221"/>
                  </a:cubicBezTo>
                  <a:cubicBezTo>
                    <a:pt x="19" y="220"/>
                    <a:pt x="19" y="219"/>
                    <a:pt x="19" y="219"/>
                  </a:cubicBezTo>
                  <a:cubicBezTo>
                    <a:pt x="19" y="218"/>
                    <a:pt x="19" y="217"/>
                    <a:pt x="19" y="216"/>
                  </a:cubicBezTo>
                  <a:cubicBezTo>
                    <a:pt x="19" y="216"/>
                    <a:pt x="18" y="216"/>
                    <a:pt x="17" y="215"/>
                  </a:cubicBezTo>
                  <a:cubicBezTo>
                    <a:pt x="15" y="214"/>
                    <a:pt x="13" y="213"/>
                    <a:pt x="10" y="212"/>
                  </a:cubicBezTo>
                  <a:cubicBezTo>
                    <a:pt x="10" y="211"/>
                    <a:pt x="9" y="211"/>
                    <a:pt x="8" y="211"/>
                  </a:cubicBezTo>
                  <a:cubicBezTo>
                    <a:pt x="7" y="211"/>
                    <a:pt x="7" y="211"/>
                    <a:pt x="7" y="212"/>
                  </a:cubicBezTo>
                  <a:cubicBezTo>
                    <a:pt x="6" y="212"/>
                    <a:pt x="6" y="213"/>
                    <a:pt x="6" y="213"/>
                  </a:cubicBezTo>
                  <a:cubicBezTo>
                    <a:pt x="4" y="213"/>
                    <a:pt x="4" y="212"/>
                    <a:pt x="3" y="212"/>
                  </a:cubicBezTo>
                  <a:cubicBezTo>
                    <a:pt x="2" y="211"/>
                    <a:pt x="2" y="210"/>
                    <a:pt x="3" y="209"/>
                  </a:cubicBezTo>
                  <a:cubicBezTo>
                    <a:pt x="3" y="208"/>
                    <a:pt x="4" y="207"/>
                    <a:pt x="5" y="208"/>
                  </a:cubicBezTo>
                  <a:cubicBezTo>
                    <a:pt x="4" y="207"/>
                    <a:pt x="4" y="206"/>
                    <a:pt x="4" y="205"/>
                  </a:cubicBezTo>
                  <a:cubicBezTo>
                    <a:pt x="4" y="194"/>
                    <a:pt x="4" y="184"/>
                    <a:pt x="4" y="173"/>
                  </a:cubicBezTo>
                  <a:cubicBezTo>
                    <a:pt x="4" y="173"/>
                    <a:pt x="4" y="172"/>
                    <a:pt x="4" y="171"/>
                  </a:cubicBezTo>
                  <a:cubicBezTo>
                    <a:pt x="4" y="171"/>
                    <a:pt x="3" y="171"/>
                    <a:pt x="3" y="171"/>
                  </a:cubicBezTo>
                  <a:cubicBezTo>
                    <a:pt x="2" y="171"/>
                    <a:pt x="1" y="170"/>
                    <a:pt x="2" y="169"/>
                  </a:cubicBezTo>
                  <a:cubicBezTo>
                    <a:pt x="2" y="168"/>
                    <a:pt x="3" y="168"/>
                    <a:pt x="3" y="167"/>
                  </a:cubicBezTo>
                  <a:cubicBezTo>
                    <a:pt x="4" y="167"/>
                    <a:pt x="4" y="167"/>
                    <a:pt x="4" y="166"/>
                  </a:cubicBezTo>
                  <a:cubicBezTo>
                    <a:pt x="4" y="165"/>
                    <a:pt x="4" y="165"/>
                    <a:pt x="4" y="164"/>
                  </a:cubicBezTo>
                  <a:cubicBezTo>
                    <a:pt x="2" y="150"/>
                    <a:pt x="1" y="136"/>
                    <a:pt x="1" y="123"/>
                  </a:cubicBezTo>
                  <a:cubicBezTo>
                    <a:pt x="1" y="113"/>
                    <a:pt x="1" y="103"/>
                    <a:pt x="1" y="93"/>
                  </a:cubicBezTo>
                  <a:cubicBezTo>
                    <a:pt x="0" y="70"/>
                    <a:pt x="1" y="48"/>
                    <a:pt x="0" y="26"/>
                  </a:cubicBezTo>
                  <a:cubicBezTo>
                    <a:pt x="0" y="21"/>
                    <a:pt x="0" y="17"/>
                    <a:pt x="0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6" y="0"/>
                    <a:pt x="21" y="0"/>
                    <a:pt x="25" y="1"/>
                  </a:cubicBezTo>
                  <a:cubicBezTo>
                    <a:pt x="29" y="1"/>
                    <a:pt x="34" y="1"/>
                    <a:pt x="38" y="1"/>
                  </a:cubicBezTo>
                  <a:cubicBezTo>
                    <a:pt x="41" y="1"/>
                    <a:pt x="44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2"/>
                    <a:pt x="50" y="2"/>
                    <a:pt x="51" y="2"/>
                  </a:cubicBezTo>
                  <a:cubicBezTo>
                    <a:pt x="51" y="2"/>
                    <a:pt x="51" y="1"/>
                    <a:pt x="52" y="1"/>
                  </a:cubicBezTo>
                  <a:cubicBezTo>
                    <a:pt x="52" y="0"/>
                    <a:pt x="53" y="0"/>
                    <a:pt x="54" y="1"/>
                  </a:cubicBez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4" y="5"/>
                    <a:pt x="68" y="5"/>
                    <a:pt x="71" y="6"/>
                  </a:cubicBezTo>
                  <a:cubicBezTo>
                    <a:pt x="73" y="6"/>
                    <a:pt x="74" y="6"/>
                    <a:pt x="75" y="7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7" y="10"/>
                    <a:pt x="77" y="11"/>
                    <a:pt x="77" y="11"/>
                  </a:cubicBezTo>
                  <a:cubicBezTo>
                    <a:pt x="77" y="12"/>
                    <a:pt x="77" y="13"/>
                    <a:pt x="78" y="14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8" y="20"/>
                    <a:pt x="78" y="24"/>
                    <a:pt x="78" y="27"/>
                  </a:cubicBezTo>
                  <a:cubicBezTo>
                    <a:pt x="79" y="30"/>
                    <a:pt x="79" y="33"/>
                    <a:pt x="79" y="35"/>
                  </a:cubicBezTo>
                  <a:cubicBezTo>
                    <a:pt x="79" y="43"/>
                    <a:pt x="81" y="51"/>
                    <a:pt x="82" y="59"/>
                  </a:cubicBezTo>
                  <a:cubicBezTo>
                    <a:pt x="82" y="64"/>
                    <a:pt x="83" y="69"/>
                    <a:pt x="83" y="73"/>
                  </a:cubicBezTo>
                  <a:cubicBezTo>
                    <a:pt x="84" y="78"/>
                    <a:pt x="85" y="83"/>
                    <a:pt x="86" y="87"/>
                  </a:cubicBezTo>
                  <a:cubicBezTo>
                    <a:pt x="86" y="91"/>
                    <a:pt x="87" y="95"/>
                    <a:pt x="87" y="99"/>
                  </a:cubicBezTo>
                  <a:cubicBezTo>
                    <a:pt x="88" y="105"/>
                    <a:pt x="89" y="111"/>
                    <a:pt x="90" y="117"/>
                  </a:cubicBezTo>
                  <a:cubicBezTo>
                    <a:pt x="91" y="121"/>
                    <a:pt x="91" y="125"/>
                    <a:pt x="91" y="129"/>
                  </a:cubicBezTo>
                  <a:cubicBezTo>
                    <a:pt x="91" y="140"/>
                    <a:pt x="91" y="151"/>
                    <a:pt x="92" y="162"/>
                  </a:cubicBezTo>
                  <a:cubicBezTo>
                    <a:pt x="92" y="171"/>
                    <a:pt x="92" y="181"/>
                    <a:pt x="93" y="190"/>
                  </a:cubicBezTo>
                  <a:cubicBezTo>
                    <a:pt x="94" y="197"/>
                    <a:pt x="94" y="204"/>
                    <a:pt x="94" y="212"/>
                  </a:cubicBezTo>
                  <a:cubicBezTo>
                    <a:pt x="94" y="212"/>
                    <a:pt x="94" y="213"/>
                    <a:pt x="94" y="213"/>
                  </a:cubicBezTo>
                  <a:close/>
                  <a:moveTo>
                    <a:pt x="75" y="195"/>
                  </a:moveTo>
                  <a:cubicBezTo>
                    <a:pt x="76" y="195"/>
                    <a:pt x="77" y="195"/>
                    <a:pt x="78" y="195"/>
                  </a:cubicBezTo>
                  <a:cubicBezTo>
                    <a:pt x="80" y="195"/>
                    <a:pt x="82" y="195"/>
                    <a:pt x="83" y="195"/>
                  </a:cubicBezTo>
                  <a:cubicBezTo>
                    <a:pt x="85" y="195"/>
                    <a:pt x="86" y="195"/>
                    <a:pt x="86" y="197"/>
                  </a:cubicBezTo>
                  <a:cubicBezTo>
                    <a:pt x="86" y="198"/>
                    <a:pt x="86" y="199"/>
                    <a:pt x="86" y="199"/>
                  </a:cubicBezTo>
                  <a:cubicBezTo>
                    <a:pt x="86" y="200"/>
                    <a:pt x="86" y="200"/>
                    <a:pt x="87" y="201"/>
                  </a:cubicBezTo>
                  <a:cubicBezTo>
                    <a:pt x="87" y="202"/>
                    <a:pt x="87" y="203"/>
                    <a:pt x="87" y="204"/>
                  </a:cubicBezTo>
                  <a:cubicBezTo>
                    <a:pt x="87" y="205"/>
                    <a:pt x="85" y="205"/>
                    <a:pt x="84" y="205"/>
                  </a:cubicBezTo>
                  <a:cubicBezTo>
                    <a:pt x="83" y="205"/>
                    <a:pt x="83" y="204"/>
                    <a:pt x="82" y="203"/>
                  </a:cubicBezTo>
                  <a:cubicBezTo>
                    <a:pt x="82" y="202"/>
                    <a:pt x="82" y="201"/>
                    <a:pt x="82" y="200"/>
                  </a:cubicBezTo>
                  <a:cubicBezTo>
                    <a:pt x="83" y="199"/>
                    <a:pt x="83" y="198"/>
                    <a:pt x="84" y="197"/>
                  </a:cubicBezTo>
                  <a:cubicBezTo>
                    <a:pt x="83" y="197"/>
                    <a:pt x="82" y="197"/>
                    <a:pt x="82" y="197"/>
                  </a:cubicBezTo>
                  <a:cubicBezTo>
                    <a:pt x="80" y="197"/>
                    <a:pt x="78" y="198"/>
                    <a:pt x="75" y="198"/>
                  </a:cubicBezTo>
                  <a:cubicBezTo>
                    <a:pt x="75" y="198"/>
                    <a:pt x="74" y="197"/>
                    <a:pt x="73" y="197"/>
                  </a:cubicBezTo>
                  <a:cubicBezTo>
                    <a:pt x="72" y="196"/>
                    <a:pt x="71" y="195"/>
                    <a:pt x="72" y="194"/>
                  </a:cubicBezTo>
                  <a:cubicBezTo>
                    <a:pt x="72" y="193"/>
                    <a:pt x="73" y="193"/>
                    <a:pt x="73" y="193"/>
                  </a:cubicBezTo>
                  <a:cubicBezTo>
                    <a:pt x="74" y="192"/>
                    <a:pt x="76" y="190"/>
                    <a:pt x="77" y="189"/>
                  </a:cubicBezTo>
                  <a:cubicBezTo>
                    <a:pt x="79" y="187"/>
                    <a:pt x="82" y="185"/>
                    <a:pt x="84" y="183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2" y="183"/>
                    <a:pt x="80" y="184"/>
                    <a:pt x="77" y="185"/>
                  </a:cubicBezTo>
                  <a:cubicBezTo>
                    <a:pt x="75" y="186"/>
                    <a:pt x="72" y="187"/>
                    <a:pt x="69" y="188"/>
                  </a:cubicBezTo>
                  <a:cubicBezTo>
                    <a:pt x="68" y="188"/>
                    <a:pt x="67" y="188"/>
                    <a:pt x="66" y="188"/>
                  </a:cubicBezTo>
                  <a:cubicBezTo>
                    <a:pt x="65" y="189"/>
                    <a:pt x="64" y="188"/>
                    <a:pt x="64" y="188"/>
                  </a:cubicBezTo>
                  <a:cubicBezTo>
                    <a:pt x="64" y="187"/>
                    <a:pt x="64" y="186"/>
                    <a:pt x="64" y="185"/>
                  </a:cubicBezTo>
                  <a:cubicBezTo>
                    <a:pt x="65" y="185"/>
                    <a:pt x="66" y="184"/>
                    <a:pt x="67" y="183"/>
                  </a:cubicBezTo>
                  <a:cubicBezTo>
                    <a:pt x="71" y="180"/>
                    <a:pt x="75" y="176"/>
                    <a:pt x="80" y="172"/>
                  </a:cubicBezTo>
                  <a:cubicBezTo>
                    <a:pt x="80" y="172"/>
                    <a:pt x="80" y="172"/>
                    <a:pt x="81" y="171"/>
                  </a:cubicBezTo>
                  <a:cubicBezTo>
                    <a:pt x="80" y="171"/>
                    <a:pt x="80" y="171"/>
                    <a:pt x="79" y="171"/>
                  </a:cubicBezTo>
                  <a:cubicBezTo>
                    <a:pt x="76" y="173"/>
                    <a:pt x="72" y="175"/>
                    <a:pt x="68" y="176"/>
                  </a:cubicBezTo>
                  <a:cubicBezTo>
                    <a:pt x="66" y="177"/>
                    <a:pt x="64" y="178"/>
                    <a:pt x="61" y="178"/>
                  </a:cubicBezTo>
                  <a:cubicBezTo>
                    <a:pt x="61" y="180"/>
                    <a:pt x="61" y="182"/>
                    <a:pt x="61" y="185"/>
                  </a:cubicBezTo>
                  <a:cubicBezTo>
                    <a:pt x="62" y="188"/>
                    <a:pt x="62" y="192"/>
                    <a:pt x="62" y="196"/>
                  </a:cubicBezTo>
                  <a:cubicBezTo>
                    <a:pt x="62" y="197"/>
                    <a:pt x="63" y="197"/>
                    <a:pt x="63" y="197"/>
                  </a:cubicBezTo>
                  <a:cubicBezTo>
                    <a:pt x="65" y="198"/>
                    <a:pt x="67" y="199"/>
                    <a:pt x="69" y="200"/>
                  </a:cubicBezTo>
                  <a:cubicBezTo>
                    <a:pt x="73" y="203"/>
                    <a:pt x="78" y="204"/>
                    <a:pt x="82" y="205"/>
                  </a:cubicBezTo>
                  <a:cubicBezTo>
                    <a:pt x="84" y="206"/>
                    <a:pt x="86" y="206"/>
                    <a:pt x="88" y="206"/>
                  </a:cubicBezTo>
                  <a:cubicBezTo>
                    <a:pt x="88" y="198"/>
                    <a:pt x="88" y="191"/>
                    <a:pt x="87" y="184"/>
                  </a:cubicBezTo>
                  <a:cubicBezTo>
                    <a:pt x="83" y="187"/>
                    <a:pt x="76" y="193"/>
                    <a:pt x="75" y="195"/>
                  </a:cubicBezTo>
                  <a:close/>
                  <a:moveTo>
                    <a:pt x="38" y="219"/>
                  </a:moveTo>
                  <a:cubicBezTo>
                    <a:pt x="40" y="220"/>
                    <a:pt x="40" y="220"/>
                    <a:pt x="42" y="220"/>
                  </a:cubicBezTo>
                  <a:cubicBezTo>
                    <a:pt x="48" y="220"/>
                    <a:pt x="54" y="219"/>
                    <a:pt x="60" y="219"/>
                  </a:cubicBezTo>
                  <a:cubicBezTo>
                    <a:pt x="64" y="218"/>
                    <a:pt x="69" y="217"/>
                    <a:pt x="73" y="217"/>
                  </a:cubicBezTo>
                  <a:cubicBezTo>
                    <a:pt x="78" y="216"/>
                    <a:pt x="83" y="216"/>
                    <a:pt x="88" y="215"/>
                  </a:cubicBezTo>
                  <a:cubicBezTo>
                    <a:pt x="88" y="215"/>
                    <a:pt x="89" y="215"/>
                    <a:pt x="89" y="215"/>
                  </a:cubicBezTo>
                  <a:cubicBezTo>
                    <a:pt x="89" y="215"/>
                    <a:pt x="88" y="214"/>
                    <a:pt x="88" y="214"/>
                  </a:cubicBezTo>
                  <a:cubicBezTo>
                    <a:pt x="84" y="215"/>
                    <a:pt x="81" y="214"/>
                    <a:pt x="78" y="213"/>
                  </a:cubicBezTo>
                  <a:cubicBezTo>
                    <a:pt x="76" y="212"/>
                    <a:pt x="74" y="212"/>
                    <a:pt x="73" y="210"/>
                  </a:cubicBezTo>
                  <a:cubicBezTo>
                    <a:pt x="73" y="211"/>
                    <a:pt x="72" y="211"/>
                    <a:pt x="70" y="211"/>
                  </a:cubicBezTo>
                  <a:cubicBezTo>
                    <a:pt x="70" y="210"/>
                    <a:pt x="69" y="211"/>
                    <a:pt x="68" y="211"/>
                  </a:cubicBezTo>
                  <a:cubicBezTo>
                    <a:pt x="66" y="213"/>
                    <a:pt x="64" y="214"/>
                    <a:pt x="62" y="215"/>
                  </a:cubicBezTo>
                  <a:cubicBezTo>
                    <a:pt x="62" y="216"/>
                    <a:pt x="61" y="216"/>
                    <a:pt x="60" y="217"/>
                  </a:cubicBezTo>
                  <a:cubicBezTo>
                    <a:pt x="59" y="217"/>
                    <a:pt x="58" y="216"/>
                    <a:pt x="58" y="215"/>
                  </a:cubicBezTo>
                  <a:cubicBezTo>
                    <a:pt x="58" y="214"/>
                    <a:pt x="58" y="214"/>
                    <a:pt x="58" y="213"/>
                  </a:cubicBezTo>
                  <a:cubicBezTo>
                    <a:pt x="59" y="212"/>
                    <a:pt x="60" y="210"/>
                    <a:pt x="60" y="209"/>
                  </a:cubicBezTo>
                  <a:cubicBezTo>
                    <a:pt x="60" y="209"/>
                    <a:pt x="60" y="208"/>
                    <a:pt x="61" y="208"/>
                  </a:cubicBezTo>
                  <a:cubicBezTo>
                    <a:pt x="60" y="207"/>
                    <a:pt x="60" y="207"/>
                    <a:pt x="60" y="208"/>
                  </a:cubicBezTo>
                  <a:cubicBezTo>
                    <a:pt x="59" y="208"/>
                    <a:pt x="59" y="209"/>
                    <a:pt x="58" y="209"/>
                  </a:cubicBezTo>
                  <a:cubicBezTo>
                    <a:pt x="56" y="212"/>
                    <a:pt x="53" y="214"/>
                    <a:pt x="51" y="217"/>
                  </a:cubicBezTo>
                  <a:cubicBezTo>
                    <a:pt x="51" y="217"/>
                    <a:pt x="51" y="218"/>
                    <a:pt x="50" y="218"/>
                  </a:cubicBezTo>
                  <a:cubicBezTo>
                    <a:pt x="49" y="218"/>
                    <a:pt x="48" y="218"/>
                    <a:pt x="48" y="217"/>
                  </a:cubicBezTo>
                  <a:cubicBezTo>
                    <a:pt x="48" y="216"/>
                    <a:pt x="48" y="216"/>
                    <a:pt x="49" y="215"/>
                  </a:cubicBezTo>
                  <a:cubicBezTo>
                    <a:pt x="49" y="213"/>
                    <a:pt x="50" y="210"/>
                    <a:pt x="51" y="208"/>
                  </a:cubicBezTo>
                  <a:cubicBezTo>
                    <a:pt x="51" y="207"/>
                    <a:pt x="51" y="207"/>
                    <a:pt x="52" y="206"/>
                  </a:cubicBezTo>
                  <a:cubicBezTo>
                    <a:pt x="50" y="206"/>
                    <a:pt x="50" y="207"/>
                    <a:pt x="50" y="207"/>
                  </a:cubicBezTo>
                  <a:cubicBezTo>
                    <a:pt x="47" y="211"/>
                    <a:pt x="44" y="214"/>
                    <a:pt x="42" y="218"/>
                  </a:cubicBezTo>
                  <a:cubicBezTo>
                    <a:pt x="42" y="218"/>
                    <a:pt x="41" y="219"/>
                    <a:pt x="41" y="219"/>
                  </a:cubicBezTo>
                  <a:cubicBezTo>
                    <a:pt x="40" y="219"/>
                    <a:pt x="40" y="219"/>
                    <a:pt x="39" y="219"/>
                  </a:cubicBezTo>
                  <a:cubicBezTo>
                    <a:pt x="39" y="219"/>
                    <a:pt x="39" y="218"/>
                    <a:pt x="39" y="218"/>
                  </a:cubicBezTo>
                  <a:cubicBezTo>
                    <a:pt x="39" y="217"/>
                    <a:pt x="39" y="217"/>
                    <a:pt x="39" y="216"/>
                  </a:cubicBezTo>
                  <a:cubicBezTo>
                    <a:pt x="40" y="214"/>
                    <a:pt x="40" y="212"/>
                    <a:pt x="41" y="210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8"/>
                    <a:pt x="41" y="208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39" y="211"/>
                    <a:pt x="37" y="213"/>
                    <a:pt x="36" y="215"/>
                  </a:cubicBezTo>
                  <a:cubicBezTo>
                    <a:pt x="35" y="216"/>
                    <a:pt x="34" y="217"/>
                    <a:pt x="33" y="218"/>
                  </a:cubicBezTo>
                  <a:cubicBezTo>
                    <a:pt x="33" y="219"/>
                    <a:pt x="32" y="219"/>
                    <a:pt x="31" y="220"/>
                  </a:cubicBezTo>
                  <a:cubicBezTo>
                    <a:pt x="33" y="221"/>
                    <a:pt x="34" y="221"/>
                    <a:pt x="36" y="222"/>
                  </a:cubicBezTo>
                  <a:cubicBezTo>
                    <a:pt x="36" y="220"/>
                    <a:pt x="37" y="219"/>
                    <a:pt x="38" y="219"/>
                  </a:cubicBezTo>
                  <a:close/>
                  <a:moveTo>
                    <a:pt x="55" y="67"/>
                  </a:moveTo>
                  <a:cubicBezTo>
                    <a:pt x="56" y="67"/>
                    <a:pt x="56" y="67"/>
                    <a:pt x="57" y="67"/>
                  </a:cubicBezTo>
                  <a:cubicBezTo>
                    <a:pt x="60" y="65"/>
                    <a:pt x="64" y="63"/>
                    <a:pt x="67" y="62"/>
                  </a:cubicBezTo>
                  <a:cubicBezTo>
                    <a:pt x="68" y="62"/>
                    <a:pt x="69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3"/>
                    <a:pt x="73" y="64"/>
                    <a:pt x="73" y="65"/>
                  </a:cubicBezTo>
                  <a:cubicBezTo>
                    <a:pt x="72" y="66"/>
                    <a:pt x="71" y="66"/>
                    <a:pt x="71" y="67"/>
                  </a:cubicBezTo>
                  <a:cubicBezTo>
                    <a:pt x="69" y="69"/>
                    <a:pt x="67" y="71"/>
                    <a:pt x="65" y="73"/>
                  </a:cubicBezTo>
                  <a:cubicBezTo>
                    <a:pt x="63" y="75"/>
                    <a:pt x="61" y="77"/>
                    <a:pt x="59" y="78"/>
                  </a:cubicBezTo>
                  <a:cubicBezTo>
                    <a:pt x="58" y="79"/>
                    <a:pt x="58" y="79"/>
                    <a:pt x="58" y="80"/>
                  </a:cubicBezTo>
                  <a:cubicBezTo>
                    <a:pt x="59" y="80"/>
                    <a:pt x="59" y="80"/>
                    <a:pt x="60" y="80"/>
                  </a:cubicBezTo>
                  <a:cubicBezTo>
                    <a:pt x="64" y="78"/>
                    <a:pt x="68" y="76"/>
                    <a:pt x="73" y="74"/>
                  </a:cubicBezTo>
                  <a:cubicBezTo>
                    <a:pt x="74" y="74"/>
                    <a:pt x="75" y="73"/>
                    <a:pt x="77" y="74"/>
                  </a:cubicBezTo>
                  <a:cubicBezTo>
                    <a:pt x="77" y="66"/>
                    <a:pt x="76" y="57"/>
                    <a:pt x="76" y="49"/>
                  </a:cubicBezTo>
                  <a:cubicBezTo>
                    <a:pt x="74" y="51"/>
                    <a:pt x="71" y="53"/>
                    <a:pt x="69" y="55"/>
                  </a:cubicBezTo>
                  <a:cubicBezTo>
                    <a:pt x="65" y="59"/>
                    <a:pt x="60" y="62"/>
                    <a:pt x="56" y="66"/>
                  </a:cubicBezTo>
                  <a:cubicBezTo>
                    <a:pt x="56" y="66"/>
                    <a:pt x="55" y="66"/>
                    <a:pt x="55" y="67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9" y="41"/>
                    <a:pt x="62" y="40"/>
                    <a:pt x="66" y="38"/>
                  </a:cubicBezTo>
                  <a:cubicBezTo>
                    <a:pt x="67" y="38"/>
                    <a:pt x="67" y="38"/>
                    <a:pt x="68" y="38"/>
                  </a:cubicBezTo>
                  <a:cubicBezTo>
                    <a:pt x="69" y="38"/>
                    <a:pt x="69" y="38"/>
                    <a:pt x="70" y="38"/>
                  </a:cubicBezTo>
                  <a:cubicBezTo>
                    <a:pt x="70" y="39"/>
                    <a:pt x="70" y="40"/>
                    <a:pt x="70" y="40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7" y="44"/>
                    <a:pt x="65" y="46"/>
                    <a:pt x="62" y="48"/>
                  </a:cubicBezTo>
                  <a:cubicBezTo>
                    <a:pt x="60" y="50"/>
                    <a:pt x="57" y="52"/>
                    <a:pt x="55" y="55"/>
                  </a:cubicBezTo>
                  <a:cubicBezTo>
                    <a:pt x="55" y="55"/>
                    <a:pt x="54" y="55"/>
                    <a:pt x="54" y="56"/>
                  </a:cubicBezTo>
                  <a:cubicBezTo>
                    <a:pt x="55" y="56"/>
                    <a:pt x="55" y="56"/>
                    <a:pt x="55" y="55"/>
                  </a:cubicBezTo>
                  <a:cubicBezTo>
                    <a:pt x="59" y="54"/>
                    <a:pt x="62" y="52"/>
                    <a:pt x="66" y="50"/>
                  </a:cubicBezTo>
                  <a:cubicBezTo>
                    <a:pt x="68" y="49"/>
                    <a:pt x="70" y="48"/>
                    <a:pt x="72" y="47"/>
                  </a:cubicBezTo>
                  <a:cubicBezTo>
                    <a:pt x="74" y="46"/>
                    <a:pt x="75" y="46"/>
                    <a:pt x="76" y="47"/>
                  </a:cubicBezTo>
                  <a:cubicBezTo>
                    <a:pt x="76" y="44"/>
                    <a:pt x="76" y="28"/>
                    <a:pt x="75" y="27"/>
                  </a:cubicBezTo>
                  <a:cubicBezTo>
                    <a:pt x="68" y="32"/>
                    <a:pt x="61" y="37"/>
                    <a:pt x="54" y="43"/>
                  </a:cubicBezTo>
                  <a:close/>
                  <a:moveTo>
                    <a:pt x="89" y="150"/>
                  </a:moveTo>
                  <a:cubicBezTo>
                    <a:pt x="89" y="150"/>
                    <a:pt x="89" y="149"/>
                    <a:pt x="89" y="149"/>
                  </a:cubicBezTo>
                  <a:cubicBezTo>
                    <a:pt x="89" y="143"/>
                    <a:pt x="89" y="137"/>
                    <a:pt x="88" y="131"/>
                  </a:cubicBezTo>
                  <a:cubicBezTo>
                    <a:pt x="88" y="125"/>
                    <a:pt x="88" y="120"/>
                    <a:pt x="87" y="114"/>
                  </a:cubicBezTo>
                  <a:cubicBezTo>
                    <a:pt x="87" y="114"/>
                    <a:pt x="87" y="113"/>
                    <a:pt x="87" y="113"/>
                  </a:cubicBezTo>
                  <a:cubicBezTo>
                    <a:pt x="86" y="114"/>
                    <a:pt x="84" y="115"/>
                    <a:pt x="83" y="116"/>
                  </a:cubicBezTo>
                  <a:cubicBezTo>
                    <a:pt x="83" y="117"/>
                    <a:pt x="83" y="117"/>
                    <a:pt x="83" y="118"/>
                  </a:cubicBezTo>
                  <a:cubicBezTo>
                    <a:pt x="83" y="119"/>
                    <a:pt x="83" y="121"/>
                    <a:pt x="83" y="122"/>
                  </a:cubicBezTo>
                  <a:cubicBezTo>
                    <a:pt x="83" y="123"/>
                    <a:pt x="83" y="124"/>
                    <a:pt x="83" y="124"/>
                  </a:cubicBezTo>
                  <a:cubicBezTo>
                    <a:pt x="84" y="124"/>
                    <a:pt x="85" y="124"/>
                    <a:pt x="85" y="124"/>
                  </a:cubicBezTo>
                  <a:cubicBezTo>
                    <a:pt x="87" y="124"/>
                    <a:pt x="88" y="125"/>
                    <a:pt x="87" y="127"/>
                  </a:cubicBezTo>
                  <a:cubicBezTo>
                    <a:pt x="87" y="127"/>
                    <a:pt x="86" y="127"/>
                    <a:pt x="86" y="128"/>
                  </a:cubicBezTo>
                  <a:cubicBezTo>
                    <a:pt x="85" y="128"/>
                    <a:pt x="85" y="129"/>
                    <a:pt x="84" y="129"/>
                  </a:cubicBezTo>
                  <a:cubicBezTo>
                    <a:pt x="84" y="129"/>
                    <a:pt x="83" y="130"/>
                    <a:pt x="84" y="131"/>
                  </a:cubicBezTo>
                  <a:cubicBezTo>
                    <a:pt x="84" y="133"/>
                    <a:pt x="84" y="135"/>
                    <a:pt x="84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37"/>
                    <a:pt x="85" y="137"/>
                    <a:pt x="85" y="137"/>
                  </a:cubicBezTo>
                  <a:cubicBezTo>
                    <a:pt x="86" y="137"/>
                    <a:pt x="86" y="137"/>
                    <a:pt x="87" y="138"/>
                  </a:cubicBezTo>
                  <a:cubicBezTo>
                    <a:pt x="87" y="139"/>
                    <a:pt x="87" y="139"/>
                    <a:pt x="86" y="140"/>
                  </a:cubicBezTo>
                  <a:cubicBezTo>
                    <a:pt x="86" y="140"/>
                    <a:pt x="86" y="141"/>
                    <a:pt x="85" y="141"/>
                  </a:cubicBezTo>
                  <a:cubicBezTo>
                    <a:pt x="85" y="141"/>
                    <a:pt x="84" y="142"/>
                    <a:pt x="84" y="143"/>
                  </a:cubicBezTo>
                  <a:cubicBezTo>
                    <a:pt x="85" y="144"/>
                    <a:pt x="85" y="146"/>
                    <a:pt x="85" y="148"/>
                  </a:cubicBezTo>
                  <a:cubicBezTo>
                    <a:pt x="85" y="149"/>
                    <a:pt x="85" y="150"/>
                    <a:pt x="85" y="151"/>
                  </a:cubicBezTo>
                  <a:cubicBezTo>
                    <a:pt x="86" y="151"/>
                    <a:pt x="88" y="151"/>
                    <a:pt x="89" y="150"/>
                  </a:cubicBezTo>
                  <a:close/>
                  <a:moveTo>
                    <a:pt x="61" y="174"/>
                  </a:moveTo>
                  <a:cubicBezTo>
                    <a:pt x="61" y="174"/>
                    <a:pt x="61" y="174"/>
                    <a:pt x="62" y="174"/>
                  </a:cubicBezTo>
                  <a:cubicBezTo>
                    <a:pt x="67" y="169"/>
                    <a:pt x="72" y="165"/>
                    <a:pt x="78" y="160"/>
                  </a:cubicBezTo>
                  <a:cubicBezTo>
                    <a:pt x="79" y="159"/>
                    <a:pt x="81" y="158"/>
                    <a:pt x="82" y="157"/>
                  </a:cubicBezTo>
                  <a:cubicBezTo>
                    <a:pt x="83" y="156"/>
                    <a:pt x="83" y="156"/>
                    <a:pt x="82" y="155"/>
                  </a:cubicBezTo>
                  <a:cubicBezTo>
                    <a:pt x="75" y="158"/>
                    <a:pt x="68" y="160"/>
                    <a:pt x="60" y="163"/>
                  </a:cubicBezTo>
                  <a:cubicBezTo>
                    <a:pt x="61" y="167"/>
                    <a:pt x="61" y="171"/>
                    <a:pt x="61" y="174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6" y="27"/>
                    <a:pt x="70" y="24"/>
                    <a:pt x="75" y="22"/>
                  </a:cubicBezTo>
                  <a:cubicBezTo>
                    <a:pt x="75" y="20"/>
                    <a:pt x="75" y="18"/>
                    <a:pt x="75" y="16"/>
                  </a:cubicBezTo>
                  <a:cubicBezTo>
                    <a:pt x="75" y="15"/>
                    <a:pt x="74" y="14"/>
                    <a:pt x="73" y="14"/>
                  </a:cubicBezTo>
                  <a:cubicBezTo>
                    <a:pt x="73" y="14"/>
                    <a:pt x="72" y="13"/>
                    <a:pt x="72" y="13"/>
                  </a:cubicBezTo>
                  <a:cubicBezTo>
                    <a:pt x="71" y="13"/>
                    <a:pt x="69" y="13"/>
                    <a:pt x="68" y="12"/>
                  </a:cubicBezTo>
                  <a:cubicBezTo>
                    <a:pt x="67" y="12"/>
                    <a:pt x="67" y="12"/>
                    <a:pt x="66" y="13"/>
                  </a:cubicBezTo>
                  <a:cubicBezTo>
                    <a:pt x="62" y="18"/>
                    <a:pt x="58" y="22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9" y="24"/>
                    <a:pt x="64" y="21"/>
                    <a:pt x="68" y="19"/>
                  </a:cubicBezTo>
                  <a:cubicBezTo>
                    <a:pt x="68" y="18"/>
                    <a:pt x="69" y="18"/>
                    <a:pt x="70" y="18"/>
                  </a:cubicBezTo>
                  <a:cubicBezTo>
                    <a:pt x="70" y="18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0" y="21"/>
                    <a:pt x="70" y="21"/>
                  </a:cubicBezTo>
                  <a:cubicBezTo>
                    <a:pt x="67" y="23"/>
                    <a:pt x="65" y="26"/>
                    <a:pt x="62" y="28"/>
                  </a:cubicBezTo>
                  <a:cubicBezTo>
                    <a:pt x="62" y="28"/>
                    <a:pt x="61" y="29"/>
                    <a:pt x="61" y="29"/>
                  </a:cubicBezTo>
                  <a:close/>
                  <a:moveTo>
                    <a:pt x="58" y="123"/>
                  </a:moveTo>
                  <a:cubicBezTo>
                    <a:pt x="58" y="126"/>
                    <a:pt x="58" y="131"/>
                    <a:pt x="58" y="132"/>
                  </a:cubicBezTo>
                  <a:cubicBezTo>
                    <a:pt x="59" y="132"/>
                    <a:pt x="59" y="132"/>
                    <a:pt x="60" y="131"/>
                  </a:cubicBezTo>
                  <a:cubicBezTo>
                    <a:pt x="64" y="128"/>
                    <a:pt x="68" y="125"/>
                    <a:pt x="73" y="122"/>
                  </a:cubicBezTo>
                  <a:cubicBezTo>
                    <a:pt x="75" y="120"/>
                    <a:pt x="77" y="118"/>
                    <a:pt x="79" y="116"/>
                  </a:cubicBezTo>
                  <a:cubicBezTo>
                    <a:pt x="80" y="116"/>
                    <a:pt x="80" y="116"/>
                    <a:pt x="80" y="114"/>
                  </a:cubicBezTo>
                  <a:cubicBezTo>
                    <a:pt x="72" y="117"/>
                    <a:pt x="65" y="120"/>
                    <a:pt x="58" y="123"/>
                  </a:cubicBezTo>
                  <a:close/>
                  <a:moveTo>
                    <a:pt x="87" y="110"/>
                  </a:moveTo>
                  <a:cubicBezTo>
                    <a:pt x="87" y="110"/>
                    <a:pt x="87" y="110"/>
                    <a:pt x="86" y="110"/>
                  </a:cubicBezTo>
                  <a:cubicBezTo>
                    <a:pt x="86" y="106"/>
                    <a:pt x="85" y="101"/>
                    <a:pt x="85" y="97"/>
                  </a:cubicBezTo>
                  <a:cubicBezTo>
                    <a:pt x="84" y="94"/>
                    <a:pt x="83" y="90"/>
                    <a:pt x="83" y="86"/>
                  </a:cubicBezTo>
                  <a:cubicBezTo>
                    <a:pt x="82" y="80"/>
                    <a:pt x="81" y="74"/>
                    <a:pt x="80" y="67"/>
                  </a:cubicBezTo>
                  <a:cubicBezTo>
                    <a:pt x="80" y="65"/>
                    <a:pt x="79" y="63"/>
                    <a:pt x="79" y="60"/>
                  </a:cubicBezTo>
                  <a:cubicBezTo>
                    <a:pt x="79" y="61"/>
                    <a:pt x="79" y="61"/>
                    <a:pt x="79" y="62"/>
                  </a:cubicBezTo>
                  <a:cubicBezTo>
                    <a:pt x="79" y="67"/>
                    <a:pt x="80" y="73"/>
                    <a:pt x="80" y="78"/>
                  </a:cubicBezTo>
                  <a:cubicBezTo>
                    <a:pt x="80" y="81"/>
                    <a:pt x="80" y="84"/>
                    <a:pt x="81" y="87"/>
                  </a:cubicBezTo>
                  <a:cubicBezTo>
                    <a:pt x="81" y="90"/>
                    <a:pt x="81" y="93"/>
                    <a:pt x="81" y="96"/>
                  </a:cubicBezTo>
                  <a:cubicBezTo>
                    <a:pt x="81" y="97"/>
                    <a:pt x="81" y="97"/>
                    <a:pt x="82" y="97"/>
                  </a:cubicBezTo>
                  <a:cubicBezTo>
                    <a:pt x="82" y="98"/>
                    <a:pt x="82" y="99"/>
                    <a:pt x="82" y="100"/>
                  </a:cubicBezTo>
                  <a:cubicBezTo>
                    <a:pt x="82" y="100"/>
                    <a:pt x="81" y="101"/>
                    <a:pt x="81" y="101"/>
                  </a:cubicBezTo>
                  <a:cubicBezTo>
                    <a:pt x="82" y="104"/>
                    <a:pt x="82" y="107"/>
                    <a:pt x="82" y="110"/>
                  </a:cubicBezTo>
                  <a:cubicBezTo>
                    <a:pt x="82" y="110"/>
                    <a:pt x="82" y="110"/>
                    <a:pt x="82" y="111"/>
                  </a:cubicBezTo>
                  <a:cubicBezTo>
                    <a:pt x="84" y="110"/>
                    <a:pt x="85" y="110"/>
                    <a:pt x="87" y="110"/>
                  </a:cubicBezTo>
                  <a:close/>
                  <a:moveTo>
                    <a:pt x="83" y="152"/>
                  </a:moveTo>
                  <a:cubicBezTo>
                    <a:pt x="82" y="149"/>
                    <a:pt x="82" y="147"/>
                    <a:pt x="82" y="144"/>
                  </a:cubicBezTo>
                  <a:cubicBezTo>
                    <a:pt x="75" y="149"/>
                    <a:pt x="67" y="154"/>
                    <a:pt x="61" y="160"/>
                  </a:cubicBezTo>
                  <a:cubicBezTo>
                    <a:pt x="68" y="158"/>
                    <a:pt x="75" y="155"/>
                    <a:pt x="83" y="152"/>
                  </a:cubicBezTo>
                  <a:close/>
                  <a:moveTo>
                    <a:pt x="80" y="112"/>
                  </a:moveTo>
                  <a:cubicBezTo>
                    <a:pt x="79" y="109"/>
                    <a:pt x="79" y="106"/>
                    <a:pt x="79" y="103"/>
                  </a:cubicBezTo>
                  <a:cubicBezTo>
                    <a:pt x="75" y="106"/>
                    <a:pt x="72" y="109"/>
                    <a:pt x="68" y="112"/>
                  </a:cubicBezTo>
                  <a:cubicBezTo>
                    <a:pt x="65" y="114"/>
                    <a:pt x="62" y="117"/>
                    <a:pt x="59" y="119"/>
                  </a:cubicBezTo>
                  <a:cubicBezTo>
                    <a:pt x="58" y="120"/>
                    <a:pt x="58" y="120"/>
                    <a:pt x="58" y="121"/>
                  </a:cubicBezTo>
                  <a:cubicBezTo>
                    <a:pt x="65" y="118"/>
                    <a:pt x="72" y="115"/>
                    <a:pt x="80" y="112"/>
                  </a:cubicBezTo>
                  <a:close/>
                  <a:moveTo>
                    <a:pt x="59" y="146"/>
                  </a:moveTo>
                  <a:cubicBezTo>
                    <a:pt x="66" y="140"/>
                    <a:pt x="74" y="134"/>
                    <a:pt x="81" y="128"/>
                  </a:cubicBezTo>
                  <a:cubicBezTo>
                    <a:pt x="80" y="129"/>
                    <a:pt x="59" y="137"/>
                    <a:pt x="58" y="138"/>
                  </a:cubicBezTo>
                  <a:cubicBezTo>
                    <a:pt x="58" y="141"/>
                    <a:pt x="59" y="143"/>
                    <a:pt x="59" y="146"/>
                  </a:cubicBezTo>
                  <a:close/>
                  <a:moveTo>
                    <a:pt x="58" y="117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63" y="112"/>
                    <a:pt x="68" y="109"/>
                    <a:pt x="72" y="106"/>
                  </a:cubicBezTo>
                  <a:cubicBezTo>
                    <a:pt x="73" y="105"/>
                    <a:pt x="75" y="103"/>
                    <a:pt x="77" y="10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1" y="103"/>
                    <a:pt x="64" y="106"/>
                    <a:pt x="58" y="108"/>
                  </a:cubicBezTo>
                  <a:cubicBezTo>
                    <a:pt x="58" y="111"/>
                    <a:pt x="58" y="114"/>
                    <a:pt x="58" y="117"/>
                  </a:cubicBezTo>
                  <a:close/>
                  <a:moveTo>
                    <a:pt x="78" y="85"/>
                  </a:moveTo>
                  <a:cubicBezTo>
                    <a:pt x="78" y="82"/>
                    <a:pt x="77" y="79"/>
                    <a:pt x="77" y="76"/>
                  </a:cubicBezTo>
                  <a:cubicBezTo>
                    <a:pt x="76" y="78"/>
                    <a:pt x="75" y="79"/>
                    <a:pt x="74" y="80"/>
                  </a:cubicBezTo>
                  <a:cubicBezTo>
                    <a:pt x="72" y="82"/>
                    <a:pt x="70" y="83"/>
                    <a:pt x="68" y="85"/>
                  </a:cubicBezTo>
                  <a:cubicBezTo>
                    <a:pt x="65" y="88"/>
                    <a:pt x="62" y="90"/>
                    <a:pt x="59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61" y="93"/>
                    <a:pt x="65" y="91"/>
                    <a:pt x="68" y="90"/>
                  </a:cubicBezTo>
                  <a:cubicBezTo>
                    <a:pt x="71" y="88"/>
                    <a:pt x="74" y="87"/>
                    <a:pt x="78" y="85"/>
                  </a:cubicBezTo>
                  <a:close/>
                  <a:moveTo>
                    <a:pt x="83" y="159"/>
                  </a:moveTo>
                  <a:cubicBezTo>
                    <a:pt x="80" y="161"/>
                    <a:pt x="66" y="173"/>
                    <a:pt x="65" y="175"/>
                  </a:cubicBezTo>
                  <a:cubicBezTo>
                    <a:pt x="71" y="172"/>
                    <a:pt x="78" y="170"/>
                    <a:pt x="84" y="167"/>
                  </a:cubicBezTo>
                  <a:cubicBezTo>
                    <a:pt x="84" y="164"/>
                    <a:pt x="83" y="162"/>
                    <a:pt x="83" y="159"/>
                  </a:cubicBezTo>
                  <a:close/>
                  <a:moveTo>
                    <a:pt x="80" y="119"/>
                  </a:moveTo>
                  <a:cubicBezTo>
                    <a:pt x="73" y="124"/>
                    <a:pt x="66" y="129"/>
                    <a:pt x="60" y="134"/>
                  </a:cubicBezTo>
                  <a:cubicBezTo>
                    <a:pt x="60" y="135"/>
                    <a:pt x="60" y="135"/>
                    <a:pt x="60" y="135"/>
                  </a:cubicBezTo>
                  <a:cubicBezTo>
                    <a:pt x="67" y="132"/>
                    <a:pt x="74" y="129"/>
                    <a:pt x="81" y="126"/>
                  </a:cubicBezTo>
                  <a:cubicBezTo>
                    <a:pt x="80" y="123"/>
                    <a:pt x="80" y="121"/>
                    <a:pt x="80" y="119"/>
                  </a:cubicBezTo>
                  <a:close/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74" y="184"/>
                    <a:pt x="80" y="181"/>
                    <a:pt x="86" y="179"/>
                  </a:cubicBezTo>
                  <a:cubicBezTo>
                    <a:pt x="85" y="176"/>
                    <a:pt x="85" y="174"/>
                    <a:pt x="85" y="171"/>
                  </a:cubicBezTo>
                  <a:cubicBezTo>
                    <a:pt x="79" y="176"/>
                    <a:pt x="74" y="181"/>
                    <a:pt x="68" y="185"/>
                  </a:cubicBezTo>
                  <a:close/>
                  <a:moveTo>
                    <a:pt x="79" y="142"/>
                  </a:moveTo>
                  <a:cubicBezTo>
                    <a:pt x="79" y="142"/>
                    <a:pt x="79" y="142"/>
                    <a:pt x="79" y="142"/>
                  </a:cubicBezTo>
                  <a:cubicBezTo>
                    <a:pt x="73" y="145"/>
                    <a:pt x="66" y="148"/>
                    <a:pt x="59" y="151"/>
                  </a:cubicBezTo>
                  <a:cubicBezTo>
                    <a:pt x="59" y="153"/>
                    <a:pt x="59" y="155"/>
                    <a:pt x="60" y="157"/>
                  </a:cubicBezTo>
                  <a:cubicBezTo>
                    <a:pt x="66" y="152"/>
                    <a:pt x="73" y="147"/>
                    <a:pt x="79" y="142"/>
                  </a:cubicBezTo>
                  <a:close/>
                  <a:moveTo>
                    <a:pt x="59" y="105"/>
                  </a:moveTo>
                  <a:cubicBezTo>
                    <a:pt x="59" y="105"/>
                    <a:pt x="60" y="105"/>
                    <a:pt x="60" y="105"/>
                  </a:cubicBezTo>
                  <a:cubicBezTo>
                    <a:pt x="66" y="102"/>
                    <a:pt x="72" y="100"/>
                    <a:pt x="79" y="97"/>
                  </a:cubicBezTo>
                  <a:cubicBezTo>
                    <a:pt x="79" y="95"/>
                    <a:pt x="78" y="93"/>
                    <a:pt x="78" y="91"/>
                  </a:cubicBezTo>
                  <a:cubicBezTo>
                    <a:pt x="78" y="91"/>
                    <a:pt x="78" y="91"/>
                    <a:pt x="78" y="90"/>
                  </a:cubicBezTo>
                  <a:cubicBezTo>
                    <a:pt x="72" y="95"/>
                    <a:pt x="66" y="100"/>
                    <a:pt x="59" y="105"/>
                  </a:cubicBezTo>
                  <a:close/>
                  <a:moveTo>
                    <a:pt x="81" y="132"/>
                  </a:moveTo>
                  <a:cubicBezTo>
                    <a:pt x="75" y="137"/>
                    <a:pt x="68" y="141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9" y="144"/>
                    <a:pt x="75" y="141"/>
                    <a:pt x="82" y="138"/>
                  </a:cubicBezTo>
                  <a:cubicBezTo>
                    <a:pt x="81" y="136"/>
                    <a:pt x="81" y="134"/>
                    <a:pt x="81" y="132"/>
                  </a:cubicBezTo>
                  <a:close/>
                  <a:moveTo>
                    <a:pt x="89" y="154"/>
                  </a:moveTo>
                  <a:cubicBezTo>
                    <a:pt x="88" y="155"/>
                    <a:pt x="87" y="155"/>
                    <a:pt x="87" y="156"/>
                  </a:cubicBezTo>
                  <a:cubicBezTo>
                    <a:pt x="85" y="157"/>
                    <a:pt x="85" y="158"/>
                    <a:pt x="85" y="159"/>
                  </a:cubicBezTo>
                  <a:cubicBezTo>
                    <a:pt x="86" y="163"/>
                    <a:pt x="87" y="168"/>
                    <a:pt x="87" y="173"/>
                  </a:cubicBezTo>
                  <a:cubicBezTo>
                    <a:pt x="88" y="174"/>
                    <a:pt x="88" y="176"/>
                    <a:pt x="88" y="178"/>
                  </a:cubicBezTo>
                  <a:cubicBezTo>
                    <a:pt x="89" y="178"/>
                    <a:pt x="89" y="178"/>
                    <a:pt x="90" y="178"/>
                  </a:cubicBezTo>
                  <a:cubicBezTo>
                    <a:pt x="89" y="170"/>
                    <a:pt x="89" y="162"/>
                    <a:pt x="89" y="154"/>
                  </a:cubicBezTo>
                  <a:close/>
                  <a:moveTo>
                    <a:pt x="73" y="77"/>
                  </a:moveTo>
                  <a:cubicBezTo>
                    <a:pt x="73" y="77"/>
                    <a:pt x="73" y="77"/>
                    <a:pt x="73" y="77"/>
                  </a:cubicBezTo>
                  <a:cubicBezTo>
                    <a:pt x="68" y="79"/>
                    <a:pt x="63" y="81"/>
                    <a:pt x="59" y="83"/>
                  </a:cubicBezTo>
                  <a:cubicBezTo>
                    <a:pt x="58" y="83"/>
                    <a:pt x="58" y="84"/>
                    <a:pt x="58" y="84"/>
                  </a:cubicBezTo>
                  <a:cubicBezTo>
                    <a:pt x="58" y="86"/>
                    <a:pt x="58" y="87"/>
                    <a:pt x="58" y="89"/>
                  </a:cubicBezTo>
                  <a:cubicBezTo>
                    <a:pt x="58" y="89"/>
                    <a:pt x="58" y="89"/>
                    <a:pt x="58" y="90"/>
                  </a:cubicBezTo>
                  <a:cubicBezTo>
                    <a:pt x="59" y="89"/>
                    <a:pt x="72" y="78"/>
                    <a:pt x="73" y="77"/>
                  </a:cubicBezTo>
                  <a:close/>
                  <a:moveTo>
                    <a:pt x="70" y="64"/>
                  </a:moveTo>
                  <a:cubicBezTo>
                    <a:pt x="65" y="65"/>
                    <a:pt x="61" y="67"/>
                    <a:pt x="57" y="69"/>
                  </a:cubicBezTo>
                  <a:cubicBezTo>
                    <a:pt x="57" y="71"/>
                    <a:pt x="58" y="73"/>
                    <a:pt x="58" y="76"/>
                  </a:cubicBezTo>
                  <a:cubicBezTo>
                    <a:pt x="62" y="72"/>
                    <a:pt x="67" y="68"/>
                    <a:pt x="70" y="64"/>
                  </a:cubicBezTo>
                  <a:close/>
                  <a:moveTo>
                    <a:pt x="75" y="89"/>
                  </a:move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4" y="89"/>
                    <a:pt x="74" y="90"/>
                  </a:cubicBezTo>
                  <a:cubicBezTo>
                    <a:pt x="69" y="92"/>
                    <a:pt x="65" y="94"/>
                    <a:pt x="60" y="96"/>
                  </a:cubicBezTo>
                  <a:cubicBezTo>
                    <a:pt x="57" y="98"/>
                    <a:pt x="58" y="97"/>
                    <a:pt x="58" y="100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64" y="98"/>
                    <a:pt x="70" y="94"/>
                    <a:pt x="75" y="89"/>
                  </a:cubicBezTo>
                  <a:close/>
                  <a:moveTo>
                    <a:pt x="54" y="59"/>
                  </a:moveTo>
                  <a:cubicBezTo>
                    <a:pt x="54" y="60"/>
                    <a:pt x="55" y="62"/>
                    <a:pt x="55" y="64"/>
                  </a:cubicBezTo>
                  <a:cubicBezTo>
                    <a:pt x="60" y="59"/>
                    <a:pt x="65" y="55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53"/>
                    <a:pt x="60" y="56"/>
                    <a:pt x="54" y="59"/>
                  </a:cubicBezTo>
                  <a:close/>
                  <a:moveTo>
                    <a:pt x="54" y="52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8" y="48"/>
                    <a:pt x="62" y="45"/>
                    <a:pt x="65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1" y="43"/>
                    <a:pt x="58" y="44"/>
                    <a:pt x="54" y="46"/>
                  </a:cubicBezTo>
                  <a:cubicBezTo>
                    <a:pt x="54" y="48"/>
                    <a:pt x="54" y="50"/>
                    <a:pt x="54" y="52"/>
                  </a:cubicBezTo>
                  <a:close/>
                  <a:moveTo>
                    <a:pt x="26" y="17"/>
                  </a:moveTo>
                  <a:cubicBezTo>
                    <a:pt x="28" y="16"/>
                    <a:pt x="38" y="11"/>
                    <a:pt x="38" y="10"/>
                  </a:cubicBezTo>
                  <a:cubicBezTo>
                    <a:pt x="36" y="10"/>
                    <a:pt x="34" y="10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ubicBezTo>
                    <a:pt x="29" y="12"/>
                    <a:pt x="28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6" y="16"/>
                    <a:pt x="26" y="17"/>
                  </a:cubicBezTo>
                  <a:close/>
                  <a:moveTo>
                    <a:pt x="52" y="6"/>
                  </a:moveTo>
                  <a:cubicBezTo>
                    <a:pt x="53" y="8"/>
                    <a:pt x="53" y="11"/>
                    <a:pt x="53" y="14"/>
                  </a:cubicBezTo>
                  <a:cubicBezTo>
                    <a:pt x="55" y="13"/>
                    <a:pt x="59" y="12"/>
                    <a:pt x="61" y="10"/>
                  </a:cubicBezTo>
                  <a:cubicBezTo>
                    <a:pt x="59" y="9"/>
                    <a:pt x="56" y="8"/>
                    <a:pt x="54" y="6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2" y="6"/>
                  </a:cubicBezTo>
                  <a:close/>
                  <a:moveTo>
                    <a:pt x="63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0" y="14"/>
                    <a:pt x="57" y="16"/>
                    <a:pt x="54" y="17"/>
                  </a:cubicBezTo>
                  <a:cubicBezTo>
                    <a:pt x="54" y="17"/>
                    <a:pt x="53" y="18"/>
                    <a:pt x="53" y="18"/>
                  </a:cubicBezTo>
                  <a:cubicBezTo>
                    <a:pt x="54" y="20"/>
                    <a:pt x="54" y="21"/>
                    <a:pt x="54" y="23"/>
                  </a:cubicBezTo>
                  <a:cubicBezTo>
                    <a:pt x="57" y="20"/>
                    <a:pt x="60" y="16"/>
                    <a:pt x="63" y="13"/>
                  </a:cubicBezTo>
                  <a:close/>
                  <a:moveTo>
                    <a:pt x="69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9"/>
                  </a:cubicBezTo>
                  <a:cubicBezTo>
                    <a:pt x="64" y="30"/>
                    <a:pt x="61" y="32"/>
                    <a:pt x="58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4" y="36"/>
                    <a:pt x="53" y="38"/>
                    <a:pt x="54" y="39"/>
                  </a:cubicBezTo>
                  <a:cubicBezTo>
                    <a:pt x="59" y="36"/>
                    <a:pt x="64" y="32"/>
                    <a:pt x="69" y="28"/>
                  </a:cubicBezTo>
                  <a:close/>
                  <a:moveTo>
                    <a:pt x="33" y="209"/>
                  </a:moveTo>
                  <a:cubicBezTo>
                    <a:pt x="33" y="209"/>
                    <a:pt x="33" y="209"/>
                    <a:pt x="33" y="209"/>
                  </a:cubicBezTo>
                  <a:cubicBezTo>
                    <a:pt x="30" y="212"/>
                    <a:pt x="28" y="214"/>
                    <a:pt x="26" y="217"/>
                  </a:cubicBezTo>
                  <a:cubicBezTo>
                    <a:pt x="27" y="218"/>
                    <a:pt x="29" y="219"/>
                    <a:pt x="30" y="219"/>
                  </a:cubicBezTo>
                  <a:cubicBezTo>
                    <a:pt x="30" y="217"/>
                    <a:pt x="31" y="216"/>
                    <a:pt x="31" y="214"/>
                  </a:cubicBezTo>
                  <a:cubicBezTo>
                    <a:pt x="32" y="213"/>
                    <a:pt x="32" y="211"/>
                    <a:pt x="33" y="209"/>
                  </a:cubicBezTo>
                  <a:close/>
                  <a:moveTo>
                    <a:pt x="23" y="216"/>
                  </a:moveTo>
                  <a:cubicBezTo>
                    <a:pt x="26" y="213"/>
                    <a:pt x="28" y="211"/>
                    <a:pt x="30" y="208"/>
                  </a:cubicBezTo>
                  <a:cubicBezTo>
                    <a:pt x="28" y="208"/>
                    <a:pt x="27" y="208"/>
                    <a:pt x="25" y="209"/>
                  </a:cubicBezTo>
                  <a:cubicBezTo>
                    <a:pt x="24" y="209"/>
                    <a:pt x="24" y="209"/>
                    <a:pt x="24" y="210"/>
                  </a:cubicBezTo>
                  <a:cubicBezTo>
                    <a:pt x="23" y="211"/>
                    <a:pt x="23" y="212"/>
                    <a:pt x="23" y="213"/>
                  </a:cubicBezTo>
                  <a:cubicBezTo>
                    <a:pt x="22" y="214"/>
                    <a:pt x="22" y="214"/>
                    <a:pt x="22" y="215"/>
                  </a:cubicBezTo>
                  <a:cubicBezTo>
                    <a:pt x="23" y="215"/>
                    <a:pt x="23" y="215"/>
                    <a:pt x="23" y="216"/>
                  </a:cubicBezTo>
                  <a:close/>
                  <a:moveTo>
                    <a:pt x="38" y="15"/>
                  </a:moveTo>
                  <a:cubicBezTo>
                    <a:pt x="35" y="16"/>
                    <a:pt x="32" y="18"/>
                    <a:pt x="30" y="19"/>
                  </a:cubicBezTo>
                  <a:cubicBezTo>
                    <a:pt x="30" y="20"/>
                    <a:pt x="30" y="21"/>
                    <a:pt x="30" y="22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5" y="19"/>
                    <a:pt x="37" y="19"/>
                    <a:pt x="37" y="18"/>
                  </a:cubicBezTo>
                  <a:cubicBezTo>
                    <a:pt x="38" y="17"/>
                    <a:pt x="38" y="1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88" y="208"/>
                  </a:moveTo>
                  <a:cubicBezTo>
                    <a:pt x="89" y="209"/>
                    <a:pt x="90" y="210"/>
                    <a:pt x="91" y="211"/>
                  </a:cubicBezTo>
                  <a:cubicBezTo>
                    <a:pt x="92" y="201"/>
                    <a:pt x="91" y="191"/>
                    <a:pt x="90" y="181"/>
                  </a:cubicBezTo>
                  <a:cubicBezTo>
                    <a:pt x="89" y="181"/>
                    <a:pt x="89" y="182"/>
                    <a:pt x="89" y="183"/>
                  </a:cubicBezTo>
                  <a:cubicBezTo>
                    <a:pt x="89" y="187"/>
                    <a:pt x="90" y="191"/>
                    <a:pt x="90" y="195"/>
                  </a:cubicBezTo>
                  <a:cubicBezTo>
                    <a:pt x="91" y="198"/>
                    <a:pt x="91" y="202"/>
                    <a:pt x="91" y="206"/>
                  </a:cubicBezTo>
                  <a:cubicBezTo>
                    <a:pt x="91" y="207"/>
                    <a:pt x="90" y="208"/>
                    <a:pt x="89" y="208"/>
                  </a:cubicBezTo>
                  <a:cubicBezTo>
                    <a:pt x="89" y="208"/>
                    <a:pt x="89" y="208"/>
                    <a:pt x="88" y="208"/>
                  </a:cubicBezTo>
                  <a:close/>
                  <a:moveTo>
                    <a:pt x="8" y="93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8"/>
                    <a:pt x="8" y="102"/>
                    <a:pt x="8" y="106"/>
                  </a:cubicBezTo>
                  <a:cubicBezTo>
                    <a:pt x="8" y="107"/>
                    <a:pt x="8" y="108"/>
                    <a:pt x="8" y="110"/>
                  </a:cubicBezTo>
                  <a:cubicBezTo>
                    <a:pt x="10" y="109"/>
                    <a:pt x="10" y="109"/>
                    <a:pt x="10" y="107"/>
                  </a:cubicBezTo>
                  <a:cubicBezTo>
                    <a:pt x="10" y="106"/>
                    <a:pt x="10" y="104"/>
                    <a:pt x="10" y="103"/>
                  </a:cubicBezTo>
                  <a:cubicBezTo>
                    <a:pt x="10" y="102"/>
                    <a:pt x="9" y="102"/>
                    <a:pt x="9" y="102"/>
                  </a:cubicBezTo>
                  <a:cubicBezTo>
                    <a:pt x="9" y="101"/>
                    <a:pt x="9" y="100"/>
                    <a:pt x="9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9" y="97"/>
                    <a:pt x="9" y="96"/>
                    <a:pt x="9" y="94"/>
                  </a:cubicBezTo>
                  <a:cubicBezTo>
                    <a:pt x="9" y="94"/>
                    <a:pt x="9" y="93"/>
                    <a:pt x="8" y="93"/>
                  </a:cubicBezTo>
                  <a:close/>
                  <a:moveTo>
                    <a:pt x="32" y="31"/>
                  </a:moveTo>
                  <a:cubicBezTo>
                    <a:pt x="34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5" y="25"/>
                    <a:pt x="33" y="26"/>
                    <a:pt x="31" y="27"/>
                  </a:cubicBezTo>
                  <a:cubicBezTo>
                    <a:pt x="32" y="29"/>
                    <a:pt x="32" y="30"/>
                    <a:pt x="32" y="31"/>
                  </a:cubicBezTo>
                  <a:close/>
                  <a:moveTo>
                    <a:pt x="18" y="83"/>
                  </a:moveTo>
                  <a:cubicBezTo>
                    <a:pt x="18" y="83"/>
                    <a:pt x="19" y="83"/>
                    <a:pt x="19" y="83"/>
                  </a:cubicBezTo>
                  <a:cubicBezTo>
                    <a:pt x="21" y="82"/>
                    <a:pt x="22" y="80"/>
                    <a:pt x="24" y="79"/>
                  </a:cubicBezTo>
                  <a:cubicBezTo>
                    <a:pt x="25" y="79"/>
                    <a:pt x="25" y="78"/>
                    <a:pt x="25" y="77"/>
                  </a:cubicBezTo>
                  <a:cubicBezTo>
                    <a:pt x="22" y="78"/>
                    <a:pt x="20" y="79"/>
                    <a:pt x="17" y="80"/>
                  </a:cubicBezTo>
                  <a:cubicBezTo>
                    <a:pt x="17" y="81"/>
                    <a:pt x="18" y="82"/>
                    <a:pt x="18" y="83"/>
                  </a:cubicBez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1" y="209"/>
                  </a:cubicBezTo>
                  <a:cubicBezTo>
                    <a:pt x="18" y="209"/>
                    <a:pt x="15" y="210"/>
                    <a:pt x="13" y="210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2" y="210"/>
                    <a:pt x="13" y="210"/>
                    <a:pt x="12" y="210"/>
                  </a:cubicBezTo>
                  <a:cubicBezTo>
                    <a:pt x="15" y="211"/>
                    <a:pt x="17" y="212"/>
                    <a:pt x="20" y="214"/>
                  </a:cubicBezTo>
                  <a:close/>
                  <a:moveTo>
                    <a:pt x="61" y="7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2" y="8"/>
                    <a:pt x="62" y="8"/>
                  </a:cubicBezTo>
                  <a:cubicBezTo>
                    <a:pt x="63" y="8"/>
                    <a:pt x="65" y="9"/>
                    <a:pt x="66" y="8"/>
                  </a:cubicBezTo>
                  <a:cubicBezTo>
                    <a:pt x="67" y="8"/>
                    <a:pt x="68" y="8"/>
                    <a:pt x="68" y="9"/>
                  </a:cubicBezTo>
                  <a:cubicBezTo>
                    <a:pt x="68" y="10"/>
                    <a:pt x="68" y="10"/>
                    <a:pt x="69" y="10"/>
                  </a:cubicBezTo>
                  <a:cubicBezTo>
                    <a:pt x="70" y="10"/>
                    <a:pt x="72" y="11"/>
                    <a:pt x="74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70" y="8"/>
                    <a:pt x="68" y="8"/>
                    <a:pt x="65" y="7"/>
                  </a:cubicBezTo>
                  <a:cubicBezTo>
                    <a:pt x="64" y="7"/>
                    <a:pt x="63" y="7"/>
                    <a:pt x="61" y="7"/>
                  </a:cubicBezTo>
                  <a:close/>
                  <a:moveTo>
                    <a:pt x="31" y="101"/>
                  </a:moveTo>
                  <a:cubicBezTo>
                    <a:pt x="32" y="100"/>
                    <a:pt x="33" y="100"/>
                    <a:pt x="34" y="99"/>
                  </a:cubicBezTo>
                  <a:cubicBezTo>
                    <a:pt x="35" y="99"/>
                    <a:pt x="35" y="99"/>
                    <a:pt x="35" y="98"/>
                  </a:cubicBezTo>
                  <a:cubicBezTo>
                    <a:pt x="35" y="97"/>
                    <a:pt x="35" y="96"/>
                    <a:pt x="35" y="94"/>
                  </a:cubicBezTo>
                  <a:cubicBezTo>
                    <a:pt x="34" y="95"/>
                    <a:pt x="32" y="96"/>
                    <a:pt x="31" y="97"/>
                  </a:cubicBezTo>
                  <a:cubicBezTo>
                    <a:pt x="31" y="97"/>
                    <a:pt x="31" y="98"/>
                    <a:pt x="31" y="98"/>
                  </a:cubicBezTo>
                  <a:cubicBezTo>
                    <a:pt x="31" y="99"/>
                    <a:pt x="31" y="100"/>
                    <a:pt x="31" y="101"/>
                  </a:cubicBezTo>
                  <a:close/>
                  <a:moveTo>
                    <a:pt x="35" y="84"/>
                  </a:moveTo>
                  <a:cubicBezTo>
                    <a:pt x="33" y="85"/>
                    <a:pt x="32" y="86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9"/>
                    <a:pt x="31" y="90"/>
                  </a:cubicBezTo>
                  <a:cubicBezTo>
                    <a:pt x="32" y="90"/>
                    <a:pt x="34" y="89"/>
                    <a:pt x="35" y="88"/>
                  </a:cubicBezTo>
                  <a:cubicBezTo>
                    <a:pt x="35" y="87"/>
                    <a:pt x="35" y="86"/>
                    <a:pt x="35" y="84"/>
                  </a:cubicBezTo>
                  <a:close/>
                  <a:moveTo>
                    <a:pt x="25" y="59"/>
                  </a:moveTo>
                  <a:cubicBezTo>
                    <a:pt x="24" y="59"/>
                    <a:pt x="23" y="60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2"/>
                    <a:pt x="21" y="63"/>
                    <a:pt x="21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5" y="63"/>
                    <a:pt x="25" y="62"/>
                    <a:pt x="25" y="62"/>
                  </a:cubicBezTo>
                  <a:cubicBezTo>
                    <a:pt x="25" y="61"/>
                    <a:pt x="25" y="60"/>
                    <a:pt x="25" y="59"/>
                  </a:cubicBezTo>
                  <a:close/>
                  <a:moveTo>
                    <a:pt x="21" y="55"/>
                  </a:moveTo>
                  <a:cubicBezTo>
                    <a:pt x="23" y="55"/>
                    <a:pt x="24" y="54"/>
                    <a:pt x="25" y="54"/>
                  </a:cubicBezTo>
                  <a:cubicBezTo>
                    <a:pt x="25" y="52"/>
                    <a:pt x="25" y="51"/>
                    <a:pt x="25" y="50"/>
                  </a:cubicBezTo>
                  <a:cubicBezTo>
                    <a:pt x="24" y="50"/>
                    <a:pt x="23" y="51"/>
                    <a:pt x="22" y="52"/>
                  </a:cubicBezTo>
                  <a:cubicBezTo>
                    <a:pt x="22" y="52"/>
                    <a:pt x="21" y="52"/>
                    <a:pt x="21" y="53"/>
                  </a:cubicBezTo>
                  <a:cubicBezTo>
                    <a:pt x="21" y="53"/>
                    <a:pt x="21" y="54"/>
                    <a:pt x="21" y="55"/>
                  </a:cubicBezTo>
                  <a:close/>
                  <a:moveTo>
                    <a:pt x="10" y="135"/>
                  </a:moveTo>
                  <a:cubicBezTo>
                    <a:pt x="10" y="135"/>
                    <a:pt x="10" y="135"/>
                    <a:pt x="10" y="135"/>
                  </a:cubicBezTo>
                  <a:cubicBezTo>
                    <a:pt x="10" y="140"/>
                    <a:pt x="10" y="146"/>
                    <a:pt x="9" y="151"/>
                  </a:cubicBezTo>
                  <a:cubicBezTo>
                    <a:pt x="11" y="151"/>
                    <a:pt x="11" y="150"/>
                    <a:pt x="11" y="149"/>
                  </a:cubicBezTo>
                  <a:cubicBezTo>
                    <a:pt x="11" y="147"/>
                    <a:pt x="11" y="145"/>
                    <a:pt x="11" y="142"/>
                  </a:cubicBezTo>
                  <a:cubicBezTo>
                    <a:pt x="11" y="140"/>
                    <a:pt x="10" y="138"/>
                    <a:pt x="10" y="135"/>
                  </a:cubicBezTo>
                  <a:close/>
                  <a:moveTo>
                    <a:pt x="20" y="18"/>
                  </a:moveTo>
                  <a:cubicBezTo>
                    <a:pt x="17" y="19"/>
                    <a:pt x="11" y="24"/>
                    <a:pt x="10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4" y="23"/>
                    <a:pt x="16" y="22"/>
                    <a:pt x="19" y="21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lose/>
                  <a:moveTo>
                    <a:pt x="25" y="70"/>
                  </a:moveTo>
                  <a:cubicBezTo>
                    <a:pt x="24" y="71"/>
                    <a:pt x="23" y="72"/>
                    <a:pt x="21" y="73"/>
                  </a:cubicBezTo>
                  <a:cubicBezTo>
                    <a:pt x="21" y="73"/>
                    <a:pt x="21" y="73"/>
                    <a:pt x="21" y="74"/>
                  </a:cubicBezTo>
                  <a:cubicBezTo>
                    <a:pt x="21" y="74"/>
                    <a:pt x="21" y="75"/>
                    <a:pt x="21" y="76"/>
                  </a:cubicBezTo>
                  <a:cubicBezTo>
                    <a:pt x="22" y="76"/>
                    <a:pt x="22" y="75"/>
                    <a:pt x="22" y="75"/>
                  </a:cubicBezTo>
                  <a:cubicBezTo>
                    <a:pt x="23" y="75"/>
                    <a:pt x="24" y="74"/>
                    <a:pt x="25" y="74"/>
                  </a:cubicBezTo>
                  <a:cubicBezTo>
                    <a:pt x="25" y="74"/>
                    <a:pt x="25" y="74"/>
                    <a:pt x="25" y="73"/>
                  </a:cubicBezTo>
                  <a:cubicBezTo>
                    <a:pt x="25" y="72"/>
                    <a:pt x="25" y="72"/>
                    <a:pt x="25" y="70"/>
                  </a:cubicBezTo>
                  <a:close/>
                  <a:moveTo>
                    <a:pt x="58" y="205"/>
                  </a:moveTo>
                  <a:cubicBezTo>
                    <a:pt x="56" y="205"/>
                    <a:pt x="55" y="205"/>
                    <a:pt x="54" y="207"/>
                  </a:cubicBezTo>
                  <a:cubicBezTo>
                    <a:pt x="54" y="208"/>
                    <a:pt x="53" y="209"/>
                    <a:pt x="53" y="210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4" y="210"/>
                    <a:pt x="56" y="208"/>
                    <a:pt x="58" y="206"/>
                  </a:cubicBezTo>
                  <a:cubicBezTo>
                    <a:pt x="58" y="206"/>
                    <a:pt x="58" y="205"/>
                    <a:pt x="58" y="205"/>
                  </a:cubicBezTo>
                  <a:close/>
                  <a:moveTo>
                    <a:pt x="35" y="104"/>
                  </a:moveTo>
                  <a:cubicBezTo>
                    <a:pt x="33" y="105"/>
                    <a:pt x="32" y="106"/>
                    <a:pt x="31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2" y="110"/>
                    <a:pt x="33" y="109"/>
                    <a:pt x="34" y="109"/>
                  </a:cubicBezTo>
                  <a:cubicBezTo>
                    <a:pt x="34" y="107"/>
                    <a:pt x="34" y="106"/>
                    <a:pt x="35" y="104"/>
                  </a:cubicBezTo>
                  <a:close/>
                  <a:moveTo>
                    <a:pt x="13" y="106"/>
                  </a:moveTo>
                  <a:cubicBezTo>
                    <a:pt x="14" y="105"/>
                    <a:pt x="15" y="105"/>
                    <a:pt x="16" y="104"/>
                  </a:cubicBezTo>
                  <a:cubicBezTo>
                    <a:pt x="16" y="103"/>
                    <a:pt x="16" y="103"/>
                    <a:pt x="17" y="102"/>
                  </a:cubicBezTo>
                  <a:cubicBezTo>
                    <a:pt x="17" y="102"/>
                    <a:pt x="17" y="101"/>
                    <a:pt x="16" y="100"/>
                  </a:cubicBezTo>
                  <a:cubicBezTo>
                    <a:pt x="15" y="100"/>
                    <a:pt x="14" y="102"/>
                    <a:pt x="13" y="102"/>
                  </a:cubicBezTo>
                  <a:cubicBezTo>
                    <a:pt x="13" y="104"/>
                    <a:pt x="13" y="105"/>
                    <a:pt x="13" y="106"/>
                  </a:cubicBezTo>
                  <a:close/>
                  <a:moveTo>
                    <a:pt x="31" y="81"/>
                  </a:moveTo>
                  <a:cubicBezTo>
                    <a:pt x="32" y="80"/>
                    <a:pt x="33" y="80"/>
                    <a:pt x="34" y="79"/>
                  </a:cubicBezTo>
                  <a:cubicBezTo>
                    <a:pt x="34" y="79"/>
                    <a:pt x="35" y="78"/>
                    <a:pt x="35" y="78"/>
                  </a:cubicBezTo>
                  <a:cubicBezTo>
                    <a:pt x="35" y="77"/>
                    <a:pt x="35" y="77"/>
                    <a:pt x="35" y="76"/>
                  </a:cubicBezTo>
                  <a:cubicBezTo>
                    <a:pt x="34" y="76"/>
                    <a:pt x="33" y="77"/>
                    <a:pt x="32" y="77"/>
                  </a:cubicBezTo>
                  <a:cubicBezTo>
                    <a:pt x="31" y="78"/>
                    <a:pt x="30" y="79"/>
                    <a:pt x="31" y="81"/>
                  </a:cubicBezTo>
                  <a:close/>
                  <a:moveTo>
                    <a:pt x="9" y="156"/>
                  </a:moveTo>
                  <a:cubicBezTo>
                    <a:pt x="9" y="158"/>
                    <a:pt x="9" y="159"/>
                    <a:pt x="9" y="160"/>
                  </a:cubicBezTo>
                  <a:cubicBezTo>
                    <a:pt x="9" y="161"/>
                    <a:pt x="9" y="162"/>
                    <a:pt x="9" y="163"/>
                  </a:cubicBezTo>
                  <a:cubicBezTo>
                    <a:pt x="11" y="162"/>
                    <a:pt x="11" y="161"/>
                    <a:pt x="11" y="159"/>
                  </a:cubicBezTo>
                  <a:cubicBezTo>
                    <a:pt x="11" y="159"/>
                    <a:pt x="11" y="158"/>
                    <a:pt x="11" y="157"/>
                  </a:cubicBezTo>
                  <a:cubicBezTo>
                    <a:pt x="11" y="157"/>
                    <a:pt x="11" y="156"/>
                    <a:pt x="11" y="156"/>
                  </a:cubicBezTo>
                  <a:cubicBezTo>
                    <a:pt x="10" y="156"/>
                    <a:pt x="10" y="156"/>
                    <a:pt x="9" y="156"/>
                  </a:cubicBezTo>
                  <a:close/>
                  <a:moveTo>
                    <a:pt x="22" y="33"/>
                  </a:moveTo>
                  <a:cubicBezTo>
                    <a:pt x="22" y="34"/>
                    <a:pt x="22" y="35"/>
                    <a:pt x="22" y="36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6" y="34"/>
                    <a:pt x="26" y="34"/>
                    <a:pt x="26" y="32"/>
                  </a:cubicBezTo>
                  <a:cubicBezTo>
                    <a:pt x="26" y="32"/>
                    <a:pt x="26" y="32"/>
                    <a:pt x="26" y="31"/>
                  </a:cubicBezTo>
                  <a:cubicBezTo>
                    <a:pt x="24" y="32"/>
                    <a:pt x="23" y="33"/>
                    <a:pt x="22" y="33"/>
                  </a:cubicBezTo>
                  <a:close/>
                  <a:moveTo>
                    <a:pt x="9" y="39"/>
                  </a:moveTo>
                  <a:cubicBezTo>
                    <a:pt x="10" y="39"/>
                    <a:pt x="11" y="38"/>
                    <a:pt x="11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9" y="37"/>
                    <a:pt x="9" y="38"/>
                    <a:pt x="9" y="39"/>
                  </a:cubicBezTo>
                  <a:close/>
                  <a:moveTo>
                    <a:pt x="25" y="65"/>
                  </a:moveTo>
                  <a:cubicBezTo>
                    <a:pt x="24" y="66"/>
                    <a:pt x="22" y="67"/>
                    <a:pt x="21" y="67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69"/>
                    <a:pt x="23" y="68"/>
                    <a:pt x="24" y="68"/>
                  </a:cubicBezTo>
                  <a:cubicBezTo>
                    <a:pt x="25" y="67"/>
                    <a:pt x="25" y="67"/>
                    <a:pt x="25" y="65"/>
                  </a:cubicBezTo>
                  <a:close/>
                  <a:moveTo>
                    <a:pt x="37" y="140"/>
                  </a:moveTo>
                  <a:cubicBezTo>
                    <a:pt x="37" y="138"/>
                    <a:pt x="36" y="137"/>
                    <a:pt x="36" y="136"/>
                  </a:cubicBezTo>
                  <a:cubicBezTo>
                    <a:pt x="35" y="137"/>
                    <a:pt x="35" y="137"/>
                    <a:pt x="34" y="13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3" y="140"/>
                    <a:pt x="34" y="141"/>
                  </a:cubicBezTo>
                  <a:cubicBezTo>
                    <a:pt x="35" y="141"/>
                    <a:pt x="36" y="140"/>
                    <a:pt x="37" y="140"/>
                  </a:cubicBezTo>
                  <a:close/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19" y="33"/>
                    <a:pt x="19" y="32"/>
                    <a:pt x="19" y="31"/>
                  </a:cubicBezTo>
                  <a:cubicBezTo>
                    <a:pt x="17" y="31"/>
                    <a:pt x="16" y="32"/>
                    <a:pt x="14" y="33"/>
                  </a:cubicBezTo>
                  <a:cubicBezTo>
                    <a:pt x="14" y="34"/>
                    <a:pt x="15" y="34"/>
                    <a:pt x="15" y="35"/>
                  </a:cubicBezTo>
                  <a:close/>
                  <a:moveTo>
                    <a:pt x="49" y="13"/>
                  </a:moveTo>
                  <a:cubicBezTo>
                    <a:pt x="48" y="11"/>
                    <a:pt x="48" y="9"/>
                    <a:pt x="48" y="7"/>
                  </a:cubicBezTo>
                  <a:cubicBezTo>
                    <a:pt x="47" y="6"/>
                    <a:pt x="46" y="5"/>
                    <a:pt x="45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5" y="7"/>
                    <a:pt x="45" y="7"/>
                    <a:pt x="46" y="7"/>
                  </a:cubicBezTo>
                  <a:cubicBezTo>
                    <a:pt x="46" y="6"/>
                    <a:pt x="47" y="6"/>
                    <a:pt x="47" y="7"/>
                  </a:cubicBezTo>
                  <a:cubicBezTo>
                    <a:pt x="48" y="7"/>
                    <a:pt x="48" y="8"/>
                    <a:pt x="47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1"/>
                    <a:pt x="47" y="12"/>
                    <a:pt x="47" y="14"/>
                  </a:cubicBezTo>
                  <a:cubicBezTo>
                    <a:pt x="48" y="13"/>
                    <a:pt x="48" y="13"/>
                    <a:pt x="49" y="13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20"/>
                    <a:pt x="20" y="121"/>
                  </a:cubicBezTo>
                  <a:cubicBezTo>
                    <a:pt x="20" y="121"/>
                    <a:pt x="20" y="122"/>
                    <a:pt x="20" y="122"/>
                  </a:cubicBez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0"/>
                    <a:pt x="22" y="119"/>
                    <a:pt x="22" y="117"/>
                  </a:cubicBezTo>
                  <a:cubicBezTo>
                    <a:pt x="21" y="118"/>
                    <a:pt x="20" y="118"/>
                    <a:pt x="20" y="119"/>
                  </a:cubicBezTo>
                  <a:close/>
                  <a:moveTo>
                    <a:pt x="44" y="207"/>
                  </a:moveTo>
                  <a:cubicBezTo>
                    <a:pt x="44" y="209"/>
                    <a:pt x="43" y="210"/>
                    <a:pt x="43" y="212"/>
                  </a:cubicBezTo>
                  <a:cubicBezTo>
                    <a:pt x="44" y="211"/>
                    <a:pt x="46" y="208"/>
                    <a:pt x="47" y="207"/>
                  </a:cubicBezTo>
                  <a:cubicBezTo>
                    <a:pt x="46" y="207"/>
                    <a:pt x="45" y="207"/>
                    <a:pt x="44" y="207"/>
                  </a:cubicBezTo>
                  <a:close/>
                  <a:moveTo>
                    <a:pt x="36" y="146"/>
                  </a:moveTo>
                  <a:cubicBezTo>
                    <a:pt x="34" y="147"/>
                    <a:pt x="34" y="147"/>
                    <a:pt x="34" y="149"/>
                  </a:cubicBezTo>
                  <a:cubicBezTo>
                    <a:pt x="34" y="150"/>
                    <a:pt x="34" y="150"/>
                    <a:pt x="34" y="151"/>
                  </a:cubicBezTo>
                  <a:cubicBezTo>
                    <a:pt x="34" y="152"/>
                    <a:pt x="35" y="153"/>
                    <a:pt x="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2"/>
                    <a:pt x="35" y="151"/>
                    <a:pt x="35" y="150"/>
                  </a:cubicBezTo>
                  <a:cubicBezTo>
                    <a:pt x="35" y="150"/>
                    <a:pt x="36" y="149"/>
                    <a:pt x="36" y="148"/>
                  </a:cubicBezTo>
                  <a:cubicBezTo>
                    <a:pt x="37" y="148"/>
                    <a:pt x="36" y="147"/>
                    <a:pt x="36" y="146"/>
                  </a:cubicBezTo>
                  <a:close/>
                  <a:moveTo>
                    <a:pt x="63" y="209"/>
                  </a:moveTo>
                  <a:cubicBezTo>
                    <a:pt x="62" y="210"/>
                    <a:pt x="62" y="211"/>
                    <a:pt x="61" y="213"/>
                  </a:cubicBezTo>
                  <a:cubicBezTo>
                    <a:pt x="62" y="212"/>
                    <a:pt x="63" y="212"/>
                    <a:pt x="64" y="211"/>
                  </a:cubicBezTo>
                  <a:cubicBezTo>
                    <a:pt x="65" y="211"/>
                    <a:pt x="65" y="210"/>
                    <a:pt x="66" y="209"/>
                  </a:cubicBezTo>
                  <a:cubicBezTo>
                    <a:pt x="65" y="209"/>
                    <a:pt x="64" y="209"/>
                    <a:pt x="63" y="209"/>
                  </a:cubicBezTo>
                  <a:close/>
                  <a:moveTo>
                    <a:pt x="33" y="39"/>
                  </a:moveTo>
                  <a:cubicBezTo>
                    <a:pt x="34" y="38"/>
                    <a:pt x="35" y="38"/>
                    <a:pt x="36" y="38"/>
                  </a:cubicBezTo>
                  <a:cubicBezTo>
                    <a:pt x="36" y="37"/>
                    <a:pt x="36" y="36"/>
                    <a:pt x="36" y="34"/>
                  </a:cubicBezTo>
                  <a:cubicBezTo>
                    <a:pt x="35" y="35"/>
                    <a:pt x="34" y="35"/>
                    <a:pt x="33" y="36"/>
                  </a:cubicBezTo>
                  <a:cubicBezTo>
                    <a:pt x="33" y="37"/>
                    <a:pt x="33" y="38"/>
                    <a:pt x="33" y="39"/>
                  </a:cubicBezTo>
                  <a:close/>
                  <a:moveTo>
                    <a:pt x="32" y="46"/>
                  </a:moveTo>
                  <a:cubicBezTo>
                    <a:pt x="31" y="46"/>
                    <a:pt x="31" y="46"/>
                    <a:pt x="30" y="47"/>
                  </a:cubicBezTo>
                  <a:cubicBezTo>
                    <a:pt x="30" y="48"/>
                    <a:pt x="31" y="49"/>
                    <a:pt x="31" y="51"/>
                  </a:cubicBezTo>
                  <a:cubicBezTo>
                    <a:pt x="31" y="51"/>
                    <a:pt x="32" y="50"/>
                    <a:pt x="32" y="50"/>
                  </a:cubicBezTo>
                  <a:cubicBezTo>
                    <a:pt x="32" y="49"/>
                    <a:pt x="32" y="47"/>
                    <a:pt x="32" y="46"/>
                  </a:cubicBezTo>
                  <a:close/>
                  <a:moveTo>
                    <a:pt x="26" y="43"/>
                  </a:moveTo>
                  <a:cubicBezTo>
                    <a:pt x="26" y="42"/>
                    <a:pt x="26" y="41"/>
                    <a:pt x="26" y="40"/>
                  </a:cubicBezTo>
                  <a:cubicBezTo>
                    <a:pt x="24" y="41"/>
                    <a:pt x="23" y="42"/>
                    <a:pt x="22" y="42"/>
                  </a:cubicBezTo>
                  <a:cubicBezTo>
                    <a:pt x="22" y="43"/>
                    <a:pt x="21" y="43"/>
                    <a:pt x="22" y="44"/>
                  </a:cubicBezTo>
                  <a:cubicBezTo>
                    <a:pt x="23" y="44"/>
                    <a:pt x="24" y="43"/>
                    <a:pt x="26" y="43"/>
                  </a:cubicBezTo>
                  <a:close/>
                  <a:moveTo>
                    <a:pt x="39" y="62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3"/>
                    <a:pt x="37" y="63"/>
                  </a:cubicBezTo>
                  <a:cubicBezTo>
                    <a:pt x="37" y="64"/>
                    <a:pt x="37" y="66"/>
                    <a:pt x="37" y="68"/>
                  </a:cubicBezTo>
                  <a:cubicBezTo>
                    <a:pt x="38" y="68"/>
                    <a:pt x="38" y="67"/>
                    <a:pt x="39" y="67"/>
                  </a:cubicBezTo>
                  <a:cubicBezTo>
                    <a:pt x="39" y="65"/>
                    <a:pt x="39" y="64"/>
                    <a:pt x="39" y="62"/>
                  </a:cubicBezTo>
                  <a:close/>
                  <a:moveTo>
                    <a:pt x="17" y="152"/>
                  </a:moveTo>
                  <a:cubicBezTo>
                    <a:pt x="17" y="154"/>
                    <a:pt x="17" y="155"/>
                    <a:pt x="18" y="156"/>
                  </a:cubicBezTo>
                  <a:cubicBezTo>
                    <a:pt x="18" y="156"/>
                    <a:pt x="19" y="156"/>
                    <a:pt x="19" y="155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4"/>
                    <a:pt x="19" y="153"/>
                    <a:pt x="19" y="152"/>
                  </a:cubicBezTo>
                  <a:cubicBezTo>
                    <a:pt x="18" y="152"/>
                    <a:pt x="18" y="152"/>
                    <a:pt x="17" y="152"/>
                  </a:cubicBezTo>
                  <a:close/>
                  <a:moveTo>
                    <a:pt x="49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3"/>
                    <a:pt x="50" y="9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7"/>
                  </a:cubicBezTo>
                  <a:cubicBezTo>
                    <a:pt x="49" y="89"/>
                    <a:pt x="49" y="91"/>
                    <a:pt x="49" y="94"/>
                  </a:cubicBezTo>
                  <a:cubicBezTo>
                    <a:pt x="49" y="94"/>
                    <a:pt x="49" y="94"/>
                    <a:pt x="49" y="95"/>
                  </a:cubicBezTo>
                  <a:cubicBezTo>
                    <a:pt x="50" y="96"/>
                    <a:pt x="50" y="96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6" y="29"/>
                    <a:pt x="19" y="28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7" y="28"/>
                    <a:pt x="14" y="29"/>
                    <a:pt x="12" y="31"/>
                  </a:cubicBezTo>
                  <a:close/>
                  <a:moveTo>
                    <a:pt x="9" y="44"/>
                  </a:moveTo>
                  <a:cubicBezTo>
                    <a:pt x="9" y="46"/>
                    <a:pt x="9" y="47"/>
                    <a:pt x="10" y="48"/>
                  </a:cubicBezTo>
                  <a:cubicBezTo>
                    <a:pt x="12" y="46"/>
                    <a:pt x="12" y="47"/>
                    <a:pt x="12" y="44"/>
                  </a:cubicBezTo>
                  <a:cubicBezTo>
                    <a:pt x="11" y="44"/>
                    <a:pt x="10" y="44"/>
                    <a:pt x="9" y="44"/>
                  </a:cubicBezTo>
                  <a:close/>
                  <a:moveTo>
                    <a:pt x="28" y="103"/>
                  </a:moveTo>
                  <a:cubicBezTo>
                    <a:pt x="28" y="102"/>
                    <a:pt x="28" y="101"/>
                    <a:pt x="28" y="100"/>
                  </a:cubicBezTo>
                  <a:cubicBezTo>
                    <a:pt x="25" y="101"/>
                    <a:pt x="25" y="101"/>
                    <a:pt x="25" y="104"/>
                  </a:cubicBezTo>
                  <a:cubicBezTo>
                    <a:pt x="26" y="103"/>
                    <a:pt x="27" y="103"/>
                    <a:pt x="28" y="103"/>
                  </a:cubicBezTo>
                  <a:close/>
                  <a:moveTo>
                    <a:pt x="19" y="164"/>
                  </a:moveTo>
                  <a:cubicBezTo>
                    <a:pt x="19" y="166"/>
                    <a:pt x="19" y="167"/>
                    <a:pt x="19" y="168"/>
                  </a:cubicBezTo>
                  <a:cubicBezTo>
                    <a:pt x="20" y="167"/>
                    <a:pt x="21" y="167"/>
                    <a:pt x="21" y="166"/>
                  </a:cubicBezTo>
                  <a:cubicBezTo>
                    <a:pt x="21" y="166"/>
                    <a:pt x="20" y="165"/>
                    <a:pt x="20" y="163"/>
                  </a:cubicBezTo>
                  <a:cubicBezTo>
                    <a:pt x="20" y="164"/>
                    <a:pt x="19" y="164"/>
                    <a:pt x="19" y="164"/>
                  </a:cubicBezTo>
                  <a:close/>
                  <a:moveTo>
                    <a:pt x="25" y="158"/>
                  </a:moveTo>
                  <a:cubicBezTo>
                    <a:pt x="25" y="158"/>
                    <a:pt x="25" y="158"/>
                    <a:pt x="25" y="158"/>
                  </a:cubicBezTo>
                  <a:cubicBezTo>
                    <a:pt x="26" y="158"/>
                    <a:pt x="26" y="158"/>
                    <a:pt x="26" y="157"/>
                  </a:cubicBezTo>
                  <a:cubicBezTo>
                    <a:pt x="26" y="156"/>
                    <a:pt x="26" y="155"/>
                    <a:pt x="27" y="153"/>
                  </a:cubicBezTo>
                  <a:cubicBezTo>
                    <a:pt x="26" y="154"/>
                    <a:pt x="25" y="154"/>
                    <a:pt x="25" y="155"/>
                  </a:cubicBezTo>
                  <a:cubicBezTo>
                    <a:pt x="25" y="156"/>
                    <a:pt x="25" y="157"/>
                    <a:pt x="25" y="158"/>
                  </a:cubicBezTo>
                  <a:close/>
                  <a:moveTo>
                    <a:pt x="32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33" y="57"/>
                    <a:pt x="33" y="56"/>
                    <a:pt x="33" y="54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2" y="56"/>
                    <a:pt x="32" y="58"/>
                    <a:pt x="32" y="59"/>
                  </a:cubicBezTo>
                  <a:close/>
                  <a:moveTo>
                    <a:pt x="21" y="7"/>
                  </a:moveTo>
                  <a:cubicBezTo>
                    <a:pt x="21" y="6"/>
                    <a:pt x="20" y="6"/>
                    <a:pt x="19" y="6"/>
                  </a:cubicBezTo>
                  <a:cubicBezTo>
                    <a:pt x="18" y="7"/>
                    <a:pt x="18" y="7"/>
                    <a:pt x="17" y="8"/>
                  </a:cubicBezTo>
                  <a:cubicBezTo>
                    <a:pt x="18" y="8"/>
                    <a:pt x="19" y="8"/>
                    <a:pt x="20" y="8"/>
                  </a:cubicBezTo>
                  <a:cubicBezTo>
                    <a:pt x="21" y="8"/>
                    <a:pt x="21" y="7"/>
                    <a:pt x="21" y="7"/>
                  </a:cubicBezTo>
                  <a:close/>
                  <a:moveTo>
                    <a:pt x="47" y="18"/>
                  </a:moveTo>
                  <a:cubicBezTo>
                    <a:pt x="47" y="19"/>
                    <a:pt x="47" y="19"/>
                    <a:pt x="47" y="20"/>
                  </a:cubicBezTo>
                  <a:cubicBezTo>
                    <a:pt x="48" y="20"/>
                    <a:pt x="49" y="21"/>
                    <a:pt x="49" y="22"/>
                  </a:cubicBezTo>
                  <a:cubicBezTo>
                    <a:pt x="49" y="23"/>
                    <a:pt x="50" y="24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3"/>
                    <a:pt x="50" y="21"/>
                    <a:pt x="50" y="20"/>
                  </a:cubicBezTo>
                  <a:cubicBezTo>
                    <a:pt x="49" y="19"/>
                    <a:pt x="48" y="19"/>
                    <a:pt x="47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1"/>
                    <a:pt x="53" y="86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8"/>
                    <a:pt x="52" y="91"/>
                    <a:pt x="52" y="94"/>
                  </a:cubicBezTo>
                  <a:close/>
                  <a:moveTo>
                    <a:pt x="21" y="134"/>
                  </a:moveTo>
                  <a:cubicBezTo>
                    <a:pt x="22" y="133"/>
                    <a:pt x="22" y="133"/>
                    <a:pt x="22" y="132"/>
                  </a:cubicBezTo>
                  <a:cubicBezTo>
                    <a:pt x="22" y="131"/>
                    <a:pt x="22" y="130"/>
                    <a:pt x="22" y="129"/>
                  </a:cubicBezTo>
                  <a:cubicBezTo>
                    <a:pt x="22" y="129"/>
                    <a:pt x="21" y="129"/>
                    <a:pt x="21" y="130"/>
                  </a:cubicBezTo>
                  <a:cubicBezTo>
                    <a:pt x="21" y="131"/>
                    <a:pt x="21" y="132"/>
                    <a:pt x="21" y="134"/>
                  </a:cubicBezTo>
                  <a:close/>
                  <a:moveTo>
                    <a:pt x="19" y="107"/>
                  </a:moveTo>
                  <a:cubicBezTo>
                    <a:pt x="20" y="106"/>
                    <a:pt x="21" y="106"/>
                    <a:pt x="22" y="105"/>
                  </a:cubicBezTo>
                  <a:cubicBezTo>
                    <a:pt x="22" y="105"/>
                    <a:pt x="22" y="104"/>
                    <a:pt x="22" y="103"/>
                  </a:cubicBezTo>
                  <a:cubicBezTo>
                    <a:pt x="21" y="104"/>
                    <a:pt x="20" y="105"/>
                    <a:pt x="19" y="105"/>
                  </a:cubicBezTo>
                  <a:cubicBezTo>
                    <a:pt x="18" y="106"/>
                    <a:pt x="18" y="106"/>
                    <a:pt x="19" y="107"/>
                  </a:cubicBezTo>
                  <a:close/>
                  <a:moveTo>
                    <a:pt x="15" y="42"/>
                  </a:moveTo>
                  <a:cubicBezTo>
                    <a:pt x="15" y="43"/>
                    <a:pt x="15" y="43"/>
                    <a:pt x="15" y="44"/>
                  </a:cubicBezTo>
                  <a:cubicBezTo>
                    <a:pt x="16" y="44"/>
                    <a:pt x="17" y="43"/>
                    <a:pt x="17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lose/>
                  <a:moveTo>
                    <a:pt x="22" y="88"/>
                  </a:moveTo>
                  <a:cubicBezTo>
                    <a:pt x="21" y="89"/>
                    <a:pt x="19" y="89"/>
                    <a:pt x="18" y="90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90"/>
                    <a:pt x="22" y="89"/>
                    <a:pt x="22" y="88"/>
                  </a:cubicBezTo>
                  <a:close/>
                  <a:moveTo>
                    <a:pt x="40" y="8"/>
                  </a:moveTo>
                  <a:cubicBezTo>
                    <a:pt x="40" y="7"/>
                    <a:pt x="40" y="6"/>
                    <a:pt x="39" y="6"/>
                  </a:cubicBezTo>
                  <a:cubicBezTo>
                    <a:pt x="38" y="5"/>
                    <a:pt x="37" y="6"/>
                    <a:pt x="36" y="7"/>
                  </a:cubicBezTo>
                  <a:cubicBezTo>
                    <a:pt x="37" y="7"/>
                    <a:pt x="39" y="8"/>
                    <a:pt x="40" y="8"/>
                  </a:cubicBezTo>
                  <a:close/>
                  <a:moveTo>
                    <a:pt x="48" y="48"/>
                  </a:moveTo>
                  <a:cubicBezTo>
                    <a:pt x="48" y="49"/>
                    <a:pt x="48" y="50"/>
                    <a:pt x="48" y="5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0"/>
                    <a:pt x="50" y="49"/>
                    <a:pt x="50" y="47"/>
                  </a:cubicBezTo>
                  <a:cubicBezTo>
                    <a:pt x="49" y="47"/>
                    <a:pt x="49" y="47"/>
                    <a:pt x="48" y="48"/>
                  </a:cubicBezTo>
                  <a:close/>
                  <a:moveTo>
                    <a:pt x="19" y="112"/>
                  </a:moveTo>
                  <a:cubicBezTo>
                    <a:pt x="20" y="111"/>
                    <a:pt x="21" y="111"/>
                    <a:pt x="21" y="110"/>
                  </a:cubicBezTo>
                  <a:cubicBezTo>
                    <a:pt x="22" y="109"/>
                    <a:pt x="22" y="109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9"/>
                    <a:pt x="21" y="109"/>
                    <a:pt x="20" y="109"/>
                  </a:cubicBezTo>
                  <a:cubicBezTo>
                    <a:pt x="19" y="110"/>
                    <a:pt x="19" y="110"/>
                    <a:pt x="19" y="111"/>
                  </a:cubicBezTo>
                  <a:cubicBezTo>
                    <a:pt x="19" y="111"/>
                    <a:pt x="19" y="111"/>
                    <a:pt x="19" y="112"/>
                  </a:cubicBezTo>
                  <a:close/>
                  <a:moveTo>
                    <a:pt x="38" y="37"/>
                  </a:moveTo>
                  <a:cubicBezTo>
                    <a:pt x="39" y="36"/>
                    <a:pt x="40" y="36"/>
                    <a:pt x="40" y="35"/>
                  </a:cubicBezTo>
                  <a:cubicBezTo>
                    <a:pt x="40" y="34"/>
                    <a:pt x="40" y="33"/>
                    <a:pt x="40" y="32"/>
                  </a:cubicBezTo>
                  <a:cubicBezTo>
                    <a:pt x="39" y="32"/>
                    <a:pt x="39" y="33"/>
                    <a:pt x="38" y="33"/>
                  </a:cubicBezTo>
                  <a:cubicBezTo>
                    <a:pt x="38" y="34"/>
                    <a:pt x="38" y="35"/>
                    <a:pt x="38" y="37"/>
                  </a:cubicBezTo>
                  <a:close/>
                  <a:moveTo>
                    <a:pt x="15" y="39"/>
                  </a:moveTo>
                  <a:cubicBezTo>
                    <a:pt x="16" y="39"/>
                    <a:pt x="17" y="38"/>
                    <a:pt x="18" y="38"/>
                  </a:cubicBezTo>
                  <a:cubicBezTo>
                    <a:pt x="18" y="37"/>
                    <a:pt x="18" y="37"/>
                    <a:pt x="19" y="36"/>
                  </a:cubicBezTo>
                  <a:cubicBezTo>
                    <a:pt x="17" y="37"/>
                    <a:pt x="16" y="37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lose/>
                  <a:moveTo>
                    <a:pt x="38" y="207"/>
                  </a:moveTo>
                  <a:cubicBezTo>
                    <a:pt x="37" y="207"/>
                    <a:pt x="36" y="207"/>
                    <a:pt x="36" y="208"/>
                  </a:cubicBezTo>
                  <a:cubicBezTo>
                    <a:pt x="35" y="209"/>
                    <a:pt x="35" y="210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0"/>
                    <a:pt x="37" y="209"/>
                    <a:pt x="38" y="207"/>
                  </a:cubicBezTo>
                  <a:close/>
                  <a:moveTo>
                    <a:pt x="49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9" y="40"/>
                    <a:pt x="49" y="39"/>
                    <a:pt x="49" y="39"/>
                  </a:cubicBezTo>
                  <a:cubicBezTo>
                    <a:pt x="50" y="38"/>
                    <a:pt x="49" y="36"/>
                    <a:pt x="49" y="36"/>
                  </a:cubicBezTo>
                  <a:cubicBezTo>
                    <a:pt x="49" y="38"/>
                    <a:pt x="49" y="41"/>
                    <a:pt x="49" y="43"/>
                  </a:cubicBezTo>
                  <a:close/>
                  <a:moveTo>
                    <a:pt x="7" y="205"/>
                  </a:moveTo>
                  <a:cubicBezTo>
                    <a:pt x="7" y="204"/>
                    <a:pt x="7" y="202"/>
                    <a:pt x="7" y="201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202"/>
                    <a:pt x="7" y="203"/>
                    <a:pt x="7" y="205"/>
                  </a:cubicBezTo>
                  <a:cubicBezTo>
                    <a:pt x="7" y="205"/>
                    <a:pt x="7" y="206"/>
                    <a:pt x="7" y="205"/>
                  </a:cubicBezTo>
                  <a:close/>
                  <a:moveTo>
                    <a:pt x="26" y="113"/>
                  </a:moveTo>
                  <a:cubicBezTo>
                    <a:pt x="27" y="112"/>
                    <a:pt x="27" y="112"/>
                    <a:pt x="28" y="112"/>
                  </a:cubicBezTo>
                  <a:cubicBezTo>
                    <a:pt x="28" y="111"/>
                    <a:pt x="28" y="110"/>
                    <a:pt x="28" y="109"/>
                  </a:cubicBezTo>
                  <a:cubicBezTo>
                    <a:pt x="26" y="110"/>
                    <a:pt x="25" y="110"/>
                    <a:pt x="26" y="113"/>
                  </a:cubicBezTo>
                  <a:close/>
                  <a:moveTo>
                    <a:pt x="22" y="195"/>
                  </a:moveTo>
                  <a:cubicBezTo>
                    <a:pt x="24" y="194"/>
                    <a:pt x="26" y="192"/>
                    <a:pt x="26" y="192"/>
                  </a:cubicBezTo>
                  <a:cubicBezTo>
                    <a:pt x="25" y="192"/>
                    <a:pt x="23" y="192"/>
                    <a:pt x="23" y="193"/>
                  </a:cubicBezTo>
                  <a:cubicBezTo>
                    <a:pt x="23" y="193"/>
                    <a:pt x="22" y="194"/>
                    <a:pt x="22" y="195"/>
                  </a:cubicBezTo>
                  <a:close/>
                  <a:moveTo>
                    <a:pt x="20" y="158"/>
                  </a:moveTo>
                  <a:cubicBezTo>
                    <a:pt x="18" y="159"/>
                    <a:pt x="18" y="160"/>
                    <a:pt x="18" y="162"/>
                  </a:cubicBezTo>
                  <a:cubicBezTo>
                    <a:pt x="19" y="161"/>
                    <a:pt x="19" y="161"/>
                    <a:pt x="20" y="161"/>
                  </a:cubicBezTo>
                  <a:cubicBezTo>
                    <a:pt x="20" y="160"/>
                    <a:pt x="20" y="159"/>
                    <a:pt x="20" y="158"/>
                  </a:cubicBezTo>
                  <a:close/>
                  <a:moveTo>
                    <a:pt x="12" y="52"/>
                  </a:moveTo>
                  <a:cubicBezTo>
                    <a:pt x="11" y="53"/>
                    <a:pt x="11" y="53"/>
                    <a:pt x="10" y="53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2" y="55"/>
                    <a:pt x="12" y="54"/>
                    <a:pt x="12" y="52"/>
                  </a:cubicBezTo>
                  <a:close/>
                  <a:moveTo>
                    <a:pt x="18" y="131"/>
                  </a:moveTo>
                  <a:cubicBezTo>
                    <a:pt x="18" y="131"/>
                    <a:pt x="17" y="132"/>
                    <a:pt x="17" y="132"/>
                  </a:cubicBezTo>
                  <a:cubicBezTo>
                    <a:pt x="17" y="133"/>
                    <a:pt x="17" y="135"/>
                    <a:pt x="18" y="136"/>
                  </a:cubicBezTo>
                  <a:cubicBezTo>
                    <a:pt x="19" y="135"/>
                    <a:pt x="19" y="133"/>
                    <a:pt x="18" y="131"/>
                  </a:cubicBezTo>
                  <a:close/>
                  <a:moveTo>
                    <a:pt x="26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7"/>
                    <a:pt x="22" y="47"/>
                  </a:cubicBezTo>
                  <a:cubicBezTo>
                    <a:pt x="21" y="48"/>
                    <a:pt x="21" y="48"/>
                    <a:pt x="22" y="49"/>
                  </a:cubicBezTo>
                  <a:cubicBezTo>
                    <a:pt x="23" y="48"/>
                    <a:pt x="24" y="47"/>
                    <a:pt x="25" y="46"/>
                  </a:cubicBezTo>
                  <a:cubicBezTo>
                    <a:pt x="26" y="46"/>
                    <a:pt x="25" y="46"/>
                    <a:pt x="26" y="46"/>
                  </a:cubicBezTo>
                  <a:close/>
                  <a:moveTo>
                    <a:pt x="14" y="205"/>
                  </a:moveTo>
                  <a:cubicBezTo>
                    <a:pt x="15" y="205"/>
                    <a:pt x="17" y="204"/>
                    <a:pt x="19" y="204"/>
                  </a:cubicBezTo>
                  <a:cubicBezTo>
                    <a:pt x="19" y="203"/>
                    <a:pt x="18" y="203"/>
                    <a:pt x="18" y="203"/>
                  </a:cubicBezTo>
                  <a:cubicBezTo>
                    <a:pt x="17" y="203"/>
                    <a:pt x="17" y="203"/>
                    <a:pt x="16" y="204"/>
                  </a:cubicBezTo>
                  <a:cubicBezTo>
                    <a:pt x="15" y="204"/>
                    <a:pt x="15" y="204"/>
                    <a:pt x="14" y="205"/>
                  </a:cubicBezTo>
                  <a:close/>
                  <a:moveTo>
                    <a:pt x="15" y="53"/>
                  </a:moveTo>
                  <a:cubicBezTo>
                    <a:pt x="17" y="52"/>
                    <a:pt x="18" y="52"/>
                    <a:pt x="17" y="50"/>
                  </a:cubicBezTo>
                  <a:cubicBezTo>
                    <a:pt x="17" y="50"/>
                    <a:pt x="16" y="50"/>
                    <a:pt x="15" y="51"/>
                  </a:cubicBezTo>
                  <a:cubicBezTo>
                    <a:pt x="15" y="51"/>
                    <a:pt x="15" y="52"/>
                    <a:pt x="15" y="53"/>
                  </a:cubicBezTo>
                  <a:close/>
                  <a:moveTo>
                    <a:pt x="7" y="134"/>
                  </a:moveTo>
                  <a:cubicBezTo>
                    <a:pt x="8" y="131"/>
                    <a:pt x="8" y="127"/>
                    <a:pt x="8" y="124"/>
                  </a:cubicBezTo>
                  <a:cubicBezTo>
                    <a:pt x="7" y="125"/>
                    <a:pt x="7" y="130"/>
                    <a:pt x="7" y="134"/>
                  </a:cubicBezTo>
                  <a:close/>
                  <a:moveTo>
                    <a:pt x="52" y="80"/>
                  </a:moveTo>
                  <a:cubicBezTo>
                    <a:pt x="53" y="79"/>
                    <a:pt x="53" y="79"/>
                    <a:pt x="53" y="77"/>
                  </a:cubicBezTo>
                  <a:cubicBezTo>
                    <a:pt x="53" y="76"/>
                    <a:pt x="53" y="75"/>
                    <a:pt x="53" y="74"/>
                  </a:cubicBezTo>
                  <a:cubicBezTo>
                    <a:pt x="52" y="72"/>
                    <a:pt x="52" y="72"/>
                    <a:pt x="52" y="71"/>
                  </a:cubicBezTo>
                  <a:cubicBezTo>
                    <a:pt x="52" y="74"/>
                    <a:pt x="52" y="79"/>
                    <a:pt x="52" y="80"/>
                  </a:cubicBezTo>
                  <a:close/>
                  <a:moveTo>
                    <a:pt x="14" y="92"/>
                  </a:moveTo>
                  <a:cubicBezTo>
                    <a:pt x="14" y="93"/>
                    <a:pt x="14" y="94"/>
                    <a:pt x="14" y="95"/>
                  </a:cubicBezTo>
                  <a:cubicBezTo>
                    <a:pt x="16" y="94"/>
                    <a:pt x="16" y="94"/>
                    <a:pt x="16" y="91"/>
                  </a:cubicBezTo>
                  <a:cubicBezTo>
                    <a:pt x="15" y="91"/>
                    <a:pt x="15" y="91"/>
                    <a:pt x="14" y="92"/>
                  </a:cubicBezTo>
                  <a:close/>
                  <a:moveTo>
                    <a:pt x="25" y="151"/>
                  </a:moveTo>
                  <a:cubicBezTo>
                    <a:pt x="27" y="150"/>
                    <a:pt x="27" y="150"/>
                    <a:pt x="26" y="148"/>
                  </a:cubicBezTo>
                  <a:cubicBezTo>
                    <a:pt x="25" y="148"/>
                    <a:pt x="25" y="148"/>
                    <a:pt x="25" y="151"/>
                  </a:cubicBezTo>
                  <a:close/>
                  <a:moveTo>
                    <a:pt x="31" y="37"/>
                  </a:moveTo>
                  <a:cubicBezTo>
                    <a:pt x="29" y="38"/>
                    <a:pt x="29" y="39"/>
                    <a:pt x="30" y="41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8"/>
                    <a:pt x="31" y="37"/>
                  </a:cubicBezTo>
                  <a:close/>
                  <a:moveTo>
                    <a:pt x="22" y="113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1" y="113"/>
                    <a:pt x="20" y="114"/>
                    <a:pt x="20" y="114"/>
                  </a:cubicBezTo>
                  <a:cubicBezTo>
                    <a:pt x="19" y="115"/>
                    <a:pt x="19" y="115"/>
                    <a:pt x="20" y="116"/>
                  </a:cubicBezTo>
                  <a:cubicBezTo>
                    <a:pt x="20" y="116"/>
                    <a:pt x="21" y="115"/>
                    <a:pt x="21" y="115"/>
                  </a:cubicBezTo>
                  <a:cubicBezTo>
                    <a:pt x="22" y="114"/>
                    <a:pt x="22" y="114"/>
                    <a:pt x="22" y="113"/>
                  </a:cubicBezTo>
                  <a:close/>
                  <a:moveTo>
                    <a:pt x="19" y="94"/>
                  </a:moveTo>
                  <a:cubicBezTo>
                    <a:pt x="19" y="95"/>
                    <a:pt x="20" y="95"/>
                    <a:pt x="20" y="96"/>
                  </a:cubicBezTo>
                  <a:cubicBezTo>
                    <a:pt x="20" y="95"/>
                    <a:pt x="21" y="95"/>
                    <a:pt x="22" y="95"/>
                  </a:cubicBezTo>
                  <a:cubicBezTo>
                    <a:pt x="22" y="94"/>
                    <a:pt x="22" y="94"/>
                    <a:pt x="22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4"/>
                    <a:pt x="20" y="94"/>
                    <a:pt x="19" y="94"/>
                  </a:cubicBezTo>
                  <a:close/>
                  <a:moveTo>
                    <a:pt x="24" y="23"/>
                  </a:moveTo>
                  <a:cubicBezTo>
                    <a:pt x="22" y="24"/>
                    <a:pt x="22" y="24"/>
                    <a:pt x="23" y="26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5" y="24"/>
                    <a:pt x="25" y="24"/>
                    <a:pt x="24" y="23"/>
                  </a:cubicBezTo>
                  <a:close/>
                  <a:moveTo>
                    <a:pt x="30" y="32"/>
                  </a:moveTo>
                  <a:cubicBezTo>
                    <a:pt x="30" y="31"/>
                    <a:pt x="29" y="30"/>
                    <a:pt x="29" y="29"/>
                  </a:cubicBezTo>
                  <a:cubicBezTo>
                    <a:pt x="28" y="30"/>
                    <a:pt x="28" y="31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2"/>
                    <a:pt x="30" y="32"/>
                  </a:cubicBezTo>
                  <a:close/>
                  <a:moveTo>
                    <a:pt x="26" y="116"/>
                  </a:moveTo>
                  <a:cubicBezTo>
                    <a:pt x="26" y="116"/>
                    <a:pt x="26" y="117"/>
                    <a:pt x="26" y="118"/>
                  </a:cubicBezTo>
                  <a:cubicBezTo>
                    <a:pt x="28" y="117"/>
                    <a:pt x="28" y="117"/>
                    <a:pt x="27" y="115"/>
                  </a:cubicBezTo>
                  <a:cubicBezTo>
                    <a:pt x="27" y="115"/>
                    <a:pt x="26" y="115"/>
                    <a:pt x="26" y="116"/>
                  </a:cubicBezTo>
                  <a:close/>
                  <a:moveTo>
                    <a:pt x="38" y="51"/>
                  </a:moveTo>
                  <a:cubicBezTo>
                    <a:pt x="38" y="52"/>
                    <a:pt x="37" y="55"/>
                    <a:pt x="38" y="57"/>
                  </a:cubicBezTo>
                  <a:cubicBezTo>
                    <a:pt x="38" y="57"/>
                    <a:pt x="38" y="56"/>
                    <a:pt x="38" y="56"/>
                  </a:cubicBezTo>
                  <a:cubicBezTo>
                    <a:pt x="38" y="54"/>
                    <a:pt x="38" y="53"/>
                    <a:pt x="38" y="51"/>
                  </a:cubicBezTo>
                  <a:close/>
                  <a:moveTo>
                    <a:pt x="25" y="98"/>
                  </a:moveTo>
                  <a:cubicBezTo>
                    <a:pt x="27" y="97"/>
                    <a:pt x="28" y="96"/>
                    <a:pt x="27" y="95"/>
                  </a:cubicBezTo>
                  <a:cubicBezTo>
                    <a:pt x="25" y="96"/>
                    <a:pt x="25" y="96"/>
                    <a:pt x="25" y="98"/>
                  </a:cubicBezTo>
                  <a:close/>
                  <a:moveTo>
                    <a:pt x="18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19" y="86"/>
                    <a:pt x="20" y="86"/>
                    <a:pt x="21" y="85"/>
                  </a:cubicBezTo>
                  <a:cubicBezTo>
                    <a:pt x="22" y="85"/>
                    <a:pt x="22" y="85"/>
                    <a:pt x="22" y="84"/>
                  </a:cubicBezTo>
                  <a:cubicBezTo>
                    <a:pt x="20" y="85"/>
                    <a:pt x="19" y="86"/>
                    <a:pt x="18" y="87"/>
                  </a:cubicBezTo>
                  <a:close/>
                  <a:moveTo>
                    <a:pt x="35" y="49"/>
                  </a:move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5"/>
                    <a:pt x="35" y="44"/>
                  </a:cubicBezTo>
                  <a:cubicBezTo>
                    <a:pt x="35" y="44"/>
                    <a:pt x="34" y="44"/>
                    <a:pt x="34" y="45"/>
                  </a:cubicBezTo>
                  <a:cubicBezTo>
                    <a:pt x="35" y="46"/>
                    <a:pt x="35" y="47"/>
                    <a:pt x="35" y="49"/>
                  </a:cubicBezTo>
                  <a:close/>
                  <a:moveTo>
                    <a:pt x="20" y="98"/>
                  </a:moveTo>
                  <a:cubicBezTo>
                    <a:pt x="21" y="100"/>
                    <a:pt x="21" y="100"/>
                    <a:pt x="22" y="100"/>
                  </a:cubicBezTo>
                  <a:cubicBezTo>
                    <a:pt x="22" y="99"/>
                    <a:pt x="22" y="99"/>
                    <a:pt x="22" y="98"/>
                  </a:cubicBezTo>
                  <a:cubicBezTo>
                    <a:pt x="21" y="98"/>
                    <a:pt x="21" y="98"/>
                    <a:pt x="20" y="98"/>
                  </a:cubicBezTo>
                  <a:close/>
                  <a:moveTo>
                    <a:pt x="20" y="173"/>
                  </a:moveTo>
                  <a:cubicBezTo>
                    <a:pt x="21" y="172"/>
                    <a:pt x="21" y="172"/>
                    <a:pt x="21" y="170"/>
                  </a:cubicBezTo>
                  <a:cubicBezTo>
                    <a:pt x="19" y="171"/>
                    <a:pt x="19" y="171"/>
                    <a:pt x="20" y="173"/>
                  </a:cubicBezTo>
                  <a:close/>
                  <a:moveTo>
                    <a:pt x="9" y="30"/>
                  </a:moveTo>
                  <a:cubicBezTo>
                    <a:pt x="10" y="29"/>
                    <a:pt x="12" y="28"/>
                    <a:pt x="13" y="27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9"/>
                    <a:pt x="9" y="29"/>
                    <a:pt x="9" y="30"/>
                  </a:cubicBezTo>
                  <a:close/>
                  <a:moveTo>
                    <a:pt x="15" y="112"/>
                  </a:moveTo>
                  <a:cubicBezTo>
                    <a:pt x="14" y="112"/>
                    <a:pt x="14" y="112"/>
                    <a:pt x="14" y="112"/>
                  </a:cubicBezTo>
                  <a:cubicBezTo>
                    <a:pt x="14" y="113"/>
                    <a:pt x="14" y="114"/>
                    <a:pt x="14" y="115"/>
                  </a:cubicBezTo>
                  <a:cubicBezTo>
                    <a:pt x="15" y="114"/>
                    <a:pt x="15" y="113"/>
                    <a:pt x="15" y="112"/>
                  </a:cubicBezTo>
                  <a:close/>
                  <a:moveTo>
                    <a:pt x="16" y="58"/>
                  </a:moveTo>
                  <a:cubicBezTo>
                    <a:pt x="17" y="57"/>
                    <a:pt x="17" y="57"/>
                    <a:pt x="17" y="55"/>
                  </a:cubicBezTo>
                  <a:cubicBezTo>
                    <a:pt x="15" y="56"/>
                    <a:pt x="15" y="56"/>
                    <a:pt x="16" y="58"/>
                  </a:cubicBezTo>
                  <a:close/>
                  <a:moveTo>
                    <a:pt x="25" y="27"/>
                  </a:moveTo>
                  <a:cubicBezTo>
                    <a:pt x="24" y="28"/>
                    <a:pt x="23" y="28"/>
                    <a:pt x="23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5" y="29"/>
                    <a:pt x="25" y="29"/>
                    <a:pt x="25" y="27"/>
                  </a:cubicBezTo>
                  <a:close/>
                  <a:moveTo>
                    <a:pt x="4" y="15"/>
                  </a:moveTo>
                  <a:cubicBezTo>
                    <a:pt x="5" y="15"/>
                    <a:pt x="5" y="14"/>
                    <a:pt x="6" y="14"/>
                  </a:cubicBezTo>
                  <a:cubicBezTo>
                    <a:pt x="4" y="13"/>
                    <a:pt x="6" y="12"/>
                    <a:pt x="6" y="10"/>
                  </a:cubicBezTo>
                  <a:cubicBezTo>
                    <a:pt x="4" y="12"/>
                    <a:pt x="4" y="13"/>
                    <a:pt x="4" y="15"/>
                  </a:cubicBezTo>
                  <a:close/>
                  <a:moveTo>
                    <a:pt x="14" y="86"/>
                  </a:moveTo>
                  <a:cubicBezTo>
                    <a:pt x="14" y="86"/>
                    <a:pt x="14" y="86"/>
                    <a:pt x="15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4"/>
                    <a:pt x="15" y="82"/>
                    <a:pt x="14" y="82"/>
                  </a:cubicBezTo>
                  <a:cubicBezTo>
                    <a:pt x="14" y="83"/>
                    <a:pt x="14" y="84"/>
                    <a:pt x="14" y="86"/>
                  </a:cubicBezTo>
                  <a:close/>
                  <a:moveTo>
                    <a:pt x="22" y="175"/>
                  </a:moveTo>
                  <a:cubicBezTo>
                    <a:pt x="21" y="175"/>
                    <a:pt x="21" y="175"/>
                    <a:pt x="20" y="176"/>
                  </a:cubicBezTo>
                  <a:cubicBezTo>
                    <a:pt x="20" y="176"/>
                    <a:pt x="20" y="177"/>
                    <a:pt x="20" y="177"/>
                  </a:cubicBezTo>
                  <a:cubicBezTo>
                    <a:pt x="22" y="176"/>
                    <a:pt x="22" y="176"/>
                    <a:pt x="22" y="175"/>
                  </a:cubicBezTo>
                  <a:close/>
                  <a:moveTo>
                    <a:pt x="40" y="23"/>
                  </a:moveTo>
                  <a:cubicBezTo>
                    <a:pt x="40" y="23"/>
                    <a:pt x="39" y="23"/>
                    <a:pt x="39" y="23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6"/>
                    <a:pt x="40" y="25"/>
                    <a:pt x="40" y="23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3" y="116"/>
                  </a:cubicBezTo>
                  <a:cubicBezTo>
                    <a:pt x="33" y="116"/>
                    <a:pt x="32" y="117"/>
                    <a:pt x="32" y="117"/>
                  </a:cubicBezTo>
                  <a:cubicBezTo>
                    <a:pt x="32" y="118"/>
                    <a:pt x="32" y="119"/>
                    <a:pt x="32" y="120"/>
                  </a:cubicBezTo>
                  <a:cubicBezTo>
                    <a:pt x="32" y="120"/>
                    <a:pt x="32" y="120"/>
                    <a:pt x="32" y="121"/>
                  </a:cubicBezTo>
                  <a:cubicBezTo>
                    <a:pt x="32" y="120"/>
                    <a:pt x="32" y="119"/>
                    <a:pt x="32" y="118"/>
                  </a:cubicBezTo>
                  <a:cubicBezTo>
                    <a:pt x="33" y="118"/>
                    <a:pt x="33" y="117"/>
                    <a:pt x="34" y="116"/>
                  </a:cubicBezTo>
                  <a:close/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7" y="67"/>
                    <a:pt x="7" y="68"/>
                  </a:cubicBezTo>
                  <a:close/>
                  <a:moveTo>
                    <a:pt x="38" y="172"/>
                  </a:moveTo>
                  <a:cubicBezTo>
                    <a:pt x="39" y="171"/>
                    <a:pt x="39" y="170"/>
                    <a:pt x="38" y="168"/>
                  </a:cubicBezTo>
                  <a:cubicBezTo>
                    <a:pt x="38" y="169"/>
                    <a:pt x="38" y="171"/>
                    <a:pt x="38" y="172"/>
                  </a:cubicBezTo>
                  <a:close/>
                  <a:moveTo>
                    <a:pt x="35" y="91"/>
                  </a:moveTo>
                  <a:cubicBezTo>
                    <a:pt x="35" y="91"/>
                    <a:pt x="35" y="91"/>
                    <a:pt x="35" y="91"/>
                  </a:cubicBezTo>
                  <a:cubicBezTo>
                    <a:pt x="34" y="92"/>
                    <a:pt x="32" y="92"/>
                    <a:pt x="31" y="93"/>
                  </a:cubicBezTo>
                  <a:cubicBezTo>
                    <a:pt x="31" y="93"/>
                    <a:pt x="31" y="94"/>
                    <a:pt x="31" y="94"/>
                  </a:cubicBezTo>
                  <a:cubicBezTo>
                    <a:pt x="32" y="93"/>
                    <a:pt x="34" y="92"/>
                    <a:pt x="35" y="91"/>
                  </a:cubicBezTo>
                  <a:close/>
                  <a:moveTo>
                    <a:pt x="28" y="120"/>
                  </a:moveTo>
                  <a:cubicBezTo>
                    <a:pt x="26" y="121"/>
                    <a:pt x="26" y="121"/>
                    <a:pt x="27" y="123"/>
                  </a:cubicBezTo>
                  <a:cubicBezTo>
                    <a:pt x="28" y="123"/>
                    <a:pt x="27" y="121"/>
                    <a:pt x="28" y="120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3" y="112"/>
                    <a:pt x="33" y="112"/>
                    <a:pt x="32" y="112"/>
                  </a:cubicBezTo>
                  <a:cubicBezTo>
                    <a:pt x="31" y="113"/>
                    <a:pt x="31" y="113"/>
                    <a:pt x="32" y="114"/>
                  </a:cubicBezTo>
                  <a:cubicBezTo>
                    <a:pt x="33" y="113"/>
                    <a:pt x="34" y="113"/>
                    <a:pt x="34" y="112"/>
                  </a:cubicBezTo>
                  <a:close/>
                  <a:moveTo>
                    <a:pt x="22" y="124"/>
                  </a:moveTo>
                  <a:cubicBezTo>
                    <a:pt x="20" y="125"/>
                    <a:pt x="20" y="126"/>
                    <a:pt x="21" y="127"/>
                  </a:cubicBezTo>
                  <a:cubicBezTo>
                    <a:pt x="22" y="126"/>
                    <a:pt x="23" y="126"/>
                    <a:pt x="22" y="124"/>
                  </a:cubicBezTo>
                  <a:close/>
                  <a:moveTo>
                    <a:pt x="41" y="123"/>
                  </a:moveTo>
                  <a:cubicBezTo>
                    <a:pt x="40" y="123"/>
                    <a:pt x="40" y="123"/>
                    <a:pt x="40" y="124"/>
                  </a:cubicBezTo>
                  <a:cubicBezTo>
                    <a:pt x="40" y="125"/>
                    <a:pt x="40" y="126"/>
                    <a:pt x="40" y="127"/>
                  </a:cubicBezTo>
                  <a:cubicBezTo>
                    <a:pt x="40" y="127"/>
                    <a:pt x="41" y="127"/>
                    <a:pt x="41" y="128"/>
                  </a:cubicBezTo>
                  <a:cubicBezTo>
                    <a:pt x="41" y="126"/>
                    <a:pt x="41" y="125"/>
                    <a:pt x="41" y="123"/>
                  </a:cubicBezTo>
                  <a:close/>
                  <a:moveTo>
                    <a:pt x="14" y="7"/>
                  </a:moveTo>
                  <a:cubicBezTo>
                    <a:pt x="13" y="7"/>
                    <a:pt x="11" y="8"/>
                    <a:pt x="10" y="9"/>
                  </a:cubicBezTo>
                  <a:cubicBezTo>
                    <a:pt x="12" y="9"/>
                    <a:pt x="13" y="8"/>
                    <a:pt x="14" y="7"/>
                  </a:cubicBezTo>
                  <a:close/>
                  <a:moveTo>
                    <a:pt x="23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9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4" y="17"/>
                    <a:pt x="24" y="16"/>
                    <a:pt x="23" y="16"/>
                  </a:cubicBezTo>
                  <a:close/>
                  <a:moveTo>
                    <a:pt x="53" y="114"/>
                  </a:moveTo>
                  <a:cubicBezTo>
                    <a:pt x="53" y="114"/>
                    <a:pt x="53" y="114"/>
                    <a:pt x="53" y="114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lose/>
                  <a:moveTo>
                    <a:pt x="8" y="90"/>
                  </a:moveTo>
                  <a:cubicBezTo>
                    <a:pt x="8" y="90"/>
                    <a:pt x="9" y="90"/>
                    <a:pt x="9" y="90"/>
                  </a:cubicBezTo>
                  <a:cubicBezTo>
                    <a:pt x="9" y="88"/>
                    <a:pt x="9" y="87"/>
                    <a:pt x="9" y="85"/>
                  </a:cubicBezTo>
                  <a:cubicBezTo>
                    <a:pt x="8" y="87"/>
                    <a:pt x="8" y="88"/>
                    <a:pt x="8" y="90"/>
                  </a:cubicBezTo>
                  <a:close/>
                  <a:moveTo>
                    <a:pt x="40" y="117"/>
                  </a:moveTo>
                  <a:cubicBezTo>
                    <a:pt x="41" y="116"/>
                    <a:pt x="41" y="115"/>
                    <a:pt x="41" y="114"/>
                  </a:cubicBezTo>
                  <a:cubicBezTo>
                    <a:pt x="41" y="113"/>
                    <a:pt x="41" y="112"/>
                    <a:pt x="41" y="111"/>
                  </a:cubicBezTo>
                  <a:cubicBezTo>
                    <a:pt x="40" y="112"/>
                    <a:pt x="40" y="115"/>
                    <a:pt x="40" y="117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7"/>
                  </a:cubicBezTo>
                  <a:cubicBezTo>
                    <a:pt x="24" y="38"/>
                    <a:pt x="23" y="38"/>
                    <a:pt x="22" y="39"/>
                  </a:cubicBezTo>
                  <a:cubicBezTo>
                    <a:pt x="22" y="39"/>
                    <a:pt x="22" y="39"/>
                    <a:pt x="22" y="40"/>
                  </a:cubicBezTo>
                  <a:cubicBezTo>
                    <a:pt x="23" y="39"/>
                    <a:pt x="24" y="38"/>
                    <a:pt x="26" y="37"/>
                  </a:cubicBezTo>
                  <a:close/>
                  <a:moveTo>
                    <a:pt x="26" y="143"/>
                  </a:moveTo>
                  <a:cubicBezTo>
                    <a:pt x="25" y="143"/>
                    <a:pt x="25" y="144"/>
                    <a:pt x="25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26" y="145"/>
                    <a:pt x="26" y="145"/>
                  </a:cubicBezTo>
                  <a:cubicBezTo>
                    <a:pt x="26" y="144"/>
                    <a:pt x="26" y="144"/>
                    <a:pt x="26" y="143"/>
                  </a:cubicBezTo>
                  <a:close/>
                  <a:moveTo>
                    <a:pt x="22" y="179"/>
                  </a:moveTo>
                  <a:cubicBezTo>
                    <a:pt x="21" y="180"/>
                    <a:pt x="21" y="180"/>
                    <a:pt x="21" y="181"/>
                  </a:cubicBezTo>
                  <a:cubicBezTo>
                    <a:pt x="21" y="181"/>
                    <a:pt x="22" y="181"/>
                    <a:pt x="23" y="180"/>
                  </a:cubicBezTo>
                  <a:cubicBezTo>
                    <a:pt x="22" y="180"/>
                    <a:pt x="22" y="180"/>
                    <a:pt x="22" y="179"/>
                  </a:cubicBezTo>
                  <a:close/>
                  <a:moveTo>
                    <a:pt x="25" y="164"/>
                  </a:moveTo>
                  <a:cubicBezTo>
                    <a:pt x="26" y="163"/>
                    <a:pt x="26" y="162"/>
                    <a:pt x="26" y="161"/>
                  </a:cubicBezTo>
                  <a:cubicBezTo>
                    <a:pt x="25" y="161"/>
                    <a:pt x="25" y="161"/>
                    <a:pt x="25" y="164"/>
                  </a:cubicBezTo>
                  <a:close/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7"/>
                  </a:cubicBezTo>
                  <a:close/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0" y="21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10" y="22"/>
                    <a:pt x="11" y="21"/>
                    <a:pt x="12" y="20"/>
                  </a:cubicBezTo>
                  <a:close/>
                  <a:moveTo>
                    <a:pt x="22" y="184"/>
                  </a:moveTo>
                  <a:cubicBezTo>
                    <a:pt x="21" y="184"/>
                    <a:pt x="21" y="184"/>
                    <a:pt x="21" y="185"/>
                  </a:cubicBezTo>
                  <a:cubicBezTo>
                    <a:pt x="21" y="185"/>
                    <a:pt x="21" y="186"/>
                    <a:pt x="21" y="187"/>
                  </a:cubicBezTo>
                  <a:cubicBezTo>
                    <a:pt x="22" y="186"/>
                    <a:pt x="22" y="185"/>
                    <a:pt x="22" y="184"/>
                  </a:cubicBezTo>
                  <a:close/>
                  <a:moveTo>
                    <a:pt x="33" y="123"/>
                  </a:moveTo>
                  <a:cubicBezTo>
                    <a:pt x="32" y="124"/>
                    <a:pt x="32" y="124"/>
                    <a:pt x="32" y="126"/>
                  </a:cubicBezTo>
                  <a:cubicBezTo>
                    <a:pt x="33" y="125"/>
                    <a:pt x="33" y="124"/>
                    <a:pt x="33" y="123"/>
                  </a:cubicBezTo>
                  <a:close/>
                  <a:moveTo>
                    <a:pt x="28" y="126"/>
                  </a:moveTo>
                  <a:cubicBezTo>
                    <a:pt x="27" y="126"/>
                    <a:pt x="27" y="126"/>
                    <a:pt x="27" y="126"/>
                  </a:cubicBezTo>
                  <a:cubicBezTo>
                    <a:pt x="27" y="127"/>
                    <a:pt x="27" y="128"/>
                    <a:pt x="27" y="129"/>
                  </a:cubicBezTo>
                  <a:cubicBezTo>
                    <a:pt x="28" y="128"/>
                    <a:pt x="28" y="128"/>
                    <a:pt x="28" y="126"/>
                  </a:cubicBezTo>
                  <a:close/>
                  <a:moveTo>
                    <a:pt x="38" y="97"/>
                  </a:moveTo>
                  <a:cubicBezTo>
                    <a:pt x="39" y="96"/>
                    <a:pt x="38" y="94"/>
                    <a:pt x="38" y="93"/>
                  </a:cubicBezTo>
                  <a:cubicBezTo>
                    <a:pt x="38" y="94"/>
                    <a:pt x="38" y="96"/>
                    <a:pt x="38" y="97"/>
                  </a:cubicBezTo>
                  <a:close/>
                  <a:moveTo>
                    <a:pt x="53" y="106"/>
                  </a:moveTo>
                  <a:cubicBezTo>
                    <a:pt x="53" y="105"/>
                    <a:pt x="53" y="101"/>
                    <a:pt x="53" y="100"/>
                  </a:cubicBezTo>
                  <a:cubicBezTo>
                    <a:pt x="53" y="102"/>
                    <a:pt x="53" y="104"/>
                    <a:pt x="53" y="106"/>
                  </a:cubicBezTo>
                  <a:close/>
                  <a:moveTo>
                    <a:pt x="49" y="99"/>
                  </a:moveTo>
                  <a:cubicBezTo>
                    <a:pt x="49" y="100"/>
                    <a:pt x="49" y="101"/>
                    <a:pt x="49" y="102"/>
                  </a:cubicBezTo>
                  <a:cubicBezTo>
                    <a:pt x="50" y="101"/>
                    <a:pt x="50" y="101"/>
                    <a:pt x="49" y="99"/>
                  </a:cubicBezTo>
                  <a:close/>
                  <a:moveTo>
                    <a:pt x="33" y="195"/>
                  </a:moveTo>
                  <a:cubicBezTo>
                    <a:pt x="32" y="195"/>
                    <a:pt x="31" y="195"/>
                    <a:pt x="31" y="196"/>
                  </a:cubicBezTo>
                  <a:cubicBezTo>
                    <a:pt x="31" y="196"/>
                    <a:pt x="32" y="196"/>
                    <a:pt x="33" y="196"/>
                  </a:cubicBezTo>
                  <a:cubicBezTo>
                    <a:pt x="33" y="196"/>
                    <a:pt x="34" y="195"/>
                    <a:pt x="33" y="195"/>
                  </a:cubicBezTo>
                  <a:close/>
                  <a:moveTo>
                    <a:pt x="32" y="6"/>
                  </a:moveTo>
                  <a:cubicBezTo>
                    <a:pt x="31" y="6"/>
                    <a:pt x="30" y="6"/>
                    <a:pt x="29" y="6"/>
                  </a:cubicBezTo>
                  <a:cubicBezTo>
                    <a:pt x="30" y="6"/>
                    <a:pt x="31" y="6"/>
                    <a:pt x="32" y="6"/>
                  </a:cubicBezTo>
                  <a:close/>
                  <a:moveTo>
                    <a:pt x="34" y="145"/>
                  </a:moveTo>
                  <a:cubicBezTo>
                    <a:pt x="35" y="144"/>
                    <a:pt x="36" y="143"/>
                    <a:pt x="36" y="143"/>
                  </a:cubicBezTo>
                  <a:cubicBezTo>
                    <a:pt x="34" y="143"/>
                    <a:pt x="34" y="144"/>
                    <a:pt x="34" y="145"/>
                  </a:cubicBezTo>
                  <a:close/>
                  <a:moveTo>
                    <a:pt x="38" y="189"/>
                  </a:moveTo>
                  <a:cubicBezTo>
                    <a:pt x="38" y="189"/>
                    <a:pt x="38" y="189"/>
                    <a:pt x="38" y="189"/>
                  </a:cubicBezTo>
                  <a:cubicBezTo>
                    <a:pt x="39" y="189"/>
                    <a:pt x="39" y="189"/>
                    <a:pt x="40" y="188"/>
                  </a:cubicBezTo>
                  <a:cubicBezTo>
                    <a:pt x="40" y="188"/>
                    <a:pt x="40" y="187"/>
                    <a:pt x="40" y="187"/>
                  </a:cubicBezTo>
                  <a:cubicBezTo>
                    <a:pt x="39" y="188"/>
                    <a:pt x="39" y="188"/>
                    <a:pt x="38" y="189"/>
                  </a:cubicBezTo>
                  <a:close/>
                  <a:moveTo>
                    <a:pt x="18" y="46"/>
                  </a:moveTo>
                  <a:cubicBezTo>
                    <a:pt x="16" y="46"/>
                    <a:pt x="16" y="47"/>
                    <a:pt x="15" y="48"/>
                  </a:cubicBezTo>
                  <a:cubicBezTo>
                    <a:pt x="17" y="47"/>
                    <a:pt x="17" y="47"/>
                    <a:pt x="18" y="46"/>
                  </a:cubicBezTo>
                  <a:close/>
                  <a:moveTo>
                    <a:pt x="11" y="65"/>
                  </a:moveTo>
                  <a:cubicBezTo>
                    <a:pt x="12" y="64"/>
                    <a:pt x="12" y="63"/>
                    <a:pt x="12" y="62"/>
                  </a:cubicBezTo>
                  <a:cubicBezTo>
                    <a:pt x="10" y="63"/>
                    <a:pt x="11" y="64"/>
                    <a:pt x="11" y="65"/>
                  </a:cubicBezTo>
                  <a:close/>
                  <a:moveTo>
                    <a:pt x="11" y="184"/>
                  </a:moveTo>
                  <a:cubicBezTo>
                    <a:pt x="12" y="183"/>
                    <a:pt x="12" y="181"/>
                    <a:pt x="11" y="180"/>
                  </a:cubicBezTo>
                  <a:cubicBezTo>
                    <a:pt x="11" y="181"/>
                    <a:pt x="11" y="183"/>
                    <a:pt x="11" y="184"/>
                  </a:cubicBezTo>
                  <a:close/>
                  <a:moveTo>
                    <a:pt x="43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3" y="101"/>
                    <a:pt x="43" y="102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2"/>
                    <a:pt x="43" y="101"/>
                    <a:pt x="43" y="99"/>
                  </a:cubicBezTo>
                  <a:close/>
                  <a:moveTo>
                    <a:pt x="7" y="58"/>
                  </a:moveTo>
                  <a:cubicBezTo>
                    <a:pt x="7" y="58"/>
                    <a:pt x="7" y="57"/>
                    <a:pt x="7" y="55"/>
                  </a:cubicBezTo>
                  <a:cubicBezTo>
                    <a:pt x="7" y="56"/>
                    <a:pt x="7" y="57"/>
                    <a:pt x="7" y="58"/>
                  </a:cubicBezTo>
                  <a:close/>
                  <a:moveTo>
                    <a:pt x="47" y="166"/>
                  </a:moveTo>
                  <a:cubicBezTo>
                    <a:pt x="47" y="166"/>
                    <a:pt x="47" y="166"/>
                    <a:pt x="47" y="166"/>
                  </a:cubicBezTo>
                  <a:cubicBezTo>
                    <a:pt x="47" y="165"/>
                    <a:pt x="47" y="164"/>
                    <a:pt x="47" y="164"/>
                  </a:cubicBezTo>
                  <a:cubicBezTo>
                    <a:pt x="47" y="164"/>
                    <a:pt x="46" y="164"/>
                    <a:pt x="46" y="165"/>
                  </a:cubicBezTo>
                  <a:cubicBezTo>
                    <a:pt x="46" y="165"/>
                    <a:pt x="47" y="165"/>
                    <a:pt x="47" y="166"/>
                  </a:cubicBezTo>
                  <a:close/>
                  <a:moveTo>
                    <a:pt x="19" y="192"/>
                  </a:moveTo>
                  <a:cubicBezTo>
                    <a:pt x="20" y="192"/>
                    <a:pt x="20" y="191"/>
                    <a:pt x="20" y="190"/>
                  </a:cubicBezTo>
                  <a:cubicBezTo>
                    <a:pt x="20" y="191"/>
                    <a:pt x="19" y="191"/>
                    <a:pt x="19" y="192"/>
                  </a:cubicBezTo>
                  <a:close/>
                  <a:moveTo>
                    <a:pt x="17" y="143"/>
                  </a:moveTo>
                  <a:cubicBezTo>
                    <a:pt x="17" y="144"/>
                    <a:pt x="17" y="145"/>
                    <a:pt x="17" y="146"/>
                  </a:cubicBezTo>
                  <a:cubicBezTo>
                    <a:pt x="18" y="145"/>
                    <a:pt x="18" y="145"/>
                    <a:pt x="17" y="143"/>
                  </a:cubicBezTo>
                  <a:close/>
                  <a:moveTo>
                    <a:pt x="22" y="139"/>
                  </a:moveTo>
                  <a:cubicBezTo>
                    <a:pt x="22" y="139"/>
                    <a:pt x="22" y="139"/>
                    <a:pt x="22" y="139"/>
                  </a:cubicBezTo>
                  <a:cubicBezTo>
                    <a:pt x="21" y="140"/>
                    <a:pt x="22" y="141"/>
                    <a:pt x="22" y="142"/>
                  </a:cubicBezTo>
                  <a:cubicBezTo>
                    <a:pt x="22" y="141"/>
                    <a:pt x="22" y="140"/>
                    <a:pt x="22" y="139"/>
                  </a:cubicBezTo>
                  <a:close/>
                  <a:moveTo>
                    <a:pt x="39" y="86"/>
                  </a:moveTo>
                  <a:cubicBezTo>
                    <a:pt x="40" y="86"/>
                    <a:pt x="40" y="85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lose/>
                  <a:moveTo>
                    <a:pt x="25" y="140"/>
                  </a:moveTo>
                  <a:cubicBezTo>
                    <a:pt x="26" y="139"/>
                    <a:pt x="26" y="139"/>
                    <a:pt x="25" y="138"/>
                  </a:cubicBezTo>
                  <a:cubicBezTo>
                    <a:pt x="25" y="139"/>
                    <a:pt x="25" y="139"/>
                    <a:pt x="25" y="140"/>
                  </a:cubicBezTo>
                  <a:close/>
                  <a:moveTo>
                    <a:pt x="54" y="31"/>
                  </a:moveTo>
                  <a:cubicBezTo>
                    <a:pt x="54" y="31"/>
                    <a:pt x="54" y="31"/>
                    <a:pt x="54" y="32"/>
                  </a:cubicBezTo>
                  <a:cubicBezTo>
                    <a:pt x="55" y="31"/>
                    <a:pt x="55" y="30"/>
                    <a:pt x="56" y="30"/>
                  </a:cubicBezTo>
                  <a:cubicBezTo>
                    <a:pt x="55" y="30"/>
                    <a:pt x="54" y="30"/>
                    <a:pt x="54" y="31"/>
                  </a:cubicBezTo>
                  <a:close/>
                  <a:moveTo>
                    <a:pt x="10" y="171"/>
                  </a:moveTo>
                  <a:cubicBezTo>
                    <a:pt x="10" y="170"/>
                    <a:pt x="10" y="169"/>
                    <a:pt x="11" y="168"/>
                  </a:cubicBezTo>
                  <a:cubicBezTo>
                    <a:pt x="10" y="169"/>
                    <a:pt x="10" y="169"/>
                    <a:pt x="10" y="171"/>
                  </a:cubicBezTo>
                  <a:close/>
                  <a:moveTo>
                    <a:pt x="25" y="107"/>
                  </a:moveTo>
                  <a:cubicBezTo>
                    <a:pt x="27" y="106"/>
                    <a:pt x="27" y="106"/>
                    <a:pt x="28" y="105"/>
                  </a:cubicBezTo>
                  <a:cubicBezTo>
                    <a:pt x="27" y="106"/>
                    <a:pt x="26" y="106"/>
                    <a:pt x="25" y="10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7" y="74"/>
                  </a:cubicBezTo>
                  <a:cubicBezTo>
                    <a:pt x="37" y="75"/>
                    <a:pt x="37" y="76"/>
                    <a:pt x="38" y="77"/>
                  </a:cubicBezTo>
                  <a:cubicBezTo>
                    <a:pt x="38" y="76"/>
                    <a:pt x="38" y="75"/>
                    <a:pt x="38" y="74"/>
                  </a:cubicBezTo>
                  <a:close/>
                  <a:moveTo>
                    <a:pt x="11" y="60"/>
                  </a:moveTo>
                  <a:cubicBezTo>
                    <a:pt x="12" y="59"/>
                    <a:pt x="12" y="59"/>
                    <a:pt x="12" y="58"/>
                  </a:cubicBezTo>
                  <a:cubicBezTo>
                    <a:pt x="11" y="59"/>
                    <a:pt x="11" y="59"/>
                    <a:pt x="11" y="60"/>
                  </a:cubicBezTo>
                  <a:close/>
                  <a:moveTo>
                    <a:pt x="4" y="17"/>
                  </a:moveTo>
                  <a:cubicBezTo>
                    <a:pt x="4" y="18"/>
                    <a:pt x="4" y="19"/>
                    <a:pt x="4" y="19"/>
                  </a:cubicBezTo>
                  <a:cubicBezTo>
                    <a:pt x="4" y="19"/>
                    <a:pt x="5" y="18"/>
                    <a:pt x="4" y="1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5" y="167"/>
                  </a:cubicBezTo>
                  <a:cubicBezTo>
                    <a:pt x="25" y="167"/>
                    <a:pt x="24" y="167"/>
                    <a:pt x="24" y="168"/>
                  </a:cubicBezTo>
                  <a:cubicBezTo>
                    <a:pt x="24" y="168"/>
                    <a:pt x="24" y="168"/>
                    <a:pt x="24" y="169"/>
                  </a:cubicBezTo>
                  <a:cubicBezTo>
                    <a:pt x="24" y="168"/>
                    <a:pt x="25" y="167"/>
                    <a:pt x="26" y="167"/>
                  </a:cubicBezTo>
                  <a:close/>
                  <a:moveTo>
                    <a:pt x="44" y="92"/>
                  </a:moveTo>
                  <a:cubicBezTo>
                    <a:pt x="43" y="93"/>
                    <a:pt x="43" y="94"/>
                    <a:pt x="43" y="95"/>
                  </a:cubicBezTo>
                  <a:cubicBezTo>
                    <a:pt x="44" y="94"/>
                    <a:pt x="44" y="93"/>
                    <a:pt x="44" y="92"/>
                  </a:cubicBezTo>
                  <a:close/>
                  <a:moveTo>
                    <a:pt x="34" y="65"/>
                  </a:moveTo>
                  <a:cubicBezTo>
                    <a:pt x="34" y="65"/>
                    <a:pt x="33" y="65"/>
                    <a:pt x="33" y="65"/>
                  </a:cubicBezTo>
                  <a:cubicBezTo>
                    <a:pt x="33" y="66"/>
                    <a:pt x="34" y="67"/>
                    <a:pt x="34" y="68"/>
                  </a:cubicBezTo>
                  <a:cubicBezTo>
                    <a:pt x="34" y="67"/>
                    <a:pt x="34" y="66"/>
                    <a:pt x="34" y="65"/>
                  </a:cubicBezTo>
                  <a:close/>
                  <a:moveTo>
                    <a:pt x="54" y="126"/>
                  </a:moveTo>
                  <a:cubicBezTo>
                    <a:pt x="54" y="126"/>
                    <a:pt x="54" y="126"/>
                    <a:pt x="54" y="126"/>
                  </a:cubicBezTo>
                  <a:cubicBezTo>
                    <a:pt x="54" y="127"/>
                    <a:pt x="54" y="128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8"/>
                    <a:pt x="54" y="127"/>
                    <a:pt x="54" y="126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3" y="147"/>
                  </a:cubicBezTo>
                  <a:cubicBezTo>
                    <a:pt x="13" y="147"/>
                    <a:pt x="13" y="146"/>
                    <a:pt x="13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6"/>
                    <a:pt x="13" y="147"/>
                    <a:pt x="13" y="147"/>
                  </a:cubicBezTo>
                  <a:close/>
                  <a:moveTo>
                    <a:pt x="10" y="166"/>
                  </a:moveTo>
                  <a:cubicBezTo>
                    <a:pt x="11" y="165"/>
                    <a:pt x="11" y="165"/>
                    <a:pt x="11" y="165"/>
                  </a:cubicBezTo>
                  <a:cubicBezTo>
                    <a:pt x="11" y="165"/>
                    <a:pt x="10" y="165"/>
                    <a:pt x="10" y="166"/>
                  </a:cubicBezTo>
                  <a:close/>
                  <a:moveTo>
                    <a:pt x="25" y="82"/>
                  </a:moveTo>
                  <a:cubicBezTo>
                    <a:pt x="24" y="83"/>
                    <a:pt x="24" y="83"/>
                    <a:pt x="25" y="84"/>
                  </a:cubicBezTo>
                  <a:cubicBezTo>
                    <a:pt x="25" y="83"/>
                    <a:pt x="25" y="83"/>
                    <a:pt x="25" y="82"/>
                  </a:cubicBezTo>
                  <a:close/>
                  <a:moveTo>
                    <a:pt x="17" y="149"/>
                  </a:moveTo>
                  <a:cubicBezTo>
                    <a:pt x="17" y="149"/>
                    <a:pt x="17" y="149"/>
                    <a:pt x="17" y="149"/>
                  </a:cubicBezTo>
                  <a:cubicBezTo>
                    <a:pt x="18" y="149"/>
                    <a:pt x="18" y="149"/>
                    <a:pt x="18" y="148"/>
                  </a:cubicBezTo>
                  <a:cubicBezTo>
                    <a:pt x="18" y="148"/>
                    <a:pt x="17" y="149"/>
                    <a:pt x="17" y="149"/>
                  </a:cubicBezTo>
                  <a:close/>
                  <a:moveTo>
                    <a:pt x="15" y="121"/>
                  </a:moveTo>
                  <a:cubicBezTo>
                    <a:pt x="14" y="122"/>
                    <a:pt x="15" y="122"/>
                    <a:pt x="15" y="123"/>
                  </a:cubicBezTo>
                  <a:cubicBezTo>
                    <a:pt x="15" y="122"/>
                    <a:pt x="15" y="122"/>
                    <a:pt x="15" y="121"/>
                  </a:cubicBezTo>
                  <a:close/>
                  <a:moveTo>
                    <a:pt x="26" y="203"/>
                  </a:moveTo>
                  <a:cubicBezTo>
                    <a:pt x="26" y="203"/>
                    <a:pt x="26" y="203"/>
                    <a:pt x="26" y="202"/>
                  </a:cubicBezTo>
                  <a:cubicBezTo>
                    <a:pt x="26" y="202"/>
                    <a:pt x="25" y="202"/>
                    <a:pt x="25" y="202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5" y="203"/>
                    <a:pt x="26" y="203"/>
                    <a:pt x="26" y="203"/>
                  </a:cubicBezTo>
                  <a:close/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  <a:cubicBezTo>
                    <a:pt x="14" y="108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5" y="109"/>
                    <a:pt x="15" y="108"/>
                  </a:cubicBezTo>
                  <a:close/>
                  <a:moveTo>
                    <a:pt x="49" y="108"/>
                  </a:moveTo>
                  <a:cubicBezTo>
                    <a:pt x="49" y="107"/>
                    <a:pt x="49" y="107"/>
                    <a:pt x="49" y="106"/>
                  </a:cubicBezTo>
                  <a:cubicBezTo>
                    <a:pt x="49" y="107"/>
                    <a:pt x="49" y="107"/>
                    <a:pt x="49" y="108"/>
                  </a:cubicBezTo>
                  <a:close/>
                  <a:moveTo>
                    <a:pt x="49" y="57"/>
                  </a:moveTo>
                  <a:cubicBezTo>
                    <a:pt x="49" y="56"/>
                    <a:pt x="49" y="56"/>
                    <a:pt x="49" y="55"/>
                  </a:cubicBezTo>
                  <a:cubicBezTo>
                    <a:pt x="48" y="56"/>
                    <a:pt x="48" y="56"/>
                    <a:pt x="49" y="57"/>
                  </a:cubicBezTo>
                  <a:close/>
                  <a:moveTo>
                    <a:pt x="48" y="201"/>
                  </a:moveTo>
                  <a:cubicBezTo>
                    <a:pt x="48" y="201"/>
                    <a:pt x="48" y="201"/>
                    <a:pt x="48" y="201"/>
                  </a:cubicBezTo>
                  <a:cubicBezTo>
                    <a:pt x="49" y="201"/>
                    <a:pt x="49" y="201"/>
                    <a:pt x="50" y="201"/>
                  </a:cubicBezTo>
                  <a:cubicBezTo>
                    <a:pt x="49" y="201"/>
                    <a:pt x="49" y="200"/>
                    <a:pt x="48" y="201"/>
                  </a:cubicBezTo>
                  <a:close/>
                  <a:moveTo>
                    <a:pt x="25" y="93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5" y="92"/>
                    <a:pt x="25" y="92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2"/>
                    <a:pt x="25" y="93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40" y="41"/>
                  </a:cubicBezTo>
                  <a:cubicBezTo>
                    <a:pt x="40" y="41"/>
                    <a:pt x="40" y="42"/>
                    <a:pt x="40" y="42"/>
                  </a:cubicBezTo>
                  <a:close/>
                  <a:moveTo>
                    <a:pt x="41" y="120"/>
                  </a:moveTo>
                  <a:cubicBezTo>
                    <a:pt x="41" y="119"/>
                    <a:pt x="41" y="119"/>
                    <a:pt x="40" y="119"/>
                  </a:cubicBezTo>
                  <a:cubicBezTo>
                    <a:pt x="40" y="119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1" y="120"/>
                    <a:pt x="41" y="120"/>
                  </a:cubicBezTo>
                  <a:close/>
                  <a:moveTo>
                    <a:pt x="10" y="205"/>
                  </a:moveTo>
                  <a:cubicBezTo>
                    <a:pt x="10" y="205"/>
                    <a:pt x="10" y="205"/>
                    <a:pt x="10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11" y="205"/>
                    <a:pt x="10" y="205"/>
                    <a:pt x="10" y="205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lose/>
                  <a:moveTo>
                    <a:pt x="32" y="178"/>
                  </a:moveTo>
                  <a:cubicBezTo>
                    <a:pt x="32" y="179"/>
                    <a:pt x="32" y="179"/>
                    <a:pt x="32" y="179"/>
                  </a:cubicBezTo>
                  <a:cubicBezTo>
                    <a:pt x="32" y="179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lose/>
                  <a:moveTo>
                    <a:pt x="19" y="187"/>
                  </a:move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20" y="187"/>
                  </a:cubicBezTo>
                  <a:cubicBezTo>
                    <a:pt x="19" y="187"/>
                    <a:pt x="19" y="187"/>
                    <a:pt x="19" y="187"/>
                  </a:cubicBezTo>
                  <a:close/>
                  <a:moveTo>
                    <a:pt x="30" y="199"/>
                  </a:moveTo>
                  <a:cubicBezTo>
                    <a:pt x="30" y="199"/>
                    <a:pt x="30" y="199"/>
                    <a:pt x="30" y="199"/>
                  </a:cubicBezTo>
                  <a:cubicBezTo>
                    <a:pt x="31" y="199"/>
                    <a:pt x="31" y="199"/>
                    <a:pt x="32" y="199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1" y="199"/>
                    <a:pt x="31" y="199"/>
                    <a:pt x="30" y="199"/>
                  </a:cubicBezTo>
                  <a:close/>
                  <a:moveTo>
                    <a:pt x="7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3"/>
                    <a:pt x="7" y="73"/>
                  </a:cubicBezTo>
                  <a:close/>
                  <a:moveTo>
                    <a:pt x="37" y="194"/>
                  </a:moveTo>
                  <a:cubicBezTo>
                    <a:pt x="37" y="194"/>
                    <a:pt x="37" y="194"/>
                    <a:pt x="37" y="194"/>
                  </a:cubicBezTo>
                  <a:cubicBezTo>
                    <a:pt x="37" y="194"/>
                    <a:pt x="37" y="194"/>
                    <a:pt x="36" y="194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7" y="194"/>
                    <a:pt x="37" y="194"/>
                    <a:pt x="37" y="194"/>
                  </a:cubicBezTo>
                  <a:close/>
                  <a:moveTo>
                    <a:pt x="41" y="105"/>
                  </a:moveTo>
                  <a:cubicBezTo>
                    <a:pt x="41" y="105"/>
                    <a:pt x="41" y="105"/>
                    <a:pt x="40" y="105"/>
                  </a:cubicBezTo>
                  <a:cubicBezTo>
                    <a:pt x="40" y="105"/>
                    <a:pt x="40" y="105"/>
                    <a:pt x="40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lose/>
                  <a:moveTo>
                    <a:pt x="16" y="61"/>
                  </a:moveTo>
                  <a:cubicBezTo>
                    <a:pt x="16" y="61"/>
                    <a:pt x="17" y="61"/>
                    <a:pt x="17" y="60"/>
                  </a:cubicBezTo>
                  <a:cubicBezTo>
                    <a:pt x="16" y="60"/>
                    <a:pt x="16" y="61"/>
                    <a:pt x="16" y="61"/>
                  </a:cubicBezTo>
                  <a:close/>
                  <a:moveTo>
                    <a:pt x="15" y="98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5" y="97"/>
                    <a:pt x="15" y="98"/>
                  </a:cubicBezTo>
                  <a:close/>
                  <a:moveTo>
                    <a:pt x="33" y="173"/>
                  </a:moveTo>
                  <a:cubicBezTo>
                    <a:pt x="33" y="174"/>
                    <a:pt x="33" y="174"/>
                    <a:pt x="33" y="175"/>
                  </a:cubicBezTo>
                  <a:cubicBezTo>
                    <a:pt x="34" y="175"/>
                    <a:pt x="34" y="174"/>
                    <a:pt x="33" y="173"/>
                  </a:cubicBezTo>
                  <a:close/>
                  <a:moveTo>
                    <a:pt x="12" y="68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lose/>
                  <a:moveTo>
                    <a:pt x="7" y="196"/>
                  </a:moveTo>
                  <a:cubicBezTo>
                    <a:pt x="7" y="196"/>
                    <a:pt x="7" y="196"/>
                    <a:pt x="7" y="196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7"/>
                    <a:pt x="7" y="197"/>
                    <a:pt x="7" y="196"/>
                  </a:cubicBezTo>
                  <a:close/>
                  <a:moveTo>
                    <a:pt x="31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4"/>
                    <a:pt x="30" y="44"/>
                  </a:cubicBezTo>
                  <a:cubicBezTo>
                    <a:pt x="30" y="43"/>
                    <a:pt x="31" y="43"/>
                    <a:pt x="31" y="43"/>
                  </a:cubicBezTo>
                  <a:close/>
                  <a:moveTo>
                    <a:pt x="33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lose/>
                  <a:moveTo>
                    <a:pt x="29" y="189"/>
                  </a:moveTo>
                  <a:cubicBezTo>
                    <a:pt x="30" y="189"/>
                    <a:pt x="30" y="189"/>
                    <a:pt x="30" y="190"/>
                  </a:cubicBezTo>
                  <a:cubicBezTo>
                    <a:pt x="30" y="189"/>
                    <a:pt x="30" y="189"/>
                    <a:pt x="31" y="189"/>
                  </a:cubicBezTo>
                  <a:cubicBezTo>
                    <a:pt x="31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2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866832" y="2506088"/>
            <a:ext cx="1106309" cy="1046924"/>
          </a:xfrm>
          <a:custGeom>
            <a:avLst/>
            <a:gdLst>
              <a:gd name="T0" fmla="*/ 177 w 246"/>
              <a:gd name="T1" fmla="*/ 223 h 230"/>
              <a:gd name="T2" fmla="*/ 16 w 246"/>
              <a:gd name="T3" fmla="*/ 52 h 230"/>
              <a:gd name="T4" fmla="*/ 231 w 246"/>
              <a:gd name="T5" fmla="*/ 87 h 230"/>
              <a:gd name="T6" fmla="*/ 186 w 246"/>
              <a:gd name="T7" fmla="*/ 215 h 230"/>
              <a:gd name="T8" fmla="*/ 153 w 246"/>
              <a:gd name="T9" fmla="*/ 220 h 230"/>
              <a:gd name="T10" fmla="*/ 204 w 246"/>
              <a:gd name="T11" fmla="*/ 195 h 230"/>
              <a:gd name="T12" fmla="*/ 232 w 246"/>
              <a:gd name="T13" fmla="*/ 181 h 230"/>
              <a:gd name="T14" fmla="*/ 52 w 246"/>
              <a:gd name="T15" fmla="*/ 217 h 230"/>
              <a:gd name="T16" fmla="*/ 31 w 246"/>
              <a:gd name="T17" fmla="*/ 149 h 230"/>
              <a:gd name="T18" fmla="*/ 79 w 246"/>
              <a:gd name="T19" fmla="*/ 173 h 230"/>
              <a:gd name="T20" fmla="*/ 150 w 246"/>
              <a:gd name="T21" fmla="*/ 75 h 230"/>
              <a:gd name="T22" fmla="*/ 65 w 246"/>
              <a:gd name="T23" fmla="*/ 79 h 230"/>
              <a:gd name="T24" fmla="*/ 175 w 246"/>
              <a:gd name="T25" fmla="*/ 129 h 230"/>
              <a:gd name="T26" fmla="*/ 184 w 246"/>
              <a:gd name="T27" fmla="*/ 164 h 230"/>
              <a:gd name="T28" fmla="*/ 34 w 246"/>
              <a:gd name="T29" fmla="*/ 133 h 230"/>
              <a:gd name="T30" fmla="*/ 167 w 246"/>
              <a:gd name="T31" fmla="*/ 194 h 230"/>
              <a:gd name="T32" fmla="*/ 110 w 246"/>
              <a:gd name="T33" fmla="*/ 124 h 230"/>
              <a:gd name="T34" fmla="*/ 153 w 246"/>
              <a:gd name="T35" fmla="*/ 172 h 230"/>
              <a:gd name="T36" fmla="*/ 21 w 246"/>
              <a:gd name="T37" fmla="*/ 197 h 230"/>
              <a:gd name="T38" fmla="*/ 113 w 246"/>
              <a:gd name="T39" fmla="*/ 198 h 230"/>
              <a:gd name="T40" fmla="*/ 93 w 246"/>
              <a:gd name="T41" fmla="*/ 142 h 230"/>
              <a:gd name="T42" fmla="*/ 115 w 246"/>
              <a:gd name="T43" fmla="*/ 144 h 230"/>
              <a:gd name="T44" fmla="*/ 151 w 246"/>
              <a:gd name="T45" fmla="*/ 53 h 230"/>
              <a:gd name="T46" fmla="*/ 92 w 246"/>
              <a:gd name="T47" fmla="*/ 58 h 230"/>
              <a:gd name="T48" fmla="*/ 122 w 246"/>
              <a:gd name="T49" fmla="*/ 169 h 230"/>
              <a:gd name="T50" fmla="*/ 111 w 246"/>
              <a:gd name="T51" fmla="*/ 137 h 230"/>
              <a:gd name="T52" fmla="*/ 24 w 246"/>
              <a:gd name="T53" fmla="*/ 42 h 230"/>
              <a:gd name="T54" fmla="*/ 130 w 246"/>
              <a:gd name="T55" fmla="*/ 138 h 230"/>
              <a:gd name="T56" fmla="*/ 135 w 246"/>
              <a:gd name="T57" fmla="*/ 139 h 230"/>
              <a:gd name="T58" fmla="*/ 130 w 246"/>
              <a:gd name="T59" fmla="*/ 75 h 230"/>
              <a:gd name="T60" fmla="*/ 65 w 246"/>
              <a:gd name="T61" fmla="*/ 57 h 230"/>
              <a:gd name="T62" fmla="*/ 163 w 246"/>
              <a:gd name="T63" fmla="*/ 57 h 230"/>
              <a:gd name="T64" fmla="*/ 28 w 246"/>
              <a:gd name="T65" fmla="*/ 20 h 230"/>
              <a:gd name="T66" fmla="*/ 139 w 246"/>
              <a:gd name="T67" fmla="*/ 142 h 230"/>
              <a:gd name="T68" fmla="*/ 210 w 246"/>
              <a:gd name="T69" fmla="*/ 192 h 230"/>
              <a:gd name="T70" fmla="*/ 124 w 246"/>
              <a:gd name="T71" fmla="*/ 17 h 230"/>
              <a:gd name="T72" fmla="*/ 126 w 246"/>
              <a:gd name="T73" fmla="*/ 107 h 230"/>
              <a:gd name="T74" fmla="*/ 116 w 246"/>
              <a:gd name="T75" fmla="*/ 126 h 230"/>
              <a:gd name="T76" fmla="*/ 53 w 246"/>
              <a:gd name="T77" fmla="*/ 195 h 230"/>
              <a:gd name="T78" fmla="*/ 167 w 246"/>
              <a:gd name="T79" fmla="*/ 30 h 230"/>
              <a:gd name="T80" fmla="*/ 92 w 246"/>
              <a:gd name="T81" fmla="*/ 147 h 230"/>
              <a:gd name="T82" fmla="*/ 32 w 246"/>
              <a:gd name="T83" fmla="*/ 170 h 230"/>
              <a:gd name="T84" fmla="*/ 108 w 246"/>
              <a:gd name="T85" fmla="*/ 171 h 230"/>
              <a:gd name="T86" fmla="*/ 119 w 246"/>
              <a:gd name="T87" fmla="*/ 12 h 230"/>
              <a:gd name="T88" fmla="*/ 104 w 246"/>
              <a:gd name="T89" fmla="*/ 83 h 230"/>
              <a:gd name="T90" fmla="*/ 22 w 246"/>
              <a:gd name="T91" fmla="*/ 117 h 230"/>
              <a:gd name="T92" fmla="*/ 213 w 246"/>
              <a:gd name="T93" fmla="*/ 26 h 230"/>
              <a:gd name="T94" fmla="*/ 38 w 246"/>
              <a:gd name="T95" fmla="*/ 94 h 230"/>
              <a:gd name="T96" fmla="*/ 39 w 246"/>
              <a:gd name="T97" fmla="*/ 180 h 230"/>
              <a:gd name="T98" fmla="*/ 189 w 246"/>
              <a:gd name="T99" fmla="*/ 57 h 230"/>
              <a:gd name="T100" fmla="*/ 187 w 246"/>
              <a:gd name="T101" fmla="*/ 24 h 230"/>
              <a:gd name="T102" fmla="*/ 124 w 246"/>
              <a:gd name="T103" fmla="*/ 140 h 230"/>
              <a:gd name="T104" fmla="*/ 98 w 246"/>
              <a:gd name="T105" fmla="*/ 40 h 230"/>
              <a:gd name="T106" fmla="*/ 57 w 246"/>
              <a:gd name="T107" fmla="*/ 46 h 230"/>
              <a:gd name="T108" fmla="*/ 151 w 246"/>
              <a:gd name="T109" fmla="*/ 167 h 230"/>
              <a:gd name="T110" fmla="*/ 139 w 246"/>
              <a:gd name="T111" fmla="*/ 50 h 230"/>
              <a:gd name="T112" fmla="*/ 131 w 246"/>
              <a:gd name="T113" fmla="*/ 189 h 230"/>
              <a:gd name="T114" fmla="*/ 28 w 246"/>
              <a:gd name="T115" fmla="*/ 95 h 230"/>
              <a:gd name="T116" fmla="*/ 25 w 246"/>
              <a:gd name="T117" fmla="*/ 29 h 230"/>
              <a:gd name="T118" fmla="*/ 112 w 246"/>
              <a:gd name="T119" fmla="*/ 74 h 230"/>
              <a:gd name="T120" fmla="*/ 21 w 246"/>
              <a:gd name="T121" fmla="*/ 193 h 230"/>
              <a:gd name="T122" fmla="*/ 92 w 246"/>
              <a:gd name="T123" fmla="*/ 88 h 230"/>
              <a:gd name="T124" fmla="*/ 232 w 246"/>
              <a:gd name="T125" fmla="*/ 5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6" h="230">
                <a:moveTo>
                  <a:pt x="3" y="30"/>
                </a:moveTo>
                <a:cubicBezTo>
                  <a:pt x="3" y="30"/>
                  <a:pt x="2" y="30"/>
                  <a:pt x="2" y="30"/>
                </a:cubicBezTo>
                <a:cubicBezTo>
                  <a:pt x="1" y="30"/>
                  <a:pt x="0" y="29"/>
                  <a:pt x="1" y="28"/>
                </a:cubicBezTo>
                <a:cubicBezTo>
                  <a:pt x="1" y="27"/>
                  <a:pt x="2" y="26"/>
                  <a:pt x="2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18"/>
                  <a:pt x="2" y="14"/>
                  <a:pt x="2" y="9"/>
                </a:cubicBezTo>
                <a:cubicBezTo>
                  <a:pt x="1" y="9"/>
                  <a:pt x="1" y="8"/>
                  <a:pt x="1" y="7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8" y="4"/>
                  <a:pt x="10" y="4"/>
                  <a:pt x="13" y="3"/>
                </a:cubicBezTo>
                <a:cubicBezTo>
                  <a:pt x="17" y="3"/>
                  <a:pt x="20" y="2"/>
                  <a:pt x="24" y="2"/>
                </a:cubicBezTo>
                <a:cubicBezTo>
                  <a:pt x="37" y="0"/>
                  <a:pt x="50" y="1"/>
                  <a:pt x="62" y="1"/>
                </a:cubicBezTo>
                <a:cubicBezTo>
                  <a:pt x="75" y="1"/>
                  <a:pt x="87" y="1"/>
                  <a:pt x="99" y="1"/>
                </a:cubicBezTo>
                <a:cubicBezTo>
                  <a:pt x="106" y="1"/>
                  <a:pt x="114" y="1"/>
                  <a:pt x="122" y="1"/>
                </a:cubicBezTo>
                <a:cubicBezTo>
                  <a:pt x="137" y="0"/>
                  <a:pt x="152" y="0"/>
                  <a:pt x="168" y="0"/>
                </a:cubicBezTo>
                <a:cubicBezTo>
                  <a:pt x="173" y="1"/>
                  <a:pt x="179" y="1"/>
                  <a:pt x="184" y="1"/>
                </a:cubicBezTo>
                <a:cubicBezTo>
                  <a:pt x="186" y="1"/>
                  <a:pt x="188" y="1"/>
                  <a:pt x="190" y="1"/>
                </a:cubicBezTo>
                <a:cubicBezTo>
                  <a:pt x="192" y="1"/>
                  <a:pt x="194" y="1"/>
                  <a:pt x="195" y="3"/>
                </a:cubicBezTo>
                <a:cubicBezTo>
                  <a:pt x="195" y="3"/>
                  <a:pt x="196" y="3"/>
                  <a:pt x="196" y="3"/>
                </a:cubicBezTo>
                <a:cubicBezTo>
                  <a:pt x="196" y="3"/>
                  <a:pt x="197" y="3"/>
                  <a:pt x="197" y="3"/>
                </a:cubicBezTo>
                <a:cubicBezTo>
                  <a:pt x="198" y="2"/>
                  <a:pt x="199" y="2"/>
                  <a:pt x="200" y="3"/>
                </a:cubicBezTo>
                <a:cubicBezTo>
                  <a:pt x="201" y="3"/>
                  <a:pt x="201" y="4"/>
                  <a:pt x="201" y="5"/>
                </a:cubicBezTo>
                <a:cubicBezTo>
                  <a:pt x="200" y="6"/>
                  <a:pt x="201" y="8"/>
                  <a:pt x="202" y="9"/>
                </a:cubicBezTo>
                <a:cubicBezTo>
                  <a:pt x="207" y="15"/>
                  <a:pt x="213" y="20"/>
                  <a:pt x="219" y="24"/>
                </a:cubicBezTo>
                <a:cubicBezTo>
                  <a:pt x="221" y="26"/>
                  <a:pt x="224" y="27"/>
                  <a:pt x="226" y="29"/>
                </a:cubicBezTo>
                <a:cubicBezTo>
                  <a:pt x="228" y="30"/>
                  <a:pt x="229" y="31"/>
                  <a:pt x="231" y="33"/>
                </a:cubicBezTo>
                <a:cubicBezTo>
                  <a:pt x="232" y="33"/>
                  <a:pt x="232" y="33"/>
                  <a:pt x="233" y="33"/>
                </a:cubicBezTo>
                <a:cubicBezTo>
                  <a:pt x="234" y="34"/>
                  <a:pt x="234" y="34"/>
                  <a:pt x="234" y="35"/>
                </a:cubicBezTo>
                <a:cubicBezTo>
                  <a:pt x="235" y="37"/>
                  <a:pt x="236" y="39"/>
                  <a:pt x="236" y="41"/>
                </a:cubicBezTo>
                <a:cubicBezTo>
                  <a:pt x="236" y="42"/>
                  <a:pt x="237" y="43"/>
                  <a:pt x="237" y="44"/>
                </a:cubicBezTo>
                <a:cubicBezTo>
                  <a:pt x="238" y="44"/>
                  <a:pt x="239" y="45"/>
                  <a:pt x="239" y="46"/>
                </a:cubicBezTo>
                <a:cubicBezTo>
                  <a:pt x="239" y="49"/>
                  <a:pt x="240" y="53"/>
                  <a:pt x="240" y="56"/>
                </a:cubicBezTo>
                <a:cubicBezTo>
                  <a:pt x="240" y="68"/>
                  <a:pt x="239" y="79"/>
                  <a:pt x="239" y="90"/>
                </a:cubicBezTo>
                <a:cubicBezTo>
                  <a:pt x="238" y="98"/>
                  <a:pt x="238" y="106"/>
                  <a:pt x="238" y="114"/>
                </a:cubicBezTo>
                <a:cubicBezTo>
                  <a:pt x="238" y="120"/>
                  <a:pt x="239" y="126"/>
                  <a:pt x="239" y="132"/>
                </a:cubicBezTo>
                <a:cubicBezTo>
                  <a:pt x="239" y="140"/>
                  <a:pt x="240" y="148"/>
                  <a:pt x="241" y="156"/>
                </a:cubicBezTo>
                <a:cubicBezTo>
                  <a:pt x="241" y="168"/>
                  <a:pt x="242" y="179"/>
                  <a:pt x="243" y="191"/>
                </a:cubicBezTo>
                <a:cubicBezTo>
                  <a:pt x="243" y="194"/>
                  <a:pt x="243" y="198"/>
                  <a:pt x="243" y="201"/>
                </a:cubicBezTo>
                <a:cubicBezTo>
                  <a:pt x="245" y="203"/>
                  <a:pt x="245" y="204"/>
                  <a:pt x="243" y="205"/>
                </a:cubicBezTo>
                <a:cubicBezTo>
                  <a:pt x="243" y="208"/>
                  <a:pt x="243" y="210"/>
                  <a:pt x="245" y="213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46" y="214"/>
                  <a:pt x="246" y="215"/>
                  <a:pt x="245" y="215"/>
                </a:cubicBezTo>
                <a:cubicBezTo>
                  <a:pt x="245" y="215"/>
                  <a:pt x="244" y="215"/>
                  <a:pt x="243" y="215"/>
                </a:cubicBezTo>
                <a:cubicBezTo>
                  <a:pt x="243" y="215"/>
                  <a:pt x="242" y="214"/>
                  <a:pt x="242" y="214"/>
                </a:cubicBezTo>
                <a:cubicBezTo>
                  <a:pt x="241" y="213"/>
                  <a:pt x="241" y="213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9" y="216"/>
                  <a:pt x="237" y="219"/>
                  <a:pt x="234" y="220"/>
                </a:cubicBezTo>
                <a:cubicBezTo>
                  <a:pt x="232" y="221"/>
                  <a:pt x="229" y="221"/>
                  <a:pt x="227" y="221"/>
                </a:cubicBezTo>
                <a:cubicBezTo>
                  <a:pt x="213" y="222"/>
                  <a:pt x="199" y="222"/>
                  <a:pt x="186" y="223"/>
                </a:cubicBezTo>
                <a:cubicBezTo>
                  <a:pt x="183" y="223"/>
                  <a:pt x="181" y="223"/>
                  <a:pt x="178" y="223"/>
                </a:cubicBezTo>
                <a:cubicBezTo>
                  <a:pt x="178" y="223"/>
                  <a:pt x="177" y="223"/>
                  <a:pt x="177" y="223"/>
                </a:cubicBezTo>
                <a:cubicBezTo>
                  <a:pt x="176" y="224"/>
                  <a:pt x="175" y="224"/>
                  <a:pt x="174" y="223"/>
                </a:cubicBezTo>
                <a:cubicBezTo>
                  <a:pt x="174" y="223"/>
                  <a:pt x="173" y="223"/>
                  <a:pt x="173" y="223"/>
                </a:cubicBezTo>
                <a:cubicBezTo>
                  <a:pt x="168" y="223"/>
                  <a:pt x="163" y="223"/>
                  <a:pt x="158" y="224"/>
                </a:cubicBezTo>
                <a:cubicBezTo>
                  <a:pt x="157" y="224"/>
                  <a:pt x="156" y="224"/>
                  <a:pt x="156" y="225"/>
                </a:cubicBezTo>
                <a:cubicBezTo>
                  <a:pt x="155" y="226"/>
                  <a:pt x="153" y="226"/>
                  <a:pt x="153" y="225"/>
                </a:cubicBezTo>
                <a:cubicBezTo>
                  <a:pt x="152" y="224"/>
                  <a:pt x="151" y="224"/>
                  <a:pt x="151" y="224"/>
                </a:cubicBezTo>
                <a:cubicBezTo>
                  <a:pt x="147" y="225"/>
                  <a:pt x="142" y="225"/>
                  <a:pt x="138" y="225"/>
                </a:cubicBezTo>
                <a:cubicBezTo>
                  <a:pt x="132" y="226"/>
                  <a:pt x="125" y="227"/>
                  <a:pt x="118" y="228"/>
                </a:cubicBezTo>
                <a:cubicBezTo>
                  <a:pt x="100" y="229"/>
                  <a:pt x="81" y="230"/>
                  <a:pt x="62" y="229"/>
                </a:cubicBezTo>
                <a:cubicBezTo>
                  <a:pt x="60" y="229"/>
                  <a:pt x="57" y="229"/>
                  <a:pt x="54" y="229"/>
                </a:cubicBezTo>
                <a:cubicBezTo>
                  <a:pt x="53" y="230"/>
                  <a:pt x="52" y="230"/>
                  <a:pt x="51" y="230"/>
                </a:cubicBezTo>
                <a:cubicBezTo>
                  <a:pt x="50" y="230"/>
                  <a:pt x="50" y="230"/>
                  <a:pt x="49" y="230"/>
                </a:cubicBezTo>
                <a:cubicBezTo>
                  <a:pt x="47" y="230"/>
                  <a:pt x="47" y="229"/>
                  <a:pt x="48" y="227"/>
                </a:cubicBezTo>
                <a:cubicBezTo>
                  <a:pt x="47" y="226"/>
                  <a:pt x="45" y="226"/>
                  <a:pt x="44" y="225"/>
                </a:cubicBezTo>
                <a:cubicBezTo>
                  <a:pt x="38" y="221"/>
                  <a:pt x="32" y="217"/>
                  <a:pt x="26" y="212"/>
                </a:cubicBezTo>
                <a:cubicBezTo>
                  <a:pt x="22" y="210"/>
                  <a:pt x="19" y="208"/>
                  <a:pt x="16" y="205"/>
                </a:cubicBezTo>
                <a:cubicBezTo>
                  <a:pt x="15" y="204"/>
                  <a:pt x="14" y="203"/>
                  <a:pt x="13" y="202"/>
                </a:cubicBezTo>
                <a:cubicBezTo>
                  <a:pt x="12" y="202"/>
                  <a:pt x="12" y="201"/>
                  <a:pt x="12" y="201"/>
                </a:cubicBezTo>
                <a:cubicBezTo>
                  <a:pt x="12" y="201"/>
                  <a:pt x="12" y="200"/>
                  <a:pt x="12" y="200"/>
                </a:cubicBezTo>
                <a:cubicBezTo>
                  <a:pt x="13" y="199"/>
                  <a:pt x="13" y="199"/>
                  <a:pt x="14" y="199"/>
                </a:cubicBezTo>
                <a:cubicBezTo>
                  <a:pt x="14" y="199"/>
                  <a:pt x="14" y="199"/>
                  <a:pt x="15" y="200"/>
                </a:cubicBezTo>
                <a:cubicBezTo>
                  <a:pt x="15" y="199"/>
                  <a:pt x="15" y="198"/>
                  <a:pt x="15" y="197"/>
                </a:cubicBezTo>
                <a:cubicBezTo>
                  <a:pt x="16" y="193"/>
                  <a:pt x="16" y="189"/>
                  <a:pt x="17" y="184"/>
                </a:cubicBezTo>
                <a:cubicBezTo>
                  <a:pt x="17" y="183"/>
                  <a:pt x="17" y="181"/>
                  <a:pt x="17" y="180"/>
                </a:cubicBezTo>
                <a:cubicBezTo>
                  <a:pt x="17" y="164"/>
                  <a:pt x="17" y="148"/>
                  <a:pt x="16" y="132"/>
                </a:cubicBezTo>
                <a:cubicBezTo>
                  <a:pt x="16" y="131"/>
                  <a:pt x="16" y="130"/>
                  <a:pt x="16" y="130"/>
                </a:cubicBezTo>
                <a:cubicBezTo>
                  <a:pt x="15" y="129"/>
                  <a:pt x="15" y="128"/>
                  <a:pt x="15" y="128"/>
                </a:cubicBezTo>
                <a:cubicBezTo>
                  <a:pt x="16" y="127"/>
                  <a:pt x="16" y="126"/>
                  <a:pt x="16" y="125"/>
                </a:cubicBezTo>
                <a:cubicBezTo>
                  <a:pt x="15" y="120"/>
                  <a:pt x="15" y="116"/>
                  <a:pt x="15" y="112"/>
                </a:cubicBezTo>
                <a:cubicBezTo>
                  <a:pt x="15" y="109"/>
                  <a:pt x="14" y="105"/>
                  <a:pt x="13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4" y="123"/>
                  <a:pt x="14" y="142"/>
                  <a:pt x="14" y="162"/>
                </a:cubicBezTo>
                <a:cubicBezTo>
                  <a:pt x="14" y="171"/>
                  <a:pt x="15" y="179"/>
                  <a:pt x="15" y="188"/>
                </a:cubicBezTo>
                <a:cubicBezTo>
                  <a:pt x="15" y="190"/>
                  <a:pt x="15" y="193"/>
                  <a:pt x="15" y="195"/>
                </a:cubicBezTo>
                <a:cubicBezTo>
                  <a:pt x="15" y="195"/>
                  <a:pt x="15" y="196"/>
                  <a:pt x="15" y="196"/>
                </a:cubicBezTo>
                <a:cubicBezTo>
                  <a:pt x="15" y="196"/>
                  <a:pt x="14" y="197"/>
                  <a:pt x="14" y="197"/>
                </a:cubicBezTo>
                <a:cubicBezTo>
                  <a:pt x="13" y="197"/>
                  <a:pt x="12" y="197"/>
                  <a:pt x="12" y="196"/>
                </a:cubicBezTo>
                <a:cubicBezTo>
                  <a:pt x="12" y="195"/>
                  <a:pt x="12" y="194"/>
                  <a:pt x="11" y="193"/>
                </a:cubicBezTo>
                <a:cubicBezTo>
                  <a:pt x="11" y="183"/>
                  <a:pt x="10" y="173"/>
                  <a:pt x="10" y="163"/>
                </a:cubicBezTo>
                <a:cubicBezTo>
                  <a:pt x="9" y="158"/>
                  <a:pt x="9" y="153"/>
                  <a:pt x="9" y="149"/>
                </a:cubicBezTo>
                <a:cubicBezTo>
                  <a:pt x="8" y="140"/>
                  <a:pt x="8" y="132"/>
                  <a:pt x="7" y="124"/>
                </a:cubicBezTo>
                <a:cubicBezTo>
                  <a:pt x="6" y="115"/>
                  <a:pt x="5" y="107"/>
                  <a:pt x="4" y="98"/>
                </a:cubicBezTo>
                <a:cubicBezTo>
                  <a:pt x="3" y="89"/>
                  <a:pt x="3" y="80"/>
                  <a:pt x="3" y="71"/>
                </a:cubicBezTo>
                <a:cubicBezTo>
                  <a:pt x="3" y="58"/>
                  <a:pt x="3" y="45"/>
                  <a:pt x="3" y="32"/>
                </a:cubicBezTo>
                <a:cubicBezTo>
                  <a:pt x="3" y="32"/>
                  <a:pt x="3" y="31"/>
                  <a:pt x="3" y="30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9"/>
                </a:cubicBezTo>
                <a:cubicBezTo>
                  <a:pt x="17" y="93"/>
                  <a:pt x="17" y="97"/>
                  <a:pt x="17" y="101"/>
                </a:cubicBezTo>
                <a:cubicBezTo>
                  <a:pt x="17" y="101"/>
                  <a:pt x="18" y="102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98"/>
                  <a:pt x="17" y="93"/>
                  <a:pt x="17" y="88"/>
                </a:cubicBezTo>
                <a:cubicBezTo>
                  <a:pt x="17" y="86"/>
                  <a:pt x="17" y="83"/>
                  <a:pt x="17" y="81"/>
                </a:cubicBezTo>
                <a:cubicBezTo>
                  <a:pt x="17" y="77"/>
                  <a:pt x="16" y="73"/>
                  <a:pt x="16" y="68"/>
                </a:cubicBezTo>
                <a:cubicBezTo>
                  <a:pt x="16" y="63"/>
                  <a:pt x="16" y="57"/>
                  <a:pt x="16" y="52"/>
                </a:cubicBezTo>
                <a:cubicBezTo>
                  <a:pt x="16" y="52"/>
                  <a:pt x="16" y="51"/>
                  <a:pt x="16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3"/>
                  <a:pt x="15" y="54"/>
                  <a:pt x="16" y="55"/>
                </a:cubicBezTo>
                <a:cubicBezTo>
                  <a:pt x="16" y="66"/>
                  <a:pt x="16" y="76"/>
                  <a:pt x="17" y="86"/>
                </a:cubicBezTo>
                <a:cubicBezTo>
                  <a:pt x="17" y="87"/>
                  <a:pt x="17" y="87"/>
                  <a:pt x="17" y="88"/>
                </a:cubicBezTo>
                <a:close/>
                <a:moveTo>
                  <a:pt x="201" y="67"/>
                </a:moveTo>
                <a:cubicBezTo>
                  <a:pt x="202" y="67"/>
                  <a:pt x="202" y="67"/>
                  <a:pt x="203" y="67"/>
                </a:cubicBezTo>
                <a:cubicBezTo>
                  <a:pt x="208" y="65"/>
                  <a:pt x="212" y="63"/>
                  <a:pt x="217" y="61"/>
                </a:cubicBezTo>
                <a:cubicBezTo>
                  <a:pt x="218" y="60"/>
                  <a:pt x="219" y="60"/>
                  <a:pt x="221" y="59"/>
                </a:cubicBezTo>
                <a:cubicBezTo>
                  <a:pt x="222" y="58"/>
                  <a:pt x="224" y="57"/>
                  <a:pt x="226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29" y="57"/>
                  <a:pt x="229" y="58"/>
                  <a:pt x="229" y="59"/>
                </a:cubicBezTo>
                <a:cubicBezTo>
                  <a:pt x="229" y="60"/>
                  <a:pt x="228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ubicBezTo>
                  <a:pt x="223" y="61"/>
                  <a:pt x="220" y="62"/>
                  <a:pt x="217" y="63"/>
                </a:cubicBezTo>
                <a:cubicBezTo>
                  <a:pt x="212" y="65"/>
                  <a:pt x="208" y="67"/>
                  <a:pt x="203" y="69"/>
                </a:cubicBezTo>
                <a:cubicBezTo>
                  <a:pt x="203" y="69"/>
                  <a:pt x="202" y="69"/>
                  <a:pt x="202" y="69"/>
                </a:cubicBezTo>
                <a:cubicBezTo>
                  <a:pt x="203" y="71"/>
                  <a:pt x="203" y="71"/>
                  <a:pt x="202" y="72"/>
                </a:cubicBezTo>
                <a:cubicBezTo>
                  <a:pt x="202" y="72"/>
                  <a:pt x="201" y="72"/>
                  <a:pt x="201" y="73"/>
                </a:cubicBezTo>
                <a:cubicBezTo>
                  <a:pt x="201" y="74"/>
                  <a:pt x="201" y="76"/>
                  <a:pt x="201" y="78"/>
                </a:cubicBezTo>
                <a:cubicBezTo>
                  <a:pt x="203" y="77"/>
                  <a:pt x="204" y="77"/>
                  <a:pt x="205" y="76"/>
                </a:cubicBezTo>
                <a:cubicBezTo>
                  <a:pt x="213" y="73"/>
                  <a:pt x="220" y="70"/>
                  <a:pt x="227" y="65"/>
                </a:cubicBezTo>
                <a:cubicBezTo>
                  <a:pt x="227" y="65"/>
                  <a:pt x="228" y="65"/>
                  <a:pt x="229" y="66"/>
                </a:cubicBezTo>
                <a:cubicBezTo>
                  <a:pt x="230" y="66"/>
                  <a:pt x="230" y="67"/>
                  <a:pt x="230" y="68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5" y="70"/>
                  <a:pt x="221" y="71"/>
                  <a:pt x="218" y="73"/>
                </a:cubicBezTo>
                <a:cubicBezTo>
                  <a:pt x="213" y="75"/>
                  <a:pt x="208" y="77"/>
                  <a:pt x="203" y="80"/>
                </a:cubicBezTo>
                <a:cubicBezTo>
                  <a:pt x="202" y="80"/>
                  <a:pt x="202" y="80"/>
                  <a:pt x="201" y="80"/>
                </a:cubicBezTo>
                <a:cubicBezTo>
                  <a:pt x="201" y="82"/>
                  <a:pt x="201" y="83"/>
                  <a:pt x="201" y="84"/>
                </a:cubicBezTo>
                <a:cubicBezTo>
                  <a:pt x="201" y="85"/>
                  <a:pt x="201" y="86"/>
                  <a:pt x="201" y="87"/>
                </a:cubicBezTo>
                <a:cubicBezTo>
                  <a:pt x="202" y="87"/>
                  <a:pt x="202" y="87"/>
                  <a:pt x="203" y="87"/>
                </a:cubicBezTo>
                <a:cubicBezTo>
                  <a:pt x="205" y="86"/>
                  <a:pt x="207" y="85"/>
                  <a:pt x="209" y="83"/>
                </a:cubicBezTo>
                <a:cubicBezTo>
                  <a:pt x="216" y="80"/>
                  <a:pt x="222" y="77"/>
                  <a:pt x="228" y="73"/>
                </a:cubicBezTo>
                <a:cubicBezTo>
                  <a:pt x="229" y="73"/>
                  <a:pt x="230" y="73"/>
                  <a:pt x="231" y="73"/>
                </a:cubicBezTo>
                <a:cubicBezTo>
                  <a:pt x="231" y="73"/>
                  <a:pt x="231" y="73"/>
                  <a:pt x="232" y="73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1" y="69"/>
                  <a:pt x="231" y="68"/>
                  <a:pt x="231" y="66"/>
                </a:cubicBezTo>
                <a:cubicBezTo>
                  <a:pt x="230" y="62"/>
                  <a:pt x="230" y="57"/>
                  <a:pt x="230" y="53"/>
                </a:cubicBezTo>
                <a:cubicBezTo>
                  <a:pt x="230" y="51"/>
                  <a:pt x="229" y="50"/>
                  <a:pt x="228" y="49"/>
                </a:cubicBezTo>
                <a:cubicBezTo>
                  <a:pt x="228" y="49"/>
                  <a:pt x="228" y="49"/>
                  <a:pt x="227" y="49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16" y="53"/>
                  <a:pt x="209" y="56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62"/>
                  <a:pt x="201" y="64"/>
                  <a:pt x="201" y="67"/>
                </a:cubicBezTo>
                <a:close/>
                <a:moveTo>
                  <a:pt x="231" y="87"/>
                </a:moveTo>
                <a:cubicBezTo>
                  <a:pt x="231" y="83"/>
                  <a:pt x="231" y="80"/>
                  <a:pt x="231" y="77"/>
                </a:cubicBezTo>
                <a:cubicBezTo>
                  <a:pt x="230" y="77"/>
                  <a:pt x="229" y="77"/>
                  <a:pt x="228" y="77"/>
                </a:cubicBezTo>
                <a:cubicBezTo>
                  <a:pt x="225" y="78"/>
                  <a:pt x="223" y="79"/>
                  <a:pt x="220" y="81"/>
                </a:cubicBezTo>
                <a:cubicBezTo>
                  <a:pt x="215" y="83"/>
                  <a:pt x="211" y="85"/>
                  <a:pt x="206" y="87"/>
                </a:cubicBezTo>
                <a:cubicBezTo>
                  <a:pt x="205" y="88"/>
                  <a:pt x="203" y="89"/>
                  <a:pt x="201" y="90"/>
                </a:cubicBezTo>
                <a:cubicBezTo>
                  <a:pt x="201" y="93"/>
                  <a:pt x="201" y="96"/>
                  <a:pt x="202" y="100"/>
                </a:cubicBezTo>
                <a:cubicBezTo>
                  <a:pt x="202" y="100"/>
                  <a:pt x="202" y="99"/>
                  <a:pt x="203" y="99"/>
                </a:cubicBezTo>
                <a:cubicBezTo>
                  <a:pt x="211" y="95"/>
                  <a:pt x="219" y="92"/>
                  <a:pt x="227" y="87"/>
                </a:cubicBezTo>
                <a:cubicBezTo>
                  <a:pt x="228" y="86"/>
                  <a:pt x="230" y="86"/>
                  <a:pt x="231" y="87"/>
                </a:cubicBezTo>
                <a:close/>
                <a:moveTo>
                  <a:pt x="188" y="219"/>
                </a:moveTo>
                <a:cubicBezTo>
                  <a:pt x="192" y="219"/>
                  <a:pt x="195" y="219"/>
                  <a:pt x="198" y="219"/>
                </a:cubicBezTo>
                <a:cubicBezTo>
                  <a:pt x="196" y="218"/>
                  <a:pt x="196" y="217"/>
                  <a:pt x="197" y="216"/>
                </a:cubicBezTo>
                <a:cubicBezTo>
                  <a:pt x="198" y="214"/>
                  <a:pt x="198" y="213"/>
                  <a:pt x="199" y="212"/>
                </a:cubicBezTo>
                <a:cubicBezTo>
                  <a:pt x="199" y="210"/>
                  <a:pt x="200" y="207"/>
                  <a:pt x="200" y="205"/>
                </a:cubicBezTo>
                <a:cubicBezTo>
                  <a:pt x="201" y="202"/>
                  <a:pt x="201" y="199"/>
                  <a:pt x="202" y="196"/>
                </a:cubicBezTo>
                <a:cubicBezTo>
                  <a:pt x="202" y="194"/>
                  <a:pt x="202" y="194"/>
                  <a:pt x="201" y="193"/>
                </a:cubicBezTo>
                <a:cubicBezTo>
                  <a:pt x="200" y="192"/>
                  <a:pt x="199" y="192"/>
                  <a:pt x="198" y="191"/>
                </a:cubicBezTo>
                <a:cubicBezTo>
                  <a:pt x="197" y="190"/>
                  <a:pt x="196" y="189"/>
                  <a:pt x="195" y="189"/>
                </a:cubicBezTo>
                <a:cubicBezTo>
                  <a:pt x="194" y="189"/>
                  <a:pt x="193" y="190"/>
                  <a:pt x="192" y="190"/>
                </a:cubicBezTo>
                <a:cubicBezTo>
                  <a:pt x="191" y="190"/>
                  <a:pt x="191" y="191"/>
                  <a:pt x="191" y="192"/>
                </a:cubicBezTo>
                <a:cubicBezTo>
                  <a:pt x="190" y="196"/>
                  <a:pt x="190" y="200"/>
                  <a:pt x="189" y="204"/>
                </a:cubicBezTo>
                <a:cubicBezTo>
                  <a:pt x="189" y="208"/>
                  <a:pt x="189" y="212"/>
                  <a:pt x="189" y="216"/>
                </a:cubicBezTo>
                <a:cubicBezTo>
                  <a:pt x="189" y="217"/>
                  <a:pt x="189" y="218"/>
                  <a:pt x="188" y="219"/>
                </a:cubicBezTo>
                <a:close/>
                <a:moveTo>
                  <a:pt x="203" y="112"/>
                </a:moveTo>
                <a:cubicBezTo>
                  <a:pt x="203" y="112"/>
                  <a:pt x="203" y="112"/>
                  <a:pt x="204" y="112"/>
                </a:cubicBezTo>
                <a:cubicBezTo>
                  <a:pt x="212" y="108"/>
                  <a:pt x="220" y="104"/>
                  <a:pt x="227" y="99"/>
                </a:cubicBezTo>
                <a:cubicBezTo>
                  <a:pt x="228" y="99"/>
                  <a:pt x="229" y="98"/>
                  <a:pt x="231" y="99"/>
                </a:cubicBezTo>
                <a:cubicBezTo>
                  <a:pt x="231" y="97"/>
                  <a:pt x="231" y="91"/>
                  <a:pt x="231" y="91"/>
                </a:cubicBezTo>
                <a:cubicBezTo>
                  <a:pt x="230" y="91"/>
                  <a:pt x="229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5" y="92"/>
                  <a:pt x="222" y="92"/>
                  <a:pt x="220" y="94"/>
                </a:cubicBezTo>
                <a:cubicBezTo>
                  <a:pt x="214" y="96"/>
                  <a:pt x="209" y="99"/>
                  <a:pt x="203" y="102"/>
                </a:cubicBezTo>
                <a:cubicBezTo>
                  <a:pt x="203" y="102"/>
                  <a:pt x="202" y="102"/>
                  <a:pt x="202" y="102"/>
                </a:cubicBezTo>
                <a:cubicBezTo>
                  <a:pt x="202" y="106"/>
                  <a:pt x="202" y="109"/>
                  <a:pt x="203" y="112"/>
                </a:cubicBezTo>
                <a:close/>
                <a:moveTo>
                  <a:pt x="231" y="121"/>
                </a:moveTo>
                <a:cubicBezTo>
                  <a:pt x="222" y="125"/>
                  <a:pt x="213" y="129"/>
                  <a:pt x="205" y="133"/>
                </a:cubicBezTo>
                <a:cubicBezTo>
                  <a:pt x="205" y="137"/>
                  <a:pt x="205" y="141"/>
                  <a:pt x="205" y="144"/>
                </a:cubicBezTo>
                <a:cubicBezTo>
                  <a:pt x="209" y="144"/>
                  <a:pt x="227" y="133"/>
                  <a:pt x="231" y="129"/>
                </a:cubicBezTo>
                <a:cubicBezTo>
                  <a:pt x="231" y="127"/>
                  <a:pt x="231" y="124"/>
                  <a:pt x="231" y="121"/>
                </a:cubicBezTo>
                <a:close/>
                <a:moveTo>
                  <a:pt x="206" y="156"/>
                </a:moveTo>
                <a:cubicBezTo>
                  <a:pt x="206" y="159"/>
                  <a:pt x="206" y="162"/>
                  <a:pt x="207" y="165"/>
                </a:cubicBezTo>
                <a:cubicBezTo>
                  <a:pt x="208" y="164"/>
                  <a:pt x="210" y="163"/>
                  <a:pt x="212" y="162"/>
                </a:cubicBezTo>
                <a:cubicBezTo>
                  <a:pt x="218" y="159"/>
                  <a:pt x="224" y="157"/>
                  <a:pt x="229" y="153"/>
                </a:cubicBezTo>
                <a:cubicBezTo>
                  <a:pt x="230" y="152"/>
                  <a:pt x="231" y="152"/>
                  <a:pt x="232" y="153"/>
                </a:cubicBezTo>
                <a:cubicBezTo>
                  <a:pt x="232" y="150"/>
                  <a:pt x="232" y="147"/>
                  <a:pt x="232" y="145"/>
                </a:cubicBezTo>
                <a:cubicBezTo>
                  <a:pt x="223" y="147"/>
                  <a:pt x="214" y="152"/>
                  <a:pt x="206" y="156"/>
                </a:cubicBezTo>
                <a:close/>
                <a:moveTo>
                  <a:pt x="231" y="103"/>
                </a:moveTo>
                <a:cubicBezTo>
                  <a:pt x="227" y="103"/>
                  <a:pt x="223" y="104"/>
                  <a:pt x="220" y="106"/>
                </a:cubicBezTo>
                <a:cubicBezTo>
                  <a:pt x="214" y="109"/>
                  <a:pt x="209" y="111"/>
                  <a:pt x="203" y="114"/>
                </a:cubicBezTo>
                <a:cubicBezTo>
                  <a:pt x="203" y="114"/>
                  <a:pt x="203" y="114"/>
                  <a:pt x="203" y="115"/>
                </a:cubicBezTo>
                <a:cubicBezTo>
                  <a:pt x="203" y="116"/>
                  <a:pt x="203" y="117"/>
                  <a:pt x="203" y="119"/>
                </a:cubicBezTo>
                <a:cubicBezTo>
                  <a:pt x="203" y="120"/>
                  <a:pt x="204" y="121"/>
                  <a:pt x="204" y="122"/>
                </a:cubicBezTo>
                <a:cubicBezTo>
                  <a:pt x="206" y="122"/>
                  <a:pt x="207" y="121"/>
                  <a:pt x="209" y="120"/>
                </a:cubicBezTo>
                <a:cubicBezTo>
                  <a:pt x="216" y="116"/>
                  <a:pt x="224" y="113"/>
                  <a:pt x="231" y="108"/>
                </a:cubicBezTo>
                <a:cubicBezTo>
                  <a:pt x="231" y="107"/>
                  <a:pt x="231" y="105"/>
                  <a:pt x="231" y="103"/>
                </a:cubicBezTo>
                <a:close/>
                <a:moveTo>
                  <a:pt x="181" y="193"/>
                </a:moveTo>
                <a:cubicBezTo>
                  <a:pt x="181" y="194"/>
                  <a:pt x="181" y="194"/>
                  <a:pt x="181" y="194"/>
                </a:cubicBezTo>
                <a:cubicBezTo>
                  <a:pt x="180" y="199"/>
                  <a:pt x="179" y="205"/>
                  <a:pt x="178" y="210"/>
                </a:cubicBezTo>
                <a:cubicBezTo>
                  <a:pt x="178" y="213"/>
                  <a:pt x="178" y="215"/>
                  <a:pt x="178" y="218"/>
                </a:cubicBezTo>
                <a:cubicBezTo>
                  <a:pt x="177" y="218"/>
                  <a:pt x="178" y="219"/>
                  <a:pt x="178" y="219"/>
                </a:cubicBezTo>
                <a:cubicBezTo>
                  <a:pt x="181" y="219"/>
                  <a:pt x="183" y="219"/>
                  <a:pt x="187" y="219"/>
                </a:cubicBezTo>
                <a:cubicBezTo>
                  <a:pt x="185" y="218"/>
                  <a:pt x="185" y="217"/>
                  <a:pt x="186" y="216"/>
                </a:cubicBezTo>
                <a:cubicBezTo>
                  <a:pt x="186" y="216"/>
                  <a:pt x="186" y="215"/>
                  <a:pt x="186" y="215"/>
                </a:cubicBezTo>
                <a:cubicBezTo>
                  <a:pt x="186" y="212"/>
                  <a:pt x="187" y="209"/>
                  <a:pt x="187" y="205"/>
                </a:cubicBezTo>
                <a:cubicBezTo>
                  <a:pt x="188" y="201"/>
                  <a:pt x="188" y="197"/>
                  <a:pt x="189" y="193"/>
                </a:cubicBezTo>
                <a:cubicBezTo>
                  <a:pt x="189" y="192"/>
                  <a:pt x="189" y="192"/>
                  <a:pt x="189" y="191"/>
                </a:cubicBezTo>
                <a:cubicBezTo>
                  <a:pt x="186" y="192"/>
                  <a:pt x="184" y="193"/>
                  <a:pt x="181" y="193"/>
                </a:cubicBezTo>
                <a:close/>
                <a:moveTo>
                  <a:pt x="233" y="163"/>
                </a:moveTo>
                <a:cubicBezTo>
                  <a:pt x="231" y="164"/>
                  <a:pt x="230" y="165"/>
                  <a:pt x="228" y="165"/>
                </a:cubicBezTo>
                <a:cubicBezTo>
                  <a:pt x="222" y="168"/>
                  <a:pt x="216" y="172"/>
                  <a:pt x="209" y="175"/>
                </a:cubicBezTo>
                <a:cubicBezTo>
                  <a:pt x="207" y="176"/>
                  <a:pt x="207" y="176"/>
                  <a:pt x="207" y="179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8" y="181"/>
                  <a:pt x="209" y="182"/>
                  <a:pt x="211" y="183"/>
                </a:cubicBezTo>
                <a:cubicBezTo>
                  <a:pt x="211" y="183"/>
                  <a:pt x="212" y="183"/>
                  <a:pt x="212" y="182"/>
                </a:cubicBezTo>
                <a:cubicBezTo>
                  <a:pt x="218" y="179"/>
                  <a:pt x="223" y="177"/>
                  <a:pt x="228" y="174"/>
                </a:cubicBezTo>
                <a:cubicBezTo>
                  <a:pt x="230" y="173"/>
                  <a:pt x="232" y="171"/>
                  <a:pt x="233" y="170"/>
                </a:cubicBezTo>
                <a:cubicBezTo>
                  <a:pt x="234" y="170"/>
                  <a:pt x="234" y="170"/>
                  <a:pt x="234" y="169"/>
                </a:cubicBezTo>
                <a:cubicBezTo>
                  <a:pt x="233" y="167"/>
                  <a:pt x="233" y="165"/>
                  <a:pt x="233" y="163"/>
                </a:cubicBezTo>
                <a:close/>
                <a:moveTo>
                  <a:pt x="163" y="220"/>
                </a:moveTo>
                <a:cubicBezTo>
                  <a:pt x="167" y="212"/>
                  <a:pt x="166" y="204"/>
                  <a:pt x="167" y="196"/>
                </a:cubicBezTo>
                <a:cubicBezTo>
                  <a:pt x="164" y="197"/>
                  <a:pt x="160" y="197"/>
                  <a:pt x="157" y="198"/>
                </a:cubicBezTo>
                <a:cubicBezTo>
                  <a:pt x="156" y="205"/>
                  <a:pt x="156" y="212"/>
                  <a:pt x="156" y="220"/>
                </a:cubicBezTo>
                <a:cubicBezTo>
                  <a:pt x="159" y="220"/>
                  <a:pt x="161" y="220"/>
                  <a:pt x="163" y="220"/>
                </a:cubicBezTo>
                <a:close/>
                <a:moveTo>
                  <a:pt x="6" y="52"/>
                </a:move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4"/>
                </a:cubicBezTo>
                <a:cubicBezTo>
                  <a:pt x="6" y="65"/>
                  <a:pt x="6" y="76"/>
                  <a:pt x="6" y="87"/>
                </a:cubicBezTo>
                <a:cubicBezTo>
                  <a:pt x="7" y="95"/>
                  <a:pt x="7" y="102"/>
                  <a:pt x="8" y="110"/>
                </a:cubicBezTo>
                <a:cubicBezTo>
                  <a:pt x="9" y="116"/>
                  <a:pt x="9" y="122"/>
                  <a:pt x="10" y="128"/>
                </a:cubicBezTo>
                <a:cubicBezTo>
                  <a:pt x="10" y="131"/>
                  <a:pt x="10" y="134"/>
                  <a:pt x="11" y="137"/>
                </a:cubicBezTo>
                <a:cubicBezTo>
                  <a:pt x="11" y="136"/>
                  <a:pt x="11" y="134"/>
                  <a:pt x="11" y="133"/>
                </a:cubicBezTo>
                <a:cubicBezTo>
                  <a:pt x="11" y="117"/>
                  <a:pt x="11" y="100"/>
                  <a:pt x="11" y="84"/>
                </a:cubicBezTo>
                <a:cubicBezTo>
                  <a:pt x="11" y="83"/>
                  <a:pt x="10" y="81"/>
                  <a:pt x="10" y="80"/>
                </a:cubicBezTo>
                <a:cubicBezTo>
                  <a:pt x="9" y="74"/>
                  <a:pt x="8" y="67"/>
                  <a:pt x="7" y="61"/>
                </a:cubicBezTo>
                <a:cubicBezTo>
                  <a:pt x="7" y="58"/>
                  <a:pt x="6" y="55"/>
                  <a:pt x="6" y="52"/>
                </a:cubicBezTo>
                <a:close/>
                <a:moveTo>
                  <a:pt x="206" y="154"/>
                </a:moveTo>
                <a:cubicBezTo>
                  <a:pt x="206" y="153"/>
                  <a:pt x="207" y="153"/>
                  <a:pt x="207" y="153"/>
                </a:cubicBezTo>
                <a:cubicBezTo>
                  <a:pt x="210" y="152"/>
                  <a:pt x="213" y="150"/>
                  <a:pt x="216" y="149"/>
                </a:cubicBezTo>
                <a:cubicBezTo>
                  <a:pt x="221" y="147"/>
                  <a:pt x="226" y="145"/>
                  <a:pt x="230" y="142"/>
                </a:cubicBezTo>
                <a:cubicBezTo>
                  <a:pt x="231" y="142"/>
                  <a:pt x="231" y="142"/>
                  <a:pt x="232" y="141"/>
                </a:cubicBezTo>
                <a:cubicBezTo>
                  <a:pt x="231" y="140"/>
                  <a:pt x="231" y="139"/>
                  <a:pt x="231" y="137"/>
                </a:cubicBezTo>
                <a:cubicBezTo>
                  <a:pt x="231" y="136"/>
                  <a:pt x="231" y="135"/>
                  <a:pt x="231" y="133"/>
                </a:cubicBezTo>
                <a:cubicBezTo>
                  <a:pt x="231" y="133"/>
                  <a:pt x="230" y="134"/>
                  <a:pt x="230" y="134"/>
                </a:cubicBezTo>
                <a:cubicBezTo>
                  <a:pt x="227" y="135"/>
                  <a:pt x="224" y="136"/>
                  <a:pt x="221" y="138"/>
                </a:cubicBezTo>
                <a:cubicBezTo>
                  <a:pt x="216" y="141"/>
                  <a:pt x="211" y="144"/>
                  <a:pt x="206" y="146"/>
                </a:cubicBezTo>
                <a:cubicBezTo>
                  <a:pt x="206" y="147"/>
                  <a:pt x="206" y="147"/>
                  <a:pt x="205" y="147"/>
                </a:cubicBezTo>
                <a:cubicBezTo>
                  <a:pt x="205" y="149"/>
                  <a:pt x="206" y="151"/>
                  <a:pt x="206" y="154"/>
                </a:cubicBezTo>
                <a:close/>
                <a:moveTo>
                  <a:pt x="169" y="196"/>
                </a:moveTo>
                <a:cubicBezTo>
                  <a:pt x="169" y="196"/>
                  <a:pt x="169" y="197"/>
                  <a:pt x="169" y="197"/>
                </a:cubicBezTo>
                <a:cubicBezTo>
                  <a:pt x="169" y="202"/>
                  <a:pt x="168" y="207"/>
                  <a:pt x="168" y="212"/>
                </a:cubicBezTo>
                <a:cubicBezTo>
                  <a:pt x="168" y="214"/>
                  <a:pt x="168" y="217"/>
                  <a:pt x="168" y="219"/>
                </a:cubicBezTo>
                <a:cubicBezTo>
                  <a:pt x="170" y="219"/>
                  <a:pt x="172" y="219"/>
                  <a:pt x="174" y="219"/>
                </a:cubicBezTo>
                <a:cubicBezTo>
                  <a:pt x="175" y="217"/>
                  <a:pt x="179" y="196"/>
                  <a:pt x="179" y="194"/>
                </a:cubicBezTo>
                <a:cubicBezTo>
                  <a:pt x="175" y="195"/>
                  <a:pt x="172" y="195"/>
                  <a:pt x="169" y="196"/>
                </a:cubicBezTo>
                <a:close/>
                <a:moveTo>
                  <a:pt x="145" y="199"/>
                </a:moveTo>
                <a:cubicBezTo>
                  <a:pt x="145" y="206"/>
                  <a:pt x="144" y="213"/>
                  <a:pt x="145" y="220"/>
                </a:cubicBezTo>
                <a:cubicBezTo>
                  <a:pt x="148" y="220"/>
                  <a:pt x="150" y="220"/>
                  <a:pt x="153" y="220"/>
                </a:cubicBezTo>
                <a:cubicBezTo>
                  <a:pt x="153" y="220"/>
                  <a:pt x="153" y="219"/>
                  <a:pt x="153" y="219"/>
                </a:cubicBezTo>
                <a:cubicBezTo>
                  <a:pt x="153" y="217"/>
                  <a:pt x="154" y="214"/>
                  <a:pt x="154" y="212"/>
                </a:cubicBezTo>
                <a:cubicBezTo>
                  <a:pt x="154" y="208"/>
                  <a:pt x="155" y="204"/>
                  <a:pt x="155" y="200"/>
                </a:cubicBezTo>
                <a:cubicBezTo>
                  <a:pt x="155" y="199"/>
                  <a:pt x="155" y="199"/>
                  <a:pt x="155" y="198"/>
                </a:cubicBezTo>
                <a:cubicBezTo>
                  <a:pt x="152" y="198"/>
                  <a:pt x="148" y="199"/>
                  <a:pt x="145" y="199"/>
                </a:cubicBezTo>
                <a:close/>
                <a:moveTo>
                  <a:pt x="134" y="220"/>
                </a:moveTo>
                <a:cubicBezTo>
                  <a:pt x="136" y="220"/>
                  <a:pt x="139" y="220"/>
                  <a:pt x="141" y="220"/>
                </a:cubicBezTo>
                <a:cubicBezTo>
                  <a:pt x="143" y="213"/>
                  <a:pt x="143" y="206"/>
                  <a:pt x="143" y="199"/>
                </a:cubicBezTo>
                <a:cubicBezTo>
                  <a:pt x="140" y="199"/>
                  <a:pt x="137" y="199"/>
                  <a:pt x="134" y="200"/>
                </a:cubicBezTo>
                <a:cubicBezTo>
                  <a:pt x="133" y="206"/>
                  <a:pt x="133" y="213"/>
                  <a:pt x="134" y="220"/>
                </a:cubicBezTo>
                <a:close/>
                <a:moveTo>
                  <a:pt x="122" y="200"/>
                </a:moveTo>
                <a:cubicBezTo>
                  <a:pt x="122" y="202"/>
                  <a:pt x="122" y="204"/>
                  <a:pt x="122" y="206"/>
                </a:cubicBezTo>
                <a:cubicBezTo>
                  <a:pt x="122" y="210"/>
                  <a:pt x="121" y="214"/>
                  <a:pt x="122" y="218"/>
                </a:cubicBezTo>
                <a:cubicBezTo>
                  <a:pt x="122" y="219"/>
                  <a:pt x="122" y="220"/>
                  <a:pt x="123" y="220"/>
                </a:cubicBezTo>
                <a:cubicBezTo>
                  <a:pt x="125" y="220"/>
                  <a:pt x="127" y="220"/>
                  <a:pt x="129" y="220"/>
                </a:cubicBezTo>
                <a:cubicBezTo>
                  <a:pt x="131" y="216"/>
                  <a:pt x="132" y="204"/>
                  <a:pt x="131" y="200"/>
                </a:cubicBezTo>
                <a:cubicBezTo>
                  <a:pt x="128" y="200"/>
                  <a:pt x="125" y="200"/>
                  <a:pt x="122" y="200"/>
                </a:cubicBezTo>
                <a:close/>
                <a:moveTo>
                  <a:pt x="63" y="201"/>
                </a:moveTo>
                <a:cubicBezTo>
                  <a:pt x="63" y="209"/>
                  <a:pt x="62" y="217"/>
                  <a:pt x="64" y="224"/>
                </a:cubicBezTo>
                <a:cubicBezTo>
                  <a:pt x="66" y="224"/>
                  <a:pt x="68" y="224"/>
                  <a:pt x="71" y="224"/>
                </a:cubicBezTo>
                <a:cubicBezTo>
                  <a:pt x="70" y="223"/>
                  <a:pt x="70" y="221"/>
                  <a:pt x="70" y="220"/>
                </a:cubicBezTo>
                <a:cubicBezTo>
                  <a:pt x="70" y="218"/>
                  <a:pt x="71" y="217"/>
                  <a:pt x="71" y="215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1" y="202"/>
                  <a:pt x="71" y="202"/>
                  <a:pt x="71" y="201"/>
                </a:cubicBezTo>
                <a:cubicBezTo>
                  <a:pt x="68" y="201"/>
                  <a:pt x="66" y="201"/>
                  <a:pt x="63" y="201"/>
                </a:cubicBezTo>
                <a:close/>
                <a:moveTo>
                  <a:pt x="201" y="56"/>
                </a:moveTo>
                <a:cubicBezTo>
                  <a:pt x="202" y="56"/>
                  <a:pt x="202" y="56"/>
                  <a:pt x="203" y="56"/>
                </a:cubicBezTo>
                <a:cubicBezTo>
                  <a:pt x="209" y="53"/>
                  <a:pt x="216" y="51"/>
                  <a:pt x="222" y="48"/>
                </a:cubicBezTo>
                <a:cubicBezTo>
                  <a:pt x="223" y="48"/>
                  <a:pt x="224" y="47"/>
                  <a:pt x="226" y="46"/>
                </a:cubicBezTo>
                <a:cubicBezTo>
                  <a:pt x="224" y="44"/>
                  <a:pt x="222" y="42"/>
                  <a:pt x="221" y="40"/>
                </a:cubicBezTo>
                <a:cubicBezTo>
                  <a:pt x="214" y="43"/>
                  <a:pt x="208" y="46"/>
                  <a:pt x="201" y="48"/>
                </a:cubicBezTo>
                <a:cubicBezTo>
                  <a:pt x="201" y="51"/>
                  <a:pt x="201" y="54"/>
                  <a:pt x="201" y="56"/>
                </a:cubicBezTo>
                <a:close/>
                <a:moveTo>
                  <a:pt x="233" y="155"/>
                </a:moveTo>
                <a:cubicBezTo>
                  <a:pt x="232" y="156"/>
                  <a:pt x="232" y="156"/>
                  <a:pt x="231" y="156"/>
                </a:cubicBezTo>
                <a:cubicBezTo>
                  <a:pt x="227" y="157"/>
                  <a:pt x="223" y="158"/>
                  <a:pt x="220" y="160"/>
                </a:cubicBezTo>
                <a:cubicBezTo>
                  <a:pt x="217" y="162"/>
                  <a:pt x="214" y="163"/>
                  <a:pt x="211" y="165"/>
                </a:cubicBezTo>
                <a:cubicBezTo>
                  <a:pt x="209" y="165"/>
                  <a:pt x="208" y="166"/>
                  <a:pt x="207" y="167"/>
                </a:cubicBezTo>
                <a:cubicBezTo>
                  <a:pt x="207" y="169"/>
                  <a:pt x="207" y="171"/>
                  <a:pt x="207" y="174"/>
                </a:cubicBezTo>
                <a:cubicBezTo>
                  <a:pt x="208" y="173"/>
                  <a:pt x="208" y="173"/>
                  <a:pt x="209" y="173"/>
                </a:cubicBezTo>
                <a:cubicBezTo>
                  <a:pt x="215" y="170"/>
                  <a:pt x="222" y="166"/>
                  <a:pt x="228" y="163"/>
                </a:cubicBezTo>
                <a:cubicBezTo>
                  <a:pt x="229" y="162"/>
                  <a:pt x="231" y="161"/>
                  <a:pt x="232" y="160"/>
                </a:cubicBezTo>
                <a:cubicBezTo>
                  <a:pt x="233" y="160"/>
                  <a:pt x="233" y="160"/>
                  <a:pt x="233" y="159"/>
                </a:cubicBezTo>
                <a:cubicBezTo>
                  <a:pt x="233" y="158"/>
                  <a:pt x="233" y="157"/>
                  <a:pt x="233" y="155"/>
                </a:cubicBezTo>
                <a:close/>
                <a:moveTo>
                  <a:pt x="204" y="195"/>
                </a:moveTo>
                <a:cubicBezTo>
                  <a:pt x="204" y="196"/>
                  <a:pt x="204" y="196"/>
                  <a:pt x="204" y="196"/>
                </a:cubicBezTo>
                <a:cubicBezTo>
                  <a:pt x="203" y="203"/>
                  <a:pt x="201" y="209"/>
                  <a:pt x="201" y="217"/>
                </a:cubicBezTo>
                <a:cubicBezTo>
                  <a:pt x="201" y="217"/>
                  <a:pt x="201" y="218"/>
                  <a:pt x="201" y="218"/>
                </a:cubicBezTo>
                <a:cubicBezTo>
                  <a:pt x="200" y="219"/>
                  <a:pt x="200" y="219"/>
                  <a:pt x="200" y="219"/>
                </a:cubicBezTo>
                <a:cubicBezTo>
                  <a:pt x="202" y="219"/>
                  <a:pt x="205" y="219"/>
                  <a:pt x="207" y="219"/>
                </a:cubicBezTo>
                <a:cubicBezTo>
                  <a:pt x="207" y="218"/>
                  <a:pt x="207" y="218"/>
                  <a:pt x="208" y="217"/>
                </a:cubicBezTo>
                <a:cubicBezTo>
                  <a:pt x="208" y="215"/>
                  <a:pt x="209" y="213"/>
                  <a:pt x="209" y="211"/>
                </a:cubicBezTo>
                <a:cubicBezTo>
                  <a:pt x="210" y="208"/>
                  <a:pt x="210" y="205"/>
                  <a:pt x="211" y="202"/>
                </a:cubicBezTo>
                <a:cubicBezTo>
                  <a:pt x="211" y="201"/>
                  <a:pt x="211" y="201"/>
                  <a:pt x="212" y="200"/>
                </a:cubicBezTo>
                <a:cubicBezTo>
                  <a:pt x="209" y="198"/>
                  <a:pt x="207" y="197"/>
                  <a:pt x="204" y="195"/>
                </a:cubicBezTo>
                <a:close/>
                <a:moveTo>
                  <a:pt x="231" y="114"/>
                </a:moveTo>
                <a:cubicBezTo>
                  <a:pt x="229" y="113"/>
                  <a:pt x="228" y="113"/>
                  <a:pt x="227" y="114"/>
                </a:cubicBezTo>
                <a:cubicBezTo>
                  <a:pt x="226" y="114"/>
                  <a:pt x="224" y="115"/>
                  <a:pt x="223" y="115"/>
                </a:cubicBezTo>
                <a:cubicBezTo>
                  <a:pt x="217" y="118"/>
                  <a:pt x="211" y="121"/>
                  <a:pt x="206" y="124"/>
                </a:cubicBezTo>
                <a:cubicBezTo>
                  <a:pt x="205" y="124"/>
                  <a:pt x="205" y="125"/>
                  <a:pt x="204" y="125"/>
                </a:cubicBezTo>
                <a:cubicBezTo>
                  <a:pt x="204" y="127"/>
                  <a:pt x="204" y="129"/>
                  <a:pt x="205" y="131"/>
                </a:cubicBezTo>
                <a:cubicBezTo>
                  <a:pt x="205" y="131"/>
                  <a:pt x="206" y="130"/>
                  <a:pt x="206" y="130"/>
                </a:cubicBezTo>
                <a:cubicBezTo>
                  <a:pt x="213" y="127"/>
                  <a:pt x="219" y="124"/>
                  <a:pt x="226" y="121"/>
                </a:cubicBezTo>
                <a:cubicBezTo>
                  <a:pt x="227" y="120"/>
                  <a:pt x="229" y="119"/>
                  <a:pt x="230" y="118"/>
                </a:cubicBezTo>
                <a:cubicBezTo>
                  <a:pt x="230" y="118"/>
                  <a:pt x="231" y="118"/>
                  <a:pt x="231" y="117"/>
                </a:cubicBezTo>
                <a:cubicBezTo>
                  <a:pt x="231" y="116"/>
                  <a:pt x="231" y="115"/>
                  <a:pt x="231" y="114"/>
                </a:cubicBezTo>
                <a:close/>
                <a:moveTo>
                  <a:pt x="94" y="201"/>
                </a:moveTo>
                <a:cubicBezTo>
                  <a:pt x="93" y="208"/>
                  <a:pt x="92" y="215"/>
                  <a:pt x="94" y="222"/>
                </a:cubicBezTo>
                <a:cubicBezTo>
                  <a:pt x="96" y="222"/>
                  <a:pt x="98" y="222"/>
                  <a:pt x="100" y="222"/>
                </a:cubicBezTo>
                <a:cubicBezTo>
                  <a:pt x="99" y="220"/>
                  <a:pt x="99" y="220"/>
                  <a:pt x="100" y="218"/>
                </a:cubicBezTo>
                <a:cubicBezTo>
                  <a:pt x="100" y="216"/>
                  <a:pt x="101" y="214"/>
                  <a:pt x="101" y="212"/>
                </a:cubicBezTo>
                <a:cubicBezTo>
                  <a:pt x="101" y="209"/>
                  <a:pt x="101" y="206"/>
                  <a:pt x="101" y="203"/>
                </a:cubicBezTo>
                <a:cubicBezTo>
                  <a:pt x="101" y="202"/>
                  <a:pt x="101" y="202"/>
                  <a:pt x="101" y="201"/>
                </a:cubicBezTo>
                <a:cubicBezTo>
                  <a:pt x="99" y="201"/>
                  <a:pt x="96" y="201"/>
                  <a:pt x="94" y="201"/>
                </a:cubicBezTo>
                <a:close/>
                <a:moveTo>
                  <a:pt x="91" y="202"/>
                </a:moveTo>
                <a:cubicBezTo>
                  <a:pt x="88" y="202"/>
                  <a:pt x="86" y="202"/>
                  <a:pt x="83" y="202"/>
                </a:cubicBezTo>
                <a:cubicBezTo>
                  <a:pt x="83" y="202"/>
                  <a:pt x="83" y="203"/>
                  <a:pt x="83" y="203"/>
                </a:cubicBezTo>
                <a:cubicBezTo>
                  <a:pt x="83" y="205"/>
                  <a:pt x="83" y="208"/>
                  <a:pt x="83" y="210"/>
                </a:cubicBezTo>
                <a:cubicBezTo>
                  <a:pt x="83" y="213"/>
                  <a:pt x="83" y="217"/>
                  <a:pt x="83" y="220"/>
                </a:cubicBezTo>
                <a:cubicBezTo>
                  <a:pt x="83" y="221"/>
                  <a:pt x="83" y="222"/>
                  <a:pt x="83" y="223"/>
                </a:cubicBezTo>
                <a:cubicBezTo>
                  <a:pt x="85" y="223"/>
                  <a:pt x="87" y="222"/>
                  <a:pt x="89" y="222"/>
                </a:cubicBezTo>
                <a:cubicBezTo>
                  <a:pt x="89" y="221"/>
                  <a:pt x="89" y="220"/>
                  <a:pt x="89" y="220"/>
                </a:cubicBezTo>
                <a:cubicBezTo>
                  <a:pt x="90" y="216"/>
                  <a:pt x="91" y="212"/>
                  <a:pt x="91" y="208"/>
                </a:cubicBezTo>
                <a:cubicBezTo>
                  <a:pt x="91" y="206"/>
                  <a:pt x="91" y="204"/>
                  <a:pt x="91" y="202"/>
                </a:cubicBezTo>
                <a:close/>
                <a:moveTo>
                  <a:pt x="73" y="224"/>
                </a:moveTo>
                <a:cubicBezTo>
                  <a:pt x="76" y="223"/>
                  <a:pt x="78" y="223"/>
                  <a:pt x="80" y="223"/>
                </a:cubicBezTo>
                <a:cubicBezTo>
                  <a:pt x="79" y="221"/>
                  <a:pt x="79" y="221"/>
                  <a:pt x="79" y="220"/>
                </a:cubicBezTo>
                <a:cubicBezTo>
                  <a:pt x="81" y="214"/>
                  <a:pt x="81" y="209"/>
                  <a:pt x="81" y="203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0" y="202"/>
                  <a:pt x="78" y="201"/>
                  <a:pt x="77" y="202"/>
                </a:cubicBezTo>
                <a:cubicBezTo>
                  <a:pt x="76" y="202"/>
                  <a:pt x="75" y="201"/>
                  <a:pt x="73" y="202"/>
                </a:cubicBezTo>
                <a:cubicBezTo>
                  <a:pt x="73" y="206"/>
                  <a:pt x="73" y="211"/>
                  <a:pt x="73" y="216"/>
                </a:cubicBezTo>
                <a:cubicBezTo>
                  <a:pt x="73" y="217"/>
                  <a:pt x="73" y="219"/>
                  <a:pt x="73" y="220"/>
                </a:cubicBezTo>
                <a:cubicBezTo>
                  <a:pt x="74" y="221"/>
                  <a:pt x="74" y="222"/>
                  <a:pt x="73" y="224"/>
                </a:cubicBezTo>
                <a:close/>
                <a:moveTo>
                  <a:pt x="113" y="201"/>
                </a:moveTo>
                <a:cubicBezTo>
                  <a:pt x="113" y="201"/>
                  <a:pt x="113" y="202"/>
                  <a:pt x="113" y="202"/>
                </a:cubicBezTo>
                <a:cubicBezTo>
                  <a:pt x="113" y="205"/>
                  <a:pt x="113" y="208"/>
                  <a:pt x="113" y="210"/>
                </a:cubicBezTo>
                <a:cubicBezTo>
                  <a:pt x="112" y="214"/>
                  <a:pt x="112" y="217"/>
                  <a:pt x="112" y="220"/>
                </a:cubicBezTo>
                <a:cubicBezTo>
                  <a:pt x="113" y="220"/>
                  <a:pt x="113" y="221"/>
                  <a:pt x="113" y="221"/>
                </a:cubicBezTo>
                <a:cubicBezTo>
                  <a:pt x="114" y="221"/>
                  <a:pt x="116" y="221"/>
                  <a:pt x="118" y="221"/>
                </a:cubicBezTo>
                <a:cubicBezTo>
                  <a:pt x="118" y="219"/>
                  <a:pt x="119" y="216"/>
                  <a:pt x="119" y="214"/>
                </a:cubicBezTo>
                <a:cubicBezTo>
                  <a:pt x="119" y="212"/>
                  <a:pt x="119" y="209"/>
                  <a:pt x="119" y="207"/>
                </a:cubicBezTo>
                <a:cubicBezTo>
                  <a:pt x="120" y="205"/>
                  <a:pt x="120" y="203"/>
                  <a:pt x="120" y="200"/>
                </a:cubicBezTo>
                <a:cubicBezTo>
                  <a:pt x="118" y="200"/>
                  <a:pt x="116" y="200"/>
                  <a:pt x="114" y="201"/>
                </a:cubicBezTo>
                <a:cubicBezTo>
                  <a:pt x="114" y="201"/>
                  <a:pt x="113" y="201"/>
                  <a:pt x="113" y="201"/>
                </a:cubicBezTo>
                <a:close/>
                <a:moveTo>
                  <a:pt x="212" y="185"/>
                </a:moveTo>
                <a:cubicBezTo>
                  <a:pt x="212" y="185"/>
                  <a:pt x="212" y="185"/>
                  <a:pt x="213" y="186"/>
                </a:cubicBezTo>
                <a:cubicBezTo>
                  <a:pt x="215" y="188"/>
                  <a:pt x="215" y="188"/>
                  <a:pt x="219" y="187"/>
                </a:cubicBezTo>
                <a:cubicBezTo>
                  <a:pt x="223" y="185"/>
                  <a:pt x="228" y="183"/>
                  <a:pt x="232" y="181"/>
                </a:cubicBezTo>
                <a:cubicBezTo>
                  <a:pt x="233" y="180"/>
                  <a:pt x="233" y="180"/>
                  <a:pt x="234" y="180"/>
                </a:cubicBezTo>
                <a:cubicBezTo>
                  <a:pt x="234" y="180"/>
                  <a:pt x="234" y="179"/>
                  <a:pt x="234" y="179"/>
                </a:cubicBezTo>
                <a:cubicBezTo>
                  <a:pt x="234" y="177"/>
                  <a:pt x="234" y="175"/>
                  <a:pt x="234" y="173"/>
                </a:cubicBezTo>
                <a:cubicBezTo>
                  <a:pt x="226" y="177"/>
                  <a:pt x="219" y="181"/>
                  <a:pt x="212" y="185"/>
                </a:cubicBezTo>
                <a:close/>
                <a:moveTo>
                  <a:pt x="220" y="205"/>
                </a:moveTo>
                <a:cubicBezTo>
                  <a:pt x="218" y="204"/>
                  <a:pt x="215" y="202"/>
                  <a:pt x="213" y="201"/>
                </a:cubicBezTo>
                <a:cubicBezTo>
                  <a:pt x="212" y="207"/>
                  <a:pt x="210" y="213"/>
                  <a:pt x="211" y="219"/>
                </a:cubicBezTo>
                <a:cubicBezTo>
                  <a:pt x="213" y="219"/>
                  <a:pt x="215" y="219"/>
                  <a:pt x="218" y="219"/>
                </a:cubicBezTo>
                <a:cubicBezTo>
                  <a:pt x="219" y="214"/>
                  <a:pt x="219" y="210"/>
                  <a:pt x="220" y="205"/>
                </a:cubicBezTo>
                <a:close/>
                <a:moveTo>
                  <a:pt x="105" y="221"/>
                </a:moveTo>
                <a:cubicBezTo>
                  <a:pt x="105" y="221"/>
                  <a:pt x="105" y="221"/>
                  <a:pt x="106" y="221"/>
                </a:cubicBezTo>
                <a:cubicBezTo>
                  <a:pt x="108" y="221"/>
                  <a:pt x="108" y="221"/>
                  <a:pt x="109" y="219"/>
                </a:cubicBezTo>
                <a:cubicBezTo>
                  <a:pt x="109" y="219"/>
                  <a:pt x="109" y="219"/>
                  <a:pt x="109" y="219"/>
                </a:cubicBezTo>
                <a:cubicBezTo>
                  <a:pt x="110" y="213"/>
                  <a:pt x="111" y="207"/>
                  <a:pt x="111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08" y="201"/>
                  <a:pt x="106" y="201"/>
                  <a:pt x="104" y="201"/>
                </a:cubicBezTo>
                <a:cubicBezTo>
                  <a:pt x="104" y="202"/>
                  <a:pt x="104" y="202"/>
                  <a:pt x="104" y="203"/>
                </a:cubicBezTo>
                <a:cubicBezTo>
                  <a:pt x="104" y="205"/>
                  <a:pt x="104" y="207"/>
                  <a:pt x="104" y="209"/>
                </a:cubicBezTo>
                <a:cubicBezTo>
                  <a:pt x="104" y="212"/>
                  <a:pt x="104" y="215"/>
                  <a:pt x="104" y="218"/>
                </a:cubicBezTo>
                <a:cubicBezTo>
                  <a:pt x="104" y="219"/>
                  <a:pt x="104" y="220"/>
                  <a:pt x="105" y="221"/>
                </a:cubicBezTo>
                <a:close/>
                <a:moveTo>
                  <a:pt x="220" y="194"/>
                </a:moveTo>
                <a:cubicBezTo>
                  <a:pt x="221" y="192"/>
                  <a:pt x="221" y="191"/>
                  <a:pt x="222" y="191"/>
                </a:cubicBezTo>
                <a:cubicBezTo>
                  <a:pt x="223" y="191"/>
                  <a:pt x="224" y="192"/>
                  <a:pt x="224" y="193"/>
                </a:cubicBezTo>
                <a:cubicBezTo>
                  <a:pt x="224" y="193"/>
                  <a:pt x="224" y="194"/>
                  <a:pt x="223" y="195"/>
                </a:cubicBezTo>
                <a:cubicBezTo>
                  <a:pt x="224" y="195"/>
                  <a:pt x="224" y="195"/>
                  <a:pt x="225" y="195"/>
                </a:cubicBezTo>
                <a:cubicBezTo>
                  <a:pt x="227" y="194"/>
                  <a:pt x="229" y="193"/>
                  <a:pt x="232" y="193"/>
                </a:cubicBezTo>
                <a:cubicBezTo>
                  <a:pt x="233" y="192"/>
                  <a:pt x="233" y="192"/>
                  <a:pt x="234" y="191"/>
                </a:cubicBezTo>
                <a:cubicBezTo>
                  <a:pt x="235" y="191"/>
                  <a:pt x="235" y="191"/>
                  <a:pt x="235" y="190"/>
                </a:cubicBezTo>
                <a:cubicBezTo>
                  <a:pt x="235" y="189"/>
                  <a:pt x="235" y="187"/>
                  <a:pt x="235" y="186"/>
                </a:cubicBezTo>
                <a:cubicBezTo>
                  <a:pt x="235" y="185"/>
                  <a:pt x="235" y="183"/>
                  <a:pt x="235" y="182"/>
                </a:cubicBezTo>
                <a:cubicBezTo>
                  <a:pt x="229" y="185"/>
                  <a:pt x="223" y="188"/>
                  <a:pt x="217" y="190"/>
                </a:cubicBezTo>
                <a:cubicBezTo>
                  <a:pt x="218" y="191"/>
                  <a:pt x="219" y="192"/>
                  <a:pt x="220" y="194"/>
                </a:cubicBezTo>
                <a:close/>
                <a:moveTo>
                  <a:pt x="56" y="201"/>
                </a:moveTo>
                <a:cubicBezTo>
                  <a:pt x="56" y="201"/>
                  <a:pt x="56" y="202"/>
                  <a:pt x="56" y="202"/>
                </a:cubicBezTo>
                <a:cubicBezTo>
                  <a:pt x="55" y="207"/>
                  <a:pt x="55" y="212"/>
                  <a:pt x="55" y="218"/>
                </a:cubicBezTo>
                <a:cubicBezTo>
                  <a:pt x="55" y="218"/>
                  <a:pt x="55" y="219"/>
                  <a:pt x="55" y="219"/>
                </a:cubicBezTo>
                <a:cubicBezTo>
                  <a:pt x="56" y="220"/>
                  <a:pt x="57" y="220"/>
                  <a:pt x="57" y="221"/>
                </a:cubicBezTo>
                <a:cubicBezTo>
                  <a:pt x="58" y="222"/>
                  <a:pt x="58" y="223"/>
                  <a:pt x="57" y="224"/>
                </a:cubicBezTo>
                <a:cubicBezTo>
                  <a:pt x="56" y="224"/>
                  <a:pt x="56" y="224"/>
                  <a:pt x="55" y="224"/>
                </a:cubicBezTo>
                <a:cubicBezTo>
                  <a:pt x="55" y="224"/>
                  <a:pt x="55" y="225"/>
                  <a:pt x="55" y="225"/>
                </a:cubicBezTo>
                <a:cubicBezTo>
                  <a:pt x="56" y="225"/>
                  <a:pt x="56" y="225"/>
                  <a:pt x="57" y="225"/>
                </a:cubicBezTo>
                <a:cubicBezTo>
                  <a:pt x="58" y="225"/>
                  <a:pt x="58" y="225"/>
                  <a:pt x="59" y="225"/>
                </a:cubicBezTo>
                <a:cubicBezTo>
                  <a:pt x="60" y="221"/>
                  <a:pt x="61" y="203"/>
                  <a:pt x="60" y="201"/>
                </a:cubicBezTo>
                <a:cubicBezTo>
                  <a:pt x="59" y="201"/>
                  <a:pt x="57" y="201"/>
                  <a:pt x="56" y="201"/>
                </a:cubicBezTo>
                <a:close/>
                <a:moveTo>
                  <a:pt x="145" y="27"/>
                </a:moveTo>
                <a:cubicBezTo>
                  <a:pt x="144" y="27"/>
                  <a:pt x="143" y="28"/>
                  <a:pt x="142" y="28"/>
                </a:cubicBezTo>
                <a:cubicBezTo>
                  <a:pt x="138" y="29"/>
                  <a:pt x="135" y="31"/>
                  <a:pt x="133" y="34"/>
                </a:cubicBezTo>
                <a:cubicBezTo>
                  <a:pt x="132" y="35"/>
                  <a:pt x="131" y="36"/>
                  <a:pt x="132" y="38"/>
                </a:cubicBezTo>
                <a:cubicBezTo>
                  <a:pt x="132" y="39"/>
                  <a:pt x="132" y="40"/>
                  <a:pt x="133" y="41"/>
                </a:cubicBezTo>
                <a:cubicBezTo>
                  <a:pt x="136" y="40"/>
                  <a:pt x="139" y="38"/>
                  <a:pt x="142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5" y="32"/>
                  <a:pt x="145" y="30"/>
                  <a:pt x="146" y="29"/>
                </a:cubicBezTo>
                <a:cubicBezTo>
                  <a:pt x="146" y="28"/>
                  <a:pt x="145" y="28"/>
                  <a:pt x="145" y="27"/>
                </a:cubicBezTo>
                <a:close/>
                <a:moveTo>
                  <a:pt x="52" y="217"/>
                </a:moveTo>
                <a:cubicBezTo>
                  <a:pt x="53" y="212"/>
                  <a:pt x="53" y="207"/>
                  <a:pt x="53" y="201"/>
                </a:cubicBezTo>
                <a:cubicBezTo>
                  <a:pt x="50" y="202"/>
                  <a:pt x="48" y="202"/>
                  <a:pt x="45" y="203"/>
                </a:cubicBezTo>
                <a:cubicBezTo>
                  <a:pt x="45" y="206"/>
                  <a:pt x="45" y="208"/>
                  <a:pt x="45" y="211"/>
                </a:cubicBezTo>
                <a:cubicBezTo>
                  <a:pt x="45" y="211"/>
                  <a:pt x="45" y="212"/>
                  <a:pt x="45" y="212"/>
                </a:cubicBezTo>
                <a:cubicBezTo>
                  <a:pt x="48" y="214"/>
                  <a:pt x="50" y="215"/>
                  <a:pt x="52" y="217"/>
                </a:cubicBezTo>
                <a:close/>
                <a:moveTo>
                  <a:pt x="155" y="118"/>
                </a:moveTo>
                <a:cubicBezTo>
                  <a:pt x="155" y="118"/>
                  <a:pt x="156" y="118"/>
                  <a:pt x="156" y="118"/>
                </a:cubicBezTo>
                <a:cubicBezTo>
                  <a:pt x="159" y="115"/>
                  <a:pt x="162" y="113"/>
                  <a:pt x="165" y="111"/>
                </a:cubicBezTo>
                <a:cubicBezTo>
                  <a:pt x="165" y="110"/>
                  <a:pt x="165" y="110"/>
                  <a:pt x="166" y="109"/>
                </a:cubicBezTo>
                <a:cubicBezTo>
                  <a:pt x="166" y="108"/>
                  <a:pt x="166" y="106"/>
                  <a:pt x="166" y="104"/>
                </a:cubicBezTo>
                <a:cubicBezTo>
                  <a:pt x="166" y="103"/>
                  <a:pt x="166" y="101"/>
                  <a:pt x="167" y="99"/>
                </a:cubicBezTo>
                <a:cubicBezTo>
                  <a:pt x="165" y="100"/>
                  <a:pt x="164" y="100"/>
                  <a:pt x="163" y="101"/>
                </a:cubicBezTo>
                <a:cubicBezTo>
                  <a:pt x="163" y="102"/>
                  <a:pt x="163" y="102"/>
                  <a:pt x="163" y="103"/>
                </a:cubicBezTo>
                <a:cubicBezTo>
                  <a:pt x="163" y="104"/>
                  <a:pt x="162" y="106"/>
                  <a:pt x="162" y="108"/>
                </a:cubicBezTo>
                <a:cubicBezTo>
                  <a:pt x="162" y="108"/>
                  <a:pt x="162" y="109"/>
                  <a:pt x="162" y="109"/>
                </a:cubicBezTo>
                <a:cubicBezTo>
                  <a:pt x="162" y="110"/>
                  <a:pt x="161" y="110"/>
                  <a:pt x="161" y="110"/>
                </a:cubicBezTo>
                <a:cubicBezTo>
                  <a:pt x="160" y="110"/>
                  <a:pt x="160" y="110"/>
                  <a:pt x="159" y="109"/>
                </a:cubicBezTo>
                <a:cubicBezTo>
                  <a:pt x="159" y="108"/>
                  <a:pt x="159" y="108"/>
                  <a:pt x="159" y="107"/>
                </a:cubicBezTo>
                <a:cubicBezTo>
                  <a:pt x="159" y="106"/>
                  <a:pt x="158" y="105"/>
                  <a:pt x="158" y="103"/>
                </a:cubicBezTo>
                <a:cubicBezTo>
                  <a:pt x="156" y="105"/>
                  <a:pt x="155" y="107"/>
                  <a:pt x="153" y="109"/>
                </a:cubicBezTo>
                <a:cubicBezTo>
                  <a:pt x="155" y="109"/>
                  <a:pt x="156" y="109"/>
                  <a:pt x="156" y="111"/>
                </a:cubicBezTo>
                <a:cubicBezTo>
                  <a:pt x="156" y="112"/>
                  <a:pt x="156" y="113"/>
                  <a:pt x="155" y="114"/>
                </a:cubicBezTo>
                <a:cubicBezTo>
                  <a:pt x="155" y="116"/>
                  <a:pt x="155" y="117"/>
                  <a:pt x="155" y="118"/>
                </a:cubicBezTo>
                <a:close/>
                <a:moveTo>
                  <a:pt x="133" y="165"/>
                </a:moveTo>
                <a:cubicBezTo>
                  <a:pt x="134" y="165"/>
                  <a:pt x="135" y="165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1" y="161"/>
                  <a:pt x="144" y="158"/>
                  <a:pt x="146" y="156"/>
                </a:cubicBezTo>
                <a:cubicBezTo>
                  <a:pt x="148" y="154"/>
                  <a:pt x="148" y="154"/>
                  <a:pt x="149" y="151"/>
                </a:cubicBezTo>
                <a:cubicBezTo>
                  <a:pt x="149" y="150"/>
                  <a:pt x="148" y="150"/>
                  <a:pt x="148" y="149"/>
                </a:cubicBezTo>
                <a:cubicBezTo>
                  <a:pt x="148" y="150"/>
                  <a:pt x="147" y="150"/>
                  <a:pt x="147" y="150"/>
                </a:cubicBezTo>
                <a:cubicBezTo>
                  <a:pt x="144" y="152"/>
                  <a:pt x="141" y="155"/>
                  <a:pt x="138" y="157"/>
                </a:cubicBezTo>
                <a:cubicBezTo>
                  <a:pt x="137" y="157"/>
                  <a:pt x="136" y="158"/>
                  <a:pt x="136" y="159"/>
                </a:cubicBezTo>
                <a:cubicBezTo>
                  <a:pt x="135" y="160"/>
                  <a:pt x="135" y="161"/>
                  <a:pt x="133" y="161"/>
                </a:cubicBezTo>
                <a:cubicBezTo>
                  <a:pt x="133" y="162"/>
                  <a:pt x="133" y="163"/>
                  <a:pt x="133" y="164"/>
                </a:cubicBezTo>
                <a:cubicBezTo>
                  <a:pt x="133" y="164"/>
                  <a:pt x="133" y="164"/>
                  <a:pt x="133" y="165"/>
                </a:cubicBezTo>
                <a:close/>
                <a:moveTo>
                  <a:pt x="219" y="39"/>
                </a:moveTo>
                <a:cubicBezTo>
                  <a:pt x="219" y="38"/>
                  <a:pt x="218" y="37"/>
                  <a:pt x="218" y="37"/>
                </a:cubicBezTo>
                <a:cubicBezTo>
                  <a:pt x="216" y="35"/>
                  <a:pt x="216" y="35"/>
                  <a:pt x="213" y="36"/>
                </a:cubicBezTo>
                <a:cubicBezTo>
                  <a:pt x="213" y="36"/>
                  <a:pt x="212" y="36"/>
                  <a:pt x="212" y="36"/>
                </a:cubicBezTo>
                <a:cubicBezTo>
                  <a:pt x="210" y="37"/>
                  <a:pt x="207" y="38"/>
                  <a:pt x="205" y="39"/>
                </a:cubicBezTo>
                <a:cubicBezTo>
                  <a:pt x="204" y="39"/>
                  <a:pt x="203" y="40"/>
                  <a:pt x="201" y="40"/>
                </a:cubicBezTo>
                <a:cubicBezTo>
                  <a:pt x="201" y="42"/>
                  <a:pt x="201" y="45"/>
                  <a:pt x="201" y="46"/>
                </a:cubicBezTo>
                <a:cubicBezTo>
                  <a:pt x="207" y="43"/>
                  <a:pt x="213" y="41"/>
                  <a:pt x="219" y="39"/>
                </a:cubicBezTo>
                <a:close/>
                <a:moveTo>
                  <a:pt x="26" y="126"/>
                </a:moveTo>
                <a:cubicBezTo>
                  <a:pt x="26" y="126"/>
                  <a:pt x="26" y="126"/>
                  <a:pt x="26" y="126"/>
                </a:cubicBezTo>
                <a:cubicBezTo>
                  <a:pt x="26" y="128"/>
                  <a:pt x="26" y="130"/>
                  <a:pt x="26" y="132"/>
                </a:cubicBezTo>
                <a:cubicBezTo>
                  <a:pt x="26" y="140"/>
                  <a:pt x="27" y="148"/>
                  <a:pt x="27" y="155"/>
                </a:cubicBezTo>
                <a:cubicBezTo>
                  <a:pt x="27" y="159"/>
                  <a:pt x="28" y="162"/>
                  <a:pt x="28" y="165"/>
                </a:cubicBezTo>
                <a:cubicBezTo>
                  <a:pt x="28" y="166"/>
                  <a:pt x="28" y="166"/>
                  <a:pt x="29" y="166"/>
                </a:cubicBezTo>
                <a:cubicBezTo>
                  <a:pt x="29" y="165"/>
                  <a:pt x="30" y="163"/>
                  <a:pt x="29" y="162"/>
                </a:cubicBezTo>
                <a:cubicBezTo>
                  <a:pt x="29" y="161"/>
                  <a:pt x="29" y="160"/>
                  <a:pt x="29" y="160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0" y="157"/>
                  <a:pt x="30" y="155"/>
                  <a:pt x="31" y="153"/>
                </a:cubicBezTo>
                <a:cubicBezTo>
                  <a:pt x="31" y="152"/>
                  <a:pt x="31" y="150"/>
                  <a:pt x="31" y="149"/>
                </a:cubicBezTo>
                <a:cubicBezTo>
                  <a:pt x="29" y="149"/>
                  <a:pt x="29" y="148"/>
                  <a:pt x="29" y="146"/>
                </a:cubicBezTo>
                <a:cubicBezTo>
                  <a:pt x="28" y="143"/>
                  <a:pt x="28" y="140"/>
                  <a:pt x="28" y="137"/>
                </a:cubicBezTo>
                <a:cubicBezTo>
                  <a:pt x="27" y="133"/>
                  <a:pt x="27" y="130"/>
                  <a:pt x="26" y="126"/>
                </a:cubicBezTo>
                <a:close/>
                <a:moveTo>
                  <a:pt x="67" y="118"/>
                </a:moveTo>
                <a:cubicBezTo>
                  <a:pt x="70" y="118"/>
                  <a:pt x="72" y="118"/>
                  <a:pt x="74" y="118"/>
                </a:cubicBezTo>
                <a:cubicBezTo>
                  <a:pt x="74" y="118"/>
                  <a:pt x="75" y="118"/>
                  <a:pt x="75" y="118"/>
                </a:cubicBezTo>
                <a:cubicBezTo>
                  <a:pt x="77" y="116"/>
                  <a:pt x="80" y="113"/>
                  <a:pt x="80" y="110"/>
                </a:cubicBezTo>
                <a:cubicBezTo>
                  <a:pt x="80" y="109"/>
                  <a:pt x="81" y="108"/>
                  <a:pt x="81" y="107"/>
                </a:cubicBezTo>
                <a:cubicBezTo>
                  <a:pt x="81" y="106"/>
                  <a:pt x="81" y="106"/>
                  <a:pt x="82" y="105"/>
                </a:cubicBezTo>
                <a:cubicBezTo>
                  <a:pt x="80" y="106"/>
                  <a:pt x="79" y="107"/>
                  <a:pt x="78" y="107"/>
                </a:cubicBezTo>
                <a:cubicBezTo>
                  <a:pt x="77" y="108"/>
                  <a:pt x="76" y="108"/>
                  <a:pt x="76" y="108"/>
                </a:cubicBezTo>
                <a:cubicBezTo>
                  <a:pt x="73" y="111"/>
                  <a:pt x="70" y="114"/>
                  <a:pt x="68" y="117"/>
                </a:cubicBezTo>
                <a:cubicBezTo>
                  <a:pt x="68" y="117"/>
                  <a:pt x="67" y="117"/>
                  <a:pt x="67" y="118"/>
                </a:cubicBezTo>
                <a:close/>
                <a:moveTo>
                  <a:pt x="165" y="147"/>
                </a:moveTo>
                <a:cubicBezTo>
                  <a:pt x="163" y="147"/>
                  <a:pt x="162" y="148"/>
                  <a:pt x="160" y="148"/>
                </a:cubicBezTo>
                <a:cubicBezTo>
                  <a:pt x="160" y="149"/>
                  <a:pt x="159" y="149"/>
                  <a:pt x="159" y="150"/>
                </a:cubicBezTo>
                <a:cubicBezTo>
                  <a:pt x="157" y="153"/>
                  <a:pt x="156" y="156"/>
                  <a:pt x="155" y="158"/>
                </a:cubicBezTo>
                <a:cubicBezTo>
                  <a:pt x="154" y="160"/>
                  <a:pt x="154" y="160"/>
                  <a:pt x="155" y="161"/>
                </a:cubicBezTo>
                <a:cubicBezTo>
                  <a:pt x="158" y="159"/>
                  <a:pt x="160" y="158"/>
                  <a:pt x="163" y="157"/>
                </a:cubicBezTo>
                <a:cubicBezTo>
                  <a:pt x="163" y="156"/>
                  <a:pt x="163" y="156"/>
                  <a:pt x="164" y="156"/>
                </a:cubicBezTo>
                <a:cubicBezTo>
                  <a:pt x="164" y="155"/>
                  <a:pt x="164" y="155"/>
                  <a:pt x="165" y="154"/>
                </a:cubicBezTo>
                <a:cubicBezTo>
                  <a:pt x="165" y="153"/>
                  <a:pt x="165" y="152"/>
                  <a:pt x="165" y="150"/>
                </a:cubicBezTo>
                <a:cubicBezTo>
                  <a:pt x="165" y="149"/>
                  <a:pt x="165" y="148"/>
                  <a:pt x="165" y="147"/>
                </a:cubicBezTo>
                <a:close/>
                <a:moveTo>
                  <a:pt x="120" y="135"/>
                </a:moveTo>
                <a:cubicBezTo>
                  <a:pt x="120" y="135"/>
                  <a:pt x="120" y="134"/>
                  <a:pt x="121" y="134"/>
                </a:cubicBezTo>
                <a:cubicBezTo>
                  <a:pt x="123" y="133"/>
                  <a:pt x="124" y="132"/>
                  <a:pt x="126" y="132"/>
                </a:cubicBezTo>
                <a:cubicBezTo>
                  <a:pt x="127" y="131"/>
                  <a:pt x="127" y="131"/>
                  <a:pt x="128" y="130"/>
                </a:cubicBezTo>
                <a:cubicBezTo>
                  <a:pt x="129" y="127"/>
                  <a:pt x="130" y="123"/>
                  <a:pt x="131" y="120"/>
                </a:cubicBezTo>
                <a:cubicBezTo>
                  <a:pt x="131" y="120"/>
                  <a:pt x="131" y="119"/>
                  <a:pt x="131" y="119"/>
                </a:cubicBezTo>
                <a:cubicBezTo>
                  <a:pt x="127" y="122"/>
                  <a:pt x="124" y="125"/>
                  <a:pt x="121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30"/>
                  <a:pt x="120" y="132"/>
                  <a:pt x="120" y="135"/>
                </a:cubicBezTo>
                <a:close/>
                <a:moveTo>
                  <a:pt x="134" y="223"/>
                </a:moveTo>
                <a:cubicBezTo>
                  <a:pt x="133" y="223"/>
                  <a:pt x="132" y="223"/>
                  <a:pt x="131" y="223"/>
                </a:cubicBezTo>
                <a:cubicBezTo>
                  <a:pt x="125" y="223"/>
                  <a:pt x="119" y="224"/>
                  <a:pt x="114" y="224"/>
                </a:cubicBezTo>
                <a:cubicBezTo>
                  <a:pt x="113" y="224"/>
                  <a:pt x="112" y="224"/>
                  <a:pt x="111" y="224"/>
                </a:cubicBezTo>
                <a:cubicBezTo>
                  <a:pt x="110" y="224"/>
                  <a:pt x="110" y="224"/>
                  <a:pt x="109" y="224"/>
                </a:cubicBezTo>
                <a:cubicBezTo>
                  <a:pt x="109" y="224"/>
                  <a:pt x="108" y="224"/>
                  <a:pt x="108" y="224"/>
                </a:cubicBezTo>
                <a:cubicBezTo>
                  <a:pt x="106" y="224"/>
                  <a:pt x="105" y="224"/>
                  <a:pt x="104" y="224"/>
                </a:cubicBezTo>
                <a:cubicBezTo>
                  <a:pt x="95" y="225"/>
                  <a:pt x="86" y="225"/>
                  <a:pt x="78" y="226"/>
                </a:cubicBezTo>
                <a:cubicBezTo>
                  <a:pt x="76" y="226"/>
                  <a:pt x="74" y="226"/>
                  <a:pt x="72" y="227"/>
                </a:cubicBezTo>
                <a:cubicBezTo>
                  <a:pt x="92" y="227"/>
                  <a:pt x="113" y="226"/>
                  <a:pt x="134" y="223"/>
                </a:cubicBezTo>
                <a:close/>
                <a:moveTo>
                  <a:pt x="79" y="173"/>
                </a:moveTo>
                <a:cubicBezTo>
                  <a:pt x="83" y="173"/>
                  <a:pt x="86" y="173"/>
                  <a:pt x="90" y="173"/>
                </a:cubicBezTo>
                <a:cubicBezTo>
                  <a:pt x="90" y="169"/>
                  <a:pt x="90" y="166"/>
                  <a:pt x="90" y="162"/>
                </a:cubicBezTo>
                <a:cubicBezTo>
                  <a:pt x="88" y="163"/>
                  <a:pt x="85" y="164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6"/>
                  <a:pt x="86" y="167"/>
                </a:cubicBezTo>
                <a:cubicBezTo>
                  <a:pt x="86" y="167"/>
                  <a:pt x="86" y="168"/>
                  <a:pt x="85" y="168"/>
                </a:cubicBezTo>
                <a:cubicBezTo>
                  <a:pt x="85" y="168"/>
                  <a:pt x="85" y="168"/>
                  <a:pt x="84" y="168"/>
                </a:cubicBezTo>
                <a:cubicBezTo>
                  <a:pt x="83" y="169"/>
                  <a:pt x="82" y="169"/>
                  <a:pt x="81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1"/>
                  <a:pt x="79" y="172"/>
                  <a:pt x="79" y="173"/>
                </a:cubicBezTo>
                <a:close/>
                <a:moveTo>
                  <a:pt x="229" y="218"/>
                </a:moveTo>
                <a:cubicBezTo>
                  <a:pt x="229" y="216"/>
                  <a:pt x="229" y="214"/>
                  <a:pt x="228" y="212"/>
                </a:cubicBezTo>
                <a:cubicBezTo>
                  <a:pt x="228" y="211"/>
                  <a:pt x="228" y="211"/>
                  <a:pt x="227" y="211"/>
                </a:cubicBezTo>
                <a:cubicBezTo>
                  <a:pt x="227" y="210"/>
                  <a:pt x="227" y="209"/>
                  <a:pt x="226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5" y="208"/>
                  <a:pt x="223" y="207"/>
                  <a:pt x="222" y="206"/>
                </a:cubicBezTo>
                <a:cubicBezTo>
                  <a:pt x="221" y="211"/>
                  <a:pt x="220" y="216"/>
                  <a:pt x="221" y="219"/>
                </a:cubicBezTo>
                <a:cubicBezTo>
                  <a:pt x="224" y="218"/>
                  <a:pt x="226" y="218"/>
                  <a:pt x="229" y="218"/>
                </a:cubicBezTo>
                <a:close/>
                <a:moveTo>
                  <a:pt x="85" y="121"/>
                </a:moveTo>
                <a:cubicBezTo>
                  <a:pt x="88" y="121"/>
                  <a:pt x="90" y="121"/>
                  <a:pt x="92" y="120"/>
                </a:cubicBezTo>
                <a:cubicBezTo>
                  <a:pt x="92" y="120"/>
                  <a:pt x="92" y="120"/>
                  <a:pt x="93" y="120"/>
                </a:cubicBezTo>
                <a:cubicBezTo>
                  <a:pt x="94" y="118"/>
                  <a:pt x="95" y="117"/>
                  <a:pt x="96" y="116"/>
                </a:cubicBezTo>
                <a:cubicBezTo>
                  <a:pt x="96" y="116"/>
                  <a:pt x="97" y="115"/>
                  <a:pt x="97" y="115"/>
                </a:cubicBezTo>
                <a:cubicBezTo>
                  <a:pt x="97" y="114"/>
                  <a:pt x="97" y="112"/>
                  <a:pt x="98" y="111"/>
                </a:cubicBezTo>
                <a:cubicBezTo>
                  <a:pt x="98" y="111"/>
                  <a:pt x="97" y="110"/>
                  <a:pt x="97" y="111"/>
                </a:cubicBezTo>
                <a:cubicBezTo>
                  <a:pt x="95" y="111"/>
                  <a:pt x="94" y="112"/>
                  <a:pt x="92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4"/>
                  <a:pt x="88" y="115"/>
                  <a:pt x="86" y="117"/>
                </a:cubicBezTo>
                <a:cubicBezTo>
                  <a:pt x="86" y="117"/>
                  <a:pt x="86" y="117"/>
                  <a:pt x="86" y="118"/>
                </a:cubicBezTo>
                <a:cubicBezTo>
                  <a:pt x="86" y="119"/>
                  <a:pt x="85" y="120"/>
                  <a:pt x="85" y="121"/>
                </a:cubicBezTo>
                <a:close/>
                <a:moveTo>
                  <a:pt x="36" y="158"/>
                </a:moveTo>
                <a:cubicBezTo>
                  <a:pt x="36" y="158"/>
                  <a:pt x="36" y="158"/>
                  <a:pt x="36" y="158"/>
                </a:cubicBezTo>
                <a:cubicBezTo>
                  <a:pt x="39" y="158"/>
                  <a:pt x="41" y="158"/>
                  <a:pt x="43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6" y="155"/>
                  <a:pt x="47" y="154"/>
                  <a:pt x="48" y="152"/>
                </a:cubicBezTo>
                <a:cubicBezTo>
                  <a:pt x="48" y="152"/>
                  <a:pt x="48" y="151"/>
                  <a:pt x="49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6" y="150"/>
                  <a:pt x="44" y="150"/>
                  <a:pt x="42" y="150"/>
                </a:cubicBezTo>
                <a:cubicBezTo>
                  <a:pt x="39" y="150"/>
                  <a:pt x="38" y="150"/>
                  <a:pt x="37" y="152"/>
                </a:cubicBezTo>
                <a:cubicBezTo>
                  <a:pt x="36" y="152"/>
                  <a:pt x="36" y="153"/>
                  <a:pt x="36" y="153"/>
                </a:cubicBezTo>
                <a:cubicBezTo>
                  <a:pt x="36" y="155"/>
                  <a:pt x="36" y="156"/>
                  <a:pt x="36" y="158"/>
                </a:cubicBezTo>
                <a:close/>
                <a:moveTo>
                  <a:pt x="125" y="153"/>
                </a:moveTo>
                <a:cubicBezTo>
                  <a:pt x="125" y="153"/>
                  <a:pt x="125" y="153"/>
                  <a:pt x="125" y="153"/>
                </a:cubicBezTo>
                <a:cubicBezTo>
                  <a:pt x="121" y="156"/>
                  <a:pt x="116" y="158"/>
                  <a:pt x="112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3"/>
                  <a:pt x="111" y="165"/>
                  <a:pt x="111" y="167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3" y="168"/>
                  <a:pt x="114" y="167"/>
                  <a:pt x="115" y="167"/>
                </a:cubicBezTo>
                <a:cubicBezTo>
                  <a:pt x="116" y="167"/>
                  <a:pt x="117" y="166"/>
                  <a:pt x="116" y="166"/>
                </a:cubicBezTo>
                <a:cubicBezTo>
                  <a:pt x="116" y="164"/>
                  <a:pt x="116" y="163"/>
                  <a:pt x="117" y="163"/>
                </a:cubicBezTo>
                <a:cubicBezTo>
                  <a:pt x="117" y="162"/>
                  <a:pt x="118" y="161"/>
                  <a:pt x="118" y="161"/>
                </a:cubicBezTo>
                <a:cubicBezTo>
                  <a:pt x="120" y="160"/>
                  <a:pt x="121" y="159"/>
                  <a:pt x="122" y="157"/>
                </a:cubicBezTo>
                <a:cubicBezTo>
                  <a:pt x="124" y="156"/>
                  <a:pt x="124" y="155"/>
                  <a:pt x="125" y="153"/>
                </a:cubicBezTo>
                <a:close/>
                <a:moveTo>
                  <a:pt x="120" y="62"/>
                </a:moveTo>
                <a:cubicBezTo>
                  <a:pt x="122" y="60"/>
                  <a:pt x="124" y="59"/>
                  <a:pt x="126" y="57"/>
                </a:cubicBezTo>
                <a:cubicBezTo>
                  <a:pt x="127" y="57"/>
                  <a:pt x="127" y="56"/>
                  <a:pt x="127" y="56"/>
                </a:cubicBezTo>
                <a:cubicBezTo>
                  <a:pt x="127" y="54"/>
                  <a:pt x="127" y="52"/>
                  <a:pt x="127" y="50"/>
                </a:cubicBezTo>
                <a:cubicBezTo>
                  <a:pt x="127" y="49"/>
                  <a:pt x="127" y="49"/>
                  <a:pt x="126" y="48"/>
                </a:cubicBezTo>
                <a:cubicBezTo>
                  <a:pt x="124" y="50"/>
                  <a:pt x="121" y="52"/>
                  <a:pt x="118" y="54"/>
                </a:cubicBezTo>
                <a:cubicBezTo>
                  <a:pt x="119" y="56"/>
                  <a:pt x="120" y="59"/>
                  <a:pt x="120" y="62"/>
                </a:cubicBezTo>
                <a:close/>
                <a:moveTo>
                  <a:pt x="146" y="85"/>
                </a:moveTo>
                <a:cubicBezTo>
                  <a:pt x="150" y="84"/>
                  <a:pt x="152" y="82"/>
                  <a:pt x="155" y="81"/>
                </a:cubicBezTo>
                <a:cubicBezTo>
                  <a:pt x="154" y="78"/>
                  <a:pt x="154" y="76"/>
                  <a:pt x="154" y="74"/>
                </a:cubicBezTo>
                <a:cubicBezTo>
                  <a:pt x="152" y="74"/>
                  <a:pt x="151" y="75"/>
                  <a:pt x="150" y="75"/>
                </a:cubicBezTo>
                <a:cubicBezTo>
                  <a:pt x="149" y="75"/>
                  <a:pt x="148" y="76"/>
                  <a:pt x="146" y="75"/>
                </a:cubicBezTo>
                <a:cubicBezTo>
                  <a:pt x="146" y="79"/>
                  <a:pt x="146" y="82"/>
                  <a:pt x="146" y="85"/>
                </a:cubicBezTo>
                <a:close/>
                <a:moveTo>
                  <a:pt x="31" y="45"/>
                </a:moveTo>
                <a:cubicBezTo>
                  <a:pt x="34" y="40"/>
                  <a:pt x="38" y="36"/>
                  <a:pt x="41" y="32"/>
                </a:cubicBezTo>
                <a:cubicBezTo>
                  <a:pt x="39" y="32"/>
                  <a:pt x="37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3" y="34"/>
                  <a:pt x="32" y="35"/>
                  <a:pt x="30" y="36"/>
                </a:cubicBezTo>
                <a:cubicBezTo>
                  <a:pt x="30" y="36"/>
                  <a:pt x="30" y="37"/>
                  <a:pt x="30" y="38"/>
                </a:cubicBezTo>
                <a:cubicBezTo>
                  <a:pt x="30" y="39"/>
                  <a:pt x="30" y="41"/>
                  <a:pt x="31" y="42"/>
                </a:cubicBezTo>
                <a:cubicBezTo>
                  <a:pt x="31" y="43"/>
                  <a:pt x="31" y="44"/>
                  <a:pt x="31" y="45"/>
                </a:cubicBezTo>
                <a:close/>
                <a:moveTo>
                  <a:pt x="201" y="38"/>
                </a:moveTo>
                <a:cubicBezTo>
                  <a:pt x="206" y="36"/>
                  <a:pt x="210" y="35"/>
                  <a:pt x="214" y="33"/>
                </a:cubicBezTo>
                <a:cubicBezTo>
                  <a:pt x="213" y="32"/>
                  <a:pt x="212" y="31"/>
                  <a:pt x="211" y="30"/>
                </a:cubicBezTo>
                <a:cubicBezTo>
                  <a:pt x="210" y="29"/>
                  <a:pt x="210" y="29"/>
                  <a:pt x="209" y="29"/>
                </a:cubicBezTo>
                <a:cubicBezTo>
                  <a:pt x="207" y="30"/>
                  <a:pt x="204" y="31"/>
                  <a:pt x="202" y="32"/>
                </a:cubicBezTo>
                <a:cubicBezTo>
                  <a:pt x="202" y="32"/>
                  <a:pt x="201" y="32"/>
                  <a:pt x="201" y="32"/>
                </a:cubicBezTo>
                <a:cubicBezTo>
                  <a:pt x="201" y="34"/>
                  <a:pt x="201" y="36"/>
                  <a:pt x="201" y="38"/>
                </a:cubicBezTo>
                <a:close/>
                <a:moveTo>
                  <a:pt x="122" y="85"/>
                </a:moveTo>
                <a:cubicBezTo>
                  <a:pt x="121" y="86"/>
                  <a:pt x="121" y="86"/>
                  <a:pt x="120" y="86"/>
                </a:cubicBezTo>
                <a:cubicBezTo>
                  <a:pt x="118" y="89"/>
                  <a:pt x="115" y="91"/>
                  <a:pt x="112" y="93"/>
                </a:cubicBezTo>
                <a:cubicBezTo>
                  <a:pt x="111" y="94"/>
                  <a:pt x="110" y="95"/>
                  <a:pt x="110" y="96"/>
                </a:cubicBezTo>
                <a:cubicBezTo>
                  <a:pt x="110" y="98"/>
                  <a:pt x="110" y="99"/>
                  <a:pt x="110" y="100"/>
                </a:cubicBezTo>
                <a:cubicBezTo>
                  <a:pt x="110" y="100"/>
                  <a:pt x="110" y="101"/>
                  <a:pt x="110" y="101"/>
                </a:cubicBezTo>
                <a:cubicBezTo>
                  <a:pt x="112" y="99"/>
                  <a:pt x="114" y="97"/>
                  <a:pt x="115" y="96"/>
                </a:cubicBezTo>
                <a:cubicBezTo>
                  <a:pt x="118" y="93"/>
                  <a:pt x="120" y="91"/>
                  <a:pt x="122" y="89"/>
                </a:cubicBezTo>
                <a:cubicBezTo>
                  <a:pt x="122" y="89"/>
                  <a:pt x="122" y="88"/>
                  <a:pt x="122" y="88"/>
                </a:cubicBezTo>
                <a:cubicBezTo>
                  <a:pt x="122" y="87"/>
                  <a:pt x="122" y="86"/>
                  <a:pt x="122" y="85"/>
                </a:cubicBezTo>
                <a:close/>
                <a:moveTo>
                  <a:pt x="39" y="188"/>
                </a:moveTo>
                <a:cubicBezTo>
                  <a:pt x="50" y="187"/>
                  <a:pt x="61" y="187"/>
                  <a:pt x="71" y="185"/>
                </a:cubicBezTo>
                <a:cubicBezTo>
                  <a:pt x="71" y="184"/>
                  <a:pt x="71" y="184"/>
                  <a:pt x="71" y="183"/>
                </a:cubicBezTo>
                <a:cubicBezTo>
                  <a:pt x="70" y="183"/>
                  <a:pt x="70" y="183"/>
                  <a:pt x="69" y="183"/>
                </a:cubicBezTo>
                <a:cubicBezTo>
                  <a:pt x="65" y="184"/>
                  <a:pt x="62" y="184"/>
                  <a:pt x="58" y="184"/>
                </a:cubicBezTo>
                <a:cubicBezTo>
                  <a:pt x="57" y="185"/>
                  <a:pt x="56" y="185"/>
                  <a:pt x="56" y="185"/>
                </a:cubicBezTo>
                <a:cubicBezTo>
                  <a:pt x="55" y="186"/>
                  <a:pt x="54" y="186"/>
                  <a:pt x="53" y="185"/>
                </a:cubicBezTo>
                <a:cubicBezTo>
                  <a:pt x="53" y="185"/>
                  <a:pt x="52" y="185"/>
                  <a:pt x="52" y="185"/>
                </a:cubicBezTo>
                <a:cubicBezTo>
                  <a:pt x="48" y="185"/>
                  <a:pt x="45" y="185"/>
                  <a:pt x="41" y="186"/>
                </a:cubicBezTo>
                <a:cubicBezTo>
                  <a:pt x="40" y="186"/>
                  <a:pt x="40" y="186"/>
                  <a:pt x="40" y="187"/>
                </a:cubicBezTo>
                <a:cubicBezTo>
                  <a:pt x="40" y="187"/>
                  <a:pt x="40" y="188"/>
                  <a:pt x="39" y="188"/>
                </a:cubicBezTo>
                <a:close/>
                <a:moveTo>
                  <a:pt x="7" y="33"/>
                </a:moveTo>
                <a:cubicBezTo>
                  <a:pt x="8" y="44"/>
                  <a:pt x="8" y="54"/>
                  <a:pt x="11" y="65"/>
                </a:cubicBezTo>
                <a:cubicBezTo>
                  <a:pt x="11" y="58"/>
                  <a:pt x="11" y="51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3"/>
                  <a:pt x="8" y="43"/>
                  <a:pt x="9" y="41"/>
                </a:cubicBezTo>
                <a:cubicBezTo>
                  <a:pt x="9" y="40"/>
                  <a:pt x="9" y="40"/>
                  <a:pt x="10" y="39"/>
                </a:cubicBezTo>
                <a:cubicBezTo>
                  <a:pt x="10" y="38"/>
                  <a:pt x="10" y="38"/>
                  <a:pt x="11" y="37"/>
                </a:cubicBezTo>
                <a:cubicBezTo>
                  <a:pt x="11" y="36"/>
                  <a:pt x="11" y="34"/>
                  <a:pt x="11" y="33"/>
                </a:cubicBezTo>
                <a:cubicBezTo>
                  <a:pt x="9" y="33"/>
                  <a:pt x="8" y="34"/>
                  <a:pt x="7" y="33"/>
                </a:cubicBezTo>
                <a:close/>
                <a:moveTo>
                  <a:pt x="58" y="90"/>
                </a:moveTo>
                <a:cubicBezTo>
                  <a:pt x="58" y="91"/>
                  <a:pt x="58" y="91"/>
                  <a:pt x="58" y="91"/>
                </a:cubicBezTo>
                <a:cubicBezTo>
                  <a:pt x="59" y="90"/>
                  <a:pt x="59" y="90"/>
                  <a:pt x="60" y="90"/>
                </a:cubicBezTo>
                <a:cubicBezTo>
                  <a:pt x="62" y="90"/>
                  <a:pt x="64" y="89"/>
                  <a:pt x="65" y="87"/>
                </a:cubicBezTo>
                <a:cubicBezTo>
                  <a:pt x="65" y="87"/>
                  <a:pt x="65" y="87"/>
                  <a:pt x="65" y="86"/>
                </a:cubicBezTo>
                <a:cubicBezTo>
                  <a:pt x="66" y="86"/>
                  <a:pt x="66" y="85"/>
                  <a:pt x="66" y="84"/>
                </a:cubicBezTo>
                <a:cubicBezTo>
                  <a:pt x="66" y="83"/>
                  <a:pt x="66" y="81"/>
                  <a:pt x="65" y="79"/>
                </a:cubicBezTo>
                <a:cubicBezTo>
                  <a:pt x="65" y="79"/>
                  <a:pt x="65" y="79"/>
                  <a:pt x="65" y="78"/>
                </a:cubicBezTo>
                <a:cubicBezTo>
                  <a:pt x="63" y="81"/>
                  <a:pt x="60" y="83"/>
                  <a:pt x="58" y="86"/>
                </a:cubicBezTo>
                <a:cubicBezTo>
                  <a:pt x="58" y="86"/>
                  <a:pt x="58" y="86"/>
                  <a:pt x="58" y="87"/>
                </a:cubicBezTo>
                <a:cubicBezTo>
                  <a:pt x="58" y="88"/>
                  <a:pt x="58" y="89"/>
                  <a:pt x="58" y="90"/>
                </a:cubicBezTo>
                <a:close/>
                <a:moveTo>
                  <a:pt x="85" y="95"/>
                </a:moveTo>
                <a:cubicBezTo>
                  <a:pt x="83" y="94"/>
                  <a:pt x="83" y="93"/>
                  <a:pt x="84" y="91"/>
                </a:cubicBezTo>
                <a:cubicBezTo>
                  <a:pt x="85" y="90"/>
                  <a:pt x="85" y="90"/>
                  <a:pt x="86" y="89"/>
                </a:cubicBezTo>
                <a:cubicBezTo>
                  <a:pt x="87" y="88"/>
                  <a:pt x="87" y="88"/>
                  <a:pt x="88" y="87"/>
                </a:cubicBezTo>
                <a:cubicBezTo>
                  <a:pt x="89" y="87"/>
                  <a:pt x="89" y="86"/>
                  <a:pt x="88" y="86"/>
                </a:cubicBezTo>
                <a:cubicBezTo>
                  <a:pt x="87" y="86"/>
                  <a:pt x="86" y="87"/>
                  <a:pt x="85" y="87"/>
                </a:cubicBezTo>
                <a:cubicBezTo>
                  <a:pt x="84" y="87"/>
                  <a:pt x="84" y="87"/>
                  <a:pt x="83" y="88"/>
                </a:cubicBezTo>
                <a:cubicBezTo>
                  <a:pt x="81" y="91"/>
                  <a:pt x="78" y="94"/>
                  <a:pt x="76" y="97"/>
                </a:cubicBezTo>
                <a:cubicBezTo>
                  <a:pt x="76" y="97"/>
                  <a:pt x="76" y="97"/>
                  <a:pt x="75" y="97"/>
                </a:cubicBezTo>
                <a:cubicBezTo>
                  <a:pt x="77" y="98"/>
                  <a:pt x="79" y="98"/>
                  <a:pt x="81" y="99"/>
                </a:cubicBezTo>
                <a:cubicBezTo>
                  <a:pt x="81" y="99"/>
                  <a:pt x="82" y="99"/>
                  <a:pt x="82" y="98"/>
                </a:cubicBezTo>
                <a:cubicBezTo>
                  <a:pt x="83" y="97"/>
                  <a:pt x="84" y="96"/>
                  <a:pt x="85" y="95"/>
                </a:cubicBezTo>
                <a:close/>
                <a:moveTo>
                  <a:pt x="120" y="101"/>
                </a:moveTo>
                <a:cubicBezTo>
                  <a:pt x="119" y="101"/>
                  <a:pt x="119" y="101"/>
                  <a:pt x="118" y="101"/>
                </a:cubicBezTo>
                <a:cubicBezTo>
                  <a:pt x="116" y="102"/>
                  <a:pt x="114" y="104"/>
                  <a:pt x="111" y="105"/>
                </a:cubicBezTo>
                <a:cubicBezTo>
                  <a:pt x="110" y="105"/>
                  <a:pt x="109" y="106"/>
                  <a:pt x="109" y="107"/>
                </a:cubicBezTo>
                <a:cubicBezTo>
                  <a:pt x="109" y="108"/>
                  <a:pt x="108" y="108"/>
                  <a:pt x="107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5" y="110"/>
                  <a:pt x="104" y="112"/>
                  <a:pt x="103" y="113"/>
                </a:cubicBezTo>
                <a:cubicBezTo>
                  <a:pt x="102" y="114"/>
                  <a:pt x="102" y="115"/>
                  <a:pt x="102" y="116"/>
                </a:cubicBezTo>
                <a:cubicBezTo>
                  <a:pt x="103" y="116"/>
                  <a:pt x="103" y="115"/>
                  <a:pt x="103" y="115"/>
                </a:cubicBezTo>
                <a:cubicBezTo>
                  <a:pt x="108" y="112"/>
                  <a:pt x="113" y="108"/>
                  <a:pt x="117" y="105"/>
                </a:cubicBezTo>
                <a:cubicBezTo>
                  <a:pt x="119" y="104"/>
                  <a:pt x="120" y="103"/>
                  <a:pt x="120" y="101"/>
                </a:cubicBezTo>
                <a:close/>
                <a:moveTo>
                  <a:pt x="224" y="197"/>
                </a:moveTo>
                <a:cubicBezTo>
                  <a:pt x="224" y="197"/>
                  <a:pt x="224" y="197"/>
                  <a:pt x="224" y="197"/>
                </a:cubicBezTo>
                <a:cubicBezTo>
                  <a:pt x="227" y="199"/>
                  <a:pt x="230" y="201"/>
                  <a:pt x="233" y="203"/>
                </a:cubicBezTo>
                <a:cubicBezTo>
                  <a:pt x="233" y="203"/>
                  <a:pt x="233" y="203"/>
                  <a:pt x="234" y="203"/>
                </a:cubicBezTo>
                <a:cubicBezTo>
                  <a:pt x="235" y="203"/>
                  <a:pt x="237" y="203"/>
                  <a:pt x="238" y="203"/>
                </a:cubicBezTo>
                <a:cubicBezTo>
                  <a:pt x="239" y="203"/>
                  <a:pt x="239" y="202"/>
                  <a:pt x="238" y="202"/>
                </a:cubicBezTo>
                <a:cubicBezTo>
                  <a:pt x="238" y="202"/>
                  <a:pt x="237" y="202"/>
                  <a:pt x="237" y="202"/>
                </a:cubicBezTo>
                <a:cubicBezTo>
                  <a:pt x="235" y="202"/>
                  <a:pt x="234" y="201"/>
                  <a:pt x="234" y="199"/>
                </a:cubicBezTo>
                <a:cubicBezTo>
                  <a:pt x="234" y="199"/>
                  <a:pt x="234" y="198"/>
                  <a:pt x="234" y="198"/>
                </a:cubicBezTo>
                <a:cubicBezTo>
                  <a:pt x="234" y="197"/>
                  <a:pt x="235" y="195"/>
                  <a:pt x="235" y="194"/>
                </a:cubicBezTo>
                <a:cubicBezTo>
                  <a:pt x="231" y="195"/>
                  <a:pt x="228" y="196"/>
                  <a:pt x="224" y="197"/>
                </a:cubicBezTo>
                <a:close/>
                <a:moveTo>
                  <a:pt x="153" y="134"/>
                </a:moveTo>
                <a:cubicBezTo>
                  <a:pt x="153" y="134"/>
                  <a:pt x="153" y="134"/>
                  <a:pt x="153" y="134"/>
                </a:cubicBezTo>
                <a:cubicBezTo>
                  <a:pt x="154" y="134"/>
                  <a:pt x="155" y="134"/>
                  <a:pt x="155" y="133"/>
                </a:cubicBezTo>
                <a:cubicBezTo>
                  <a:pt x="156" y="133"/>
                  <a:pt x="156" y="133"/>
                  <a:pt x="157" y="134"/>
                </a:cubicBezTo>
                <a:cubicBezTo>
                  <a:pt x="157" y="134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7"/>
                  <a:pt x="154" y="138"/>
                  <a:pt x="153" y="138"/>
                </a:cubicBezTo>
                <a:cubicBezTo>
                  <a:pt x="153" y="138"/>
                  <a:pt x="152" y="139"/>
                  <a:pt x="152" y="139"/>
                </a:cubicBezTo>
                <a:cubicBezTo>
                  <a:pt x="152" y="140"/>
                  <a:pt x="152" y="142"/>
                  <a:pt x="152" y="144"/>
                </a:cubicBezTo>
                <a:cubicBezTo>
                  <a:pt x="154" y="142"/>
                  <a:pt x="156" y="141"/>
                  <a:pt x="158" y="139"/>
                </a:cubicBezTo>
                <a:cubicBezTo>
                  <a:pt x="158" y="139"/>
                  <a:pt x="158" y="139"/>
                  <a:pt x="158" y="138"/>
                </a:cubicBezTo>
                <a:cubicBezTo>
                  <a:pt x="159" y="135"/>
                  <a:pt x="160" y="132"/>
                  <a:pt x="161" y="129"/>
                </a:cubicBezTo>
                <a:cubicBezTo>
                  <a:pt x="161" y="128"/>
                  <a:pt x="161" y="128"/>
                  <a:pt x="162" y="127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7" y="130"/>
                  <a:pt x="155" y="132"/>
                  <a:pt x="153" y="134"/>
                </a:cubicBezTo>
                <a:close/>
                <a:moveTo>
                  <a:pt x="175" y="129"/>
                </a:moveTo>
                <a:cubicBezTo>
                  <a:pt x="174" y="130"/>
                  <a:pt x="173" y="131"/>
                  <a:pt x="172" y="131"/>
                </a:cubicBezTo>
                <a:cubicBezTo>
                  <a:pt x="171" y="132"/>
                  <a:pt x="171" y="132"/>
                  <a:pt x="171" y="133"/>
                </a:cubicBezTo>
                <a:cubicBezTo>
                  <a:pt x="170" y="136"/>
                  <a:pt x="170" y="138"/>
                  <a:pt x="169" y="141"/>
                </a:cubicBezTo>
                <a:cubicBezTo>
                  <a:pt x="169" y="141"/>
                  <a:pt x="169" y="141"/>
                  <a:pt x="169" y="142"/>
                </a:cubicBezTo>
                <a:cubicBezTo>
                  <a:pt x="172" y="141"/>
                  <a:pt x="174" y="140"/>
                  <a:pt x="176" y="139"/>
                </a:cubicBezTo>
                <a:cubicBezTo>
                  <a:pt x="176" y="136"/>
                  <a:pt x="176" y="132"/>
                  <a:pt x="175" y="129"/>
                </a:cubicBezTo>
                <a:close/>
                <a:moveTo>
                  <a:pt x="71" y="73"/>
                </a:moveTo>
                <a:cubicBezTo>
                  <a:pt x="73" y="73"/>
                  <a:pt x="74" y="73"/>
                  <a:pt x="75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9" y="70"/>
                  <a:pt x="81" y="67"/>
                  <a:pt x="83" y="64"/>
                </a:cubicBezTo>
                <a:cubicBezTo>
                  <a:pt x="84" y="64"/>
                  <a:pt x="84" y="63"/>
                  <a:pt x="84" y="63"/>
                </a:cubicBezTo>
                <a:cubicBezTo>
                  <a:pt x="84" y="62"/>
                  <a:pt x="83" y="61"/>
                  <a:pt x="83" y="60"/>
                </a:cubicBezTo>
                <a:cubicBezTo>
                  <a:pt x="83" y="60"/>
                  <a:pt x="82" y="61"/>
                  <a:pt x="82" y="61"/>
                </a:cubicBezTo>
                <a:cubicBezTo>
                  <a:pt x="78" y="64"/>
                  <a:pt x="75" y="68"/>
                  <a:pt x="72" y="71"/>
                </a:cubicBezTo>
                <a:cubicBezTo>
                  <a:pt x="72" y="72"/>
                  <a:pt x="71" y="72"/>
                  <a:pt x="71" y="73"/>
                </a:cubicBezTo>
                <a:close/>
                <a:moveTo>
                  <a:pt x="92" y="133"/>
                </a:moveTo>
                <a:cubicBezTo>
                  <a:pt x="92" y="133"/>
                  <a:pt x="92" y="133"/>
                  <a:pt x="92" y="133"/>
                </a:cubicBezTo>
                <a:cubicBezTo>
                  <a:pt x="89" y="136"/>
                  <a:pt x="87" y="138"/>
                  <a:pt x="85" y="140"/>
                </a:cubicBezTo>
                <a:cubicBezTo>
                  <a:pt x="84" y="140"/>
                  <a:pt x="84" y="141"/>
                  <a:pt x="84" y="141"/>
                </a:cubicBezTo>
                <a:cubicBezTo>
                  <a:pt x="84" y="144"/>
                  <a:pt x="84" y="146"/>
                  <a:pt x="84" y="148"/>
                </a:cubicBezTo>
                <a:cubicBezTo>
                  <a:pt x="84" y="149"/>
                  <a:pt x="84" y="150"/>
                  <a:pt x="84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150"/>
                  <a:pt x="85" y="150"/>
                  <a:pt x="85" y="150"/>
                </a:cubicBezTo>
                <a:cubicBezTo>
                  <a:pt x="85" y="148"/>
                  <a:pt x="86" y="147"/>
                  <a:pt x="87" y="145"/>
                </a:cubicBezTo>
                <a:cubicBezTo>
                  <a:pt x="87" y="144"/>
                  <a:pt x="88" y="144"/>
                  <a:pt x="89" y="143"/>
                </a:cubicBezTo>
                <a:cubicBezTo>
                  <a:pt x="89" y="143"/>
                  <a:pt x="89" y="143"/>
                  <a:pt x="90" y="142"/>
                </a:cubicBezTo>
                <a:cubicBezTo>
                  <a:pt x="90" y="139"/>
                  <a:pt x="91" y="136"/>
                  <a:pt x="92" y="133"/>
                </a:cubicBezTo>
                <a:close/>
                <a:moveTo>
                  <a:pt x="134" y="110"/>
                </a:moveTo>
                <a:cubicBezTo>
                  <a:pt x="134" y="110"/>
                  <a:pt x="133" y="111"/>
                  <a:pt x="133" y="111"/>
                </a:cubicBezTo>
                <a:cubicBezTo>
                  <a:pt x="130" y="112"/>
                  <a:pt x="127" y="114"/>
                  <a:pt x="123" y="115"/>
                </a:cubicBezTo>
                <a:cubicBezTo>
                  <a:pt x="122" y="116"/>
                  <a:pt x="121" y="117"/>
                  <a:pt x="121" y="118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1" y="122"/>
                  <a:pt x="121" y="122"/>
                  <a:pt x="121" y="123"/>
                </a:cubicBezTo>
                <a:cubicBezTo>
                  <a:pt x="121" y="122"/>
                  <a:pt x="122" y="122"/>
                  <a:pt x="122" y="122"/>
                </a:cubicBezTo>
                <a:cubicBezTo>
                  <a:pt x="125" y="119"/>
                  <a:pt x="129" y="117"/>
                  <a:pt x="132" y="115"/>
                </a:cubicBezTo>
                <a:cubicBezTo>
                  <a:pt x="133" y="113"/>
                  <a:pt x="134" y="112"/>
                  <a:pt x="134" y="110"/>
                </a:cubicBezTo>
                <a:close/>
                <a:moveTo>
                  <a:pt x="75" y="184"/>
                </a:moveTo>
                <a:cubicBezTo>
                  <a:pt x="76" y="184"/>
                  <a:pt x="76" y="184"/>
                  <a:pt x="77" y="184"/>
                </a:cubicBezTo>
                <a:cubicBezTo>
                  <a:pt x="85" y="183"/>
                  <a:pt x="92" y="183"/>
                  <a:pt x="100" y="182"/>
                </a:cubicBezTo>
                <a:cubicBezTo>
                  <a:pt x="102" y="181"/>
                  <a:pt x="104" y="181"/>
                  <a:pt x="107" y="181"/>
                </a:cubicBezTo>
                <a:cubicBezTo>
                  <a:pt x="107" y="181"/>
                  <a:pt x="108" y="181"/>
                  <a:pt x="108" y="180"/>
                </a:cubicBezTo>
                <a:cubicBezTo>
                  <a:pt x="107" y="180"/>
                  <a:pt x="107" y="180"/>
                  <a:pt x="106" y="180"/>
                </a:cubicBezTo>
                <a:cubicBezTo>
                  <a:pt x="102" y="180"/>
                  <a:pt x="99" y="180"/>
                  <a:pt x="95" y="180"/>
                </a:cubicBezTo>
                <a:cubicBezTo>
                  <a:pt x="94" y="180"/>
                  <a:pt x="93" y="181"/>
                  <a:pt x="93" y="181"/>
                </a:cubicBezTo>
                <a:cubicBezTo>
                  <a:pt x="92" y="182"/>
                  <a:pt x="91" y="182"/>
                  <a:pt x="91" y="181"/>
                </a:cubicBezTo>
                <a:cubicBezTo>
                  <a:pt x="90" y="181"/>
                  <a:pt x="90" y="180"/>
                  <a:pt x="89" y="180"/>
                </a:cubicBezTo>
                <a:cubicBezTo>
                  <a:pt x="88" y="181"/>
                  <a:pt x="87" y="181"/>
                  <a:pt x="86" y="181"/>
                </a:cubicBezTo>
                <a:cubicBezTo>
                  <a:pt x="84" y="181"/>
                  <a:pt x="82" y="181"/>
                  <a:pt x="81" y="182"/>
                </a:cubicBezTo>
                <a:cubicBezTo>
                  <a:pt x="81" y="182"/>
                  <a:pt x="80" y="182"/>
                  <a:pt x="80" y="182"/>
                </a:cubicBezTo>
                <a:cubicBezTo>
                  <a:pt x="78" y="182"/>
                  <a:pt x="77" y="183"/>
                  <a:pt x="76" y="183"/>
                </a:cubicBezTo>
                <a:cubicBezTo>
                  <a:pt x="76" y="183"/>
                  <a:pt x="76" y="184"/>
                  <a:pt x="75" y="184"/>
                </a:cubicBezTo>
                <a:close/>
                <a:moveTo>
                  <a:pt x="176" y="167"/>
                </a:moveTo>
                <a:cubicBezTo>
                  <a:pt x="179" y="167"/>
                  <a:pt x="182" y="167"/>
                  <a:pt x="184" y="167"/>
                </a:cubicBezTo>
                <a:cubicBezTo>
                  <a:pt x="184" y="166"/>
                  <a:pt x="184" y="165"/>
                  <a:pt x="184" y="164"/>
                </a:cubicBezTo>
                <a:cubicBezTo>
                  <a:pt x="184" y="163"/>
                  <a:pt x="184" y="162"/>
                  <a:pt x="184" y="162"/>
                </a:cubicBezTo>
                <a:cubicBezTo>
                  <a:pt x="183" y="161"/>
                  <a:pt x="183" y="159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2" y="158"/>
                  <a:pt x="181" y="158"/>
                  <a:pt x="180" y="159"/>
                </a:cubicBezTo>
                <a:cubicBezTo>
                  <a:pt x="179" y="159"/>
                  <a:pt x="178" y="159"/>
                  <a:pt x="178" y="160"/>
                </a:cubicBezTo>
                <a:cubicBezTo>
                  <a:pt x="178" y="162"/>
                  <a:pt x="177" y="163"/>
                  <a:pt x="177" y="165"/>
                </a:cubicBezTo>
                <a:cubicBezTo>
                  <a:pt x="177" y="165"/>
                  <a:pt x="176" y="166"/>
                  <a:pt x="176" y="167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1"/>
                </a:cubicBezTo>
                <a:cubicBezTo>
                  <a:pt x="42" y="104"/>
                  <a:pt x="40" y="106"/>
                  <a:pt x="38" y="108"/>
                </a:cubicBezTo>
                <a:cubicBezTo>
                  <a:pt x="37" y="108"/>
                  <a:pt x="37" y="109"/>
                  <a:pt x="37" y="109"/>
                </a:cubicBezTo>
                <a:cubicBezTo>
                  <a:pt x="37" y="111"/>
                  <a:pt x="38" y="113"/>
                  <a:pt x="38" y="115"/>
                </a:cubicBezTo>
                <a:cubicBezTo>
                  <a:pt x="39" y="115"/>
                  <a:pt x="41" y="114"/>
                  <a:pt x="42" y="114"/>
                </a:cubicBezTo>
                <a:cubicBezTo>
                  <a:pt x="43" y="110"/>
                  <a:pt x="44" y="105"/>
                  <a:pt x="44" y="101"/>
                </a:cubicBezTo>
                <a:close/>
                <a:moveTo>
                  <a:pt x="110" y="67"/>
                </a:moveTo>
                <a:cubicBezTo>
                  <a:pt x="113" y="66"/>
                  <a:pt x="115" y="65"/>
                  <a:pt x="118" y="64"/>
                </a:cubicBezTo>
                <a:cubicBezTo>
                  <a:pt x="117" y="61"/>
                  <a:pt x="117" y="58"/>
                  <a:pt x="116" y="55"/>
                </a:cubicBezTo>
                <a:cubicBezTo>
                  <a:pt x="114" y="57"/>
                  <a:pt x="112" y="58"/>
                  <a:pt x="111" y="59"/>
                </a:cubicBezTo>
                <a:cubicBezTo>
                  <a:pt x="111" y="59"/>
                  <a:pt x="110" y="59"/>
                  <a:pt x="110" y="60"/>
                </a:cubicBezTo>
                <a:cubicBezTo>
                  <a:pt x="110" y="62"/>
                  <a:pt x="110" y="64"/>
                  <a:pt x="110" y="67"/>
                </a:cubicBezTo>
                <a:close/>
                <a:moveTo>
                  <a:pt x="152" y="110"/>
                </a:moveTo>
                <a:cubicBezTo>
                  <a:pt x="147" y="115"/>
                  <a:pt x="141" y="121"/>
                  <a:pt x="13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40" y="125"/>
                  <a:pt x="143" y="123"/>
                  <a:pt x="146" y="122"/>
                </a:cubicBezTo>
                <a:cubicBezTo>
                  <a:pt x="147" y="121"/>
                  <a:pt x="148" y="121"/>
                  <a:pt x="148" y="120"/>
                </a:cubicBezTo>
                <a:cubicBezTo>
                  <a:pt x="149" y="117"/>
                  <a:pt x="150" y="113"/>
                  <a:pt x="152" y="110"/>
                </a:cubicBezTo>
                <a:close/>
                <a:moveTo>
                  <a:pt x="180" y="102"/>
                </a:moveTo>
                <a:cubicBezTo>
                  <a:pt x="180" y="103"/>
                  <a:pt x="179" y="103"/>
                  <a:pt x="179" y="104"/>
                </a:cubicBezTo>
                <a:cubicBezTo>
                  <a:pt x="178" y="104"/>
                  <a:pt x="177" y="105"/>
                  <a:pt x="178" y="106"/>
                </a:cubicBezTo>
                <a:cubicBezTo>
                  <a:pt x="178" y="108"/>
                  <a:pt x="178" y="110"/>
                  <a:pt x="178" y="113"/>
                </a:cubicBezTo>
                <a:cubicBezTo>
                  <a:pt x="178" y="114"/>
                  <a:pt x="178" y="115"/>
                  <a:pt x="176" y="115"/>
                </a:cubicBezTo>
                <a:cubicBezTo>
                  <a:pt x="176" y="116"/>
                  <a:pt x="176" y="118"/>
                  <a:pt x="176" y="119"/>
                </a:cubicBezTo>
                <a:cubicBezTo>
                  <a:pt x="179" y="118"/>
                  <a:pt x="181" y="117"/>
                  <a:pt x="184" y="116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1" y="115"/>
                  <a:pt x="181" y="114"/>
                  <a:pt x="181" y="113"/>
                </a:cubicBezTo>
                <a:cubicBezTo>
                  <a:pt x="181" y="112"/>
                  <a:pt x="181" y="111"/>
                  <a:pt x="181" y="110"/>
                </a:cubicBezTo>
                <a:cubicBezTo>
                  <a:pt x="181" y="108"/>
                  <a:pt x="181" y="105"/>
                  <a:pt x="180" y="102"/>
                </a:cubicBezTo>
                <a:close/>
                <a:moveTo>
                  <a:pt x="33" y="22"/>
                </a:moveTo>
                <a:cubicBezTo>
                  <a:pt x="35" y="22"/>
                  <a:pt x="37" y="22"/>
                  <a:pt x="39" y="22"/>
                </a:cubicBezTo>
                <a:cubicBezTo>
                  <a:pt x="40" y="23"/>
                  <a:pt x="41" y="22"/>
                  <a:pt x="41" y="20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7"/>
                  <a:pt x="41" y="16"/>
                  <a:pt x="42" y="16"/>
                </a:cubicBezTo>
                <a:cubicBezTo>
                  <a:pt x="43" y="16"/>
                  <a:pt x="43" y="16"/>
                  <a:pt x="43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6" y="17"/>
                  <a:pt x="47" y="16"/>
                  <a:pt x="47" y="15"/>
                </a:cubicBezTo>
                <a:cubicBezTo>
                  <a:pt x="44" y="15"/>
                  <a:pt x="42" y="15"/>
                  <a:pt x="39" y="14"/>
                </a:cubicBezTo>
                <a:cubicBezTo>
                  <a:pt x="37" y="17"/>
                  <a:pt x="35" y="19"/>
                  <a:pt x="33" y="22"/>
                </a:cubicBezTo>
                <a:close/>
                <a:moveTo>
                  <a:pt x="32" y="120"/>
                </a:moveTo>
                <a:cubicBezTo>
                  <a:pt x="32" y="120"/>
                  <a:pt x="32" y="121"/>
                  <a:pt x="32" y="122"/>
                </a:cubicBezTo>
                <a:cubicBezTo>
                  <a:pt x="32" y="125"/>
                  <a:pt x="32" y="127"/>
                  <a:pt x="32" y="130"/>
                </a:cubicBezTo>
                <a:cubicBezTo>
                  <a:pt x="32" y="133"/>
                  <a:pt x="33" y="135"/>
                  <a:pt x="33" y="138"/>
                </a:cubicBezTo>
                <a:cubicBezTo>
                  <a:pt x="33" y="137"/>
                  <a:pt x="34" y="136"/>
                  <a:pt x="34" y="135"/>
                </a:cubicBezTo>
                <a:cubicBezTo>
                  <a:pt x="34" y="135"/>
                  <a:pt x="34" y="134"/>
                  <a:pt x="34" y="133"/>
                </a:cubicBezTo>
                <a:cubicBezTo>
                  <a:pt x="34" y="133"/>
                  <a:pt x="34" y="132"/>
                  <a:pt x="34" y="132"/>
                </a:cubicBezTo>
                <a:cubicBezTo>
                  <a:pt x="34" y="131"/>
                  <a:pt x="34" y="131"/>
                  <a:pt x="35" y="130"/>
                </a:cubicBezTo>
                <a:cubicBezTo>
                  <a:pt x="36" y="130"/>
                  <a:pt x="36" y="129"/>
                  <a:pt x="36" y="129"/>
                </a:cubicBezTo>
                <a:cubicBezTo>
                  <a:pt x="36" y="126"/>
                  <a:pt x="35" y="123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4" y="120"/>
                  <a:pt x="33" y="120"/>
                  <a:pt x="32" y="120"/>
                </a:cubicBezTo>
                <a:close/>
                <a:moveTo>
                  <a:pt x="82" y="77"/>
                </a:moveTo>
                <a:cubicBezTo>
                  <a:pt x="80" y="76"/>
                  <a:pt x="79" y="76"/>
                  <a:pt x="78" y="76"/>
                </a:cubicBezTo>
                <a:cubicBezTo>
                  <a:pt x="77" y="76"/>
                  <a:pt x="77" y="76"/>
                  <a:pt x="76" y="77"/>
                </a:cubicBezTo>
                <a:cubicBezTo>
                  <a:pt x="75" y="79"/>
                  <a:pt x="73" y="81"/>
                  <a:pt x="72" y="83"/>
                </a:cubicBezTo>
                <a:cubicBezTo>
                  <a:pt x="72" y="83"/>
                  <a:pt x="71" y="83"/>
                  <a:pt x="71" y="84"/>
                </a:cubicBezTo>
                <a:cubicBezTo>
                  <a:pt x="71" y="85"/>
                  <a:pt x="71" y="86"/>
                  <a:pt x="71" y="87"/>
                </a:cubicBezTo>
                <a:cubicBezTo>
                  <a:pt x="72" y="88"/>
                  <a:pt x="73" y="87"/>
                  <a:pt x="73" y="87"/>
                </a:cubicBezTo>
                <a:cubicBezTo>
                  <a:pt x="76" y="84"/>
                  <a:pt x="78" y="81"/>
                  <a:pt x="81" y="78"/>
                </a:cubicBezTo>
                <a:cubicBezTo>
                  <a:pt x="81" y="77"/>
                  <a:pt x="82" y="77"/>
                  <a:pt x="82" y="77"/>
                </a:cubicBezTo>
                <a:close/>
                <a:moveTo>
                  <a:pt x="157" y="6"/>
                </a:moveTo>
                <a:cubicBezTo>
                  <a:pt x="142" y="6"/>
                  <a:pt x="126" y="6"/>
                  <a:pt x="111" y="6"/>
                </a:cubicBezTo>
                <a:cubicBezTo>
                  <a:pt x="111" y="7"/>
                  <a:pt x="110" y="7"/>
                  <a:pt x="110" y="8"/>
                </a:cubicBezTo>
                <a:cubicBezTo>
                  <a:pt x="112" y="8"/>
                  <a:pt x="113" y="8"/>
                  <a:pt x="114" y="7"/>
                </a:cubicBezTo>
                <a:cubicBezTo>
                  <a:pt x="123" y="7"/>
                  <a:pt x="131" y="6"/>
                  <a:pt x="139" y="7"/>
                </a:cubicBezTo>
                <a:cubicBezTo>
                  <a:pt x="145" y="7"/>
                  <a:pt x="151" y="8"/>
                  <a:pt x="157" y="6"/>
                </a:cubicBezTo>
                <a:close/>
                <a:moveTo>
                  <a:pt x="164" y="14"/>
                </a:moveTo>
                <a:cubicBezTo>
                  <a:pt x="163" y="14"/>
                  <a:pt x="163" y="14"/>
                  <a:pt x="162" y="14"/>
                </a:cubicBezTo>
                <a:cubicBezTo>
                  <a:pt x="158" y="15"/>
                  <a:pt x="154" y="16"/>
                  <a:pt x="151" y="17"/>
                </a:cubicBezTo>
                <a:cubicBezTo>
                  <a:pt x="150" y="17"/>
                  <a:pt x="150" y="18"/>
                  <a:pt x="150" y="18"/>
                </a:cubicBezTo>
                <a:cubicBezTo>
                  <a:pt x="148" y="19"/>
                  <a:pt x="147" y="20"/>
                  <a:pt x="146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2" y="20"/>
                  <a:pt x="156" y="19"/>
                  <a:pt x="161" y="18"/>
                </a:cubicBezTo>
                <a:cubicBezTo>
                  <a:pt x="161" y="18"/>
                  <a:pt x="162" y="18"/>
                  <a:pt x="162" y="17"/>
                </a:cubicBezTo>
                <a:cubicBezTo>
                  <a:pt x="162" y="16"/>
                  <a:pt x="163" y="15"/>
                  <a:pt x="164" y="14"/>
                </a:cubicBezTo>
                <a:close/>
                <a:moveTo>
                  <a:pt x="136" y="122"/>
                </a:moveTo>
                <a:cubicBezTo>
                  <a:pt x="139" y="119"/>
                  <a:pt x="152" y="106"/>
                  <a:pt x="153" y="105"/>
                </a:cubicBezTo>
                <a:cubicBezTo>
                  <a:pt x="152" y="105"/>
                  <a:pt x="151" y="105"/>
                  <a:pt x="150" y="106"/>
                </a:cubicBezTo>
                <a:cubicBezTo>
                  <a:pt x="149" y="106"/>
                  <a:pt x="148" y="107"/>
                  <a:pt x="147" y="108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6" y="109"/>
                  <a:pt x="146" y="109"/>
                  <a:pt x="146" y="110"/>
                </a:cubicBezTo>
                <a:cubicBezTo>
                  <a:pt x="145" y="110"/>
                  <a:pt x="144" y="110"/>
                  <a:pt x="144" y="110"/>
                </a:cubicBezTo>
                <a:cubicBezTo>
                  <a:pt x="141" y="114"/>
                  <a:pt x="139" y="118"/>
                  <a:pt x="136" y="122"/>
                </a:cubicBezTo>
                <a:close/>
                <a:moveTo>
                  <a:pt x="92" y="39"/>
                </a:moveTo>
                <a:cubicBezTo>
                  <a:pt x="92" y="39"/>
                  <a:pt x="92" y="38"/>
                  <a:pt x="92" y="38"/>
                </a:cubicBezTo>
                <a:cubicBezTo>
                  <a:pt x="89" y="41"/>
                  <a:pt x="87" y="44"/>
                  <a:pt x="84" y="47"/>
                </a:cubicBezTo>
                <a:cubicBezTo>
                  <a:pt x="84" y="47"/>
                  <a:pt x="84" y="48"/>
                  <a:pt x="83" y="48"/>
                </a:cubicBezTo>
                <a:cubicBezTo>
                  <a:pt x="85" y="48"/>
                  <a:pt x="87" y="48"/>
                  <a:pt x="89" y="48"/>
                </a:cubicBezTo>
                <a:cubicBezTo>
                  <a:pt x="90" y="48"/>
                  <a:pt x="91" y="48"/>
                  <a:pt x="91" y="47"/>
                </a:cubicBezTo>
                <a:cubicBezTo>
                  <a:pt x="92" y="47"/>
                  <a:pt x="92" y="46"/>
                  <a:pt x="92" y="46"/>
                </a:cubicBezTo>
                <a:cubicBezTo>
                  <a:pt x="92" y="43"/>
                  <a:pt x="92" y="41"/>
                  <a:pt x="92" y="39"/>
                </a:cubicBezTo>
                <a:close/>
                <a:moveTo>
                  <a:pt x="146" y="192"/>
                </a:moveTo>
                <a:cubicBezTo>
                  <a:pt x="146" y="193"/>
                  <a:pt x="146" y="195"/>
                  <a:pt x="145" y="196"/>
                </a:cubicBezTo>
                <a:cubicBezTo>
                  <a:pt x="149" y="196"/>
                  <a:pt x="152" y="196"/>
                  <a:pt x="155" y="195"/>
                </a:cubicBezTo>
                <a:cubicBezTo>
                  <a:pt x="155" y="194"/>
                  <a:pt x="155" y="192"/>
                  <a:pt x="155" y="190"/>
                </a:cubicBezTo>
                <a:cubicBezTo>
                  <a:pt x="152" y="191"/>
                  <a:pt x="149" y="191"/>
                  <a:pt x="146" y="192"/>
                </a:cubicBezTo>
                <a:close/>
                <a:moveTo>
                  <a:pt x="157" y="190"/>
                </a:moveTo>
                <a:cubicBezTo>
                  <a:pt x="157" y="192"/>
                  <a:pt x="157" y="193"/>
                  <a:pt x="157" y="195"/>
                </a:cubicBezTo>
                <a:cubicBezTo>
                  <a:pt x="161" y="194"/>
                  <a:pt x="164" y="194"/>
                  <a:pt x="167" y="194"/>
                </a:cubicBezTo>
                <a:cubicBezTo>
                  <a:pt x="167" y="191"/>
                  <a:pt x="167" y="190"/>
                  <a:pt x="166" y="189"/>
                </a:cubicBezTo>
                <a:cubicBezTo>
                  <a:pt x="163" y="189"/>
                  <a:pt x="161" y="190"/>
                  <a:pt x="157" y="190"/>
                </a:cubicBezTo>
                <a:close/>
                <a:moveTo>
                  <a:pt x="139" y="152"/>
                </a:moveTo>
                <a:cubicBezTo>
                  <a:pt x="139" y="152"/>
                  <a:pt x="139" y="152"/>
                  <a:pt x="139" y="153"/>
                </a:cubicBezTo>
                <a:cubicBezTo>
                  <a:pt x="142" y="150"/>
                  <a:pt x="145" y="148"/>
                  <a:pt x="148" y="146"/>
                </a:cubicBezTo>
                <a:cubicBezTo>
                  <a:pt x="149" y="146"/>
                  <a:pt x="149" y="145"/>
                  <a:pt x="149" y="145"/>
                </a:cubicBezTo>
                <a:cubicBezTo>
                  <a:pt x="149" y="144"/>
                  <a:pt x="149" y="142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6" y="143"/>
                  <a:pt x="144" y="144"/>
                  <a:pt x="141" y="146"/>
                </a:cubicBezTo>
                <a:cubicBezTo>
                  <a:pt x="141" y="146"/>
                  <a:pt x="141" y="147"/>
                  <a:pt x="141" y="147"/>
                </a:cubicBezTo>
                <a:cubicBezTo>
                  <a:pt x="140" y="149"/>
                  <a:pt x="139" y="151"/>
                  <a:pt x="139" y="152"/>
                </a:cubicBezTo>
                <a:close/>
                <a:moveTo>
                  <a:pt x="122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8" y="25"/>
                  <a:pt x="132" y="24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0" y="21"/>
                  <a:pt x="141" y="20"/>
                </a:cubicBezTo>
                <a:cubicBezTo>
                  <a:pt x="141" y="20"/>
                  <a:pt x="141" y="20"/>
                  <a:pt x="140" y="20"/>
                </a:cubicBezTo>
                <a:cubicBezTo>
                  <a:pt x="136" y="21"/>
                  <a:pt x="131" y="21"/>
                  <a:pt x="126" y="22"/>
                </a:cubicBezTo>
                <a:cubicBezTo>
                  <a:pt x="126" y="22"/>
                  <a:pt x="126" y="22"/>
                  <a:pt x="125" y="22"/>
                </a:cubicBezTo>
                <a:cubicBezTo>
                  <a:pt x="124" y="23"/>
                  <a:pt x="123" y="24"/>
                  <a:pt x="122" y="26"/>
                </a:cubicBezTo>
                <a:close/>
                <a:moveTo>
                  <a:pt x="144" y="192"/>
                </a:moveTo>
                <a:cubicBezTo>
                  <a:pt x="140" y="192"/>
                  <a:pt x="137" y="192"/>
                  <a:pt x="134" y="193"/>
                </a:cubicBezTo>
                <a:cubicBezTo>
                  <a:pt x="134" y="194"/>
                  <a:pt x="134" y="195"/>
                  <a:pt x="134" y="197"/>
                </a:cubicBezTo>
                <a:cubicBezTo>
                  <a:pt x="137" y="197"/>
                  <a:pt x="140" y="197"/>
                  <a:pt x="143" y="196"/>
                </a:cubicBezTo>
                <a:cubicBezTo>
                  <a:pt x="143" y="195"/>
                  <a:pt x="143" y="193"/>
                  <a:pt x="144" y="192"/>
                </a:cubicBezTo>
                <a:close/>
                <a:moveTo>
                  <a:pt x="177" y="142"/>
                </a:moveTo>
                <a:cubicBezTo>
                  <a:pt x="175" y="143"/>
                  <a:pt x="173" y="143"/>
                  <a:pt x="172" y="144"/>
                </a:cubicBezTo>
                <a:cubicBezTo>
                  <a:pt x="169" y="145"/>
                  <a:pt x="169" y="145"/>
                  <a:pt x="168" y="149"/>
                </a:cubicBezTo>
                <a:cubicBezTo>
                  <a:pt x="168" y="150"/>
                  <a:pt x="168" y="151"/>
                  <a:pt x="169" y="152"/>
                </a:cubicBezTo>
                <a:cubicBezTo>
                  <a:pt x="171" y="149"/>
                  <a:pt x="174" y="147"/>
                  <a:pt x="177" y="145"/>
                </a:cubicBezTo>
                <a:cubicBezTo>
                  <a:pt x="177" y="145"/>
                  <a:pt x="177" y="145"/>
                  <a:pt x="177" y="144"/>
                </a:cubicBezTo>
                <a:cubicBezTo>
                  <a:pt x="177" y="144"/>
                  <a:pt x="177" y="143"/>
                  <a:pt x="177" y="142"/>
                </a:cubicBezTo>
                <a:close/>
                <a:moveTo>
                  <a:pt x="95" y="123"/>
                </a:moveTo>
                <a:cubicBezTo>
                  <a:pt x="94" y="123"/>
                  <a:pt x="93" y="123"/>
                  <a:pt x="93" y="124"/>
                </a:cubicBezTo>
                <a:cubicBezTo>
                  <a:pt x="90" y="126"/>
                  <a:pt x="88" y="129"/>
                  <a:pt x="86" y="131"/>
                </a:cubicBezTo>
                <a:cubicBezTo>
                  <a:pt x="86" y="132"/>
                  <a:pt x="85" y="132"/>
                  <a:pt x="85" y="132"/>
                </a:cubicBezTo>
                <a:cubicBezTo>
                  <a:pt x="85" y="133"/>
                  <a:pt x="84" y="134"/>
                  <a:pt x="84" y="134"/>
                </a:cubicBezTo>
                <a:cubicBezTo>
                  <a:pt x="84" y="135"/>
                  <a:pt x="85" y="135"/>
                  <a:pt x="85" y="135"/>
                </a:cubicBezTo>
                <a:cubicBezTo>
                  <a:pt x="86" y="135"/>
                  <a:pt x="86" y="135"/>
                  <a:pt x="86" y="134"/>
                </a:cubicBezTo>
                <a:cubicBezTo>
                  <a:pt x="88" y="133"/>
                  <a:pt x="90" y="131"/>
                  <a:pt x="92" y="129"/>
                </a:cubicBezTo>
                <a:cubicBezTo>
                  <a:pt x="94" y="128"/>
                  <a:pt x="94" y="127"/>
                  <a:pt x="94" y="126"/>
                </a:cubicBezTo>
                <a:cubicBezTo>
                  <a:pt x="94" y="125"/>
                  <a:pt x="94" y="124"/>
                  <a:pt x="94" y="124"/>
                </a:cubicBezTo>
                <a:cubicBezTo>
                  <a:pt x="94" y="124"/>
                  <a:pt x="95" y="123"/>
                  <a:pt x="95" y="123"/>
                </a:cubicBezTo>
                <a:close/>
                <a:moveTo>
                  <a:pt x="43" y="169"/>
                </a:moveTo>
                <a:cubicBezTo>
                  <a:pt x="40" y="169"/>
                  <a:pt x="38" y="169"/>
                  <a:pt x="36" y="169"/>
                </a:cubicBezTo>
                <a:cubicBezTo>
                  <a:pt x="36" y="169"/>
                  <a:pt x="35" y="170"/>
                  <a:pt x="35" y="170"/>
                </a:cubicBezTo>
                <a:cubicBezTo>
                  <a:pt x="35" y="172"/>
                  <a:pt x="35" y="174"/>
                  <a:pt x="35" y="175"/>
                </a:cubicBezTo>
                <a:cubicBezTo>
                  <a:pt x="35" y="176"/>
                  <a:pt x="35" y="176"/>
                  <a:pt x="35" y="177"/>
                </a:cubicBezTo>
                <a:cubicBezTo>
                  <a:pt x="37" y="176"/>
                  <a:pt x="39" y="176"/>
                  <a:pt x="40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3"/>
                  <a:pt x="42" y="171"/>
                  <a:pt x="43" y="169"/>
                </a:cubicBezTo>
                <a:close/>
                <a:moveTo>
                  <a:pt x="100" y="133"/>
                </a:moveTo>
                <a:cubicBezTo>
                  <a:pt x="100" y="133"/>
                  <a:pt x="100" y="134"/>
                  <a:pt x="101" y="134"/>
                </a:cubicBezTo>
                <a:cubicBezTo>
                  <a:pt x="104" y="130"/>
                  <a:pt x="107" y="127"/>
                  <a:pt x="110" y="124"/>
                </a:cubicBezTo>
                <a:cubicBezTo>
                  <a:pt x="109" y="124"/>
                  <a:pt x="108" y="123"/>
                  <a:pt x="107" y="123"/>
                </a:cubicBezTo>
                <a:cubicBezTo>
                  <a:pt x="105" y="124"/>
                  <a:pt x="103" y="125"/>
                  <a:pt x="101" y="126"/>
                </a:cubicBezTo>
                <a:cubicBezTo>
                  <a:pt x="101" y="129"/>
                  <a:pt x="100" y="131"/>
                  <a:pt x="100" y="133"/>
                </a:cubicBezTo>
                <a:close/>
                <a:moveTo>
                  <a:pt x="49" y="109"/>
                </a:moveTo>
                <a:cubicBezTo>
                  <a:pt x="49" y="109"/>
                  <a:pt x="49" y="109"/>
                  <a:pt x="49" y="109"/>
                </a:cubicBezTo>
                <a:cubicBezTo>
                  <a:pt x="51" y="105"/>
                  <a:pt x="54" y="102"/>
                  <a:pt x="56" y="99"/>
                </a:cubicBezTo>
                <a:cubicBezTo>
                  <a:pt x="54" y="99"/>
                  <a:pt x="50" y="99"/>
                  <a:pt x="48" y="99"/>
                </a:cubicBezTo>
                <a:cubicBezTo>
                  <a:pt x="49" y="102"/>
                  <a:pt x="49" y="105"/>
                  <a:pt x="49" y="109"/>
                </a:cubicBezTo>
                <a:close/>
                <a:moveTo>
                  <a:pt x="153" y="179"/>
                </a:moveTo>
                <a:cubicBezTo>
                  <a:pt x="153" y="179"/>
                  <a:pt x="153" y="178"/>
                  <a:pt x="152" y="178"/>
                </a:cubicBezTo>
                <a:cubicBezTo>
                  <a:pt x="152" y="178"/>
                  <a:pt x="151" y="178"/>
                  <a:pt x="150" y="178"/>
                </a:cubicBezTo>
                <a:cubicBezTo>
                  <a:pt x="148" y="178"/>
                  <a:pt x="146" y="178"/>
                  <a:pt x="145" y="178"/>
                </a:cubicBezTo>
                <a:cubicBezTo>
                  <a:pt x="143" y="177"/>
                  <a:pt x="141" y="177"/>
                  <a:pt x="140" y="178"/>
                </a:cubicBezTo>
                <a:cubicBezTo>
                  <a:pt x="139" y="178"/>
                  <a:pt x="138" y="178"/>
                  <a:pt x="138" y="179"/>
                </a:cubicBezTo>
                <a:cubicBezTo>
                  <a:pt x="138" y="179"/>
                  <a:pt x="137" y="179"/>
                  <a:pt x="137" y="180"/>
                </a:cubicBezTo>
                <a:cubicBezTo>
                  <a:pt x="136" y="180"/>
                  <a:pt x="136" y="180"/>
                  <a:pt x="135" y="180"/>
                </a:cubicBezTo>
                <a:cubicBezTo>
                  <a:pt x="135" y="180"/>
                  <a:pt x="135" y="180"/>
                  <a:pt x="134" y="180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40" y="182"/>
                  <a:pt x="146" y="181"/>
                  <a:pt x="152" y="179"/>
                </a:cubicBezTo>
                <a:cubicBezTo>
                  <a:pt x="152" y="179"/>
                  <a:pt x="152" y="179"/>
                  <a:pt x="153" y="179"/>
                </a:cubicBezTo>
                <a:close/>
                <a:moveTo>
                  <a:pt x="34" y="61"/>
                </a:moveTo>
                <a:cubicBezTo>
                  <a:pt x="34" y="61"/>
                  <a:pt x="35" y="60"/>
                  <a:pt x="35" y="60"/>
                </a:cubicBezTo>
                <a:cubicBezTo>
                  <a:pt x="37" y="58"/>
                  <a:pt x="39" y="55"/>
                  <a:pt x="40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40" y="50"/>
                  <a:pt x="39" y="49"/>
                  <a:pt x="38" y="50"/>
                </a:cubicBezTo>
                <a:cubicBezTo>
                  <a:pt x="37" y="52"/>
                  <a:pt x="35" y="54"/>
                  <a:pt x="34" y="55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8"/>
                  <a:pt x="34" y="59"/>
                  <a:pt x="34" y="61"/>
                </a:cubicBezTo>
                <a:close/>
                <a:moveTo>
                  <a:pt x="98" y="25"/>
                </a:moveTo>
                <a:cubicBezTo>
                  <a:pt x="99" y="24"/>
                  <a:pt x="100" y="23"/>
                  <a:pt x="101" y="22"/>
                </a:cubicBezTo>
                <a:cubicBezTo>
                  <a:pt x="103" y="21"/>
                  <a:pt x="103" y="19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99" y="17"/>
                  <a:pt x="97" y="17"/>
                </a:cubicBezTo>
                <a:cubicBezTo>
                  <a:pt x="97" y="17"/>
                  <a:pt x="96" y="17"/>
                  <a:pt x="96" y="17"/>
                </a:cubicBezTo>
                <a:cubicBezTo>
                  <a:pt x="96" y="18"/>
                  <a:pt x="95" y="18"/>
                  <a:pt x="95" y="18"/>
                </a:cubicBezTo>
                <a:cubicBezTo>
                  <a:pt x="95" y="19"/>
                  <a:pt x="96" y="20"/>
                  <a:pt x="96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8" y="24"/>
                  <a:pt x="98" y="24"/>
                  <a:pt x="98" y="25"/>
                </a:cubicBezTo>
                <a:close/>
                <a:moveTo>
                  <a:pt x="42" y="182"/>
                </a:moveTo>
                <a:cubicBezTo>
                  <a:pt x="45" y="181"/>
                  <a:pt x="49" y="181"/>
                  <a:pt x="53" y="181"/>
                </a:cubicBezTo>
                <a:cubicBezTo>
                  <a:pt x="53" y="180"/>
                  <a:pt x="53" y="178"/>
                  <a:pt x="53" y="177"/>
                </a:cubicBezTo>
                <a:cubicBezTo>
                  <a:pt x="51" y="177"/>
                  <a:pt x="50" y="177"/>
                  <a:pt x="49" y="177"/>
                </a:cubicBezTo>
                <a:cubicBezTo>
                  <a:pt x="47" y="177"/>
                  <a:pt x="45" y="178"/>
                  <a:pt x="43" y="178"/>
                </a:cubicBezTo>
                <a:cubicBezTo>
                  <a:pt x="43" y="178"/>
                  <a:pt x="43" y="179"/>
                  <a:pt x="42" y="179"/>
                </a:cubicBezTo>
                <a:cubicBezTo>
                  <a:pt x="42" y="180"/>
                  <a:pt x="42" y="181"/>
                  <a:pt x="42" y="182"/>
                </a:cubicBezTo>
                <a:close/>
                <a:moveTo>
                  <a:pt x="163" y="92"/>
                </a:moveTo>
                <a:cubicBezTo>
                  <a:pt x="166" y="90"/>
                  <a:pt x="168" y="89"/>
                  <a:pt x="171" y="87"/>
                </a:cubicBezTo>
                <a:cubicBezTo>
                  <a:pt x="171" y="86"/>
                  <a:pt x="171" y="85"/>
                  <a:pt x="171" y="83"/>
                </a:cubicBezTo>
                <a:cubicBezTo>
                  <a:pt x="168" y="84"/>
                  <a:pt x="165" y="86"/>
                  <a:pt x="163" y="87"/>
                </a:cubicBezTo>
                <a:cubicBezTo>
                  <a:pt x="163" y="88"/>
                  <a:pt x="163" y="90"/>
                  <a:pt x="163" y="92"/>
                </a:cubicBezTo>
                <a:close/>
                <a:moveTo>
                  <a:pt x="139" y="174"/>
                </a:moveTo>
                <a:cubicBezTo>
                  <a:pt x="139" y="174"/>
                  <a:pt x="139" y="174"/>
                  <a:pt x="139" y="174"/>
                </a:cubicBezTo>
                <a:cubicBezTo>
                  <a:pt x="141" y="174"/>
                  <a:pt x="142" y="175"/>
                  <a:pt x="143" y="174"/>
                </a:cubicBezTo>
                <a:cubicBezTo>
                  <a:pt x="146" y="174"/>
                  <a:pt x="150" y="173"/>
                  <a:pt x="153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1"/>
                  <a:pt x="154" y="171"/>
                  <a:pt x="154" y="170"/>
                </a:cubicBezTo>
                <a:cubicBezTo>
                  <a:pt x="152" y="170"/>
                  <a:pt x="149" y="170"/>
                  <a:pt x="147" y="170"/>
                </a:cubicBezTo>
                <a:cubicBezTo>
                  <a:pt x="146" y="170"/>
                  <a:pt x="146" y="170"/>
                  <a:pt x="145" y="171"/>
                </a:cubicBezTo>
                <a:cubicBezTo>
                  <a:pt x="143" y="172"/>
                  <a:pt x="141" y="173"/>
                  <a:pt x="139" y="174"/>
                </a:cubicBezTo>
                <a:close/>
                <a:moveTo>
                  <a:pt x="170" y="188"/>
                </a:moveTo>
                <a:cubicBezTo>
                  <a:pt x="169" y="190"/>
                  <a:pt x="169" y="191"/>
                  <a:pt x="169" y="193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73" y="192"/>
                  <a:pt x="175" y="192"/>
                  <a:pt x="178" y="191"/>
                </a:cubicBezTo>
                <a:cubicBezTo>
                  <a:pt x="179" y="191"/>
                  <a:pt x="179" y="191"/>
                  <a:pt x="179" y="189"/>
                </a:cubicBezTo>
                <a:cubicBezTo>
                  <a:pt x="179" y="189"/>
                  <a:pt x="179" y="189"/>
                  <a:pt x="179" y="188"/>
                </a:cubicBezTo>
                <a:cubicBezTo>
                  <a:pt x="176" y="188"/>
                  <a:pt x="173" y="188"/>
                  <a:pt x="170" y="188"/>
                </a:cubicBezTo>
                <a:close/>
                <a:moveTo>
                  <a:pt x="123" y="197"/>
                </a:moveTo>
                <a:cubicBezTo>
                  <a:pt x="126" y="197"/>
                  <a:pt x="128" y="197"/>
                  <a:pt x="131" y="197"/>
                </a:cubicBezTo>
                <a:cubicBezTo>
                  <a:pt x="131" y="195"/>
                  <a:pt x="131" y="194"/>
                  <a:pt x="131" y="193"/>
                </a:cubicBezTo>
                <a:cubicBezTo>
                  <a:pt x="129" y="193"/>
                  <a:pt x="126" y="193"/>
                  <a:pt x="123" y="193"/>
                </a:cubicBezTo>
                <a:cubicBezTo>
                  <a:pt x="123" y="194"/>
                  <a:pt x="123" y="196"/>
                  <a:pt x="123" y="197"/>
                </a:cubicBezTo>
                <a:close/>
                <a:moveTo>
                  <a:pt x="185" y="122"/>
                </a:moveTo>
                <a:cubicBezTo>
                  <a:pt x="184" y="122"/>
                  <a:pt x="184" y="122"/>
                  <a:pt x="184" y="123"/>
                </a:cubicBezTo>
                <a:cubicBezTo>
                  <a:pt x="182" y="124"/>
                  <a:pt x="180" y="125"/>
                  <a:pt x="178" y="127"/>
                </a:cubicBezTo>
                <a:cubicBezTo>
                  <a:pt x="178" y="127"/>
                  <a:pt x="178" y="127"/>
                  <a:pt x="178" y="128"/>
                </a:cubicBezTo>
                <a:cubicBezTo>
                  <a:pt x="178" y="131"/>
                  <a:pt x="178" y="134"/>
                  <a:pt x="179" y="137"/>
                </a:cubicBezTo>
                <a:cubicBezTo>
                  <a:pt x="179" y="137"/>
                  <a:pt x="179" y="137"/>
                  <a:pt x="179" y="138"/>
                </a:cubicBezTo>
                <a:cubicBezTo>
                  <a:pt x="180" y="138"/>
                  <a:pt x="180" y="137"/>
                  <a:pt x="180" y="136"/>
                </a:cubicBezTo>
                <a:cubicBezTo>
                  <a:pt x="181" y="133"/>
                  <a:pt x="181" y="130"/>
                  <a:pt x="182" y="127"/>
                </a:cubicBezTo>
                <a:cubicBezTo>
                  <a:pt x="182" y="126"/>
                  <a:pt x="182" y="125"/>
                  <a:pt x="183" y="125"/>
                </a:cubicBezTo>
                <a:cubicBezTo>
                  <a:pt x="183" y="124"/>
                  <a:pt x="184" y="124"/>
                  <a:pt x="185" y="124"/>
                </a:cubicBezTo>
                <a:cubicBezTo>
                  <a:pt x="185" y="124"/>
                  <a:pt x="185" y="123"/>
                  <a:pt x="185" y="122"/>
                </a:cubicBezTo>
                <a:close/>
                <a:moveTo>
                  <a:pt x="79" y="40"/>
                </a:moveTo>
                <a:cubicBezTo>
                  <a:pt x="77" y="41"/>
                  <a:pt x="75" y="41"/>
                  <a:pt x="73" y="41"/>
                </a:cubicBezTo>
                <a:cubicBezTo>
                  <a:pt x="72" y="42"/>
                  <a:pt x="72" y="42"/>
                  <a:pt x="72" y="43"/>
                </a:cubicBezTo>
                <a:cubicBezTo>
                  <a:pt x="72" y="44"/>
                  <a:pt x="72" y="46"/>
                  <a:pt x="72" y="48"/>
                </a:cubicBezTo>
                <a:cubicBezTo>
                  <a:pt x="73" y="48"/>
                  <a:pt x="74" y="48"/>
                  <a:pt x="75" y="47"/>
                </a:cubicBezTo>
                <a:cubicBezTo>
                  <a:pt x="76" y="45"/>
                  <a:pt x="78" y="44"/>
                  <a:pt x="79" y="43"/>
                </a:cubicBezTo>
                <a:cubicBezTo>
                  <a:pt x="80" y="42"/>
                  <a:pt x="80" y="41"/>
                  <a:pt x="79" y="40"/>
                </a:cubicBezTo>
                <a:close/>
                <a:moveTo>
                  <a:pt x="170" y="75"/>
                </a:moveTo>
                <a:cubicBezTo>
                  <a:pt x="167" y="77"/>
                  <a:pt x="165" y="78"/>
                  <a:pt x="163" y="79"/>
                </a:cubicBezTo>
                <a:cubicBezTo>
                  <a:pt x="163" y="79"/>
                  <a:pt x="163" y="80"/>
                  <a:pt x="163" y="80"/>
                </a:cubicBezTo>
                <a:cubicBezTo>
                  <a:pt x="163" y="81"/>
                  <a:pt x="163" y="82"/>
                  <a:pt x="163" y="84"/>
                </a:cubicBezTo>
                <a:cubicBezTo>
                  <a:pt x="165" y="83"/>
                  <a:pt x="168" y="82"/>
                  <a:pt x="170" y="81"/>
                </a:cubicBezTo>
                <a:cubicBezTo>
                  <a:pt x="170" y="79"/>
                  <a:pt x="170" y="77"/>
                  <a:pt x="170" y="75"/>
                </a:cubicBezTo>
                <a:close/>
                <a:moveTo>
                  <a:pt x="21" y="197"/>
                </a:moveTo>
                <a:cubicBezTo>
                  <a:pt x="21" y="198"/>
                  <a:pt x="21" y="199"/>
                  <a:pt x="21" y="199"/>
                </a:cubicBezTo>
                <a:cubicBezTo>
                  <a:pt x="21" y="200"/>
                  <a:pt x="20" y="201"/>
                  <a:pt x="19" y="201"/>
                </a:cubicBezTo>
                <a:cubicBezTo>
                  <a:pt x="19" y="201"/>
                  <a:pt x="18" y="200"/>
                  <a:pt x="18" y="200"/>
                </a:cubicBezTo>
                <a:cubicBezTo>
                  <a:pt x="18" y="199"/>
                  <a:pt x="18" y="199"/>
                  <a:pt x="18" y="198"/>
                </a:cubicBezTo>
                <a:cubicBezTo>
                  <a:pt x="18" y="199"/>
                  <a:pt x="18" y="200"/>
                  <a:pt x="18" y="201"/>
                </a:cubicBezTo>
                <a:cubicBezTo>
                  <a:pt x="18" y="201"/>
                  <a:pt x="18" y="201"/>
                  <a:pt x="18" y="202"/>
                </a:cubicBezTo>
                <a:cubicBezTo>
                  <a:pt x="19" y="202"/>
                  <a:pt x="20" y="203"/>
                  <a:pt x="21" y="203"/>
                </a:cubicBezTo>
                <a:cubicBezTo>
                  <a:pt x="24" y="204"/>
                  <a:pt x="26" y="204"/>
                  <a:pt x="28" y="203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27" y="201"/>
                  <a:pt x="25" y="200"/>
                  <a:pt x="24" y="199"/>
                </a:cubicBezTo>
                <a:cubicBezTo>
                  <a:pt x="24" y="198"/>
                  <a:pt x="23" y="198"/>
                  <a:pt x="23" y="198"/>
                </a:cubicBezTo>
                <a:cubicBezTo>
                  <a:pt x="22" y="198"/>
                  <a:pt x="22" y="197"/>
                  <a:pt x="21" y="197"/>
                </a:cubicBezTo>
                <a:close/>
                <a:moveTo>
                  <a:pt x="208" y="28"/>
                </a:moveTo>
                <a:cubicBezTo>
                  <a:pt x="206" y="25"/>
                  <a:pt x="201" y="21"/>
                  <a:pt x="200" y="21"/>
                </a:cubicBezTo>
                <a:cubicBezTo>
                  <a:pt x="201" y="24"/>
                  <a:pt x="201" y="27"/>
                  <a:pt x="201" y="30"/>
                </a:cubicBezTo>
                <a:cubicBezTo>
                  <a:pt x="204" y="29"/>
                  <a:pt x="206" y="28"/>
                  <a:pt x="208" y="28"/>
                </a:cubicBezTo>
                <a:close/>
                <a:moveTo>
                  <a:pt x="76" y="133"/>
                </a:moveTo>
                <a:cubicBezTo>
                  <a:pt x="77" y="133"/>
                  <a:pt x="78" y="133"/>
                  <a:pt x="79" y="133"/>
                </a:cubicBezTo>
                <a:cubicBezTo>
                  <a:pt x="80" y="133"/>
                  <a:pt x="82" y="133"/>
                  <a:pt x="82" y="131"/>
                </a:cubicBezTo>
                <a:cubicBezTo>
                  <a:pt x="82" y="129"/>
                  <a:pt x="82" y="127"/>
                  <a:pt x="82" y="125"/>
                </a:cubicBezTo>
                <a:cubicBezTo>
                  <a:pt x="81" y="125"/>
                  <a:pt x="80" y="125"/>
                  <a:pt x="78" y="126"/>
                </a:cubicBezTo>
                <a:cubicBezTo>
                  <a:pt x="78" y="126"/>
                  <a:pt x="78" y="126"/>
                  <a:pt x="78" y="127"/>
                </a:cubicBezTo>
                <a:cubicBezTo>
                  <a:pt x="77" y="128"/>
                  <a:pt x="77" y="130"/>
                  <a:pt x="76" y="133"/>
                </a:cubicBezTo>
                <a:close/>
                <a:moveTo>
                  <a:pt x="139" y="89"/>
                </a:moveTo>
                <a:cubicBezTo>
                  <a:pt x="139" y="86"/>
                  <a:pt x="138" y="84"/>
                  <a:pt x="138" y="82"/>
                </a:cubicBezTo>
                <a:cubicBezTo>
                  <a:pt x="136" y="84"/>
                  <a:pt x="131" y="92"/>
                  <a:pt x="130" y="93"/>
                </a:cubicBezTo>
                <a:cubicBezTo>
                  <a:pt x="133" y="92"/>
                  <a:pt x="136" y="90"/>
                  <a:pt x="139" y="89"/>
                </a:cubicBezTo>
                <a:close/>
                <a:moveTo>
                  <a:pt x="169" y="45"/>
                </a:moveTo>
                <a:cubicBezTo>
                  <a:pt x="169" y="46"/>
                  <a:pt x="169" y="47"/>
                  <a:pt x="169" y="48"/>
                </a:cubicBezTo>
                <a:cubicBezTo>
                  <a:pt x="169" y="49"/>
                  <a:pt x="170" y="50"/>
                  <a:pt x="170" y="51"/>
                </a:cubicBezTo>
                <a:cubicBezTo>
                  <a:pt x="171" y="50"/>
                  <a:pt x="172" y="50"/>
                  <a:pt x="173" y="50"/>
                </a:cubicBezTo>
                <a:cubicBezTo>
                  <a:pt x="173" y="49"/>
                  <a:pt x="173" y="48"/>
                  <a:pt x="173" y="47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75" y="44"/>
                  <a:pt x="176" y="44"/>
                  <a:pt x="176" y="45"/>
                </a:cubicBezTo>
                <a:cubicBezTo>
                  <a:pt x="176" y="46"/>
                  <a:pt x="177" y="46"/>
                  <a:pt x="177" y="47"/>
                </a:cubicBezTo>
                <a:cubicBezTo>
                  <a:pt x="177" y="47"/>
                  <a:pt x="177" y="47"/>
                  <a:pt x="177" y="48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7" y="43"/>
                  <a:pt x="176" y="41"/>
                </a:cubicBezTo>
                <a:cubicBezTo>
                  <a:pt x="174" y="42"/>
                  <a:pt x="171" y="43"/>
                  <a:pt x="169" y="45"/>
                </a:cubicBezTo>
                <a:close/>
                <a:moveTo>
                  <a:pt x="178" y="55"/>
                </a:moveTo>
                <a:cubicBezTo>
                  <a:pt x="179" y="57"/>
                  <a:pt x="179" y="59"/>
                  <a:pt x="179" y="61"/>
                </a:cubicBezTo>
                <a:cubicBezTo>
                  <a:pt x="181" y="60"/>
                  <a:pt x="182" y="60"/>
                  <a:pt x="183" y="60"/>
                </a:cubicBezTo>
                <a:cubicBezTo>
                  <a:pt x="183" y="58"/>
                  <a:pt x="183" y="57"/>
                  <a:pt x="183" y="56"/>
                </a:cubicBezTo>
                <a:cubicBezTo>
                  <a:pt x="183" y="54"/>
                  <a:pt x="184" y="53"/>
                  <a:pt x="183" y="51"/>
                </a:cubicBezTo>
                <a:cubicBezTo>
                  <a:pt x="182" y="53"/>
                  <a:pt x="180" y="54"/>
                  <a:pt x="178" y="55"/>
                </a:cubicBezTo>
                <a:close/>
                <a:moveTo>
                  <a:pt x="73" y="135"/>
                </a:moveTo>
                <a:cubicBezTo>
                  <a:pt x="70" y="134"/>
                  <a:pt x="68" y="134"/>
                  <a:pt x="67" y="136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38"/>
                  <a:pt x="65" y="140"/>
                  <a:pt x="65" y="141"/>
                </a:cubicBezTo>
                <a:cubicBezTo>
                  <a:pt x="67" y="141"/>
                  <a:pt x="69" y="141"/>
                  <a:pt x="70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2" y="138"/>
                  <a:pt x="72" y="137"/>
                  <a:pt x="73" y="135"/>
                </a:cubicBezTo>
                <a:close/>
                <a:moveTo>
                  <a:pt x="62" y="99"/>
                </a:moveTo>
                <a:cubicBezTo>
                  <a:pt x="62" y="99"/>
                  <a:pt x="61" y="99"/>
                  <a:pt x="61" y="99"/>
                </a:cubicBezTo>
                <a:cubicBezTo>
                  <a:pt x="60" y="99"/>
                  <a:pt x="59" y="99"/>
                  <a:pt x="58" y="100"/>
                </a:cubicBezTo>
                <a:cubicBezTo>
                  <a:pt x="56" y="104"/>
                  <a:pt x="53" y="108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2"/>
                  <a:pt x="52" y="112"/>
                  <a:pt x="53" y="111"/>
                </a:cubicBezTo>
                <a:cubicBezTo>
                  <a:pt x="55" y="108"/>
                  <a:pt x="58" y="104"/>
                  <a:pt x="61" y="100"/>
                </a:cubicBezTo>
                <a:cubicBezTo>
                  <a:pt x="62" y="100"/>
                  <a:pt x="62" y="100"/>
                  <a:pt x="62" y="99"/>
                </a:cubicBezTo>
                <a:close/>
                <a:moveTo>
                  <a:pt x="113" y="198"/>
                </a:moveTo>
                <a:cubicBezTo>
                  <a:pt x="115" y="198"/>
                  <a:pt x="118" y="198"/>
                  <a:pt x="120" y="198"/>
                </a:cubicBezTo>
                <a:cubicBezTo>
                  <a:pt x="120" y="196"/>
                  <a:pt x="121" y="195"/>
                  <a:pt x="121" y="193"/>
                </a:cubicBezTo>
                <a:cubicBezTo>
                  <a:pt x="118" y="193"/>
                  <a:pt x="116" y="194"/>
                  <a:pt x="113" y="194"/>
                </a:cubicBezTo>
                <a:cubicBezTo>
                  <a:pt x="113" y="195"/>
                  <a:pt x="113" y="197"/>
                  <a:pt x="113" y="198"/>
                </a:cubicBezTo>
                <a:close/>
                <a:moveTo>
                  <a:pt x="98" y="171"/>
                </a:moveTo>
                <a:cubicBezTo>
                  <a:pt x="98" y="171"/>
                  <a:pt x="98" y="171"/>
                  <a:pt x="98" y="171"/>
                </a:cubicBezTo>
                <a:cubicBezTo>
                  <a:pt x="101" y="170"/>
                  <a:pt x="105" y="169"/>
                  <a:pt x="108" y="168"/>
                </a:cubicBezTo>
                <a:cubicBezTo>
                  <a:pt x="109" y="166"/>
                  <a:pt x="109" y="165"/>
                  <a:pt x="109" y="162"/>
                </a:cubicBezTo>
                <a:cubicBezTo>
                  <a:pt x="105" y="165"/>
                  <a:pt x="101" y="168"/>
                  <a:pt x="98" y="171"/>
                </a:cubicBezTo>
                <a:close/>
                <a:moveTo>
                  <a:pt x="152" y="44"/>
                </a:moveTo>
                <a:cubicBezTo>
                  <a:pt x="153" y="44"/>
                  <a:pt x="160" y="42"/>
                  <a:pt x="161" y="41"/>
                </a:cubicBezTo>
                <a:cubicBezTo>
                  <a:pt x="162" y="39"/>
                  <a:pt x="162" y="38"/>
                  <a:pt x="162" y="36"/>
                </a:cubicBezTo>
                <a:cubicBezTo>
                  <a:pt x="158" y="38"/>
                  <a:pt x="155" y="40"/>
                  <a:pt x="152" y="42"/>
                </a:cubicBezTo>
                <a:cubicBezTo>
                  <a:pt x="152" y="43"/>
                  <a:pt x="152" y="43"/>
                  <a:pt x="152" y="44"/>
                </a:cubicBezTo>
                <a:close/>
                <a:moveTo>
                  <a:pt x="163" y="76"/>
                </a:moveTo>
                <a:cubicBezTo>
                  <a:pt x="165" y="75"/>
                  <a:pt x="167" y="74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0"/>
                  <a:pt x="169" y="69"/>
                  <a:pt x="169" y="68"/>
                </a:cubicBezTo>
                <a:cubicBezTo>
                  <a:pt x="167" y="69"/>
                  <a:pt x="165" y="70"/>
                  <a:pt x="163" y="70"/>
                </a:cubicBezTo>
                <a:cubicBezTo>
                  <a:pt x="163" y="72"/>
                  <a:pt x="163" y="74"/>
                  <a:pt x="163" y="76"/>
                </a:cubicBezTo>
                <a:close/>
                <a:moveTo>
                  <a:pt x="23" y="125"/>
                </a:moveTo>
                <a:cubicBezTo>
                  <a:pt x="22" y="126"/>
                  <a:pt x="22" y="126"/>
                  <a:pt x="22" y="126"/>
                </a:cubicBezTo>
                <a:cubicBezTo>
                  <a:pt x="21" y="127"/>
                  <a:pt x="21" y="128"/>
                  <a:pt x="21" y="129"/>
                </a:cubicBezTo>
                <a:cubicBezTo>
                  <a:pt x="22" y="137"/>
                  <a:pt x="23" y="145"/>
                  <a:pt x="24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46"/>
                  <a:pt x="23" y="136"/>
                  <a:pt x="23" y="125"/>
                </a:cubicBezTo>
                <a:close/>
                <a:moveTo>
                  <a:pt x="144" y="74"/>
                </a:moveTo>
                <a:cubicBezTo>
                  <a:pt x="144" y="74"/>
                  <a:pt x="143" y="74"/>
                  <a:pt x="143" y="74"/>
                </a:cubicBezTo>
                <a:cubicBezTo>
                  <a:pt x="142" y="76"/>
                  <a:pt x="141" y="77"/>
                  <a:pt x="140" y="78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1" y="82"/>
                  <a:pt x="141" y="84"/>
                  <a:pt x="142" y="86"/>
                </a:cubicBezTo>
                <a:cubicBezTo>
                  <a:pt x="142" y="87"/>
                  <a:pt x="142" y="87"/>
                  <a:pt x="142" y="88"/>
                </a:cubicBezTo>
                <a:cubicBezTo>
                  <a:pt x="144" y="87"/>
                  <a:pt x="144" y="87"/>
                  <a:pt x="144" y="85"/>
                </a:cubicBezTo>
                <a:cubicBezTo>
                  <a:pt x="144" y="82"/>
                  <a:pt x="144" y="79"/>
                  <a:pt x="144" y="76"/>
                </a:cubicBezTo>
                <a:cubicBezTo>
                  <a:pt x="144" y="76"/>
                  <a:pt x="144" y="75"/>
                  <a:pt x="144" y="74"/>
                </a:cubicBezTo>
                <a:close/>
                <a:moveTo>
                  <a:pt x="57" y="7"/>
                </a:move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7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9"/>
                  <a:pt x="43" y="9"/>
                  <a:pt x="42" y="10"/>
                </a:cubicBezTo>
                <a:cubicBezTo>
                  <a:pt x="45" y="10"/>
                  <a:pt x="47" y="11"/>
                  <a:pt x="49" y="10"/>
                </a:cubicBezTo>
                <a:cubicBezTo>
                  <a:pt x="49" y="10"/>
                  <a:pt x="50" y="10"/>
                  <a:pt x="50" y="10"/>
                </a:cubicBezTo>
                <a:cubicBezTo>
                  <a:pt x="51" y="10"/>
                  <a:pt x="52" y="9"/>
                  <a:pt x="53" y="9"/>
                </a:cubicBezTo>
                <a:cubicBezTo>
                  <a:pt x="54" y="9"/>
                  <a:pt x="54" y="9"/>
                  <a:pt x="55" y="9"/>
                </a:cubicBezTo>
                <a:cubicBezTo>
                  <a:pt x="55" y="8"/>
                  <a:pt x="56" y="8"/>
                  <a:pt x="57" y="7"/>
                </a:cubicBezTo>
                <a:close/>
                <a:moveTo>
                  <a:pt x="76" y="17"/>
                </a:moveTo>
                <a:cubicBezTo>
                  <a:pt x="76" y="17"/>
                  <a:pt x="76" y="17"/>
                  <a:pt x="76" y="17"/>
                </a:cubicBezTo>
                <a:cubicBezTo>
                  <a:pt x="79" y="18"/>
                  <a:pt x="82" y="19"/>
                  <a:pt x="86" y="19"/>
                </a:cubicBezTo>
                <a:cubicBezTo>
                  <a:pt x="86" y="19"/>
                  <a:pt x="87" y="19"/>
                  <a:pt x="87" y="19"/>
                </a:cubicBezTo>
                <a:cubicBezTo>
                  <a:pt x="88" y="18"/>
                  <a:pt x="89" y="18"/>
                  <a:pt x="90" y="17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1" y="16"/>
                  <a:pt x="78" y="16"/>
                </a:cubicBezTo>
                <a:cubicBezTo>
                  <a:pt x="77" y="15"/>
                  <a:pt x="76" y="16"/>
                  <a:pt x="76" y="17"/>
                </a:cubicBezTo>
                <a:close/>
                <a:moveTo>
                  <a:pt x="98" y="128"/>
                </a:moveTo>
                <a:cubicBezTo>
                  <a:pt x="97" y="129"/>
                  <a:pt x="96" y="130"/>
                  <a:pt x="95" y="131"/>
                </a:cubicBezTo>
                <a:cubicBezTo>
                  <a:pt x="95" y="134"/>
                  <a:pt x="94" y="138"/>
                  <a:pt x="93" y="141"/>
                </a:cubicBezTo>
                <a:cubicBezTo>
                  <a:pt x="93" y="141"/>
                  <a:pt x="93" y="141"/>
                  <a:pt x="93" y="142"/>
                </a:cubicBezTo>
                <a:cubicBezTo>
                  <a:pt x="94" y="140"/>
                  <a:pt x="96" y="139"/>
                  <a:pt x="97" y="137"/>
                </a:cubicBezTo>
                <a:cubicBezTo>
                  <a:pt x="97" y="137"/>
                  <a:pt x="97" y="137"/>
                  <a:pt x="97" y="136"/>
                </a:cubicBezTo>
                <a:cubicBezTo>
                  <a:pt x="98" y="134"/>
                  <a:pt x="98" y="131"/>
                  <a:pt x="98" y="128"/>
                </a:cubicBezTo>
                <a:close/>
                <a:moveTo>
                  <a:pt x="56" y="156"/>
                </a:moveTo>
                <a:cubicBezTo>
                  <a:pt x="58" y="155"/>
                  <a:pt x="59" y="155"/>
                  <a:pt x="61" y="155"/>
                </a:cubicBezTo>
                <a:cubicBezTo>
                  <a:pt x="63" y="154"/>
                  <a:pt x="64" y="153"/>
                  <a:pt x="63" y="151"/>
                </a:cubicBezTo>
                <a:cubicBezTo>
                  <a:pt x="61" y="151"/>
                  <a:pt x="58" y="151"/>
                  <a:pt x="56" y="151"/>
                </a:cubicBezTo>
                <a:cubicBezTo>
                  <a:pt x="56" y="152"/>
                  <a:pt x="56" y="154"/>
                  <a:pt x="56" y="156"/>
                </a:cubicBezTo>
                <a:close/>
                <a:moveTo>
                  <a:pt x="108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5" y="63"/>
                  <a:pt x="104" y="65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8"/>
                  <a:pt x="102" y="69"/>
                  <a:pt x="102" y="70"/>
                </a:cubicBezTo>
                <a:cubicBezTo>
                  <a:pt x="104" y="69"/>
                  <a:pt x="106" y="68"/>
                  <a:pt x="108" y="68"/>
                </a:cubicBezTo>
                <a:cubicBezTo>
                  <a:pt x="108" y="66"/>
                  <a:pt x="108" y="63"/>
                  <a:pt x="108" y="61"/>
                </a:cubicBezTo>
                <a:close/>
                <a:moveTo>
                  <a:pt x="155" y="66"/>
                </a:moveTo>
                <a:cubicBezTo>
                  <a:pt x="157" y="65"/>
                  <a:pt x="158" y="64"/>
                  <a:pt x="160" y="63"/>
                </a:cubicBezTo>
                <a:cubicBezTo>
                  <a:pt x="160" y="63"/>
                  <a:pt x="160" y="62"/>
                  <a:pt x="160" y="62"/>
                </a:cubicBezTo>
                <a:cubicBezTo>
                  <a:pt x="160" y="61"/>
                  <a:pt x="160" y="59"/>
                  <a:pt x="160" y="58"/>
                </a:cubicBezTo>
                <a:cubicBezTo>
                  <a:pt x="158" y="58"/>
                  <a:pt x="156" y="59"/>
                  <a:pt x="154" y="60"/>
                </a:cubicBezTo>
                <a:cubicBezTo>
                  <a:pt x="155" y="61"/>
                  <a:pt x="155" y="62"/>
                  <a:pt x="155" y="63"/>
                </a:cubicBezTo>
                <a:cubicBezTo>
                  <a:pt x="156" y="64"/>
                  <a:pt x="156" y="64"/>
                  <a:pt x="155" y="66"/>
                </a:cubicBezTo>
                <a:close/>
                <a:moveTo>
                  <a:pt x="105" y="145"/>
                </a:moveTo>
                <a:cubicBezTo>
                  <a:pt x="104" y="146"/>
                  <a:pt x="102" y="146"/>
                  <a:pt x="101" y="147"/>
                </a:cubicBezTo>
                <a:cubicBezTo>
                  <a:pt x="100" y="147"/>
                  <a:pt x="99" y="148"/>
                  <a:pt x="100" y="149"/>
                </a:cubicBezTo>
                <a:cubicBezTo>
                  <a:pt x="100" y="151"/>
                  <a:pt x="100" y="152"/>
                  <a:pt x="100" y="154"/>
                </a:cubicBezTo>
                <a:cubicBezTo>
                  <a:pt x="100" y="155"/>
                  <a:pt x="100" y="155"/>
                  <a:pt x="100" y="156"/>
                </a:cubicBezTo>
                <a:cubicBezTo>
                  <a:pt x="100" y="156"/>
                  <a:pt x="101" y="156"/>
                  <a:pt x="101" y="156"/>
                </a:cubicBezTo>
                <a:cubicBezTo>
                  <a:pt x="103" y="152"/>
                  <a:pt x="104" y="149"/>
                  <a:pt x="105" y="145"/>
                </a:cubicBezTo>
                <a:close/>
                <a:moveTo>
                  <a:pt x="100" y="139"/>
                </a:moveTo>
                <a:cubicBezTo>
                  <a:pt x="100" y="139"/>
                  <a:pt x="100" y="139"/>
                  <a:pt x="101" y="139"/>
                </a:cubicBezTo>
                <a:cubicBezTo>
                  <a:pt x="104" y="136"/>
                  <a:pt x="107" y="134"/>
                  <a:pt x="110" y="131"/>
                </a:cubicBezTo>
                <a:cubicBezTo>
                  <a:pt x="110" y="131"/>
                  <a:pt x="110" y="131"/>
                  <a:pt x="111" y="130"/>
                </a:cubicBezTo>
                <a:cubicBezTo>
                  <a:pt x="111" y="129"/>
                  <a:pt x="111" y="127"/>
                  <a:pt x="112" y="126"/>
                </a:cubicBezTo>
                <a:cubicBezTo>
                  <a:pt x="112" y="126"/>
                  <a:pt x="111" y="126"/>
                  <a:pt x="111" y="126"/>
                </a:cubicBezTo>
                <a:cubicBezTo>
                  <a:pt x="108" y="130"/>
                  <a:pt x="104" y="134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lose/>
                <a:moveTo>
                  <a:pt x="152" y="47"/>
                </a:moveTo>
                <a:cubicBezTo>
                  <a:pt x="153" y="48"/>
                  <a:pt x="153" y="50"/>
                  <a:pt x="153" y="51"/>
                </a:cubicBezTo>
                <a:cubicBezTo>
                  <a:pt x="156" y="50"/>
                  <a:pt x="158" y="48"/>
                  <a:pt x="160" y="47"/>
                </a:cubicBezTo>
                <a:cubicBezTo>
                  <a:pt x="161" y="46"/>
                  <a:pt x="161" y="46"/>
                  <a:pt x="161" y="44"/>
                </a:cubicBezTo>
                <a:cubicBezTo>
                  <a:pt x="158" y="45"/>
                  <a:pt x="155" y="46"/>
                  <a:pt x="152" y="47"/>
                </a:cubicBezTo>
                <a:close/>
                <a:moveTo>
                  <a:pt x="176" y="36"/>
                </a:moveTo>
                <a:cubicBezTo>
                  <a:pt x="176" y="34"/>
                  <a:pt x="176" y="31"/>
                  <a:pt x="175" y="29"/>
                </a:cubicBezTo>
                <a:cubicBezTo>
                  <a:pt x="174" y="29"/>
                  <a:pt x="174" y="30"/>
                  <a:pt x="173" y="30"/>
                </a:cubicBezTo>
                <a:cubicBezTo>
                  <a:pt x="172" y="31"/>
                  <a:pt x="172" y="31"/>
                  <a:pt x="172" y="32"/>
                </a:cubicBezTo>
                <a:cubicBezTo>
                  <a:pt x="171" y="33"/>
                  <a:pt x="171" y="35"/>
                  <a:pt x="171" y="37"/>
                </a:cubicBezTo>
                <a:cubicBezTo>
                  <a:pt x="171" y="37"/>
                  <a:pt x="171" y="37"/>
                  <a:pt x="171" y="38"/>
                </a:cubicBezTo>
                <a:cubicBezTo>
                  <a:pt x="172" y="37"/>
                  <a:pt x="174" y="37"/>
                  <a:pt x="176" y="36"/>
                </a:cubicBezTo>
                <a:close/>
                <a:moveTo>
                  <a:pt x="116" y="139"/>
                </a:moveTo>
                <a:cubicBezTo>
                  <a:pt x="114" y="141"/>
                  <a:pt x="112" y="142"/>
                  <a:pt x="109" y="143"/>
                </a:cubicBezTo>
                <a:cubicBezTo>
                  <a:pt x="109" y="143"/>
                  <a:pt x="109" y="144"/>
                  <a:pt x="108" y="144"/>
                </a:cubicBezTo>
                <a:cubicBezTo>
                  <a:pt x="110" y="145"/>
                  <a:pt x="111" y="146"/>
                  <a:pt x="111" y="148"/>
                </a:cubicBezTo>
                <a:cubicBezTo>
                  <a:pt x="113" y="146"/>
                  <a:pt x="114" y="145"/>
                  <a:pt x="115" y="144"/>
                </a:cubicBezTo>
                <a:cubicBezTo>
                  <a:pt x="116" y="143"/>
                  <a:pt x="117" y="141"/>
                  <a:pt x="116" y="139"/>
                </a:cubicBezTo>
                <a:close/>
                <a:moveTo>
                  <a:pt x="161" y="28"/>
                </a:moveTo>
                <a:cubicBezTo>
                  <a:pt x="161" y="28"/>
                  <a:pt x="161" y="27"/>
                  <a:pt x="161" y="27"/>
                </a:cubicBezTo>
                <a:cubicBezTo>
                  <a:pt x="160" y="28"/>
                  <a:pt x="159" y="28"/>
                  <a:pt x="158" y="28"/>
                </a:cubicBezTo>
                <a:cubicBezTo>
                  <a:pt x="157" y="29"/>
                  <a:pt x="157" y="29"/>
                  <a:pt x="156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3" y="29"/>
                  <a:pt x="151" y="29"/>
                  <a:pt x="148" y="30"/>
                </a:cubicBezTo>
                <a:cubicBezTo>
                  <a:pt x="149" y="31"/>
                  <a:pt x="149" y="32"/>
                  <a:pt x="150" y="33"/>
                </a:cubicBezTo>
                <a:cubicBezTo>
                  <a:pt x="150" y="33"/>
                  <a:pt x="151" y="33"/>
                  <a:pt x="151" y="33"/>
                </a:cubicBezTo>
                <a:cubicBezTo>
                  <a:pt x="153" y="32"/>
                  <a:pt x="155" y="31"/>
                  <a:pt x="157" y="31"/>
                </a:cubicBezTo>
                <a:cubicBezTo>
                  <a:pt x="159" y="30"/>
                  <a:pt x="160" y="29"/>
                  <a:pt x="161" y="28"/>
                </a:cubicBezTo>
                <a:close/>
                <a:moveTo>
                  <a:pt x="41" y="57"/>
                </a:moveTo>
                <a:cubicBezTo>
                  <a:pt x="41" y="57"/>
                  <a:pt x="41" y="57"/>
                  <a:pt x="41" y="57"/>
                </a:cubicBezTo>
                <a:cubicBezTo>
                  <a:pt x="39" y="59"/>
                  <a:pt x="37" y="62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6" y="65"/>
                  <a:pt x="37" y="65"/>
                  <a:pt x="38" y="65"/>
                </a:cubicBezTo>
                <a:cubicBezTo>
                  <a:pt x="39" y="65"/>
                  <a:pt x="40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1" y="60"/>
                  <a:pt x="41" y="58"/>
                  <a:pt x="41" y="57"/>
                </a:cubicBezTo>
                <a:close/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3" y="75"/>
                  <a:pt x="62" y="74"/>
                  <a:pt x="60" y="74"/>
                </a:cubicBezTo>
                <a:cubicBezTo>
                  <a:pt x="60" y="74"/>
                  <a:pt x="59" y="74"/>
                  <a:pt x="59" y="75"/>
                </a:cubicBezTo>
                <a:cubicBezTo>
                  <a:pt x="58" y="75"/>
                  <a:pt x="57" y="76"/>
                  <a:pt x="57" y="77"/>
                </a:cubicBezTo>
                <a:cubicBezTo>
                  <a:pt x="57" y="79"/>
                  <a:pt x="57" y="80"/>
                  <a:pt x="57" y="82"/>
                </a:cubicBezTo>
                <a:cubicBezTo>
                  <a:pt x="59" y="81"/>
                  <a:pt x="64" y="76"/>
                  <a:pt x="64" y="75"/>
                </a:cubicBezTo>
                <a:close/>
                <a:moveTo>
                  <a:pt x="60" y="24"/>
                </a:moveTo>
                <a:cubicBezTo>
                  <a:pt x="61" y="24"/>
                  <a:pt x="61" y="24"/>
                  <a:pt x="62" y="23"/>
                </a:cubicBezTo>
                <a:cubicBezTo>
                  <a:pt x="63" y="22"/>
                  <a:pt x="65" y="20"/>
                  <a:pt x="67" y="18"/>
                </a:cubicBezTo>
                <a:cubicBezTo>
                  <a:pt x="64" y="18"/>
                  <a:pt x="62" y="17"/>
                  <a:pt x="59" y="17"/>
                </a:cubicBezTo>
                <a:cubicBezTo>
                  <a:pt x="60" y="19"/>
                  <a:pt x="60" y="21"/>
                  <a:pt x="60" y="24"/>
                </a:cubicBezTo>
                <a:close/>
                <a:moveTo>
                  <a:pt x="194" y="19"/>
                </a:moveTo>
                <a:cubicBezTo>
                  <a:pt x="194" y="19"/>
                  <a:pt x="194" y="19"/>
                  <a:pt x="194" y="19"/>
                </a:cubicBezTo>
                <a:cubicBezTo>
                  <a:pt x="194" y="20"/>
                  <a:pt x="193" y="20"/>
                  <a:pt x="193" y="21"/>
                </a:cubicBezTo>
                <a:cubicBezTo>
                  <a:pt x="193" y="24"/>
                  <a:pt x="193" y="27"/>
                  <a:pt x="193" y="30"/>
                </a:cubicBezTo>
                <a:cubicBezTo>
                  <a:pt x="194" y="31"/>
                  <a:pt x="194" y="31"/>
                  <a:pt x="193" y="32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5"/>
                  <a:pt x="193" y="37"/>
                  <a:pt x="193" y="40"/>
                </a:cubicBezTo>
                <a:cubicBezTo>
                  <a:pt x="193" y="40"/>
                  <a:pt x="194" y="40"/>
                  <a:pt x="194" y="40"/>
                </a:cubicBezTo>
                <a:cubicBezTo>
                  <a:pt x="194" y="38"/>
                  <a:pt x="195" y="21"/>
                  <a:pt x="194" y="19"/>
                </a:cubicBezTo>
                <a:close/>
                <a:moveTo>
                  <a:pt x="143" y="55"/>
                </a:moveTo>
                <a:cubicBezTo>
                  <a:pt x="141" y="57"/>
                  <a:pt x="139" y="58"/>
                  <a:pt x="136" y="59"/>
                </a:cubicBezTo>
                <a:cubicBezTo>
                  <a:pt x="137" y="60"/>
                  <a:pt x="137" y="62"/>
                  <a:pt x="137" y="63"/>
                </a:cubicBezTo>
                <a:cubicBezTo>
                  <a:pt x="139" y="62"/>
                  <a:pt x="140" y="61"/>
                  <a:pt x="141" y="61"/>
                </a:cubicBezTo>
                <a:cubicBezTo>
                  <a:pt x="143" y="60"/>
                  <a:pt x="144" y="58"/>
                  <a:pt x="143" y="55"/>
                </a:cubicBezTo>
                <a:close/>
                <a:moveTo>
                  <a:pt x="170" y="159"/>
                </a:moveTo>
                <a:cubicBezTo>
                  <a:pt x="171" y="159"/>
                  <a:pt x="172" y="159"/>
                  <a:pt x="172" y="158"/>
                </a:cubicBezTo>
                <a:cubicBezTo>
                  <a:pt x="174" y="155"/>
                  <a:pt x="175" y="152"/>
                  <a:pt x="176" y="150"/>
                </a:cubicBezTo>
                <a:cubicBezTo>
                  <a:pt x="176" y="150"/>
                  <a:pt x="177" y="149"/>
                  <a:pt x="177" y="149"/>
                </a:cubicBezTo>
                <a:cubicBezTo>
                  <a:pt x="177" y="149"/>
                  <a:pt x="176" y="149"/>
                  <a:pt x="176" y="149"/>
                </a:cubicBezTo>
                <a:cubicBezTo>
                  <a:pt x="174" y="151"/>
                  <a:pt x="172" y="152"/>
                  <a:pt x="170" y="154"/>
                </a:cubicBezTo>
                <a:cubicBezTo>
                  <a:pt x="170" y="155"/>
                  <a:pt x="170" y="156"/>
                  <a:pt x="170" y="157"/>
                </a:cubicBezTo>
                <a:cubicBezTo>
                  <a:pt x="169" y="158"/>
                  <a:pt x="170" y="158"/>
                  <a:pt x="170" y="159"/>
                </a:cubicBezTo>
                <a:close/>
                <a:moveTo>
                  <a:pt x="151" y="53"/>
                </a:moveTo>
                <a:cubicBezTo>
                  <a:pt x="150" y="51"/>
                  <a:pt x="150" y="49"/>
                  <a:pt x="150" y="47"/>
                </a:cubicBezTo>
                <a:cubicBezTo>
                  <a:pt x="149" y="47"/>
                  <a:pt x="147" y="48"/>
                  <a:pt x="146" y="48"/>
                </a:cubicBezTo>
                <a:cubicBezTo>
                  <a:pt x="146" y="49"/>
                  <a:pt x="146" y="55"/>
                  <a:pt x="146" y="56"/>
                </a:cubicBezTo>
                <a:cubicBezTo>
                  <a:pt x="148" y="55"/>
                  <a:pt x="149" y="54"/>
                  <a:pt x="151" y="53"/>
                </a:cubicBezTo>
                <a:close/>
                <a:moveTo>
                  <a:pt x="44" y="87"/>
                </a:moveTo>
                <a:cubicBezTo>
                  <a:pt x="45" y="87"/>
                  <a:pt x="45" y="87"/>
                  <a:pt x="45" y="87"/>
                </a:cubicBezTo>
                <a:cubicBezTo>
                  <a:pt x="47" y="85"/>
                  <a:pt x="48" y="83"/>
                  <a:pt x="50" y="81"/>
                </a:cubicBezTo>
                <a:cubicBezTo>
                  <a:pt x="50" y="81"/>
                  <a:pt x="50" y="81"/>
                  <a:pt x="50" y="80"/>
                </a:cubicBezTo>
                <a:cubicBezTo>
                  <a:pt x="50" y="79"/>
                  <a:pt x="50" y="78"/>
                  <a:pt x="50" y="77"/>
                </a:cubicBezTo>
                <a:cubicBezTo>
                  <a:pt x="48" y="79"/>
                  <a:pt x="46" y="80"/>
                  <a:pt x="45" y="82"/>
                </a:cubicBezTo>
                <a:cubicBezTo>
                  <a:pt x="44" y="82"/>
                  <a:pt x="44" y="83"/>
                  <a:pt x="44" y="83"/>
                </a:cubicBezTo>
                <a:cubicBezTo>
                  <a:pt x="44" y="84"/>
                  <a:pt x="44" y="86"/>
                  <a:pt x="44" y="87"/>
                </a:cubicBezTo>
                <a:close/>
                <a:moveTo>
                  <a:pt x="74" y="155"/>
                </a:moveTo>
                <a:cubicBezTo>
                  <a:pt x="75" y="156"/>
                  <a:pt x="74" y="158"/>
                  <a:pt x="75" y="159"/>
                </a:cubicBezTo>
                <a:cubicBezTo>
                  <a:pt x="75" y="159"/>
                  <a:pt x="76" y="159"/>
                  <a:pt x="77" y="159"/>
                </a:cubicBezTo>
                <a:cubicBezTo>
                  <a:pt x="78" y="159"/>
                  <a:pt x="79" y="158"/>
                  <a:pt x="80" y="157"/>
                </a:cubicBezTo>
                <a:cubicBezTo>
                  <a:pt x="80" y="157"/>
                  <a:pt x="80" y="156"/>
                  <a:pt x="81" y="156"/>
                </a:cubicBezTo>
                <a:cubicBezTo>
                  <a:pt x="82" y="155"/>
                  <a:pt x="82" y="154"/>
                  <a:pt x="81" y="153"/>
                </a:cubicBezTo>
                <a:cubicBezTo>
                  <a:pt x="79" y="154"/>
                  <a:pt x="77" y="154"/>
                  <a:pt x="74" y="155"/>
                </a:cubicBezTo>
                <a:close/>
                <a:moveTo>
                  <a:pt x="26" y="206"/>
                </a:moveTo>
                <a:cubicBezTo>
                  <a:pt x="30" y="209"/>
                  <a:pt x="34" y="211"/>
                  <a:pt x="38" y="213"/>
                </a:cubicBezTo>
                <a:cubicBezTo>
                  <a:pt x="36" y="211"/>
                  <a:pt x="34" y="208"/>
                  <a:pt x="31" y="206"/>
                </a:cubicBezTo>
                <a:cubicBezTo>
                  <a:pt x="31" y="206"/>
                  <a:pt x="31" y="205"/>
                  <a:pt x="31" y="205"/>
                </a:cubicBezTo>
                <a:cubicBezTo>
                  <a:pt x="29" y="206"/>
                  <a:pt x="28" y="206"/>
                  <a:pt x="26" y="206"/>
                </a:cubicBezTo>
                <a:close/>
                <a:moveTo>
                  <a:pt x="130" y="109"/>
                </a:moveTo>
                <a:cubicBezTo>
                  <a:pt x="130" y="109"/>
                  <a:pt x="130" y="109"/>
                  <a:pt x="130" y="109"/>
                </a:cubicBezTo>
                <a:cubicBezTo>
                  <a:pt x="134" y="107"/>
                  <a:pt x="138" y="105"/>
                  <a:pt x="142" y="104"/>
                </a:cubicBezTo>
                <a:cubicBezTo>
                  <a:pt x="142" y="102"/>
                  <a:pt x="142" y="101"/>
                  <a:pt x="141" y="99"/>
                </a:cubicBezTo>
                <a:cubicBezTo>
                  <a:pt x="137" y="103"/>
                  <a:pt x="134" y="106"/>
                  <a:pt x="130" y="109"/>
                </a:cubicBezTo>
                <a:close/>
                <a:moveTo>
                  <a:pt x="44" y="93"/>
                </a:moveTo>
                <a:cubicBezTo>
                  <a:pt x="47" y="93"/>
                  <a:pt x="49" y="92"/>
                  <a:pt x="50" y="90"/>
                </a:cubicBezTo>
                <a:cubicBezTo>
                  <a:pt x="50" y="90"/>
                  <a:pt x="51" y="90"/>
                  <a:pt x="51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1" y="87"/>
                  <a:pt x="51" y="86"/>
                  <a:pt x="51" y="84"/>
                </a:cubicBezTo>
                <a:cubicBezTo>
                  <a:pt x="49" y="87"/>
                  <a:pt x="47" y="89"/>
                  <a:pt x="45" y="92"/>
                </a:cubicBezTo>
                <a:cubicBezTo>
                  <a:pt x="45" y="92"/>
                  <a:pt x="44" y="92"/>
                  <a:pt x="44" y="93"/>
                </a:cubicBezTo>
                <a:close/>
                <a:moveTo>
                  <a:pt x="31" y="198"/>
                </a:moveTo>
                <a:cubicBezTo>
                  <a:pt x="31" y="198"/>
                  <a:pt x="31" y="199"/>
                  <a:pt x="31" y="199"/>
                </a:cubicBezTo>
                <a:cubicBezTo>
                  <a:pt x="32" y="199"/>
                  <a:pt x="33" y="200"/>
                  <a:pt x="33" y="201"/>
                </a:cubicBezTo>
                <a:cubicBezTo>
                  <a:pt x="34" y="202"/>
                  <a:pt x="34" y="202"/>
                  <a:pt x="35" y="202"/>
                </a:cubicBezTo>
                <a:cubicBezTo>
                  <a:pt x="37" y="201"/>
                  <a:pt x="38" y="201"/>
                  <a:pt x="40" y="201"/>
                </a:cubicBezTo>
                <a:cubicBezTo>
                  <a:pt x="41" y="201"/>
                  <a:pt x="42" y="201"/>
                  <a:pt x="43" y="200"/>
                </a:cubicBezTo>
                <a:cubicBezTo>
                  <a:pt x="43" y="200"/>
                  <a:pt x="43" y="199"/>
                  <a:pt x="43" y="199"/>
                </a:cubicBezTo>
                <a:cubicBezTo>
                  <a:pt x="39" y="199"/>
                  <a:pt x="35" y="199"/>
                  <a:pt x="31" y="198"/>
                </a:cubicBezTo>
                <a:close/>
                <a:moveTo>
                  <a:pt x="44" y="174"/>
                </a:moveTo>
                <a:cubicBezTo>
                  <a:pt x="47" y="174"/>
                  <a:pt x="50" y="173"/>
                  <a:pt x="53" y="172"/>
                </a:cubicBezTo>
                <a:cubicBezTo>
                  <a:pt x="53" y="171"/>
                  <a:pt x="53" y="170"/>
                  <a:pt x="53" y="170"/>
                </a:cubicBezTo>
                <a:cubicBezTo>
                  <a:pt x="50" y="170"/>
                  <a:pt x="48" y="170"/>
                  <a:pt x="45" y="170"/>
                </a:cubicBezTo>
                <a:cubicBezTo>
                  <a:pt x="45" y="171"/>
                  <a:pt x="45" y="172"/>
                  <a:pt x="44" y="174"/>
                </a:cubicBezTo>
                <a:close/>
                <a:moveTo>
                  <a:pt x="88" y="69"/>
                </a:moveTo>
                <a:cubicBezTo>
                  <a:pt x="88" y="68"/>
                  <a:pt x="89" y="67"/>
                  <a:pt x="89" y="66"/>
                </a:cubicBezTo>
                <a:cubicBezTo>
                  <a:pt x="90" y="65"/>
                  <a:pt x="91" y="64"/>
                  <a:pt x="91" y="63"/>
                </a:cubicBezTo>
                <a:cubicBezTo>
                  <a:pt x="93" y="62"/>
                  <a:pt x="92" y="60"/>
                  <a:pt x="93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0" y="60"/>
                  <a:pt x="89" y="62"/>
                  <a:pt x="87" y="64"/>
                </a:cubicBezTo>
                <a:cubicBezTo>
                  <a:pt x="87" y="64"/>
                  <a:pt x="87" y="65"/>
                  <a:pt x="87" y="65"/>
                </a:cubicBezTo>
                <a:cubicBezTo>
                  <a:pt x="87" y="66"/>
                  <a:pt x="87" y="68"/>
                  <a:pt x="88" y="69"/>
                </a:cubicBezTo>
                <a:close/>
                <a:moveTo>
                  <a:pt x="154" y="57"/>
                </a:moveTo>
                <a:cubicBezTo>
                  <a:pt x="155" y="56"/>
                  <a:pt x="157" y="56"/>
                  <a:pt x="158" y="55"/>
                </a:cubicBezTo>
                <a:cubicBezTo>
                  <a:pt x="161" y="54"/>
                  <a:pt x="160" y="55"/>
                  <a:pt x="161" y="52"/>
                </a:cubicBezTo>
                <a:cubicBezTo>
                  <a:pt x="161" y="51"/>
                  <a:pt x="161" y="51"/>
                  <a:pt x="161" y="50"/>
                </a:cubicBezTo>
                <a:cubicBezTo>
                  <a:pt x="158" y="51"/>
                  <a:pt x="156" y="53"/>
                  <a:pt x="154" y="54"/>
                </a:cubicBezTo>
                <a:cubicBezTo>
                  <a:pt x="154" y="55"/>
                  <a:pt x="154" y="56"/>
                  <a:pt x="154" y="57"/>
                </a:cubicBezTo>
                <a:close/>
                <a:moveTo>
                  <a:pt x="45" y="32"/>
                </a:moveTo>
                <a:cubicBezTo>
                  <a:pt x="45" y="34"/>
                  <a:pt x="45" y="36"/>
                  <a:pt x="46" y="39"/>
                </a:cubicBezTo>
                <a:cubicBezTo>
                  <a:pt x="48" y="37"/>
                  <a:pt x="52" y="33"/>
                  <a:pt x="52" y="32"/>
                </a:cubicBezTo>
                <a:cubicBezTo>
                  <a:pt x="50" y="32"/>
                  <a:pt x="48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lose/>
                <a:moveTo>
                  <a:pt x="134" y="60"/>
                </a:moveTo>
                <a:cubicBezTo>
                  <a:pt x="133" y="60"/>
                  <a:pt x="132" y="61"/>
                  <a:pt x="132" y="61"/>
                </a:cubicBezTo>
                <a:cubicBezTo>
                  <a:pt x="131" y="61"/>
                  <a:pt x="131" y="62"/>
                  <a:pt x="131" y="62"/>
                </a:cubicBezTo>
                <a:cubicBezTo>
                  <a:pt x="130" y="62"/>
                  <a:pt x="130" y="63"/>
                  <a:pt x="130" y="63"/>
                </a:cubicBezTo>
                <a:cubicBezTo>
                  <a:pt x="129" y="63"/>
                  <a:pt x="130" y="67"/>
                  <a:pt x="130" y="68"/>
                </a:cubicBezTo>
                <a:cubicBezTo>
                  <a:pt x="131" y="67"/>
                  <a:pt x="133" y="66"/>
                  <a:pt x="135" y="65"/>
                </a:cubicBezTo>
                <a:cubicBezTo>
                  <a:pt x="134" y="63"/>
                  <a:pt x="134" y="62"/>
                  <a:pt x="134" y="60"/>
                </a:cubicBezTo>
                <a:close/>
                <a:moveTo>
                  <a:pt x="115" y="38"/>
                </a:moveTo>
                <a:cubicBezTo>
                  <a:pt x="117" y="37"/>
                  <a:pt x="121" y="32"/>
                  <a:pt x="122" y="30"/>
                </a:cubicBezTo>
                <a:cubicBezTo>
                  <a:pt x="122" y="30"/>
                  <a:pt x="121" y="31"/>
                  <a:pt x="121" y="31"/>
                </a:cubicBezTo>
                <a:cubicBezTo>
                  <a:pt x="119" y="31"/>
                  <a:pt x="118" y="32"/>
                  <a:pt x="116" y="32"/>
                </a:cubicBezTo>
                <a:cubicBezTo>
                  <a:pt x="115" y="33"/>
                  <a:pt x="114" y="33"/>
                  <a:pt x="114" y="34"/>
                </a:cubicBezTo>
                <a:cubicBezTo>
                  <a:pt x="114" y="35"/>
                  <a:pt x="115" y="37"/>
                  <a:pt x="115" y="38"/>
                </a:cubicBezTo>
                <a:close/>
                <a:moveTo>
                  <a:pt x="36" y="204"/>
                </a:moveTo>
                <a:cubicBezTo>
                  <a:pt x="38" y="206"/>
                  <a:pt x="41" y="208"/>
                  <a:pt x="43" y="210"/>
                </a:cubicBezTo>
                <a:cubicBezTo>
                  <a:pt x="43" y="208"/>
                  <a:pt x="43" y="205"/>
                  <a:pt x="43" y="203"/>
                </a:cubicBezTo>
                <a:cubicBezTo>
                  <a:pt x="41" y="203"/>
                  <a:pt x="39" y="204"/>
                  <a:pt x="36" y="204"/>
                </a:cubicBezTo>
                <a:close/>
                <a:moveTo>
                  <a:pt x="68" y="6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70" y="8"/>
                  <a:pt x="71" y="8"/>
                </a:cubicBezTo>
                <a:cubicBezTo>
                  <a:pt x="72" y="9"/>
                  <a:pt x="73" y="9"/>
                  <a:pt x="74" y="9"/>
                </a:cubicBezTo>
                <a:cubicBezTo>
                  <a:pt x="77" y="9"/>
                  <a:pt x="80" y="8"/>
                  <a:pt x="83" y="8"/>
                </a:cubicBezTo>
                <a:cubicBezTo>
                  <a:pt x="83" y="8"/>
                  <a:pt x="84" y="8"/>
                  <a:pt x="84" y="8"/>
                </a:cubicBezTo>
                <a:cubicBezTo>
                  <a:pt x="79" y="7"/>
                  <a:pt x="73" y="6"/>
                  <a:pt x="68" y="6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5" y="166"/>
                  <a:pt x="98" y="164"/>
                  <a:pt x="99" y="160"/>
                </a:cubicBezTo>
                <a:cubicBezTo>
                  <a:pt x="97" y="161"/>
                  <a:pt x="95" y="161"/>
                  <a:pt x="93" y="162"/>
                </a:cubicBezTo>
                <a:cubicBezTo>
                  <a:pt x="93" y="164"/>
                  <a:pt x="93" y="166"/>
                  <a:pt x="93" y="169"/>
                </a:cubicBezTo>
                <a:close/>
                <a:moveTo>
                  <a:pt x="182" y="177"/>
                </a:moveTo>
                <a:cubicBezTo>
                  <a:pt x="183" y="178"/>
                  <a:pt x="184" y="178"/>
                  <a:pt x="185" y="177"/>
                </a:cubicBezTo>
                <a:cubicBezTo>
                  <a:pt x="187" y="176"/>
                  <a:pt x="189" y="175"/>
                  <a:pt x="191" y="174"/>
                </a:cubicBezTo>
                <a:cubicBezTo>
                  <a:pt x="192" y="173"/>
                  <a:pt x="192" y="173"/>
                  <a:pt x="193" y="172"/>
                </a:cubicBezTo>
                <a:cubicBezTo>
                  <a:pt x="193" y="171"/>
                  <a:pt x="193" y="171"/>
                  <a:pt x="193" y="170"/>
                </a:cubicBezTo>
                <a:cubicBezTo>
                  <a:pt x="189" y="173"/>
                  <a:pt x="185" y="175"/>
                  <a:pt x="182" y="177"/>
                </a:cubicBezTo>
                <a:close/>
                <a:moveTo>
                  <a:pt x="121" y="174"/>
                </a:moveTo>
                <a:cubicBezTo>
                  <a:pt x="121" y="172"/>
                  <a:pt x="121" y="172"/>
                  <a:pt x="123" y="171"/>
                </a:cubicBezTo>
                <a:cubicBezTo>
                  <a:pt x="124" y="171"/>
                  <a:pt x="125" y="170"/>
                  <a:pt x="126" y="170"/>
                </a:cubicBezTo>
                <a:cubicBezTo>
                  <a:pt x="127" y="170"/>
                  <a:pt x="128" y="170"/>
                  <a:pt x="129" y="170"/>
                </a:cubicBezTo>
                <a:cubicBezTo>
                  <a:pt x="127" y="169"/>
                  <a:pt x="124" y="169"/>
                  <a:pt x="122" y="169"/>
                </a:cubicBezTo>
                <a:cubicBezTo>
                  <a:pt x="121" y="169"/>
                  <a:pt x="121" y="169"/>
                  <a:pt x="120" y="169"/>
                </a:cubicBezTo>
                <a:cubicBezTo>
                  <a:pt x="118" y="170"/>
                  <a:pt x="118" y="172"/>
                  <a:pt x="117" y="174"/>
                </a:cubicBezTo>
                <a:cubicBezTo>
                  <a:pt x="119" y="174"/>
                  <a:pt x="120" y="174"/>
                  <a:pt x="121" y="174"/>
                </a:cubicBezTo>
                <a:close/>
                <a:moveTo>
                  <a:pt x="183" y="5"/>
                </a:moveTo>
                <a:cubicBezTo>
                  <a:pt x="183" y="5"/>
                  <a:pt x="183" y="5"/>
                  <a:pt x="183" y="5"/>
                </a:cubicBezTo>
                <a:cubicBezTo>
                  <a:pt x="184" y="6"/>
                  <a:pt x="184" y="6"/>
                  <a:pt x="184" y="6"/>
                </a:cubicBezTo>
                <a:cubicBezTo>
                  <a:pt x="187" y="7"/>
                  <a:pt x="189" y="8"/>
                  <a:pt x="191" y="9"/>
                </a:cubicBezTo>
                <a:cubicBezTo>
                  <a:pt x="191" y="9"/>
                  <a:pt x="191" y="9"/>
                  <a:pt x="191" y="9"/>
                </a:cubicBezTo>
                <a:cubicBezTo>
                  <a:pt x="192" y="8"/>
                  <a:pt x="193" y="7"/>
                  <a:pt x="194" y="6"/>
                </a:cubicBezTo>
                <a:cubicBezTo>
                  <a:pt x="193" y="6"/>
                  <a:pt x="192" y="5"/>
                  <a:pt x="191" y="5"/>
                </a:cubicBezTo>
                <a:cubicBezTo>
                  <a:pt x="188" y="5"/>
                  <a:pt x="186" y="5"/>
                  <a:pt x="183" y="5"/>
                </a:cubicBezTo>
                <a:close/>
                <a:moveTo>
                  <a:pt x="96" y="98"/>
                </a:moveTo>
                <a:cubicBezTo>
                  <a:pt x="99" y="99"/>
                  <a:pt x="101" y="98"/>
                  <a:pt x="102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3"/>
                  <a:pt x="103" y="92"/>
                  <a:pt x="103" y="91"/>
                </a:cubicBezTo>
                <a:cubicBezTo>
                  <a:pt x="100" y="93"/>
                  <a:pt x="98" y="95"/>
                  <a:pt x="96" y="98"/>
                </a:cubicBezTo>
                <a:close/>
                <a:moveTo>
                  <a:pt x="79" y="73"/>
                </a:moveTo>
                <a:cubicBezTo>
                  <a:pt x="81" y="74"/>
                  <a:pt x="82" y="74"/>
               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         <a:pt x="85" y="70"/>
                  <a:pt x="85" y="69"/>
                  <a:pt x="85" y="68"/>
                </a:cubicBezTo>
                <a:cubicBezTo>
                  <a:pt x="85" y="68"/>
                  <a:pt x="85" y="68"/>
                  <a:pt x="84" y="67"/>
                </a:cubicBezTo>
                <a:cubicBezTo>
                  <a:pt x="83" y="69"/>
                  <a:pt x="81" y="71"/>
                  <a:pt x="79" y="73"/>
                </a:cubicBezTo>
                <a:close/>
                <a:moveTo>
                  <a:pt x="121" y="82"/>
                </a:moveTo>
                <a:cubicBezTo>
                  <a:pt x="121" y="82"/>
                  <a:pt x="121" y="82"/>
                  <a:pt x="121" y="82"/>
                </a:cubicBezTo>
                <a:cubicBezTo>
                  <a:pt x="117" y="83"/>
                  <a:pt x="114" y="85"/>
                  <a:pt x="111" y="86"/>
                </a:cubicBezTo>
                <a:cubicBezTo>
                  <a:pt x="111" y="86"/>
                  <a:pt x="110" y="86"/>
                  <a:pt x="110" y="87"/>
                </a:cubicBezTo>
                <a:cubicBezTo>
                  <a:pt x="110" y="88"/>
                  <a:pt x="110" y="89"/>
                  <a:pt x="110" y="90"/>
                </a:cubicBezTo>
                <a:cubicBezTo>
                  <a:pt x="114" y="87"/>
                  <a:pt x="118" y="85"/>
                  <a:pt x="121" y="82"/>
                </a:cubicBezTo>
                <a:close/>
                <a:moveTo>
                  <a:pt x="44" y="23"/>
                </a:moveTo>
                <a:cubicBezTo>
                  <a:pt x="45" y="23"/>
                  <a:pt x="46" y="23"/>
                  <a:pt x="47" y="23"/>
                </a:cubicBezTo>
                <a:cubicBezTo>
                  <a:pt x="47" y="23"/>
                  <a:pt x="48" y="23"/>
                  <a:pt x="48" y="22"/>
                </a:cubicBezTo>
                <a:cubicBezTo>
                  <a:pt x="49" y="21"/>
                  <a:pt x="50" y="20"/>
                  <a:pt x="51" y="19"/>
                </a:cubicBezTo>
                <a:cubicBezTo>
                  <a:pt x="52" y="18"/>
                  <a:pt x="52" y="17"/>
                  <a:pt x="53" y="16"/>
                </a:cubicBezTo>
                <a:cubicBezTo>
                  <a:pt x="52" y="16"/>
                  <a:pt x="51" y="16"/>
                  <a:pt x="50" y="16"/>
                </a:cubicBezTo>
                <a:cubicBezTo>
                  <a:pt x="48" y="18"/>
                  <a:pt x="46" y="20"/>
                  <a:pt x="45" y="22"/>
                </a:cubicBezTo>
                <a:cubicBezTo>
                  <a:pt x="44" y="22"/>
                  <a:pt x="44" y="22"/>
                  <a:pt x="44" y="23"/>
                </a:cubicBezTo>
                <a:close/>
                <a:moveTo>
                  <a:pt x="123" y="34"/>
                </a:moveTo>
                <a:cubicBezTo>
                  <a:pt x="127" y="32"/>
                  <a:pt x="131" y="30"/>
                  <a:pt x="133" y="27"/>
                </a:cubicBezTo>
                <a:cubicBezTo>
                  <a:pt x="130" y="27"/>
                  <a:pt x="128" y="28"/>
                  <a:pt x="125" y="28"/>
                </a:cubicBezTo>
                <a:cubicBezTo>
                  <a:pt x="126" y="31"/>
                  <a:pt x="124" y="32"/>
                  <a:pt x="123" y="34"/>
                </a:cubicBezTo>
                <a:close/>
                <a:moveTo>
                  <a:pt x="229" y="210"/>
                </a:moveTo>
                <a:cubicBezTo>
                  <a:pt x="230" y="213"/>
                  <a:pt x="230" y="215"/>
                  <a:pt x="230" y="218"/>
                </a:cubicBezTo>
                <a:cubicBezTo>
                  <a:pt x="231" y="217"/>
                  <a:pt x="232" y="217"/>
                  <a:pt x="233" y="216"/>
                </a:cubicBezTo>
                <a:cubicBezTo>
                  <a:pt x="235" y="216"/>
                  <a:pt x="235" y="215"/>
                  <a:pt x="234" y="213"/>
                </a:cubicBezTo>
                <a:cubicBezTo>
                  <a:pt x="233" y="212"/>
                  <a:pt x="231" y="211"/>
                  <a:pt x="229" y="210"/>
                </a:cubicBezTo>
                <a:close/>
                <a:moveTo>
                  <a:pt x="110" y="198"/>
                </a:moveTo>
                <a:cubicBezTo>
                  <a:pt x="110" y="197"/>
                  <a:pt x="110" y="196"/>
                  <a:pt x="110" y="194"/>
                </a:cubicBezTo>
                <a:cubicBezTo>
                  <a:pt x="108" y="195"/>
                  <a:pt x="106" y="195"/>
                  <a:pt x="104" y="195"/>
                </a:cubicBezTo>
                <a:cubicBezTo>
                  <a:pt x="104" y="196"/>
                  <a:pt x="104" y="197"/>
                  <a:pt x="104" y="198"/>
                </a:cubicBezTo>
                <a:cubicBezTo>
                  <a:pt x="106" y="198"/>
                  <a:pt x="108" y="198"/>
                  <a:pt x="110" y="198"/>
                </a:cubicBezTo>
                <a:close/>
                <a:moveTo>
                  <a:pt x="117" y="130"/>
                </a:moveTo>
                <a:cubicBezTo>
                  <a:pt x="116" y="131"/>
                  <a:pt x="116" y="131"/>
                  <a:pt x="115" y="132"/>
                </a:cubicBezTo>
                <a:cubicBezTo>
                  <a:pt x="114" y="134"/>
                  <a:pt x="113" y="135"/>
                  <a:pt x="111" y="137"/>
                </a:cubicBezTo>
                <a:cubicBezTo>
                  <a:pt x="111" y="138"/>
                  <a:pt x="111" y="138"/>
                  <a:pt x="110" y="139"/>
                </a:cubicBezTo>
                <a:cubicBezTo>
                  <a:pt x="112" y="138"/>
                  <a:pt x="114" y="138"/>
                  <a:pt x="116" y="137"/>
                </a:cubicBezTo>
                <a:cubicBezTo>
                  <a:pt x="116" y="136"/>
                  <a:pt x="117" y="136"/>
                  <a:pt x="117" y="136"/>
                </a:cubicBezTo>
                <a:cubicBezTo>
                  <a:pt x="117" y="134"/>
                  <a:pt x="117" y="132"/>
                  <a:pt x="117" y="130"/>
                </a:cubicBezTo>
                <a:close/>
                <a:moveTo>
                  <a:pt x="34" y="74"/>
                </a:moveTo>
                <a:cubicBezTo>
                  <a:pt x="33" y="75"/>
                  <a:pt x="32" y="76"/>
                  <a:pt x="31" y="77"/>
                </a:cubicBezTo>
                <a:cubicBezTo>
                  <a:pt x="31" y="77"/>
                  <a:pt x="31" y="78"/>
                  <a:pt x="31" y="78"/>
                </a:cubicBezTo>
                <a:cubicBezTo>
                  <a:pt x="31" y="80"/>
                  <a:pt x="32" y="81"/>
                  <a:pt x="32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3" y="83"/>
                  <a:pt x="34" y="81"/>
                  <a:pt x="35" y="80"/>
                </a:cubicBezTo>
                <a:cubicBezTo>
                  <a:pt x="35" y="80"/>
                  <a:pt x="35" y="80"/>
                  <a:pt x="35" y="79"/>
                </a:cubicBezTo>
                <a:cubicBezTo>
                  <a:pt x="35" y="78"/>
                  <a:pt x="34" y="76"/>
                  <a:pt x="34" y="74"/>
                </a:cubicBezTo>
                <a:close/>
                <a:moveTo>
                  <a:pt x="77" y="86"/>
                </a:moveTo>
                <a:cubicBezTo>
                  <a:pt x="80" y="86"/>
                  <a:pt x="80" y="86"/>
                  <a:pt x="81" y="85"/>
                </a:cubicBezTo>
                <a:cubicBezTo>
                  <a:pt x="83" y="83"/>
                  <a:pt x="85" y="81"/>
                  <a:pt x="86" y="79"/>
                </a:cubicBezTo>
                <a:cubicBezTo>
                  <a:pt x="87" y="78"/>
                  <a:pt x="87" y="78"/>
                  <a:pt x="87" y="77"/>
                </a:cubicBezTo>
                <a:cubicBezTo>
                  <a:pt x="86" y="77"/>
                  <a:pt x="85" y="77"/>
                  <a:pt x="85" y="78"/>
                </a:cubicBezTo>
                <a:cubicBezTo>
                  <a:pt x="82" y="80"/>
                  <a:pt x="80" y="83"/>
                  <a:pt x="78" y="85"/>
                </a:cubicBezTo>
                <a:cubicBezTo>
                  <a:pt x="78" y="85"/>
                  <a:pt x="78" y="86"/>
                  <a:pt x="77" y="86"/>
                </a:cubicBezTo>
                <a:close/>
                <a:moveTo>
                  <a:pt x="79" y="101"/>
                </a:moveTo>
                <a:cubicBezTo>
                  <a:pt x="79" y="101"/>
                  <a:pt x="79" y="101"/>
                  <a:pt x="78" y="101"/>
                </a:cubicBezTo>
                <a:cubicBezTo>
                  <a:pt x="78" y="101"/>
                  <a:pt x="77" y="101"/>
                  <a:pt x="76" y="100"/>
                </a:cubicBezTo>
                <a:cubicBezTo>
                  <a:pt x="74" y="100"/>
                  <a:pt x="72" y="100"/>
                  <a:pt x="71" y="102"/>
                </a:cubicBezTo>
                <a:cubicBezTo>
                  <a:pt x="71" y="103"/>
                  <a:pt x="70" y="104"/>
                  <a:pt x="69" y="10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2" y="104"/>
                  <a:pt x="75" y="104"/>
                  <a:pt x="77" y="103"/>
                </a:cubicBezTo>
                <a:cubicBezTo>
                  <a:pt x="78" y="103"/>
                  <a:pt x="78" y="102"/>
                  <a:pt x="79" y="101"/>
                </a:cubicBezTo>
                <a:close/>
                <a:moveTo>
                  <a:pt x="96" y="101"/>
                </a:moveTo>
                <a:cubicBezTo>
                  <a:pt x="94" y="101"/>
                  <a:pt x="93" y="101"/>
                  <a:pt x="92" y="103"/>
                </a:cubicBezTo>
                <a:cubicBezTo>
                  <a:pt x="90" y="104"/>
                  <a:pt x="89" y="106"/>
                  <a:pt x="87" y="108"/>
                </a:cubicBezTo>
                <a:cubicBezTo>
                  <a:pt x="86" y="109"/>
                  <a:pt x="86" y="110"/>
                  <a:pt x="86" y="111"/>
                </a:cubicBezTo>
                <a:cubicBezTo>
                  <a:pt x="88" y="110"/>
                  <a:pt x="89" y="109"/>
                  <a:pt x="90" y="108"/>
                </a:cubicBezTo>
                <a:cubicBezTo>
                  <a:pt x="90" y="107"/>
                  <a:pt x="91" y="106"/>
                  <a:pt x="91" y="106"/>
                </a:cubicBezTo>
                <a:cubicBezTo>
                  <a:pt x="93" y="104"/>
                  <a:pt x="94" y="103"/>
                  <a:pt x="95" y="102"/>
                </a:cubicBezTo>
                <a:cubicBezTo>
                  <a:pt x="95" y="102"/>
                  <a:pt x="96" y="101"/>
                  <a:pt x="96" y="101"/>
                </a:cubicBezTo>
                <a:close/>
                <a:moveTo>
                  <a:pt x="232" y="50"/>
                </a:moveTo>
                <a:cubicBezTo>
                  <a:pt x="232" y="50"/>
                  <a:pt x="233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3" y="47"/>
                  <a:pt x="233" y="44"/>
                  <a:pt x="233" y="41"/>
                </a:cubicBezTo>
                <a:cubicBezTo>
                  <a:pt x="233" y="40"/>
                  <a:pt x="233" y="39"/>
                  <a:pt x="232" y="39"/>
                </a:cubicBezTo>
                <a:cubicBezTo>
                  <a:pt x="232" y="38"/>
                  <a:pt x="232" y="38"/>
                  <a:pt x="231" y="37"/>
                </a:cubicBezTo>
                <a:cubicBezTo>
                  <a:pt x="231" y="37"/>
                  <a:pt x="230" y="37"/>
                  <a:pt x="229" y="36"/>
                </a:cubicBezTo>
                <a:cubicBezTo>
                  <a:pt x="229" y="37"/>
                  <a:pt x="229" y="37"/>
                  <a:pt x="229" y="38"/>
                </a:cubicBezTo>
                <a:cubicBezTo>
                  <a:pt x="231" y="41"/>
                  <a:pt x="231" y="45"/>
                  <a:pt x="232" y="49"/>
                </a:cubicBezTo>
                <a:cubicBezTo>
                  <a:pt x="232" y="49"/>
                  <a:pt x="232" y="50"/>
                  <a:pt x="232" y="50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4"/>
                  <a:pt x="24" y="45"/>
                  <a:pt x="24" y="47"/>
                </a:cubicBezTo>
                <a:cubicBezTo>
                  <a:pt x="23" y="48"/>
                  <a:pt x="23" y="50"/>
                  <a:pt x="23" y="51"/>
                </a:cubicBezTo>
                <a:cubicBezTo>
                  <a:pt x="23" y="53"/>
                  <a:pt x="23" y="54"/>
                  <a:pt x="23" y="56"/>
                </a:cubicBezTo>
                <a:cubicBezTo>
                  <a:pt x="24" y="55"/>
                  <a:pt x="25" y="54"/>
                  <a:pt x="25" y="53"/>
                </a:cubicBezTo>
                <a:cubicBezTo>
                  <a:pt x="26" y="53"/>
                  <a:pt x="26" y="52"/>
                  <a:pt x="26" y="51"/>
                </a:cubicBezTo>
                <a:cubicBezTo>
                  <a:pt x="26" y="49"/>
                  <a:pt x="25" y="47"/>
                  <a:pt x="25" y="46"/>
                </a:cubicBezTo>
                <a:cubicBezTo>
                  <a:pt x="25" y="45"/>
                  <a:pt x="25" y="44"/>
                  <a:pt x="24" y="42"/>
                </a:cubicBezTo>
                <a:close/>
                <a:moveTo>
                  <a:pt x="156" y="73"/>
                </a:moveTo>
                <a:cubicBezTo>
                  <a:pt x="157" y="75"/>
                  <a:pt x="157" y="77"/>
                  <a:pt x="157" y="80"/>
                </a:cubicBezTo>
                <a:cubicBezTo>
                  <a:pt x="158" y="79"/>
                  <a:pt x="159" y="79"/>
                  <a:pt x="160" y="78"/>
                </a:cubicBezTo>
                <a:cubicBezTo>
                  <a:pt x="160" y="76"/>
                  <a:pt x="160" y="74"/>
                  <a:pt x="160" y="71"/>
                </a:cubicBezTo>
                <a:cubicBezTo>
                  <a:pt x="159" y="72"/>
                  <a:pt x="158" y="72"/>
                  <a:pt x="156" y="73"/>
                </a:cubicBezTo>
                <a:close/>
                <a:moveTo>
                  <a:pt x="51" y="142"/>
                </a:moveTo>
                <a:cubicBezTo>
                  <a:pt x="54" y="140"/>
                  <a:pt x="54" y="137"/>
                  <a:pt x="55" y="134"/>
                </a:cubicBezTo>
                <a:cubicBezTo>
                  <a:pt x="55" y="134"/>
                  <a:pt x="54" y="134"/>
                  <a:pt x="53" y="134"/>
                </a:cubicBezTo>
                <a:cubicBezTo>
                  <a:pt x="53" y="134"/>
                  <a:pt x="50" y="136"/>
                  <a:pt x="51" y="137"/>
                </a:cubicBezTo>
                <a:cubicBezTo>
                  <a:pt x="51" y="139"/>
                  <a:pt x="51" y="140"/>
                  <a:pt x="51" y="142"/>
                </a:cubicBezTo>
                <a:close/>
                <a:moveTo>
                  <a:pt x="164" y="20"/>
                </a:moveTo>
                <a:cubicBezTo>
                  <a:pt x="164" y="19"/>
                  <a:pt x="163" y="20"/>
                  <a:pt x="163" y="20"/>
                </a:cubicBezTo>
                <a:cubicBezTo>
                  <a:pt x="159" y="22"/>
                  <a:pt x="155" y="24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3" y="26"/>
                  <a:pt x="156" y="26"/>
                  <a:pt x="158" y="24"/>
                </a:cubicBezTo>
                <a:cubicBezTo>
                  <a:pt x="158" y="23"/>
                  <a:pt x="160" y="23"/>
                  <a:pt x="161" y="22"/>
                </a:cubicBezTo>
                <a:cubicBezTo>
                  <a:pt x="162" y="22"/>
                  <a:pt x="163" y="21"/>
                  <a:pt x="164" y="20"/>
                </a:cubicBezTo>
                <a:close/>
                <a:moveTo>
                  <a:pt x="168" y="65"/>
                </a:moveTo>
                <a:cubicBezTo>
                  <a:pt x="168" y="64"/>
                  <a:pt x="168" y="62"/>
                  <a:pt x="168" y="61"/>
                </a:cubicBezTo>
                <a:cubicBezTo>
                  <a:pt x="167" y="62"/>
                  <a:pt x="166" y="62"/>
                  <a:pt x="165" y="63"/>
                </a:cubicBezTo>
                <a:cubicBezTo>
                  <a:pt x="163" y="64"/>
                  <a:pt x="163" y="64"/>
                  <a:pt x="16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5" y="67"/>
                  <a:pt x="167" y="66"/>
                  <a:pt x="168" y="65"/>
                </a:cubicBezTo>
                <a:close/>
                <a:moveTo>
                  <a:pt x="93" y="156"/>
                </a:moveTo>
                <a:cubicBezTo>
                  <a:pt x="95" y="156"/>
                  <a:pt x="96" y="156"/>
                  <a:pt x="97" y="156"/>
                </a:cubicBezTo>
                <a:cubicBezTo>
                  <a:pt x="97" y="154"/>
                  <a:pt x="97" y="152"/>
                  <a:pt x="97" y="150"/>
                </a:cubicBezTo>
                <a:cubicBezTo>
                  <a:pt x="96" y="150"/>
                  <a:pt x="95" y="151"/>
                  <a:pt x="95" y="151"/>
                </a:cubicBezTo>
                <a:cubicBezTo>
                  <a:pt x="92" y="153"/>
                  <a:pt x="92" y="153"/>
                  <a:pt x="93" y="156"/>
                </a:cubicBezTo>
                <a:close/>
                <a:moveTo>
                  <a:pt x="92" y="99"/>
                </a:moveTo>
                <a:cubicBezTo>
                  <a:pt x="91" y="97"/>
                  <a:pt x="91" y="96"/>
                  <a:pt x="91" y="95"/>
                </a:cubicBezTo>
                <a:cubicBezTo>
                  <a:pt x="90" y="95"/>
                  <a:pt x="89" y="95"/>
                  <a:pt x="88" y="96"/>
                </a:cubicBezTo>
                <a:cubicBezTo>
                  <a:pt x="87" y="97"/>
                  <a:pt x="86" y="98"/>
                  <a:pt x="85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0"/>
                  <a:pt x="86" y="100"/>
                  <a:pt x="87" y="100"/>
                </a:cubicBezTo>
                <a:cubicBezTo>
                  <a:pt x="88" y="100"/>
                  <a:pt x="90" y="99"/>
                  <a:pt x="92" y="99"/>
                </a:cubicBezTo>
                <a:close/>
                <a:moveTo>
                  <a:pt x="184" y="20"/>
                </a:moveTo>
                <a:cubicBezTo>
                  <a:pt x="183" y="17"/>
                  <a:pt x="183" y="15"/>
                  <a:pt x="183" y="13"/>
                </a:cubicBezTo>
                <a:cubicBezTo>
                  <a:pt x="180" y="13"/>
                  <a:pt x="180" y="13"/>
                  <a:pt x="178" y="15"/>
                </a:cubicBezTo>
                <a:cubicBezTo>
                  <a:pt x="180" y="16"/>
                  <a:pt x="181" y="18"/>
                  <a:pt x="182" y="20"/>
                </a:cubicBezTo>
                <a:cubicBezTo>
                  <a:pt x="183" y="20"/>
                  <a:pt x="183" y="20"/>
                  <a:pt x="184" y="20"/>
                </a:cubicBezTo>
                <a:close/>
                <a:moveTo>
                  <a:pt x="71" y="194"/>
                </a:moveTo>
                <a:cubicBezTo>
                  <a:pt x="68" y="194"/>
                  <a:pt x="66" y="194"/>
                  <a:pt x="63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66" y="197"/>
                  <a:pt x="69" y="197"/>
                  <a:pt x="71" y="197"/>
                </a:cubicBezTo>
                <a:cubicBezTo>
                  <a:pt x="71" y="196"/>
                  <a:pt x="71" y="195"/>
                  <a:pt x="71" y="194"/>
                </a:cubicBezTo>
                <a:close/>
                <a:moveTo>
                  <a:pt x="125" y="146"/>
                </a:moveTo>
                <a:cubicBezTo>
                  <a:pt x="125" y="146"/>
                  <a:pt x="125" y="146"/>
                  <a:pt x="125" y="146"/>
                </a:cubicBezTo>
                <a:cubicBezTo>
                  <a:pt x="127" y="145"/>
                  <a:pt x="129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1"/>
                  <a:pt x="131" y="139"/>
                  <a:pt x="131" y="138"/>
                </a:cubicBezTo>
                <a:cubicBezTo>
                  <a:pt x="131" y="138"/>
                  <a:pt x="131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7" y="141"/>
                  <a:pt x="127" y="142"/>
                  <a:pt x="126" y="142"/>
                </a:cubicBezTo>
                <a:cubicBezTo>
                  <a:pt x="126" y="143"/>
                  <a:pt x="125" y="145"/>
                  <a:pt x="125" y="146"/>
                </a:cubicBezTo>
                <a:close/>
                <a:moveTo>
                  <a:pt x="75" y="149"/>
                </a:moveTo>
                <a:cubicBezTo>
                  <a:pt x="77" y="149"/>
                  <a:pt x="79" y="150"/>
                  <a:pt x="81" y="150"/>
                </a:cubicBezTo>
                <a:cubicBezTo>
                  <a:pt x="81" y="148"/>
                  <a:pt x="81" y="146"/>
                  <a:pt x="81" y="143"/>
                </a:cubicBezTo>
                <a:cubicBezTo>
                  <a:pt x="79" y="145"/>
                  <a:pt x="77" y="147"/>
                  <a:pt x="75" y="149"/>
                </a:cubicBezTo>
                <a:close/>
                <a:moveTo>
                  <a:pt x="68" y="32"/>
                </a:moveTo>
                <a:cubicBezTo>
                  <a:pt x="66" y="32"/>
                  <a:pt x="64" y="32"/>
                  <a:pt x="62" y="32"/>
                </a:cubicBezTo>
                <a:cubicBezTo>
                  <a:pt x="62" y="35"/>
                  <a:pt x="62" y="37"/>
                  <a:pt x="63" y="39"/>
                </a:cubicBezTo>
                <a:cubicBezTo>
                  <a:pt x="65" y="37"/>
                  <a:pt x="66" y="35"/>
                  <a:pt x="68" y="32"/>
                </a:cubicBezTo>
                <a:close/>
                <a:moveTo>
                  <a:pt x="123" y="92"/>
                </a:moveTo>
                <a:cubicBezTo>
                  <a:pt x="120" y="94"/>
                  <a:pt x="118" y="97"/>
                  <a:pt x="115" y="99"/>
                </a:cubicBezTo>
                <a:cubicBezTo>
                  <a:pt x="116" y="99"/>
                  <a:pt x="116" y="100"/>
                  <a:pt x="116" y="100"/>
                </a:cubicBezTo>
                <a:cubicBezTo>
                  <a:pt x="118" y="98"/>
                  <a:pt x="121" y="97"/>
                  <a:pt x="124" y="96"/>
                </a:cubicBezTo>
                <a:cubicBezTo>
                  <a:pt x="124" y="94"/>
                  <a:pt x="123" y="93"/>
                  <a:pt x="123" y="92"/>
                </a:cubicBezTo>
                <a:close/>
                <a:moveTo>
                  <a:pt x="65" y="160"/>
                </a:moveTo>
                <a:cubicBezTo>
                  <a:pt x="65" y="160"/>
                  <a:pt x="65" y="160"/>
                  <a:pt x="65" y="160"/>
                </a:cubicBezTo>
                <a:cubicBezTo>
                  <a:pt x="67" y="160"/>
                  <a:pt x="69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8" y="156"/>
                  <a:pt x="66" y="157"/>
                  <a:pt x="65" y="160"/>
                </a:cubicBezTo>
                <a:close/>
                <a:moveTo>
                  <a:pt x="62" y="53"/>
                </a:moveTo>
                <a:cubicBezTo>
                  <a:pt x="62" y="53"/>
                  <a:pt x="62" y="53"/>
                  <a:pt x="62" y="53"/>
                </a:cubicBezTo>
                <a:cubicBezTo>
                  <a:pt x="60" y="55"/>
                  <a:pt x="59" y="56"/>
                  <a:pt x="57" y="58"/>
                </a:cubicBezTo>
                <a:cubicBezTo>
                  <a:pt x="57" y="59"/>
                  <a:pt x="57" y="59"/>
                  <a:pt x="57" y="60"/>
                </a:cubicBezTo>
                <a:cubicBezTo>
                  <a:pt x="59" y="59"/>
                  <a:pt x="61" y="59"/>
                  <a:pt x="63" y="58"/>
                </a:cubicBezTo>
                <a:cubicBezTo>
                  <a:pt x="62" y="57"/>
                  <a:pt x="62" y="55"/>
                  <a:pt x="62" y="53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100" y="46"/>
                </a:cubicBezTo>
                <a:cubicBezTo>
                  <a:pt x="102" y="43"/>
                  <a:pt x="105" y="40"/>
                  <a:pt x="108" y="37"/>
                </a:cubicBezTo>
                <a:cubicBezTo>
                  <a:pt x="108" y="36"/>
                  <a:pt x="108" y="36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7" y="36"/>
                  <a:pt x="107" y="36"/>
                </a:cubicBezTo>
                <a:cubicBezTo>
                  <a:pt x="104" y="38"/>
                  <a:pt x="102" y="40"/>
                  <a:pt x="100" y="42"/>
                </a:cubicBezTo>
                <a:cubicBezTo>
                  <a:pt x="99" y="43"/>
                  <a:pt x="99" y="44"/>
                  <a:pt x="99" y="46"/>
                </a:cubicBezTo>
                <a:cubicBezTo>
                  <a:pt x="99" y="46"/>
                  <a:pt x="99" y="46"/>
                  <a:pt x="99" y="46"/>
                </a:cubicBezTo>
                <a:close/>
                <a:moveTo>
                  <a:pt x="37" y="25"/>
                </a:moveTo>
                <a:cubicBezTo>
                  <a:pt x="35" y="25"/>
                  <a:pt x="33" y="25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6"/>
                  <a:pt x="30" y="27"/>
                  <a:pt x="29" y="28"/>
                </a:cubicBezTo>
                <a:cubicBezTo>
                  <a:pt x="30" y="29"/>
                  <a:pt x="32" y="29"/>
                  <a:pt x="33" y="29"/>
                </a:cubicBezTo>
                <a:cubicBezTo>
                  <a:pt x="33" y="29"/>
                  <a:pt x="34" y="29"/>
                  <a:pt x="34" y="28"/>
                </a:cubicBezTo>
                <a:cubicBezTo>
                  <a:pt x="35" y="27"/>
                  <a:pt x="36" y="26"/>
                  <a:pt x="37" y="25"/>
                </a:cubicBezTo>
                <a:close/>
                <a:moveTo>
                  <a:pt x="151" y="100"/>
                </a:moveTo>
                <a:cubicBezTo>
                  <a:pt x="153" y="99"/>
                  <a:pt x="155" y="97"/>
                  <a:pt x="157" y="96"/>
                </a:cubicBezTo>
                <a:cubicBezTo>
                  <a:pt x="157" y="94"/>
                  <a:pt x="157" y="92"/>
                  <a:pt x="156" y="91"/>
                </a:cubicBezTo>
                <a:cubicBezTo>
                  <a:pt x="154" y="94"/>
                  <a:pt x="152" y="96"/>
                  <a:pt x="151" y="100"/>
                </a:cubicBezTo>
                <a:close/>
                <a:moveTo>
                  <a:pt x="144" y="131"/>
                </a:moveTo>
                <a:cubicBezTo>
                  <a:pt x="143" y="131"/>
                  <a:pt x="143" y="131"/>
                  <a:pt x="143" y="131"/>
                </a:cubicBezTo>
                <a:cubicBezTo>
                  <a:pt x="140" y="133"/>
                  <a:pt x="138" y="135"/>
                  <a:pt x="135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4" y="138"/>
                  <a:pt x="134" y="139"/>
                  <a:pt x="134" y="140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7" y="137"/>
                  <a:pt x="139" y="136"/>
                  <a:pt x="141" y="135"/>
                </a:cubicBezTo>
                <a:cubicBezTo>
                  <a:pt x="142" y="134"/>
                  <a:pt x="143" y="133"/>
                  <a:pt x="144" y="131"/>
                </a:cubicBezTo>
                <a:close/>
                <a:moveTo>
                  <a:pt x="183" y="170"/>
                </a:moveTo>
                <a:cubicBezTo>
                  <a:pt x="182" y="170"/>
                  <a:pt x="182" y="169"/>
                  <a:pt x="182" y="169"/>
                </a:cubicBezTo>
                <a:cubicBezTo>
                  <a:pt x="181" y="169"/>
                  <a:pt x="181" y="169"/>
                  <a:pt x="180" y="170"/>
                </a:cubicBezTo>
                <a:cubicBezTo>
                  <a:pt x="178" y="170"/>
                  <a:pt x="177" y="171"/>
                  <a:pt x="176" y="172"/>
                </a:cubicBezTo>
                <a:cubicBezTo>
                  <a:pt x="175" y="173"/>
                  <a:pt x="175" y="173"/>
                  <a:pt x="175" y="173"/>
                </a:cubicBezTo>
                <a:cubicBezTo>
                  <a:pt x="175" y="174"/>
                  <a:pt x="174" y="175"/>
                  <a:pt x="174" y="176"/>
                </a:cubicBezTo>
                <a:cubicBezTo>
                  <a:pt x="175" y="176"/>
                  <a:pt x="176" y="175"/>
                  <a:pt x="177" y="175"/>
                </a:cubicBezTo>
                <a:cubicBezTo>
                  <a:pt x="179" y="173"/>
                  <a:pt x="181" y="171"/>
                  <a:pt x="183" y="170"/>
                </a:cubicBezTo>
                <a:close/>
                <a:moveTo>
                  <a:pt x="168" y="107"/>
                </a:moveTo>
                <a:cubicBezTo>
                  <a:pt x="169" y="107"/>
                  <a:pt x="169" y="108"/>
                  <a:pt x="169" y="108"/>
                </a:cubicBezTo>
                <a:cubicBezTo>
                  <a:pt x="170" y="107"/>
                  <a:pt x="171" y="106"/>
                  <a:pt x="171" y="10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0" y="98"/>
                  <a:pt x="169" y="98"/>
                  <a:pt x="169" y="99"/>
                </a:cubicBezTo>
                <a:cubicBezTo>
                  <a:pt x="169" y="102"/>
                  <a:pt x="169" y="105"/>
                  <a:pt x="168" y="10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6" y="44"/>
                </a:cubicBezTo>
                <a:cubicBezTo>
                  <a:pt x="17" y="42"/>
                  <a:pt x="18" y="40"/>
                  <a:pt x="19" y="39"/>
                </a:cubicBezTo>
                <a:cubicBezTo>
                  <a:pt x="20" y="37"/>
                  <a:pt x="19" y="36"/>
                  <a:pt x="19" y="34"/>
                </a:cubicBezTo>
                <a:cubicBezTo>
                  <a:pt x="18" y="36"/>
                  <a:pt x="16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lose/>
                <a:moveTo>
                  <a:pt x="183" y="75"/>
                </a:moveTo>
                <a:cubicBezTo>
                  <a:pt x="183" y="73"/>
                  <a:pt x="183" y="70"/>
                  <a:pt x="183" y="67"/>
                </a:cubicBezTo>
                <a:cubicBezTo>
                  <a:pt x="182" y="67"/>
                  <a:pt x="181" y="68"/>
                  <a:pt x="181" y="68"/>
                </a:cubicBezTo>
                <a:cubicBezTo>
                  <a:pt x="181" y="71"/>
                  <a:pt x="181" y="73"/>
                  <a:pt x="182" y="76"/>
                </a:cubicBezTo>
                <a:cubicBezTo>
                  <a:pt x="182" y="76"/>
                  <a:pt x="183" y="76"/>
                  <a:pt x="183" y="75"/>
                </a:cubicBezTo>
                <a:close/>
                <a:moveTo>
                  <a:pt x="35" y="44"/>
                </a:moveTo>
                <a:cubicBezTo>
                  <a:pt x="35" y="44"/>
                  <a:pt x="35" y="44"/>
                  <a:pt x="36" y="44"/>
                </a:cubicBezTo>
                <a:cubicBezTo>
                  <a:pt x="37" y="43"/>
                  <a:pt x="39" y="43"/>
                  <a:pt x="41" y="43"/>
                </a:cubicBezTo>
                <a:cubicBezTo>
                  <a:pt x="41" y="41"/>
                  <a:pt x="41" y="38"/>
                  <a:pt x="41" y="37"/>
                </a:cubicBezTo>
                <a:cubicBezTo>
                  <a:pt x="39" y="39"/>
                  <a:pt x="37" y="41"/>
                  <a:pt x="35" y="44"/>
                </a:cubicBezTo>
                <a:close/>
                <a:moveTo>
                  <a:pt x="63" y="64"/>
                </a:moveTo>
                <a:cubicBezTo>
                  <a:pt x="62" y="63"/>
                  <a:pt x="62" y="64"/>
                  <a:pt x="61" y="64"/>
                </a:cubicBezTo>
                <a:cubicBezTo>
                  <a:pt x="60" y="65"/>
                  <a:pt x="59" y="67"/>
                  <a:pt x="58" y="68"/>
                </a:cubicBezTo>
                <a:cubicBezTo>
                  <a:pt x="57" y="69"/>
                  <a:pt x="57" y="70"/>
                  <a:pt x="57" y="71"/>
                </a:cubicBezTo>
                <a:cubicBezTo>
                  <a:pt x="58" y="72"/>
                  <a:pt x="58" y="71"/>
                  <a:pt x="59" y="71"/>
                </a:cubicBezTo>
                <a:cubicBezTo>
                  <a:pt x="60" y="69"/>
                  <a:pt x="61" y="68"/>
                  <a:pt x="63" y="66"/>
                </a:cubicBezTo>
                <a:cubicBezTo>
                  <a:pt x="63" y="65"/>
                  <a:pt x="64" y="65"/>
                  <a:pt x="63" y="64"/>
                </a:cubicBezTo>
                <a:close/>
                <a:moveTo>
                  <a:pt x="94" y="199"/>
                </a:moveTo>
                <a:cubicBezTo>
                  <a:pt x="96" y="199"/>
                  <a:pt x="99" y="199"/>
                  <a:pt x="101" y="198"/>
                </a:cubicBezTo>
                <a:cubicBezTo>
                  <a:pt x="101" y="197"/>
                  <a:pt x="101" y="196"/>
                  <a:pt x="101" y="196"/>
                </a:cubicBezTo>
                <a:cubicBezTo>
                  <a:pt x="99" y="196"/>
                  <a:pt x="96" y="196"/>
                  <a:pt x="94" y="196"/>
                </a:cubicBezTo>
                <a:cubicBezTo>
                  <a:pt x="94" y="197"/>
                  <a:pt x="94" y="198"/>
                  <a:pt x="94" y="199"/>
                </a:cubicBezTo>
                <a:close/>
                <a:moveTo>
                  <a:pt x="99" y="79"/>
                </a:moveTo>
                <a:cubicBezTo>
                  <a:pt x="99" y="79"/>
                  <a:pt x="100" y="79"/>
                  <a:pt x="100" y="78"/>
                </a:cubicBezTo>
                <a:cubicBezTo>
                  <a:pt x="100" y="78"/>
                  <a:pt x="100" y="78"/>
                  <a:pt x="100" y="77"/>
                </a:cubicBezTo>
                <a:cubicBezTo>
                  <a:pt x="100" y="76"/>
                  <a:pt x="100" y="75"/>
                  <a:pt x="100" y="73"/>
                </a:cubicBezTo>
                <a:cubicBezTo>
                  <a:pt x="98" y="74"/>
                  <a:pt x="97" y="74"/>
                  <a:pt x="96" y="75"/>
                </a:cubicBezTo>
                <a:cubicBezTo>
                  <a:pt x="95" y="76"/>
                  <a:pt x="95" y="77"/>
                  <a:pt x="97" y="77"/>
                </a:cubicBezTo>
                <a:cubicBezTo>
                  <a:pt x="97" y="78"/>
                  <a:pt x="98" y="79"/>
                  <a:pt x="99" y="79"/>
                </a:cubicBezTo>
                <a:close/>
                <a:moveTo>
                  <a:pt x="130" y="75"/>
                </a:moveTo>
                <a:cubicBezTo>
                  <a:pt x="130" y="74"/>
                  <a:pt x="131" y="74"/>
                  <a:pt x="131" y="74"/>
                </a:cubicBezTo>
                <a:cubicBezTo>
                  <a:pt x="132" y="73"/>
                  <a:pt x="133" y="72"/>
                  <a:pt x="134" y="71"/>
                </a:cubicBezTo>
                <a:cubicBezTo>
                  <a:pt x="136" y="70"/>
                  <a:pt x="136" y="70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3" y="69"/>
                  <a:pt x="132" y="70"/>
                </a:cubicBezTo>
                <a:cubicBezTo>
                  <a:pt x="129" y="71"/>
                  <a:pt x="129" y="71"/>
                  <a:pt x="130" y="75"/>
                </a:cubicBezTo>
                <a:close/>
                <a:moveTo>
                  <a:pt x="153" y="91"/>
                </a:moveTo>
                <a:cubicBezTo>
                  <a:pt x="153" y="91"/>
                  <a:pt x="153" y="91"/>
                  <a:pt x="153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0" y="92"/>
                  <a:pt x="149" y="93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7"/>
                  <a:pt x="147" y="98"/>
                  <a:pt x="147" y="100"/>
                </a:cubicBezTo>
                <a:cubicBezTo>
                  <a:pt x="149" y="97"/>
                  <a:pt x="151" y="94"/>
                  <a:pt x="153" y="91"/>
                </a:cubicBezTo>
                <a:close/>
                <a:moveTo>
                  <a:pt x="78" y="61"/>
                </a:move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3" y="62"/>
                  <a:pt x="71" y="62"/>
                </a:cubicBezTo>
                <a:cubicBezTo>
                  <a:pt x="71" y="64"/>
                  <a:pt x="71" y="66"/>
                  <a:pt x="71" y="68"/>
                </a:cubicBezTo>
                <a:cubicBezTo>
                  <a:pt x="74" y="66"/>
                  <a:pt x="76" y="63"/>
                  <a:pt x="78" y="61"/>
                </a:cubicBezTo>
                <a:close/>
                <a:moveTo>
                  <a:pt x="50" y="62"/>
                </a:moveTo>
                <a:cubicBezTo>
                  <a:pt x="50" y="62"/>
                  <a:pt x="51" y="61"/>
                  <a:pt x="51" y="61"/>
                </a:cubicBezTo>
                <a:cubicBezTo>
                  <a:pt x="52" y="60"/>
                  <a:pt x="52" y="59"/>
                  <a:pt x="53" y="59"/>
                </a:cubicBezTo>
                <a:cubicBezTo>
                  <a:pt x="54" y="57"/>
                  <a:pt x="54" y="56"/>
                  <a:pt x="54" y="54"/>
                </a:cubicBezTo>
                <a:cubicBezTo>
                  <a:pt x="53" y="55"/>
                  <a:pt x="52" y="56"/>
                  <a:pt x="51" y="57"/>
                </a:cubicBezTo>
                <a:cubicBezTo>
                  <a:pt x="49" y="59"/>
                  <a:pt x="49" y="59"/>
                  <a:pt x="50" y="62"/>
                </a:cubicBezTo>
                <a:close/>
                <a:moveTo>
                  <a:pt x="28" y="81"/>
                </a:moveTo>
                <a:cubicBezTo>
                  <a:pt x="26" y="82"/>
                  <a:pt x="25" y="82"/>
                  <a:pt x="26" y="84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7"/>
                  <a:pt x="26" y="89"/>
                  <a:pt x="26" y="91"/>
                </a:cubicBezTo>
                <a:cubicBezTo>
                  <a:pt x="27" y="90"/>
                  <a:pt x="28" y="90"/>
                  <a:pt x="28" y="88"/>
                </a:cubicBezTo>
                <a:cubicBezTo>
                  <a:pt x="28" y="86"/>
                  <a:pt x="28" y="83"/>
                  <a:pt x="28" y="81"/>
                </a:cubicBezTo>
                <a:close/>
                <a:moveTo>
                  <a:pt x="122" y="73"/>
                </a:moveTo>
                <a:cubicBezTo>
                  <a:pt x="124" y="72"/>
                  <a:pt x="125" y="71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7" y="68"/>
                  <a:pt x="127" y="67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5" y="67"/>
                  <a:pt x="124" y="69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lose/>
                <a:moveTo>
                  <a:pt x="62" y="134"/>
                </a:moveTo>
                <a:cubicBezTo>
                  <a:pt x="61" y="134"/>
                  <a:pt x="59" y="134"/>
                  <a:pt x="58" y="134"/>
                </a:cubicBezTo>
                <a:cubicBezTo>
                  <a:pt x="57" y="137"/>
                  <a:pt x="56" y="139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8" y="139"/>
                  <a:pt x="60" y="137"/>
                  <a:pt x="62" y="134"/>
                </a:cubicBezTo>
                <a:close/>
                <a:moveTo>
                  <a:pt x="59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8" y="113"/>
                  <a:pt x="57" y="114"/>
                  <a:pt x="55" y="114"/>
                </a:cubicBezTo>
                <a:cubicBezTo>
                  <a:pt x="53" y="114"/>
                  <a:pt x="52" y="116"/>
                  <a:pt x="51" y="117"/>
                </a:cubicBezTo>
                <a:cubicBezTo>
                  <a:pt x="53" y="117"/>
                  <a:pt x="54" y="117"/>
                  <a:pt x="56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9" y="115"/>
                  <a:pt x="59" y="113"/>
                </a:cubicBezTo>
                <a:close/>
                <a:moveTo>
                  <a:pt x="69" y="50"/>
                </a:moveTo>
                <a:cubicBezTo>
                  <a:pt x="67" y="50"/>
                  <a:pt x="66" y="50"/>
                  <a:pt x="64" y="50"/>
                </a:cubicBezTo>
                <a:cubicBezTo>
                  <a:pt x="65" y="52"/>
                  <a:pt x="65" y="54"/>
                  <a:pt x="65" y="57"/>
                </a:cubicBezTo>
                <a:cubicBezTo>
                  <a:pt x="66" y="55"/>
                  <a:pt x="67" y="54"/>
                  <a:pt x="68" y="53"/>
                </a:cubicBezTo>
                <a:cubicBezTo>
                  <a:pt x="69" y="53"/>
                  <a:pt x="69" y="53"/>
                  <a:pt x="69" y="52"/>
                </a:cubicBezTo>
                <a:cubicBezTo>
                  <a:pt x="69" y="52"/>
                  <a:pt x="69" y="51"/>
                  <a:pt x="69" y="50"/>
                </a:cubicBezTo>
                <a:close/>
                <a:moveTo>
                  <a:pt x="59" y="120"/>
                </a:moveTo>
                <a:cubicBezTo>
                  <a:pt x="58" y="120"/>
                  <a:pt x="57" y="120"/>
                  <a:pt x="57" y="121"/>
                </a:cubicBezTo>
                <a:cubicBezTo>
                  <a:pt x="56" y="123"/>
                  <a:pt x="54" y="125"/>
                  <a:pt x="53" y="127"/>
                </a:cubicBezTo>
                <a:cubicBezTo>
                  <a:pt x="53" y="127"/>
                  <a:pt x="52" y="127"/>
                  <a:pt x="52" y="128"/>
                </a:cubicBezTo>
                <a:cubicBezTo>
                  <a:pt x="54" y="128"/>
                  <a:pt x="55" y="128"/>
                  <a:pt x="55" y="127"/>
                </a:cubicBezTo>
                <a:cubicBezTo>
                  <a:pt x="57" y="125"/>
                  <a:pt x="59" y="123"/>
                  <a:pt x="59" y="120"/>
                </a:cubicBezTo>
                <a:close/>
                <a:moveTo>
                  <a:pt x="193" y="60"/>
                </a:moveTo>
                <a:cubicBezTo>
                  <a:pt x="192" y="61"/>
                  <a:pt x="192" y="61"/>
                  <a:pt x="192" y="62"/>
                </a:cubicBezTo>
                <a:cubicBezTo>
                  <a:pt x="192" y="64"/>
                  <a:pt x="192" y="66"/>
                  <a:pt x="192" y="68"/>
                </a:cubicBezTo>
                <a:cubicBezTo>
                  <a:pt x="192" y="69"/>
                  <a:pt x="192" y="69"/>
                  <a:pt x="192" y="70"/>
                </a:cubicBezTo>
                <a:cubicBezTo>
                  <a:pt x="192" y="70"/>
                  <a:pt x="193" y="70"/>
                  <a:pt x="193" y="70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4" y="67"/>
                  <a:pt x="194" y="64"/>
                  <a:pt x="194" y="62"/>
                </a:cubicBezTo>
                <a:cubicBezTo>
                  <a:pt x="194" y="61"/>
                  <a:pt x="193" y="61"/>
                  <a:pt x="193" y="60"/>
                </a:cubicBezTo>
                <a:close/>
                <a:moveTo>
                  <a:pt x="183" y="45"/>
                </a:moveTo>
                <a:cubicBezTo>
                  <a:pt x="183" y="43"/>
                  <a:pt x="183" y="40"/>
                  <a:pt x="183" y="37"/>
                </a:cubicBezTo>
                <a:cubicBezTo>
                  <a:pt x="182" y="38"/>
                  <a:pt x="182" y="38"/>
                  <a:pt x="182" y="39"/>
                </a:cubicBezTo>
                <a:cubicBezTo>
                  <a:pt x="181" y="41"/>
                  <a:pt x="181" y="43"/>
                  <a:pt x="181" y="45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2" y="46"/>
                  <a:pt x="183" y="46"/>
                  <a:pt x="183" y="45"/>
                </a:cubicBezTo>
                <a:close/>
                <a:moveTo>
                  <a:pt x="30" y="212"/>
                </a:moveTo>
                <a:cubicBezTo>
                  <a:pt x="35" y="216"/>
                  <a:pt x="40" y="219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3" y="221"/>
                  <a:pt x="43" y="220"/>
                  <a:pt x="43" y="220"/>
                </a:cubicBezTo>
                <a:cubicBezTo>
                  <a:pt x="42" y="219"/>
                  <a:pt x="42" y="218"/>
                  <a:pt x="41" y="218"/>
                </a:cubicBezTo>
                <a:cubicBezTo>
                  <a:pt x="40" y="217"/>
                  <a:pt x="39" y="217"/>
                  <a:pt x="38" y="216"/>
                </a:cubicBezTo>
                <a:cubicBezTo>
                  <a:pt x="35" y="215"/>
                  <a:pt x="33" y="213"/>
                  <a:pt x="30" y="212"/>
                </a:cubicBezTo>
                <a:close/>
                <a:moveTo>
                  <a:pt x="83" y="30"/>
                </a:move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8" y="32"/>
                </a:cubicBezTo>
                <a:cubicBezTo>
                  <a:pt x="90" y="32"/>
                  <a:pt x="91" y="32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0" y="29"/>
                  <a:pt x="87" y="29"/>
                  <a:pt x="84" y="30"/>
                </a:cubicBezTo>
                <a:cubicBezTo>
                  <a:pt x="84" y="30"/>
                  <a:pt x="83" y="30"/>
                  <a:pt x="83" y="30"/>
                </a:cubicBezTo>
                <a:close/>
                <a:moveTo>
                  <a:pt x="49" y="120"/>
                </a:moveTo>
                <a:cubicBezTo>
                  <a:pt x="49" y="122"/>
                  <a:pt x="49" y="124"/>
                  <a:pt x="50" y="126"/>
                </a:cubicBezTo>
                <a:cubicBezTo>
                  <a:pt x="51" y="125"/>
                  <a:pt x="54" y="121"/>
                  <a:pt x="54" y="120"/>
                </a:cubicBezTo>
                <a:cubicBezTo>
                  <a:pt x="53" y="120"/>
                  <a:pt x="51" y="120"/>
                  <a:pt x="49" y="120"/>
                </a:cubicBezTo>
                <a:close/>
                <a:moveTo>
                  <a:pt x="105" y="26"/>
                </a:moveTo>
                <a:cubicBezTo>
                  <a:pt x="105" y="26"/>
                  <a:pt x="104" y="26"/>
                  <a:pt x="104" y="26"/>
                </a:cubicBezTo>
                <a:cubicBezTo>
                  <a:pt x="102" y="28"/>
                  <a:pt x="100" y="30"/>
                  <a:pt x="98" y="32"/>
                </a:cubicBezTo>
                <a:cubicBezTo>
                  <a:pt x="98" y="33"/>
                  <a:pt x="97" y="33"/>
                  <a:pt x="98" y="33"/>
                </a:cubicBezTo>
                <a:cubicBezTo>
                  <a:pt x="100" y="32"/>
                  <a:pt x="103" y="30"/>
                  <a:pt x="106" y="28"/>
                </a:cubicBezTo>
                <a:cubicBezTo>
                  <a:pt x="106" y="27"/>
                  <a:pt x="105" y="27"/>
                  <a:pt x="105" y="26"/>
                </a:cubicBezTo>
                <a:close/>
                <a:moveTo>
                  <a:pt x="163" y="60"/>
                </a:moveTo>
                <a:cubicBezTo>
                  <a:pt x="163" y="60"/>
                  <a:pt x="163" y="61"/>
                  <a:pt x="163" y="60"/>
                </a:cubicBezTo>
                <a:cubicBezTo>
                  <a:pt x="165" y="60"/>
                  <a:pt x="166" y="59"/>
                  <a:pt x="168" y="58"/>
                </a:cubicBezTo>
                <a:cubicBezTo>
                  <a:pt x="168" y="57"/>
                  <a:pt x="167" y="56"/>
                  <a:pt x="167" y="55"/>
                </a:cubicBezTo>
                <a:cubicBezTo>
                  <a:pt x="166" y="55"/>
                  <a:pt x="165" y="56"/>
                  <a:pt x="164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3" y="58"/>
                  <a:pt x="163" y="59"/>
                  <a:pt x="163" y="60"/>
                </a:cubicBezTo>
                <a:close/>
                <a:moveTo>
                  <a:pt x="81" y="37"/>
                </a:moveTo>
                <a:cubicBezTo>
                  <a:pt x="84" y="37"/>
                  <a:pt x="86" y="37"/>
                  <a:pt x="87" y="34"/>
                </a:cubicBezTo>
                <a:cubicBezTo>
                  <a:pt x="85" y="34"/>
                  <a:pt x="83" y="34"/>
                  <a:pt x="81" y="33"/>
                </a:cubicBezTo>
                <a:cubicBezTo>
                  <a:pt x="81" y="35"/>
                  <a:pt x="81" y="36"/>
                  <a:pt x="81" y="37"/>
                </a:cubicBezTo>
                <a:close/>
                <a:moveTo>
                  <a:pt x="162" y="120"/>
                </a:moveTo>
                <a:cubicBezTo>
                  <a:pt x="161" y="120"/>
                  <a:pt x="161" y="120"/>
                  <a:pt x="160" y="121"/>
                </a:cubicBezTo>
                <a:cubicBezTo>
                  <a:pt x="158" y="121"/>
                  <a:pt x="157" y="122"/>
                  <a:pt x="156" y="123"/>
                </a:cubicBezTo>
                <a:cubicBezTo>
                  <a:pt x="154" y="124"/>
                  <a:pt x="154" y="124"/>
                  <a:pt x="154" y="126"/>
                </a:cubicBezTo>
                <a:cubicBezTo>
                  <a:pt x="155" y="126"/>
                  <a:pt x="155" y="125"/>
                  <a:pt x="155" y="125"/>
                </a:cubicBezTo>
                <a:cubicBezTo>
                  <a:pt x="157" y="124"/>
                  <a:pt x="158" y="124"/>
                  <a:pt x="159" y="123"/>
                </a:cubicBezTo>
                <a:cubicBezTo>
                  <a:pt x="160" y="123"/>
                  <a:pt x="160" y="122"/>
                  <a:pt x="161" y="123"/>
                </a:cubicBezTo>
                <a:cubicBezTo>
                  <a:pt x="161" y="123"/>
                  <a:pt x="162" y="123"/>
                  <a:pt x="162" y="123"/>
                </a:cubicBezTo>
                <a:cubicBezTo>
                  <a:pt x="162" y="123"/>
                  <a:pt x="162" y="122"/>
                  <a:pt x="162" y="120"/>
                </a:cubicBezTo>
                <a:close/>
                <a:moveTo>
                  <a:pt x="13" y="16"/>
                </a:moveTo>
                <a:cubicBezTo>
                  <a:pt x="16" y="14"/>
                  <a:pt x="18" y="11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10"/>
                  <a:pt x="17" y="11"/>
                  <a:pt x="15" y="11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lose/>
                <a:moveTo>
                  <a:pt x="62" y="145"/>
                </a:moveTo>
                <a:cubicBezTo>
                  <a:pt x="59" y="144"/>
                  <a:pt x="58" y="146"/>
                  <a:pt x="56" y="148"/>
                </a:cubicBezTo>
                <a:cubicBezTo>
                  <a:pt x="58" y="148"/>
                  <a:pt x="60" y="148"/>
                  <a:pt x="63" y="148"/>
                </a:cubicBezTo>
                <a:cubicBezTo>
                  <a:pt x="62" y="147"/>
                  <a:pt x="62" y="146"/>
                  <a:pt x="62" y="145"/>
                </a:cubicBezTo>
                <a:close/>
                <a:moveTo>
                  <a:pt x="63" y="103"/>
                </a:moveTo>
                <a:cubicBezTo>
                  <a:pt x="61" y="104"/>
                  <a:pt x="57" y="110"/>
                  <a:pt x="56" y="111"/>
                </a:cubicBezTo>
                <a:cubicBezTo>
                  <a:pt x="58" y="111"/>
                  <a:pt x="59" y="110"/>
                  <a:pt x="60" y="110"/>
                </a:cubicBezTo>
                <a:cubicBezTo>
                  <a:pt x="61" y="110"/>
                  <a:pt x="62" y="109"/>
                  <a:pt x="61" y="109"/>
                </a:cubicBezTo>
                <a:cubicBezTo>
                  <a:pt x="61" y="108"/>
                  <a:pt x="62" y="107"/>
                  <a:pt x="62" y="106"/>
                </a:cubicBezTo>
                <a:cubicBezTo>
                  <a:pt x="62" y="105"/>
                  <a:pt x="63" y="104"/>
                  <a:pt x="63" y="103"/>
                </a:cubicBezTo>
                <a:close/>
                <a:moveTo>
                  <a:pt x="23" y="19"/>
                </a:moveTo>
                <a:cubicBezTo>
                  <a:pt x="23" y="19"/>
                  <a:pt x="23" y="18"/>
                  <a:pt x="23" y="18"/>
                </a:cubicBezTo>
                <a:cubicBezTo>
                  <a:pt x="22" y="19"/>
                  <a:pt x="22" y="19"/>
                  <a:pt x="22" y="20"/>
                </a:cubicBezTo>
                <a:cubicBezTo>
                  <a:pt x="19" y="22"/>
                  <a:pt x="17" y="25"/>
                  <a:pt x="15" y="27"/>
                </a:cubicBezTo>
                <a:cubicBezTo>
                  <a:pt x="14" y="28"/>
                  <a:pt x="14" y="30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8" y="26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1"/>
                  <a:pt x="22" y="20"/>
                  <a:pt x="23" y="19"/>
                </a:cubicBezTo>
                <a:close/>
                <a:moveTo>
                  <a:pt x="130" y="88"/>
                </a:moveTo>
                <a:cubicBezTo>
                  <a:pt x="130" y="88"/>
                  <a:pt x="130" y="88"/>
                  <a:pt x="130" y="88"/>
                </a:cubicBezTo>
                <a:cubicBezTo>
                  <a:pt x="133" y="85"/>
                  <a:pt x="135" y="82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0"/>
                  <a:pt x="133" y="82"/>
                  <a:pt x="130" y="84"/>
                </a:cubicBezTo>
                <a:cubicBezTo>
                  <a:pt x="130" y="84"/>
                  <a:pt x="130" y="85"/>
                  <a:pt x="130" y="85"/>
                </a:cubicBezTo>
                <a:cubicBezTo>
                  <a:pt x="130" y="86"/>
                  <a:pt x="130" y="87"/>
                  <a:pt x="130" y="88"/>
                </a:cubicBezTo>
                <a:close/>
                <a:moveTo>
                  <a:pt x="47" y="42"/>
                </a:moveTo>
                <a:cubicBezTo>
                  <a:pt x="47" y="42"/>
                  <a:pt x="48" y="42"/>
                  <a:pt x="49" y="42"/>
                </a:cubicBezTo>
                <a:cubicBezTo>
                  <a:pt x="49" y="42"/>
                  <a:pt x="50" y="41"/>
                  <a:pt x="50" y="41"/>
                </a:cubicBezTo>
                <a:cubicBezTo>
                  <a:pt x="51" y="40"/>
                  <a:pt x="52" y="39"/>
                  <a:pt x="53" y="37"/>
                </a:cubicBezTo>
                <a:cubicBezTo>
                  <a:pt x="54" y="37"/>
                  <a:pt x="54" y="36"/>
                  <a:pt x="54" y="35"/>
                </a:cubicBezTo>
                <a:cubicBezTo>
                  <a:pt x="51" y="37"/>
                  <a:pt x="49" y="40"/>
                  <a:pt x="47" y="42"/>
                </a:cubicBezTo>
                <a:close/>
                <a:moveTo>
                  <a:pt x="28" y="20"/>
                </a:moveTo>
                <a:cubicBezTo>
                  <a:pt x="29" y="19"/>
                  <a:pt x="30" y="18"/>
                  <a:pt x="31" y="17"/>
                </a:cubicBezTo>
                <a:cubicBezTo>
                  <a:pt x="32" y="16"/>
                  <a:pt x="33" y="15"/>
                  <a:pt x="34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8" y="15"/>
                  <a:pt x="28" y="17"/>
                  <a:pt x="28" y="20"/>
                </a:cubicBezTo>
                <a:close/>
                <a:moveTo>
                  <a:pt x="130" y="156"/>
                </a:moveTo>
                <a:cubicBezTo>
                  <a:pt x="129" y="157"/>
                  <a:pt x="128" y="158"/>
                  <a:pt x="127" y="159"/>
                </a:cubicBezTo>
                <a:cubicBezTo>
                  <a:pt x="126" y="160"/>
                  <a:pt x="125" y="161"/>
                  <a:pt x="124" y="162"/>
                </a:cubicBezTo>
                <a:cubicBezTo>
                  <a:pt x="124" y="163"/>
                  <a:pt x="122" y="163"/>
                  <a:pt x="122" y="165"/>
                </a:cubicBezTo>
                <a:cubicBezTo>
                  <a:pt x="125" y="163"/>
                  <a:pt x="128" y="161"/>
                  <a:pt x="130" y="159"/>
                </a:cubicBezTo>
                <a:cubicBezTo>
                  <a:pt x="131" y="159"/>
                  <a:pt x="131" y="158"/>
                  <a:pt x="131" y="158"/>
                </a:cubicBezTo>
                <a:cubicBezTo>
                  <a:pt x="131" y="157"/>
                  <a:pt x="131" y="157"/>
                  <a:pt x="130" y="156"/>
                </a:cubicBezTo>
                <a:close/>
                <a:moveTo>
                  <a:pt x="51" y="71"/>
                </a:moveTo>
                <a:cubicBezTo>
                  <a:pt x="52" y="70"/>
                  <a:pt x="53" y="69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7"/>
                  <a:pt x="54" y="66"/>
                  <a:pt x="54" y="65"/>
                </a:cubicBezTo>
                <a:cubicBezTo>
                  <a:pt x="53" y="65"/>
                  <a:pt x="52" y="65"/>
                  <a:pt x="51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1" y="68"/>
                  <a:pt x="51" y="69"/>
                  <a:pt x="51" y="71"/>
                </a:cubicBezTo>
                <a:close/>
                <a:moveTo>
                  <a:pt x="15" y="22"/>
                </a:moveTo>
                <a:cubicBezTo>
                  <a:pt x="18" y="19"/>
                  <a:pt x="21" y="16"/>
                  <a:pt x="24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19" y="16"/>
                  <a:pt x="17" y="19"/>
                  <a:pt x="15" y="22"/>
                </a:cubicBezTo>
                <a:close/>
                <a:moveTo>
                  <a:pt x="172" y="108"/>
                </a:moveTo>
                <a:cubicBezTo>
                  <a:pt x="171" y="109"/>
                  <a:pt x="170" y="110"/>
                  <a:pt x="169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8" y="114"/>
                  <a:pt x="167" y="116"/>
                  <a:pt x="167" y="118"/>
                </a:cubicBezTo>
                <a:cubicBezTo>
                  <a:pt x="167" y="118"/>
                  <a:pt x="167" y="118"/>
                  <a:pt x="167" y="119"/>
                </a:cubicBezTo>
                <a:cubicBezTo>
                  <a:pt x="168" y="118"/>
                  <a:pt x="168" y="118"/>
                  <a:pt x="168" y="117"/>
                </a:cubicBezTo>
                <a:cubicBezTo>
                  <a:pt x="169" y="116"/>
                  <a:pt x="170" y="114"/>
                  <a:pt x="170" y="112"/>
                </a:cubicBezTo>
                <a:cubicBezTo>
                  <a:pt x="171" y="111"/>
                  <a:pt x="171" y="110"/>
                  <a:pt x="173" y="110"/>
                </a:cubicBezTo>
                <a:cubicBezTo>
                  <a:pt x="172" y="109"/>
                  <a:pt x="172" y="109"/>
                  <a:pt x="172" y="108"/>
                </a:cubicBezTo>
                <a:close/>
                <a:moveTo>
                  <a:pt x="116" y="150"/>
                </a:moveTo>
                <a:cubicBezTo>
                  <a:pt x="115" y="151"/>
                  <a:pt x="113" y="152"/>
                  <a:pt x="112" y="153"/>
                </a:cubicBezTo>
                <a:cubicBezTo>
                  <a:pt x="112" y="153"/>
                  <a:pt x="112" y="154"/>
                  <a:pt x="112" y="154"/>
                </a:cubicBezTo>
                <a:cubicBezTo>
                  <a:pt x="112" y="155"/>
                  <a:pt x="112" y="155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3" y="156"/>
                  <a:pt x="114" y="155"/>
                  <a:pt x="115" y="154"/>
                </a:cubicBezTo>
                <a:cubicBezTo>
                  <a:pt x="117" y="153"/>
                  <a:pt x="117" y="153"/>
                  <a:pt x="116" y="150"/>
                </a:cubicBezTo>
                <a:cubicBezTo>
                  <a:pt x="116" y="150"/>
                  <a:pt x="116" y="150"/>
                  <a:pt x="116" y="150"/>
                </a:cubicBezTo>
                <a:close/>
                <a:moveTo>
                  <a:pt x="61" y="96"/>
                </a:moveTo>
                <a:cubicBezTo>
                  <a:pt x="63" y="97"/>
                  <a:pt x="65" y="97"/>
                  <a:pt x="66" y="95"/>
                </a:cubicBezTo>
                <a:cubicBezTo>
                  <a:pt x="66" y="95"/>
                  <a:pt x="66" y="94"/>
                  <a:pt x="66" y="94"/>
                </a:cubicBezTo>
                <a:cubicBezTo>
                  <a:pt x="67" y="94"/>
                  <a:pt x="67" y="93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3"/>
                  <a:pt x="62" y="95"/>
                  <a:pt x="61" y="96"/>
                </a:cubicBezTo>
                <a:close/>
                <a:moveTo>
                  <a:pt x="101" y="83"/>
                </a:moveTo>
                <a:cubicBezTo>
                  <a:pt x="99" y="85"/>
                  <a:pt x="98" y="87"/>
                  <a:pt x="96" y="88"/>
                </a:cubicBezTo>
                <a:cubicBezTo>
                  <a:pt x="96" y="89"/>
                  <a:pt x="95" y="89"/>
                  <a:pt x="96" y="90"/>
                </a:cubicBezTo>
                <a:cubicBezTo>
                  <a:pt x="97" y="89"/>
                  <a:pt x="99" y="88"/>
                  <a:pt x="100" y="88"/>
                </a:cubicBezTo>
                <a:cubicBezTo>
                  <a:pt x="101" y="87"/>
                  <a:pt x="102" y="87"/>
                  <a:pt x="102" y="86"/>
                </a:cubicBezTo>
                <a:cubicBezTo>
                  <a:pt x="102" y="85"/>
                  <a:pt x="101" y="84"/>
                  <a:pt x="101" y="83"/>
                </a:cubicBezTo>
                <a:close/>
                <a:moveTo>
                  <a:pt x="134" y="145"/>
                </a:moveTo>
                <a:cubicBezTo>
                  <a:pt x="134" y="145"/>
                  <a:pt x="134" y="145"/>
                  <a:pt x="134" y="145"/>
                </a:cubicBezTo>
                <a:cubicBezTo>
                  <a:pt x="136" y="144"/>
                  <a:pt x="137" y="143"/>
                  <a:pt x="139" y="142"/>
                </a:cubicBezTo>
                <a:cubicBezTo>
                  <a:pt x="139" y="142"/>
                  <a:pt x="140" y="142"/>
                  <a:pt x="140" y="141"/>
                </a:cubicBezTo>
                <a:cubicBezTo>
                  <a:pt x="140" y="140"/>
                  <a:pt x="141" y="139"/>
                  <a:pt x="141" y="138"/>
                </a:cubicBezTo>
                <a:cubicBezTo>
                  <a:pt x="139" y="140"/>
                  <a:pt x="137" y="141"/>
                  <a:pt x="134" y="143"/>
                </a:cubicBezTo>
                <a:cubicBezTo>
                  <a:pt x="134" y="143"/>
                  <a:pt x="133" y="144"/>
                  <a:pt x="134" y="145"/>
                </a:cubicBezTo>
                <a:close/>
                <a:moveTo>
                  <a:pt x="78" y="24"/>
                </a:moveTo>
                <a:cubicBezTo>
                  <a:pt x="80" y="24"/>
                  <a:pt x="82" y="25"/>
                  <a:pt x="83" y="22"/>
                </a:cubicBezTo>
                <a:cubicBezTo>
                  <a:pt x="81" y="22"/>
                  <a:pt x="78" y="21"/>
                  <a:pt x="76" y="20"/>
                </a:cubicBezTo>
                <a:cubicBezTo>
                  <a:pt x="77" y="22"/>
                  <a:pt x="77" y="23"/>
                  <a:pt x="78" y="24"/>
                </a:cubicBezTo>
                <a:close/>
                <a:moveTo>
                  <a:pt x="190" y="178"/>
                </a:moveTo>
                <a:cubicBezTo>
                  <a:pt x="191" y="178"/>
                  <a:pt x="193" y="178"/>
                  <a:pt x="194" y="179"/>
                </a:cubicBezTo>
                <a:cubicBezTo>
                  <a:pt x="196" y="178"/>
                  <a:pt x="196" y="175"/>
                  <a:pt x="196" y="173"/>
                </a:cubicBezTo>
                <a:cubicBezTo>
                  <a:pt x="194" y="175"/>
                  <a:pt x="192" y="176"/>
                  <a:pt x="190" y="178"/>
                </a:cubicBezTo>
                <a:close/>
                <a:moveTo>
                  <a:pt x="179" y="92"/>
                </a:moveTo>
                <a:cubicBezTo>
                  <a:pt x="179" y="89"/>
                  <a:pt x="179" y="86"/>
                  <a:pt x="179" y="86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6"/>
                  <a:pt x="176" y="87"/>
                  <a:pt x="177" y="88"/>
                </a:cubicBezTo>
                <a:cubicBezTo>
                  <a:pt x="177" y="89"/>
                  <a:pt x="177" y="90"/>
                  <a:pt x="177" y="91"/>
                </a:cubicBezTo>
                <a:cubicBezTo>
                  <a:pt x="177" y="92"/>
                  <a:pt x="177" y="92"/>
                  <a:pt x="177" y="93"/>
                </a:cubicBezTo>
                <a:cubicBezTo>
                  <a:pt x="178" y="92"/>
                  <a:pt x="179" y="92"/>
                  <a:pt x="179" y="92"/>
                </a:cubicBezTo>
                <a:close/>
                <a:moveTo>
                  <a:pt x="42" y="77"/>
                </a:moveTo>
                <a:cubicBezTo>
                  <a:pt x="42" y="77"/>
                  <a:pt x="41" y="77"/>
                  <a:pt x="41" y="77"/>
                </a:cubicBezTo>
                <a:cubicBezTo>
                  <a:pt x="40" y="78"/>
                  <a:pt x="39" y="79"/>
                  <a:pt x="38" y="80"/>
                </a:cubicBezTo>
                <a:cubicBezTo>
                  <a:pt x="38" y="80"/>
                  <a:pt x="38" y="81"/>
                  <a:pt x="38" y="81"/>
                </a:cubicBezTo>
                <a:cubicBezTo>
                  <a:pt x="38" y="82"/>
                  <a:pt x="39" y="83"/>
                  <a:pt x="39" y="84"/>
                </a:cubicBezTo>
                <a:cubicBezTo>
                  <a:pt x="40" y="83"/>
                  <a:pt x="41" y="82"/>
                  <a:pt x="41" y="82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0"/>
                  <a:pt x="42" y="78"/>
                  <a:pt x="42" y="77"/>
                </a:cubicBezTo>
                <a:close/>
                <a:moveTo>
                  <a:pt x="60" y="40"/>
                </a:moveTo>
                <a:cubicBezTo>
                  <a:pt x="60" y="38"/>
                  <a:pt x="60" y="37"/>
                  <a:pt x="59" y="35"/>
                </a:cubicBezTo>
                <a:cubicBezTo>
                  <a:pt x="57" y="37"/>
                  <a:pt x="56" y="38"/>
                  <a:pt x="57" y="41"/>
                </a:cubicBezTo>
                <a:cubicBezTo>
                  <a:pt x="58" y="41"/>
                  <a:pt x="59" y="41"/>
                  <a:pt x="60" y="40"/>
                </a:cubicBezTo>
                <a:close/>
                <a:moveTo>
                  <a:pt x="205" y="18"/>
                </a:moveTo>
                <a:cubicBezTo>
                  <a:pt x="205" y="18"/>
                  <a:pt x="205" y="18"/>
                  <a:pt x="205" y="18"/>
                </a:cubicBezTo>
                <a:cubicBezTo>
                  <a:pt x="203" y="16"/>
                  <a:pt x="201" y="13"/>
                  <a:pt x="199" y="11"/>
                </a:cubicBezTo>
                <a:cubicBezTo>
                  <a:pt x="199" y="12"/>
                  <a:pt x="199" y="14"/>
                  <a:pt x="200" y="16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202" y="17"/>
                  <a:pt x="203" y="18"/>
                  <a:pt x="205" y="18"/>
                </a:cubicBezTo>
                <a:close/>
                <a:moveTo>
                  <a:pt x="167" y="96"/>
                </a:moveTo>
                <a:cubicBezTo>
                  <a:pt x="167" y="95"/>
                  <a:pt x="167" y="94"/>
                  <a:pt x="168" y="92"/>
                </a:cubicBezTo>
                <a:cubicBezTo>
                  <a:pt x="166" y="93"/>
                  <a:pt x="165" y="94"/>
                  <a:pt x="163" y="95"/>
                </a:cubicBezTo>
                <a:cubicBezTo>
                  <a:pt x="163" y="95"/>
                  <a:pt x="163" y="96"/>
                  <a:pt x="163" y="96"/>
                </a:cubicBezTo>
                <a:cubicBezTo>
                  <a:pt x="163" y="97"/>
                  <a:pt x="163" y="97"/>
                  <a:pt x="163" y="98"/>
                </a:cubicBezTo>
                <a:cubicBezTo>
                  <a:pt x="164" y="97"/>
                  <a:pt x="166" y="97"/>
                  <a:pt x="167" y="96"/>
                </a:cubicBezTo>
                <a:close/>
                <a:moveTo>
                  <a:pt x="180" y="95"/>
                </a:moveTo>
                <a:cubicBezTo>
                  <a:pt x="179" y="95"/>
                  <a:pt x="178" y="95"/>
                  <a:pt x="177" y="96"/>
                </a:cubicBezTo>
                <a:cubicBezTo>
                  <a:pt x="177" y="97"/>
                  <a:pt x="177" y="99"/>
                  <a:pt x="177" y="101"/>
                </a:cubicBezTo>
                <a:cubicBezTo>
                  <a:pt x="178" y="101"/>
                  <a:pt x="179" y="100"/>
                  <a:pt x="180" y="100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80" y="97"/>
                  <a:pt x="180" y="96"/>
                  <a:pt x="180" y="95"/>
                </a:cubicBezTo>
                <a:close/>
                <a:moveTo>
                  <a:pt x="206" y="189"/>
                </a:moveTo>
                <a:cubicBezTo>
                  <a:pt x="205" y="190"/>
                  <a:pt x="205" y="190"/>
                  <a:pt x="206" y="191"/>
                </a:cubicBezTo>
                <a:cubicBezTo>
                  <a:pt x="208" y="192"/>
                  <a:pt x="209" y="194"/>
                  <a:pt x="211" y="195"/>
                </a:cubicBezTo>
                <a:cubicBezTo>
                  <a:pt x="211" y="195"/>
                  <a:pt x="211" y="195"/>
                  <a:pt x="212" y="196"/>
                </a:cubicBezTo>
                <a:cubicBezTo>
                  <a:pt x="212" y="194"/>
                  <a:pt x="212" y="192"/>
                  <a:pt x="210" y="192"/>
                </a:cubicBezTo>
                <a:cubicBezTo>
                  <a:pt x="209" y="191"/>
                  <a:pt x="207" y="190"/>
                  <a:pt x="206" y="189"/>
                </a:cubicBezTo>
                <a:close/>
                <a:moveTo>
                  <a:pt x="220" y="202"/>
                </a:moveTo>
                <a:cubicBezTo>
                  <a:pt x="221" y="201"/>
                  <a:pt x="221" y="200"/>
                  <a:pt x="220" y="200"/>
                </a:cubicBezTo>
                <a:cubicBezTo>
                  <a:pt x="219" y="199"/>
                  <a:pt x="218" y="198"/>
                  <a:pt x="216" y="197"/>
                </a:cubicBezTo>
                <a:cubicBezTo>
                  <a:pt x="216" y="196"/>
                  <a:pt x="215" y="196"/>
                  <a:pt x="215" y="195"/>
                </a:cubicBezTo>
                <a:cubicBezTo>
                  <a:pt x="214" y="196"/>
                  <a:pt x="214" y="197"/>
                  <a:pt x="214" y="197"/>
                </a:cubicBezTo>
                <a:cubicBezTo>
                  <a:pt x="216" y="199"/>
                  <a:pt x="218" y="201"/>
                  <a:pt x="220" y="202"/>
                </a:cubicBezTo>
                <a:close/>
                <a:moveTo>
                  <a:pt x="103" y="76"/>
                </a:moveTo>
                <a:cubicBezTo>
                  <a:pt x="104" y="75"/>
                  <a:pt x="105" y="74"/>
                  <a:pt x="106" y="74"/>
                </a:cubicBezTo>
                <a:cubicBezTo>
                  <a:pt x="108" y="73"/>
                  <a:pt x="108" y="73"/>
                  <a:pt x="107" y="71"/>
                </a:cubicBezTo>
                <a:cubicBezTo>
                  <a:pt x="106" y="71"/>
                  <a:pt x="104" y="72"/>
                  <a:pt x="103" y="73"/>
                </a:cubicBezTo>
                <a:cubicBezTo>
                  <a:pt x="103" y="74"/>
                  <a:pt x="103" y="75"/>
                  <a:pt x="103" y="76"/>
                </a:cubicBezTo>
                <a:close/>
                <a:moveTo>
                  <a:pt x="83" y="199"/>
                </a:moveTo>
                <a:cubicBezTo>
                  <a:pt x="86" y="199"/>
                  <a:pt x="89" y="199"/>
                  <a:pt x="91" y="199"/>
                </a:cubicBezTo>
                <a:cubicBezTo>
                  <a:pt x="91" y="198"/>
                  <a:pt x="91" y="197"/>
                  <a:pt x="91" y="197"/>
                </a:cubicBezTo>
                <a:cubicBezTo>
                  <a:pt x="89" y="197"/>
                  <a:pt x="86" y="197"/>
                  <a:pt x="84" y="198"/>
                </a:cubicBezTo>
                <a:cubicBezTo>
                  <a:pt x="83" y="198"/>
                  <a:pt x="83" y="198"/>
                  <a:pt x="83" y="199"/>
                </a:cubicBezTo>
                <a:close/>
                <a:moveTo>
                  <a:pt x="49" y="47"/>
                </a:moveTo>
                <a:cubicBezTo>
                  <a:pt x="50" y="47"/>
                  <a:pt x="52" y="47"/>
                  <a:pt x="54" y="47"/>
                </a:cubicBezTo>
                <a:cubicBezTo>
                  <a:pt x="54" y="46"/>
                  <a:pt x="54" y="45"/>
                  <a:pt x="54" y="44"/>
                </a:cubicBezTo>
                <a:cubicBezTo>
                  <a:pt x="51" y="44"/>
                  <a:pt x="51" y="44"/>
                  <a:pt x="49" y="47"/>
                </a:cubicBezTo>
                <a:close/>
                <a:moveTo>
                  <a:pt x="48" y="50"/>
                </a:moveTo>
                <a:cubicBezTo>
                  <a:pt x="48" y="51"/>
                  <a:pt x="48" y="53"/>
                  <a:pt x="48" y="54"/>
                </a:cubicBezTo>
                <a:cubicBezTo>
                  <a:pt x="48" y="54"/>
                  <a:pt x="48" y="55"/>
                  <a:pt x="48" y="55"/>
                </a:cubicBezTo>
                <a:cubicBezTo>
                  <a:pt x="50" y="54"/>
                  <a:pt x="52" y="51"/>
                  <a:pt x="53" y="50"/>
                </a:cubicBezTo>
                <a:cubicBezTo>
                  <a:pt x="51" y="50"/>
                  <a:pt x="49" y="50"/>
                  <a:pt x="48" y="50"/>
                </a:cubicBezTo>
                <a:close/>
                <a:moveTo>
                  <a:pt x="63" y="166"/>
                </a:moveTo>
                <a:cubicBezTo>
                  <a:pt x="66" y="166"/>
                  <a:pt x="68" y="166"/>
                  <a:pt x="71" y="166"/>
                </a:cubicBezTo>
                <a:cubicBezTo>
                  <a:pt x="72" y="166"/>
                  <a:pt x="72" y="166"/>
                  <a:pt x="72" y="165"/>
                </a:cubicBezTo>
                <a:cubicBezTo>
                  <a:pt x="69" y="165"/>
                  <a:pt x="66" y="165"/>
                  <a:pt x="63" y="164"/>
                </a:cubicBezTo>
                <a:cubicBezTo>
                  <a:pt x="63" y="165"/>
                  <a:pt x="63" y="166"/>
                  <a:pt x="63" y="166"/>
                </a:cubicBezTo>
                <a:close/>
                <a:moveTo>
                  <a:pt x="219" y="29"/>
                </a:moveTo>
                <a:cubicBezTo>
                  <a:pt x="218" y="29"/>
                  <a:pt x="218" y="29"/>
                  <a:pt x="218" y="29"/>
                </a:cubicBezTo>
                <a:cubicBezTo>
                  <a:pt x="219" y="30"/>
                  <a:pt x="219" y="30"/>
                  <a:pt x="220" y="31"/>
                </a:cubicBezTo>
                <a:cubicBezTo>
                  <a:pt x="220" y="31"/>
                  <a:pt x="221" y="32"/>
                  <a:pt x="221" y="32"/>
                </a:cubicBezTo>
                <a:cubicBezTo>
                  <a:pt x="221" y="34"/>
                  <a:pt x="222" y="35"/>
                  <a:pt x="223" y="36"/>
                </a:cubicBezTo>
                <a:cubicBezTo>
                  <a:pt x="224" y="36"/>
                  <a:pt x="224" y="35"/>
                  <a:pt x="225" y="35"/>
                </a:cubicBezTo>
                <a:cubicBezTo>
                  <a:pt x="223" y="32"/>
                  <a:pt x="221" y="30"/>
                  <a:pt x="219" y="29"/>
                </a:cubicBezTo>
                <a:close/>
                <a:moveTo>
                  <a:pt x="47" y="123"/>
                </a:moveTo>
                <a:cubicBezTo>
                  <a:pt x="47" y="123"/>
                  <a:pt x="47" y="123"/>
                  <a:pt x="46" y="123"/>
                </a:cubicBezTo>
                <a:cubicBezTo>
                  <a:pt x="45" y="125"/>
                  <a:pt x="43" y="126"/>
                  <a:pt x="43" y="129"/>
                </a:cubicBezTo>
                <a:cubicBezTo>
                  <a:pt x="44" y="129"/>
                  <a:pt x="46" y="129"/>
                  <a:pt x="47" y="128"/>
                </a:cubicBezTo>
                <a:cubicBezTo>
                  <a:pt x="47" y="127"/>
                  <a:pt x="47" y="125"/>
                  <a:pt x="47" y="123"/>
                </a:cubicBezTo>
                <a:close/>
                <a:moveTo>
                  <a:pt x="193" y="94"/>
                </a:moveTo>
                <a:cubicBezTo>
                  <a:pt x="192" y="95"/>
                  <a:pt x="192" y="95"/>
                  <a:pt x="192" y="95"/>
                </a:cubicBezTo>
                <a:cubicBezTo>
                  <a:pt x="191" y="96"/>
                  <a:pt x="191" y="96"/>
                  <a:pt x="191" y="97"/>
                </a:cubicBezTo>
                <a:cubicBezTo>
                  <a:pt x="191" y="99"/>
                  <a:pt x="192" y="100"/>
                  <a:pt x="192" y="102"/>
                </a:cubicBezTo>
                <a:cubicBezTo>
                  <a:pt x="192" y="103"/>
                  <a:pt x="192" y="103"/>
                  <a:pt x="192" y="104"/>
                </a:cubicBezTo>
                <a:cubicBezTo>
                  <a:pt x="193" y="103"/>
                  <a:pt x="193" y="97"/>
                  <a:pt x="193" y="94"/>
                </a:cubicBezTo>
                <a:close/>
                <a:moveTo>
                  <a:pt x="126" y="15"/>
                </a:moveTo>
                <a:cubicBezTo>
                  <a:pt x="126" y="15"/>
                  <a:pt x="126" y="15"/>
                  <a:pt x="125" y="15"/>
                </a:cubicBezTo>
                <a:cubicBezTo>
                  <a:pt x="123" y="15"/>
                  <a:pt x="121" y="16"/>
                  <a:pt x="118" y="16"/>
                </a:cubicBezTo>
                <a:cubicBezTo>
                  <a:pt x="118" y="17"/>
                  <a:pt x="118" y="18"/>
                  <a:pt x="118" y="18"/>
                </a:cubicBezTo>
                <a:cubicBezTo>
                  <a:pt x="120" y="18"/>
                  <a:pt x="122" y="17"/>
                  <a:pt x="124" y="17"/>
                </a:cubicBezTo>
                <a:cubicBezTo>
                  <a:pt x="124" y="16"/>
                  <a:pt x="125" y="16"/>
                  <a:pt x="126" y="15"/>
                </a:cubicBezTo>
                <a:close/>
                <a:moveTo>
                  <a:pt x="198" y="125"/>
                </a:moveTo>
                <a:cubicBezTo>
                  <a:pt x="198" y="123"/>
                  <a:pt x="198" y="120"/>
                  <a:pt x="198" y="117"/>
                </a:cubicBezTo>
                <a:cubicBezTo>
                  <a:pt x="197" y="117"/>
                  <a:pt x="197" y="117"/>
                  <a:pt x="196" y="118"/>
                </a:cubicBezTo>
                <a:cubicBezTo>
                  <a:pt x="196" y="119"/>
                  <a:pt x="196" y="120"/>
                  <a:pt x="196" y="122"/>
                </a:cubicBezTo>
                <a:cubicBezTo>
                  <a:pt x="196" y="123"/>
                  <a:pt x="196" y="124"/>
                  <a:pt x="196" y="126"/>
                </a:cubicBezTo>
                <a:cubicBezTo>
                  <a:pt x="197" y="126"/>
                  <a:pt x="197" y="126"/>
                  <a:pt x="198" y="125"/>
                </a:cubicBezTo>
                <a:close/>
                <a:moveTo>
                  <a:pt x="69" y="64"/>
                </a:moveTo>
                <a:cubicBezTo>
                  <a:pt x="69" y="64"/>
                  <a:pt x="68" y="64"/>
                  <a:pt x="68" y="64"/>
                </a:cubicBezTo>
                <a:cubicBezTo>
                  <a:pt x="68" y="65"/>
                  <a:pt x="67" y="65"/>
                  <a:pt x="67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7" y="68"/>
                  <a:pt x="67" y="70"/>
                  <a:pt x="67" y="72"/>
                </a:cubicBezTo>
                <a:cubicBezTo>
                  <a:pt x="68" y="71"/>
                  <a:pt x="69" y="71"/>
                  <a:pt x="69" y="70"/>
                </a:cubicBezTo>
                <a:cubicBezTo>
                  <a:pt x="69" y="68"/>
                  <a:pt x="69" y="66"/>
                  <a:pt x="69" y="64"/>
                </a:cubicBezTo>
                <a:close/>
                <a:moveTo>
                  <a:pt x="10" y="23"/>
                </a:moveTo>
                <a:cubicBezTo>
                  <a:pt x="9" y="24"/>
                  <a:pt x="8" y="25"/>
                  <a:pt x="8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7" y="29"/>
                  <a:pt x="7" y="31"/>
                </a:cubicBezTo>
                <a:cubicBezTo>
                  <a:pt x="8" y="29"/>
                  <a:pt x="9" y="27"/>
                  <a:pt x="10" y="26"/>
                </a:cubicBezTo>
                <a:cubicBezTo>
                  <a:pt x="11" y="25"/>
                  <a:pt x="11" y="24"/>
                  <a:pt x="10" y="23"/>
                </a:cubicBezTo>
                <a:close/>
                <a:moveTo>
                  <a:pt x="80" y="12"/>
                </a:moveTo>
                <a:cubicBezTo>
                  <a:pt x="80" y="12"/>
                  <a:pt x="80" y="12"/>
                  <a:pt x="80" y="12"/>
                </a:cubicBezTo>
                <a:cubicBezTo>
                  <a:pt x="85" y="12"/>
                  <a:pt x="89" y="12"/>
                  <a:pt x="94" y="12"/>
                </a:cubicBezTo>
                <a:cubicBezTo>
                  <a:pt x="95" y="12"/>
                  <a:pt x="95" y="12"/>
                  <a:pt x="96" y="11"/>
                </a:cubicBezTo>
                <a:cubicBezTo>
                  <a:pt x="90" y="11"/>
                  <a:pt x="85" y="11"/>
                  <a:pt x="80" y="12"/>
                </a:cubicBezTo>
                <a:close/>
                <a:moveTo>
                  <a:pt x="21" y="180"/>
                </a:moveTo>
                <a:cubicBezTo>
                  <a:pt x="21" y="182"/>
                  <a:pt x="20" y="185"/>
                  <a:pt x="23" y="187"/>
                </a:cubicBezTo>
                <a:cubicBezTo>
                  <a:pt x="23" y="185"/>
                  <a:pt x="23" y="182"/>
                  <a:pt x="22" y="179"/>
                </a:cubicBezTo>
                <a:cubicBezTo>
                  <a:pt x="22" y="179"/>
                  <a:pt x="21" y="179"/>
                  <a:pt x="21" y="180"/>
                </a:cubicBezTo>
                <a:close/>
                <a:moveTo>
                  <a:pt x="129" y="53"/>
                </a:moveTo>
                <a:cubicBezTo>
                  <a:pt x="129" y="53"/>
                  <a:pt x="130" y="53"/>
                  <a:pt x="130" y="53"/>
                </a:cubicBezTo>
                <a:cubicBezTo>
                  <a:pt x="130" y="52"/>
                  <a:pt x="131" y="51"/>
                  <a:pt x="132" y="51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1" y="47"/>
                  <a:pt x="131" y="46"/>
                </a:cubicBezTo>
                <a:cubicBezTo>
                  <a:pt x="129" y="47"/>
                  <a:pt x="129" y="47"/>
                  <a:pt x="129" y="48"/>
                </a:cubicBezTo>
                <a:cubicBezTo>
                  <a:pt x="129" y="49"/>
                  <a:pt x="129" y="50"/>
                  <a:pt x="129" y="51"/>
                </a:cubicBezTo>
                <a:cubicBezTo>
                  <a:pt x="129" y="51"/>
                  <a:pt x="129" y="52"/>
                  <a:pt x="129" y="53"/>
                </a:cubicBezTo>
                <a:close/>
                <a:moveTo>
                  <a:pt x="111" y="174"/>
                </a:moveTo>
                <a:cubicBezTo>
                  <a:pt x="112" y="174"/>
                  <a:pt x="113" y="174"/>
                  <a:pt x="114" y="174"/>
                </a:cubicBezTo>
                <a:cubicBezTo>
                  <a:pt x="115" y="173"/>
                  <a:pt x="115" y="172"/>
                  <a:pt x="115" y="172"/>
                </a:cubicBezTo>
                <a:cubicBezTo>
                  <a:pt x="115" y="171"/>
                  <a:pt x="114" y="171"/>
                  <a:pt x="114" y="170"/>
                </a:cubicBezTo>
                <a:cubicBezTo>
                  <a:pt x="110" y="171"/>
                  <a:pt x="111" y="170"/>
                  <a:pt x="111" y="173"/>
                </a:cubicBezTo>
                <a:cubicBezTo>
                  <a:pt x="111" y="173"/>
                  <a:pt x="111" y="173"/>
                  <a:pt x="111" y="174"/>
                </a:cubicBezTo>
                <a:close/>
                <a:moveTo>
                  <a:pt x="138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40" y="67"/>
                  <a:pt x="141" y="66"/>
                  <a:pt x="143" y="65"/>
                </a:cubicBezTo>
                <a:cubicBezTo>
                  <a:pt x="144" y="64"/>
                  <a:pt x="144" y="64"/>
                  <a:pt x="143" y="62"/>
                </a:cubicBezTo>
                <a:cubicBezTo>
                  <a:pt x="141" y="64"/>
                  <a:pt x="140" y="65"/>
                  <a:pt x="138" y="66"/>
                </a:cubicBezTo>
                <a:cubicBezTo>
                  <a:pt x="138" y="67"/>
                  <a:pt x="138" y="67"/>
                  <a:pt x="138" y="68"/>
                </a:cubicBezTo>
                <a:close/>
                <a:moveTo>
                  <a:pt x="126" y="107"/>
                </a:moveTo>
                <a:cubicBezTo>
                  <a:pt x="126" y="107"/>
                  <a:pt x="126" y="106"/>
                  <a:pt x="126" y="106"/>
                </a:cubicBezTo>
                <a:cubicBezTo>
                  <a:pt x="126" y="106"/>
                  <a:pt x="126" y="105"/>
                  <a:pt x="126" y="105"/>
                </a:cubicBezTo>
                <a:cubicBezTo>
                  <a:pt x="122" y="107"/>
                  <a:pt x="122" y="108"/>
                  <a:pt x="122" y="111"/>
                </a:cubicBezTo>
                <a:cubicBezTo>
                  <a:pt x="124" y="110"/>
                  <a:pt x="125" y="109"/>
                  <a:pt x="126" y="107"/>
                </a:cubicBezTo>
                <a:close/>
                <a:moveTo>
                  <a:pt x="144" y="40"/>
                </a:moveTo>
                <a:cubicBezTo>
                  <a:pt x="142" y="40"/>
                  <a:pt x="141" y="40"/>
                  <a:pt x="141" y="42"/>
                </a:cubicBezTo>
                <a:cubicBezTo>
                  <a:pt x="141" y="43"/>
                  <a:pt x="140" y="44"/>
                  <a:pt x="140" y="44"/>
                </a:cubicBezTo>
                <a:cubicBezTo>
                  <a:pt x="139" y="45"/>
                  <a:pt x="139" y="45"/>
                  <a:pt x="139" y="46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4" y="42"/>
                  <a:pt x="144" y="41"/>
                  <a:pt x="144" y="40"/>
                </a:cubicBezTo>
                <a:close/>
                <a:moveTo>
                  <a:pt x="171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1"/>
                  <a:pt x="173" y="60"/>
                  <a:pt x="173" y="58"/>
                </a:cubicBezTo>
                <a:cubicBezTo>
                  <a:pt x="172" y="58"/>
                  <a:pt x="171" y="59"/>
                  <a:pt x="171" y="59"/>
                </a:cubicBezTo>
                <a:cubicBezTo>
                  <a:pt x="171" y="61"/>
                  <a:pt x="171" y="62"/>
                  <a:pt x="171" y="64"/>
                </a:cubicBezTo>
                <a:close/>
                <a:moveTo>
                  <a:pt x="167" y="132"/>
                </a:move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7"/>
                  <a:pt x="169" y="126"/>
                </a:cubicBezTo>
                <a:cubicBezTo>
                  <a:pt x="169" y="125"/>
                  <a:pt x="169" y="125"/>
                  <a:pt x="169" y="124"/>
                </a:cubicBezTo>
                <a:cubicBezTo>
                  <a:pt x="169" y="124"/>
                  <a:pt x="168" y="125"/>
                  <a:pt x="168" y="125"/>
                </a:cubicBezTo>
                <a:cubicBezTo>
                  <a:pt x="168" y="126"/>
                  <a:pt x="167" y="127"/>
                  <a:pt x="167" y="128"/>
                </a:cubicBezTo>
                <a:cubicBezTo>
                  <a:pt x="166" y="130"/>
                  <a:pt x="167" y="131"/>
                  <a:pt x="167" y="132"/>
                </a:cubicBezTo>
                <a:close/>
                <a:moveTo>
                  <a:pt x="65" y="149"/>
                </a:moveTo>
                <a:cubicBezTo>
                  <a:pt x="66" y="148"/>
                  <a:pt x="66" y="148"/>
                  <a:pt x="66" y="148"/>
                </a:cubicBezTo>
                <a:cubicBezTo>
                  <a:pt x="67" y="147"/>
                  <a:pt x="68" y="145"/>
                  <a:pt x="69" y="143"/>
                </a:cubicBezTo>
                <a:cubicBezTo>
                  <a:pt x="68" y="143"/>
                  <a:pt x="66" y="144"/>
                  <a:pt x="65" y="144"/>
                </a:cubicBezTo>
                <a:cubicBezTo>
                  <a:pt x="65" y="145"/>
                  <a:pt x="65" y="147"/>
                  <a:pt x="65" y="149"/>
                </a:cubicBezTo>
                <a:close/>
                <a:moveTo>
                  <a:pt x="79" y="196"/>
                </a:moveTo>
                <a:cubicBezTo>
                  <a:pt x="79" y="195"/>
                  <a:pt x="79" y="194"/>
                  <a:pt x="78" y="194"/>
                </a:cubicBezTo>
                <a:cubicBezTo>
                  <a:pt x="77" y="194"/>
                  <a:pt x="75" y="194"/>
                  <a:pt x="73" y="194"/>
                </a:cubicBezTo>
                <a:cubicBezTo>
                  <a:pt x="73" y="195"/>
                  <a:pt x="73" y="195"/>
                  <a:pt x="73" y="196"/>
                </a:cubicBezTo>
                <a:cubicBezTo>
                  <a:pt x="75" y="196"/>
                  <a:pt x="77" y="196"/>
                  <a:pt x="79" y="196"/>
                </a:cubicBezTo>
                <a:close/>
                <a:moveTo>
                  <a:pt x="77" y="55"/>
                </a:move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80" y="54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81" y="51"/>
                  <a:pt x="80" y="51"/>
                  <a:pt x="80" y="51"/>
                </a:cubicBezTo>
                <a:cubicBezTo>
                  <a:pt x="79" y="52"/>
                  <a:pt x="78" y="53"/>
                  <a:pt x="77" y="55"/>
                </a:cubicBezTo>
                <a:close/>
                <a:moveTo>
                  <a:pt x="150" y="132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49" y="133"/>
                  <a:pt x="147" y="134"/>
                  <a:pt x="145" y="135"/>
                </a:cubicBezTo>
                <a:cubicBezTo>
                  <a:pt x="145" y="135"/>
                  <a:pt x="145" y="135"/>
                  <a:pt x="145" y="136"/>
                </a:cubicBezTo>
                <a:cubicBezTo>
                  <a:pt x="144" y="137"/>
                  <a:pt x="144" y="138"/>
                  <a:pt x="144" y="139"/>
                </a:cubicBezTo>
                <a:cubicBezTo>
                  <a:pt x="146" y="137"/>
                  <a:pt x="148" y="135"/>
                  <a:pt x="150" y="133"/>
                </a:cubicBezTo>
                <a:cubicBezTo>
                  <a:pt x="150" y="133"/>
                  <a:pt x="150" y="132"/>
                  <a:pt x="150" y="132"/>
                </a:cubicBezTo>
                <a:close/>
                <a:moveTo>
                  <a:pt x="102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6" y="58"/>
                  <a:pt x="107" y="57"/>
                </a:cubicBezTo>
                <a:cubicBezTo>
                  <a:pt x="108" y="56"/>
                  <a:pt x="108" y="55"/>
                  <a:pt x="108" y="54"/>
                </a:cubicBezTo>
                <a:cubicBezTo>
                  <a:pt x="106" y="56"/>
                  <a:pt x="105" y="57"/>
                  <a:pt x="103" y="59"/>
                </a:cubicBezTo>
                <a:cubicBezTo>
                  <a:pt x="102" y="59"/>
                  <a:pt x="102" y="60"/>
                  <a:pt x="102" y="61"/>
                </a:cubicBezTo>
                <a:close/>
                <a:moveTo>
                  <a:pt x="130" y="103"/>
                </a:moveTo>
                <a:cubicBezTo>
                  <a:pt x="131" y="103"/>
                  <a:pt x="139" y="96"/>
                  <a:pt x="139" y="95"/>
                </a:cubicBezTo>
                <a:cubicBezTo>
                  <a:pt x="136" y="97"/>
                  <a:pt x="134" y="99"/>
                  <a:pt x="131" y="101"/>
                </a:cubicBezTo>
                <a:cubicBezTo>
                  <a:pt x="130" y="101"/>
                  <a:pt x="130" y="102"/>
                  <a:pt x="130" y="103"/>
                </a:cubicBezTo>
                <a:close/>
                <a:moveTo>
                  <a:pt x="118" y="119"/>
                </a:moveTo>
                <a:cubicBezTo>
                  <a:pt x="117" y="120"/>
                  <a:pt x="116" y="122"/>
                  <a:pt x="116" y="123"/>
                </a:cubicBezTo>
                <a:cubicBezTo>
                  <a:pt x="115" y="124"/>
                  <a:pt x="115" y="125"/>
                  <a:pt x="116" y="126"/>
                </a:cubicBezTo>
                <a:cubicBezTo>
                  <a:pt x="118" y="125"/>
                  <a:pt x="118" y="125"/>
                  <a:pt x="118" y="124"/>
                </a:cubicBezTo>
                <a:cubicBezTo>
                  <a:pt x="118" y="123"/>
                  <a:pt x="118" y="121"/>
                  <a:pt x="118" y="119"/>
                </a:cubicBezTo>
                <a:close/>
                <a:moveTo>
                  <a:pt x="77" y="89"/>
                </a:moveTo>
                <a:cubicBezTo>
                  <a:pt x="77" y="89"/>
                  <a:pt x="77" y="89"/>
                  <a:pt x="77" y="89"/>
                </a:cubicBezTo>
                <a:cubicBezTo>
                  <a:pt x="75" y="89"/>
                  <a:pt x="74" y="90"/>
                  <a:pt x="73" y="91"/>
                </a:cubicBezTo>
                <a:cubicBezTo>
                  <a:pt x="72" y="92"/>
                  <a:pt x="72" y="92"/>
                  <a:pt x="72" y="92"/>
                </a:cubicBezTo>
                <a:cubicBezTo>
                  <a:pt x="71" y="93"/>
                  <a:pt x="71" y="94"/>
                  <a:pt x="71" y="95"/>
                </a:cubicBezTo>
                <a:cubicBezTo>
                  <a:pt x="73" y="93"/>
                  <a:pt x="75" y="91"/>
                  <a:pt x="77" y="89"/>
                </a:cubicBezTo>
                <a:close/>
                <a:moveTo>
                  <a:pt x="198" y="147"/>
                </a:moveTo>
                <a:cubicBezTo>
                  <a:pt x="199" y="147"/>
                  <a:pt x="199" y="146"/>
                  <a:pt x="199" y="146"/>
                </a:cubicBezTo>
                <a:cubicBezTo>
                  <a:pt x="199" y="143"/>
                  <a:pt x="198" y="140"/>
                  <a:pt x="198" y="138"/>
                </a:cubicBezTo>
                <a:cubicBezTo>
                  <a:pt x="198" y="137"/>
                  <a:pt x="198" y="137"/>
                  <a:pt x="198" y="136"/>
                </a:cubicBezTo>
                <a:cubicBezTo>
                  <a:pt x="197" y="137"/>
                  <a:pt x="197" y="137"/>
                  <a:pt x="197" y="138"/>
                </a:cubicBezTo>
                <a:cubicBezTo>
                  <a:pt x="197" y="140"/>
                  <a:pt x="197" y="142"/>
                  <a:pt x="198" y="145"/>
                </a:cubicBezTo>
                <a:cubicBezTo>
                  <a:pt x="198" y="145"/>
                  <a:pt x="198" y="146"/>
                  <a:pt x="198" y="14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6" y="8"/>
                  <a:pt x="34" y="8"/>
                </a:cubicBezTo>
                <a:cubicBezTo>
                  <a:pt x="33" y="8"/>
                  <a:pt x="33" y="8"/>
                  <a:pt x="32" y="10"/>
                </a:cubicBezTo>
                <a:cubicBezTo>
                  <a:pt x="33" y="10"/>
                  <a:pt x="34" y="10"/>
                  <a:pt x="35" y="10"/>
                </a:cubicBezTo>
                <a:cubicBezTo>
                  <a:pt x="37" y="10"/>
                  <a:pt x="38" y="10"/>
                  <a:pt x="39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66" y="125"/>
                </a:moveTo>
                <a:cubicBezTo>
                  <a:pt x="67" y="124"/>
                  <a:pt x="68" y="123"/>
                  <a:pt x="68" y="123"/>
                </a:cubicBezTo>
                <a:cubicBezTo>
                  <a:pt x="69" y="122"/>
                  <a:pt x="70" y="122"/>
                  <a:pt x="71" y="121"/>
                </a:cubicBezTo>
                <a:cubicBezTo>
                  <a:pt x="69" y="121"/>
                  <a:pt x="68" y="121"/>
                  <a:pt x="66" y="121"/>
                </a:cubicBezTo>
                <a:cubicBezTo>
                  <a:pt x="66" y="122"/>
                  <a:pt x="66" y="123"/>
                  <a:pt x="66" y="125"/>
                </a:cubicBezTo>
                <a:close/>
                <a:moveTo>
                  <a:pt x="45" y="52"/>
                </a:moveTo>
                <a:cubicBezTo>
                  <a:pt x="44" y="53"/>
                  <a:pt x="44" y="53"/>
                  <a:pt x="44" y="54"/>
                </a:cubicBezTo>
                <a:cubicBezTo>
                  <a:pt x="44" y="55"/>
                  <a:pt x="44" y="57"/>
                  <a:pt x="44" y="59"/>
                </a:cubicBezTo>
                <a:cubicBezTo>
                  <a:pt x="44" y="59"/>
                  <a:pt x="44" y="59"/>
                  <a:pt x="44" y="60"/>
                </a:cubicBezTo>
                <a:cubicBezTo>
                  <a:pt x="45" y="59"/>
                  <a:pt x="45" y="59"/>
                  <a:pt x="46" y="58"/>
                </a:cubicBezTo>
                <a:cubicBezTo>
                  <a:pt x="46" y="58"/>
                  <a:pt x="46" y="58"/>
                  <a:pt x="46" y="57"/>
                </a:cubicBezTo>
                <a:cubicBezTo>
                  <a:pt x="46" y="55"/>
                  <a:pt x="45" y="54"/>
                  <a:pt x="45" y="52"/>
                </a:cubicBezTo>
                <a:close/>
                <a:moveTo>
                  <a:pt x="38" y="120"/>
                </a:moveTo>
                <a:cubicBezTo>
                  <a:pt x="38" y="121"/>
                  <a:pt x="38" y="123"/>
                  <a:pt x="38" y="125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39" y="123"/>
                  <a:pt x="41" y="122"/>
                  <a:pt x="41" y="120"/>
                </a:cubicBezTo>
                <a:cubicBezTo>
                  <a:pt x="40" y="120"/>
                  <a:pt x="39" y="120"/>
                  <a:pt x="38" y="120"/>
                </a:cubicBezTo>
                <a:close/>
                <a:moveTo>
                  <a:pt x="44" y="78"/>
                </a:moveTo>
                <a:cubicBezTo>
                  <a:pt x="46" y="77"/>
                  <a:pt x="47" y="75"/>
                  <a:pt x="49" y="74"/>
                </a:cubicBezTo>
                <a:cubicBezTo>
                  <a:pt x="47" y="73"/>
                  <a:pt x="46" y="73"/>
                  <a:pt x="44" y="73"/>
                </a:cubicBezTo>
                <a:cubicBezTo>
                  <a:pt x="44" y="75"/>
                  <a:pt x="44" y="77"/>
                  <a:pt x="44" y="78"/>
                </a:cubicBezTo>
                <a:close/>
                <a:moveTo>
                  <a:pt x="234" y="120"/>
                </a:moveTo>
                <a:cubicBezTo>
                  <a:pt x="233" y="120"/>
                  <a:pt x="233" y="120"/>
                  <a:pt x="233" y="121"/>
                </a:cubicBezTo>
                <a:cubicBezTo>
                  <a:pt x="233" y="123"/>
                  <a:pt x="233" y="125"/>
                  <a:pt x="234" y="128"/>
                </a:cubicBezTo>
                <a:cubicBezTo>
                  <a:pt x="234" y="128"/>
                  <a:pt x="234" y="129"/>
                  <a:pt x="235" y="129"/>
                </a:cubicBezTo>
                <a:cubicBezTo>
                  <a:pt x="235" y="126"/>
                  <a:pt x="235" y="123"/>
                  <a:pt x="234" y="120"/>
                </a:cubicBezTo>
                <a:close/>
                <a:moveTo>
                  <a:pt x="53" y="195"/>
                </a:moveTo>
                <a:cubicBezTo>
                  <a:pt x="51" y="195"/>
                  <a:pt x="50" y="195"/>
                  <a:pt x="49" y="195"/>
                </a:cubicBezTo>
                <a:cubicBezTo>
                  <a:pt x="48" y="195"/>
                  <a:pt x="47" y="195"/>
                  <a:pt x="46" y="196"/>
                </a:cubicBezTo>
                <a:cubicBezTo>
                  <a:pt x="46" y="196"/>
                  <a:pt x="46" y="196"/>
                  <a:pt x="47" y="196"/>
                </a:cubicBezTo>
                <a:cubicBezTo>
                  <a:pt x="48" y="197"/>
                  <a:pt x="50" y="197"/>
                  <a:pt x="52" y="197"/>
                </a:cubicBezTo>
                <a:cubicBezTo>
                  <a:pt x="52" y="196"/>
                  <a:pt x="52" y="196"/>
                  <a:pt x="53" y="195"/>
                </a:cubicBezTo>
                <a:close/>
                <a:moveTo>
                  <a:pt x="119" y="73"/>
                </a:moveTo>
                <a:cubicBezTo>
                  <a:pt x="117" y="75"/>
                  <a:pt x="115" y="78"/>
                  <a:pt x="112" y="80"/>
                </a:cubicBezTo>
                <a:cubicBezTo>
                  <a:pt x="112" y="80"/>
                  <a:pt x="112" y="80"/>
                  <a:pt x="113" y="80"/>
                </a:cubicBezTo>
                <a:cubicBezTo>
                  <a:pt x="115" y="79"/>
                  <a:pt x="117" y="77"/>
                  <a:pt x="120" y="75"/>
                </a:cubicBezTo>
                <a:cubicBezTo>
                  <a:pt x="120" y="74"/>
                  <a:pt x="120" y="74"/>
                  <a:pt x="119" y="73"/>
                </a:cubicBezTo>
                <a:close/>
                <a:moveTo>
                  <a:pt x="40" y="98"/>
                </a:moveTo>
                <a:cubicBezTo>
                  <a:pt x="39" y="99"/>
                  <a:pt x="38" y="100"/>
                  <a:pt x="37" y="101"/>
                </a:cubicBezTo>
                <a:cubicBezTo>
                  <a:pt x="37" y="102"/>
                  <a:pt x="37" y="103"/>
                  <a:pt x="37" y="104"/>
                </a:cubicBezTo>
                <a:cubicBezTo>
                  <a:pt x="38" y="103"/>
                  <a:pt x="40" y="102"/>
                  <a:pt x="41" y="101"/>
                </a:cubicBezTo>
                <a:cubicBezTo>
                  <a:pt x="40" y="100"/>
                  <a:pt x="40" y="99"/>
                  <a:pt x="40" y="98"/>
                </a:cubicBezTo>
                <a:close/>
                <a:moveTo>
                  <a:pt x="177" y="71"/>
                </a:moveTo>
                <a:cubicBezTo>
                  <a:pt x="176" y="71"/>
                  <a:pt x="176" y="71"/>
                  <a:pt x="176" y="72"/>
                </a:cubicBezTo>
                <a:cubicBezTo>
                  <a:pt x="176" y="73"/>
                  <a:pt x="176" y="75"/>
                  <a:pt x="176" y="76"/>
                </a:cubicBezTo>
                <a:cubicBezTo>
                  <a:pt x="176" y="77"/>
                  <a:pt x="176" y="77"/>
                  <a:pt x="176" y="78"/>
                </a:cubicBezTo>
                <a:cubicBezTo>
                  <a:pt x="177" y="78"/>
                  <a:pt x="177" y="78"/>
                  <a:pt x="178" y="78"/>
                </a:cubicBezTo>
                <a:cubicBezTo>
                  <a:pt x="178" y="75"/>
                  <a:pt x="178" y="73"/>
                  <a:pt x="177" y="71"/>
                </a:cubicBezTo>
                <a:close/>
                <a:moveTo>
                  <a:pt x="164" y="173"/>
                </a:moveTo>
                <a:cubicBezTo>
                  <a:pt x="162" y="173"/>
                  <a:pt x="160" y="173"/>
                  <a:pt x="159" y="174"/>
                </a:cubicBezTo>
                <a:cubicBezTo>
                  <a:pt x="158" y="174"/>
                  <a:pt x="157" y="175"/>
                  <a:pt x="157" y="176"/>
                </a:cubicBezTo>
                <a:cubicBezTo>
                  <a:pt x="158" y="176"/>
                  <a:pt x="159" y="176"/>
                  <a:pt x="160" y="176"/>
                </a:cubicBezTo>
                <a:cubicBezTo>
                  <a:pt x="161" y="175"/>
                  <a:pt x="162" y="174"/>
                  <a:pt x="164" y="173"/>
                </a:cubicBezTo>
                <a:close/>
                <a:moveTo>
                  <a:pt x="179" y="35"/>
                </a:moveTo>
                <a:cubicBezTo>
                  <a:pt x="179" y="35"/>
                  <a:pt x="179" y="35"/>
                  <a:pt x="179" y="35"/>
                </a:cubicBezTo>
                <a:cubicBezTo>
                  <a:pt x="179" y="32"/>
                  <a:pt x="180" y="30"/>
                  <a:pt x="180" y="27"/>
                </a:cubicBezTo>
                <a:cubicBezTo>
                  <a:pt x="179" y="27"/>
                  <a:pt x="179" y="27"/>
                  <a:pt x="178" y="28"/>
                </a:cubicBezTo>
                <a:cubicBezTo>
                  <a:pt x="178" y="30"/>
                  <a:pt x="178" y="32"/>
                  <a:pt x="179" y="35"/>
                </a:cubicBezTo>
                <a:close/>
                <a:moveTo>
                  <a:pt x="48" y="139"/>
                </a:moveTo>
                <a:cubicBezTo>
                  <a:pt x="46" y="141"/>
                  <a:pt x="45" y="143"/>
                  <a:pt x="44" y="144"/>
                </a:cubicBezTo>
                <a:cubicBezTo>
                  <a:pt x="46" y="144"/>
                  <a:pt x="47" y="144"/>
                  <a:pt x="49" y="143"/>
                </a:cubicBezTo>
                <a:cubicBezTo>
                  <a:pt x="49" y="142"/>
                  <a:pt x="48" y="141"/>
                  <a:pt x="48" y="139"/>
                </a:cubicBezTo>
                <a:close/>
                <a:moveTo>
                  <a:pt x="177" y="124"/>
                </a:moveTo>
                <a:cubicBezTo>
                  <a:pt x="179" y="122"/>
                  <a:pt x="182" y="121"/>
                  <a:pt x="184" y="119"/>
                </a:cubicBezTo>
                <a:cubicBezTo>
                  <a:pt x="184" y="119"/>
                  <a:pt x="184" y="119"/>
                  <a:pt x="183" y="119"/>
                </a:cubicBezTo>
                <a:cubicBezTo>
                  <a:pt x="181" y="120"/>
                  <a:pt x="179" y="121"/>
                  <a:pt x="177" y="122"/>
                </a:cubicBezTo>
                <a:cubicBezTo>
                  <a:pt x="177" y="122"/>
                  <a:pt x="177" y="123"/>
                  <a:pt x="177" y="124"/>
                </a:cubicBezTo>
                <a:close/>
                <a:moveTo>
                  <a:pt x="29" y="108"/>
                </a:moveTo>
                <a:cubicBezTo>
                  <a:pt x="29" y="107"/>
                  <a:pt x="29" y="107"/>
                  <a:pt x="29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9" y="103"/>
                  <a:pt x="29" y="102"/>
                  <a:pt x="29" y="100"/>
                </a:cubicBezTo>
                <a:cubicBezTo>
                  <a:pt x="28" y="101"/>
                  <a:pt x="27" y="101"/>
                  <a:pt x="27" y="102"/>
                </a:cubicBezTo>
                <a:cubicBezTo>
                  <a:pt x="27" y="104"/>
                  <a:pt x="27" y="106"/>
                  <a:pt x="29" y="108"/>
                </a:cubicBezTo>
                <a:close/>
                <a:moveTo>
                  <a:pt x="198" y="128"/>
                </a:moveTo>
                <a:cubicBezTo>
                  <a:pt x="196" y="129"/>
                  <a:pt x="196" y="129"/>
                  <a:pt x="196" y="131"/>
                </a:cubicBezTo>
                <a:cubicBezTo>
                  <a:pt x="196" y="131"/>
                  <a:pt x="196" y="132"/>
                  <a:pt x="197" y="132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197" y="134"/>
                  <a:pt x="197" y="134"/>
                  <a:pt x="197" y="135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2"/>
                  <a:pt x="198" y="130"/>
                  <a:pt x="198" y="128"/>
                </a:cubicBezTo>
                <a:close/>
                <a:moveTo>
                  <a:pt x="167" y="30"/>
                </a:moveTo>
                <a:cubicBezTo>
                  <a:pt x="168" y="30"/>
                  <a:pt x="169" y="30"/>
                  <a:pt x="169" y="29"/>
                </a:cubicBezTo>
                <a:cubicBezTo>
                  <a:pt x="169" y="29"/>
                  <a:pt x="170" y="29"/>
                  <a:pt x="170" y="29"/>
                </a:cubicBezTo>
                <a:cubicBezTo>
                  <a:pt x="170" y="28"/>
                  <a:pt x="170" y="27"/>
                  <a:pt x="170" y="25"/>
                </a:cubicBezTo>
                <a:cubicBezTo>
                  <a:pt x="168" y="26"/>
                  <a:pt x="168" y="27"/>
                  <a:pt x="166" y="28"/>
                </a:cubicBezTo>
                <a:cubicBezTo>
                  <a:pt x="167" y="29"/>
                  <a:pt x="167" y="29"/>
                  <a:pt x="167" y="30"/>
                </a:cubicBezTo>
                <a:close/>
                <a:moveTo>
                  <a:pt x="193" y="82"/>
                </a:moveTo>
                <a:cubicBezTo>
                  <a:pt x="193" y="80"/>
                  <a:pt x="193" y="79"/>
                  <a:pt x="193" y="77"/>
                </a:cubicBezTo>
                <a:cubicBezTo>
                  <a:pt x="193" y="77"/>
                  <a:pt x="192" y="77"/>
                  <a:pt x="192" y="78"/>
                </a:cubicBezTo>
                <a:cubicBezTo>
                  <a:pt x="192" y="78"/>
                  <a:pt x="191" y="78"/>
                  <a:pt x="191" y="78"/>
                </a:cubicBezTo>
                <a:cubicBezTo>
                  <a:pt x="191" y="80"/>
                  <a:pt x="191" y="81"/>
                  <a:pt x="191" y="82"/>
                </a:cubicBezTo>
                <a:cubicBezTo>
                  <a:pt x="192" y="82"/>
                  <a:pt x="193" y="82"/>
                  <a:pt x="193" y="82"/>
                </a:cubicBez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7" y="150"/>
                  <a:pt x="105" y="152"/>
                  <a:pt x="104" y="155"/>
                </a:cubicBezTo>
                <a:cubicBezTo>
                  <a:pt x="106" y="154"/>
                  <a:pt x="107" y="152"/>
                  <a:pt x="108" y="151"/>
                </a:cubicBezTo>
                <a:cubicBezTo>
                  <a:pt x="109" y="151"/>
                  <a:pt x="109" y="150"/>
                  <a:pt x="109" y="150"/>
                </a:cubicBezTo>
                <a:cubicBezTo>
                  <a:pt x="109" y="149"/>
                  <a:pt x="109" y="149"/>
                  <a:pt x="108" y="148"/>
                </a:cubicBezTo>
                <a:close/>
                <a:moveTo>
                  <a:pt x="106" y="93"/>
                </a:moveTo>
                <a:cubicBezTo>
                  <a:pt x="107" y="93"/>
                  <a:pt x="107" y="92"/>
                  <a:pt x="108" y="92"/>
                </a:cubicBezTo>
                <a:cubicBezTo>
                  <a:pt x="108" y="90"/>
                  <a:pt x="108" y="89"/>
                  <a:pt x="108" y="88"/>
                </a:cubicBezTo>
                <a:cubicBezTo>
                  <a:pt x="107" y="88"/>
                  <a:pt x="106" y="89"/>
                  <a:pt x="105" y="89"/>
                </a:cubicBezTo>
                <a:cubicBezTo>
                  <a:pt x="105" y="91"/>
                  <a:pt x="105" y="92"/>
                  <a:pt x="106" y="93"/>
                </a:cubicBezTo>
                <a:close/>
                <a:moveTo>
                  <a:pt x="30" y="66"/>
                </a:moveTo>
                <a:cubicBezTo>
                  <a:pt x="31" y="65"/>
                  <a:pt x="32" y="65"/>
                  <a:pt x="32" y="64"/>
                </a:cubicBezTo>
                <a:cubicBezTo>
                  <a:pt x="31" y="62"/>
                  <a:pt x="31" y="60"/>
                  <a:pt x="31" y="59"/>
                </a:cubicBezTo>
                <a:cubicBezTo>
                  <a:pt x="30" y="59"/>
                  <a:pt x="30" y="59"/>
                  <a:pt x="30" y="60"/>
                </a:cubicBezTo>
                <a:cubicBezTo>
                  <a:pt x="30" y="62"/>
                  <a:pt x="30" y="64"/>
                  <a:pt x="30" y="66"/>
                </a:cubicBezTo>
                <a:close/>
                <a:moveTo>
                  <a:pt x="50" y="146"/>
                </a:moveTo>
                <a:cubicBezTo>
                  <a:pt x="47" y="146"/>
                  <a:pt x="42" y="147"/>
                  <a:pt x="41" y="148"/>
                </a:cubicBezTo>
                <a:cubicBezTo>
                  <a:pt x="43" y="148"/>
                  <a:pt x="46" y="148"/>
                  <a:pt x="48" y="148"/>
                </a:cubicBezTo>
                <a:cubicBezTo>
                  <a:pt x="48" y="148"/>
                  <a:pt x="49" y="148"/>
                  <a:pt x="50" y="148"/>
                </a:cubicBezTo>
                <a:cubicBezTo>
                  <a:pt x="50" y="147"/>
                  <a:pt x="50" y="147"/>
                  <a:pt x="50" y="146"/>
                </a:cubicBezTo>
                <a:close/>
                <a:moveTo>
                  <a:pt x="17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3" y="127"/>
                  <a:pt x="173" y="127"/>
                  <a:pt x="174" y="126"/>
                </a:cubicBezTo>
                <a:cubicBezTo>
                  <a:pt x="174" y="126"/>
                  <a:pt x="175" y="126"/>
                  <a:pt x="175" y="126"/>
                </a:cubicBezTo>
                <a:cubicBezTo>
                  <a:pt x="175" y="125"/>
                  <a:pt x="174" y="124"/>
                  <a:pt x="174" y="123"/>
                </a:cubicBezTo>
                <a:cubicBezTo>
                  <a:pt x="173" y="123"/>
                  <a:pt x="173" y="123"/>
                  <a:pt x="172" y="124"/>
                </a:cubicBezTo>
                <a:cubicBezTo>
                  <a:pt x="172" y="125"/>
                  <a:pt x="172" y="126"/>
                  <a:pt x="172" y="128"/>
                </a:cubicBezTo>
                <a:close/>
                <a:moveTo>
                  <a:pt x="53" y="161"/>
                </a:moveTo>
                <a:cubicBezTo>
                  <a:pt x="53" y="161"/>
                  <a:pt x="53" y="160"/>
                  <a:pt x="53" y="159"/>
                </a:cubicBezTo>
                <a:cubicBezTo>
                  <a:pt x="53" y="159"/>
                  <a:pt x="52" y="159"/>
                  <a:pt x="52" y="159"/>
                </a:cubicBezTo>
                <a:cubicBezTo>
                  <a:pt x="52" y="159"/>
                  <a:pt x="51" y="159"/>
                  <a:pt x="50" y="159"/>
                </a:cubicBezTo>
                <a:cubicBezTo>
                  <a:pt x="48" y="160"/>
                  <a:pt x="48" y="160"/>
                  <a:pt x="48" y="161"/>
                </a:cubicBezTo>
                <a:cubicBezTo>
                  <a:pt x="50" y="161"/>
                  <a:pt x="51" y="161"/>
                  <a:pt x="53" y="161"/>
                </a:cubicBezTo>
                <a:close/>
                <a:moveTo>
                  <a:pt x="117" y="46"/>
                </a:moveTo>
                <a:cubicBezTo>
                  <a:pt x="120" y="43"/>
                  <a:pt x="124" y="40"/>
                  <a:pt x="127" y="3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6" y="37"/>
                  <a:pt x="125" y="38"/>
                  <a:pt x="124" y="39"/>
                </a:cubicBezTo>
                <a:cubicBezTo>
                  <a:pt x="121" y="41"/>
                  <a:pt x="119" y="43"/>
                  <a:pt x="117" y="45"/>
                </a:cubicBezTo>
                <a:cubicBezTo>
                  <a:pt x="117" y="45"/>
                  <a:pt x="117" y="46"/>
                  <a:pt x="117" y="46"/>
                </a:cubicBezTo>
                <a:close/>
                <a:moveTo>
                  <a:pt x="194" y="52"/>
                </a:moveTo>
                <a:cubicBezTo>
                  <a:pt x="193" y="52"/>
                  <a:pt x="192" y="52"/>
                  <a:pt x="192" y="53"/>
                </a:cubicBezTo>
                <a:cubicBezTo>
                  <a:pt x="192" y="54"/>
                  <a:pt x="192" y="56"/>
                  <a:pt x="192" y="57"/>
                </a:cubicBezTo>
                <a:cubicBezTo>
                  <a:pt x="193" y="57"/>
                  <a:pt x="193" y="57"/>
                  <a:pt x="194" y="57"/>
                </a:cubicBezTo>
                <a:cubicBezTo>
                  <a:pt x="194" y="55"/>
                  <a:pt x="194" y="54"/>
                  <a:pt x="194" y="52"/>
                </a:cubicBezTo>
                <a:close/>
                <a:moveTo>
                  <a:pt x="92" y="148"/>
                </a:moveTo>
                <a:cubicBezTo>
                  <a:pt x="96" y="146"/>
                  <a:pt x="97" y="143"/>
                  <a:pt x="97" y="141"/>
                </a:cubicBezTo>
                <a:cubicBezTo>
                  <a:pt x="95" y="143"/>
                  <a:pt x="94" y="145"/>
                  <a:pt x="92" y="147"/>
                </a:cubicBezTo>
                <a:cubicBezTo>
                  <a:pt x="92" y="147"/>
                  <a:pt x="92" y="147"/>
                  <a:pt x="92" y="148"/>
                </a:cubicBezTo>
                <a:close/>
                <a:moveTo>
                  <a:pt x="77" y="51"/>
                </a:moveTo>
                <a:cubicBezTo>
                  <a:pt x="75" y="50"/>
                  <a:pt x="75" y="51"/>
                  <a:pt x="74" y="51"/>
                </a:cubicBezTo>
                <a:cubicBezTo>
                  <a:pt x="73" y="52"/>
                  <a:pt x="73" y="53"/>
                  <a:pt x="72" y="53"/>
                </a:cubicBezTo>
                <a:cubicBezTo>
                  <a:pt x="71" y="54"/>
                  <a:pt x="71" y="55"/>
                  <a:pt x="72" y="56"/>
                </a:cubicBezTo>
                <a:cubicBezTo>
                  <a:pt x="73" y="54"/>
                  <a:pt x="75" y="53"/>
                  <a:pt x="77" y="51"/>
                </a:cubicBezTo>
                <a:close/>
                <a:moveTo>
                  <a:pt x="160" y="118"/>
                </a:moveTo>
                <a:cubicBezTo>
                  <a:pt x="161" y="118"/>
                  <a:pt x="162" y="118"/>
                  <a:pt x="163" y="118"/>
                </a:cubicBezTo>
                <a:cubicBezTo>
                  <a:pt x="163" y="118"/>
                  <a:pt x="164" y="118"/>
                  <a:pt x="165" y="119"/>
                </a:cubicBezTo>
                <a:cubicBezTo>
                  <a:pt x="165" y="117"/>
                  <a:pt x="165" y="116"/>
                  <a:pt x="165" y="114"/>
                </a:cubicBezTo>
                <a:cubicBezTo>
                  <a:pt x="163" y="115"/>
                  <a:pt x="162" y="116"/>
                  <a:pt x="160" y="118"/>
                </a:cubicBezTo>
                <a:close/>
                <a:moveTo>
                  <a:pt x="74" y="146"/>
                </a:moveTo>
                <a:cubicBezTo>
                  <a:pt x="76" y="145"/>
                  <a:pt x="77" y="143"/>
                  <a:pt x="79" y="141"/>
                </a:cubicBezTo>
                <a:cubicBezTo>
                  <a:pt x="78" y="141"/>
                  <a:pt x="77" y="141"/>
                  <a:pt x="76" y="142"/>
                </a:cubicBezTo>
                <a:cubicBezTo>
                  <a:pt x="76" y="143"/>
                  <a:pt x="75" y="144"/>
                  <a:pt x="74" y="145"/>
                </a:cubicBezTo>
                <a:cubicBezTo>
                  <a:pt x="74" y="145"/>
                  <a:pt x="73" y="146"/>
                  <a:pt x="74" y="146"/>
                </a:cubicBezTo>
                <a:close/>
                <a:moveTo>
                  <a:pt x="89" y="124"/>
                </a:moveTo>
                <a:cubicBezTo>
                  <a:pt x="89" y="124"/>
                  <a:pt x="89" y="123"/>
                  <a:pt x="89" y="123"/>
                </a:cubicBezTo>
                <a:cubicBezTo>
                  <a:pt x="88" y="124"/>
                  <a:pt x="86" y="124"/>
                  <a:pt x="85" y="124"/>
                </a:cubicBezTo>
                <a:cubicBezTo>
                  <a:pt x="85" y="125"/>
                  <a:pt x="85" y="127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6" y="127"/>
                  <a:pt x="88" y="125"/>
                  <a:pt x="89" y="124"/>
                </a:cubicBezTo>
                <a:close/>
                <a:moveTo>
                  <a:pt x="53" y="152"/>
                </a:moveTo>
                <a:cubicBezTo>
                  <a:pt x="51" y="154"/>
                  <a:pt x="50" y="155"/>
                  <a:pt x="50" y="157"/>
                </a:cubicBezTo>
                <a:cubicBezTo>
                  <a:pt x="51" y="156"/>
                  <a:pt x="52" y="156"/>
                  <a:pt x="53" y="156"/>
                </a:cubicBezTo>
                <a:cubicBezTo>
                  <a:pt x="53" y="155"/>
                  <a:pt x="53" y="153"/>
                  <a:pt x="53" y="152"/>
                </a:cubicBezTo>
                <a:close/>
                <a:moveTo>
                  <a:pt x="102" y="120"/>
                </a:moveTo>
                <a:cubicBezTo>
                  <a:pt x="103" y="120"/>
                  <a:pt x="103" y="119"/>
                  <a:pt x="104" y="119"/>
                </a:cubicBezTo>
                <a:cubicBezTo>
                  <a:pt x="107" y="116"/>
                  <a:pt x="110" y="114"/>
                  <a:pt x="113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0" y="113"/>
                  <a:pt x="106" y="116"/>
                  <a:pt x="102" y="120"/>
                </a:cubicBezTo>
                <a:close/>
                <a:moveTo>
                  <a:pt x="186" y="18"/>
                </a:moveTo>
                <a:cubicBezTo>
                  <a:pt x="186" y="18"/>
                  <a:pt x="186" y="18"/>
                  <a:pt x="186" y="18"/>
                </a:cubicBezTo>
                <a:cubicBezTo>
                  <a:pt x="187" y="17"/>
                  <a:pt x="188" y="15"/>
                  <a:pt x="188" y="13"/>
                </a:cubicBezTo>
                <a:cubicBezTo>
                  <a:pt x="187" y="13"/>
                  <a:pt x="186" y="12"/>
                  <a:pt x="185" y="12"/>
                </a:cubicBezTo>
                <a:cubicBezTo>
                  <a:pt x="186" y="14"/>
                  <a:pt x="186" y="16"/>
                  <a:pt x="186" y="18"/>
                </a:cubicBezTo>
                <a:close/>
                <a:moveTo>
                  <a:pt x="122" y="145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6"/>
                  <a:pt x="119" y="147"/>
                </a:cubicBezTo>
                <a:cubicBezTo>
                  <a:pt x="119" y="147"/>
                  <a:pt x="119" y="147"/>
                  <a:pt x="119" y="148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21" y="149"/>
                  <a:pt x="121" y="147"/>
                  <a:pt x="122" y="145"/>
                </a:cubicBezTo>
                <a:close/>
                <a:moveTo>
                  <a:pt x="189" y="43"/>
                </a:moveTo>
                <a:cubicBezTo>
                  <a:pt x="189" y="43"/>
                  <a:pt x="190" y="43"/>
                  <a:pt x="190" y="42"/>
                </a:cubicBezTo>
                <a:cubicBezTo>
                  <a:pt x="190" y="40"/>
                  <a:pt x="190" y="37"/>
                  <a:pt x="190" y="35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9" y="35"/>
                  <a:pt x="188" y="41"/>
                  <a:pt x="189" y="43"/>
                </a:cubicBezTo>
                <a:close/>
                <a:moveTo>
                  <a:pt x="102" y="162"/>
                </a:moveTo>
                <a:cubicBezTo>
                  <a:pt x="102" y="162"/>
                  <a:pt x="102" y="162"/>
                  <a:pt x="102" y="163"/>
                </a:cubicBezTo>
                <a:cubicBezTo>
                  <a:pt x="104" y="162"/>
                  <a:pt x="106" y="161"/>
                  <a:pt x="108" y="159"/>
                </a:cubicBezTo>
                <a:cubicBezTo>
                  <a:pt x="108" y="159"/>
                  <a:pt x="109" y="159"/>
                  <a:pt x="109" y="158"/>
                </a:cubicBezTo>
                <a:cubicBezTo>
                  <a:pt x="108" y="158"/>
                  <a:pt x="106" y="158"/>
                  <a:pt x="105" y="159"/>
                </a:cubicBezTo>
                <a:cubicBezTo>
                  <a:pt x="104" y="160"/>
                  <a:pt x="103" y="161"/>
                  <a:pt x="102" y="162"/>
                </a:cubicBezTo>
                <a:close/>
                <a:moveTo>
                  <a:pt x="32" y="170"/>
                </a:moveTo>
                <a:cubicBezTo>
                  <a:pt x="32" y="170"/>
                  <a:pt x="31" y="171"/>
                  <a:pt x="31" y="171"/>
                </a:cubicBezTo>
                <a:cubicBezTo>
                  <a:pt x="31" y="173"/>
                  <a:pt x="31" y="176"/>
                  <a:pt x="31" y="178"/>
                </a:cubicBezTo>
                <a:cubicBezTo>
                  <a:pt x="32" y="178"/>
                  <a:pt x="32" y="178"/>
                  <a:pt x="32" y="177"/>
                </a:cubicBezTo>
                <a:cubicBezTo>
                  <a:pt x="32" y="175"/>
                  <a:pt x="32" y="173"/>
                  <a:pt x="32" y="170"/>
                </a:cubicBezTo>
                <a:close/>
                <a:moveTo>
                  <a:pt x="109" y="30"/>
                </a:moveTo>
                <a:cubicBezTo>
                  <a:pt x="106" y="31"/>
                  <a:pt x="104" y="33"/>
                  <a:pt x="101" y="34"/>
                </a:cubicBezTo>
                <a:cubicBezTo>
                  <a:pt x="105" y="34"/>
                  <a:pt x="107" y="33"/>
                  <a:pt x="109" y="30"/>
                </a:cubicBezTo>
                <a:close/>
                <a:moveTo>
                  <a:pt x="146" y="72"/>
                </a:moveTo>
                <a:cubicBezTo>
                  <a:pt x="149" y="71"/>
                  <a:pt x="151" y="69"/>
                  <a:pt x="153" y="6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1" y="67"/>
                  <a:pt x="148" y="69"/>
                  <a:pt x="146" y="70"/>
                </a:cubicBezTo>
                <a:cubicBezTo>
                  <a:pt x="146" y="71"/>
                  <a:pt x="146" y="71"/>
                  <a:pt x="146" y="72"/>
                </a:cubicBezTo>
                <a:close/>
                <a:moveTo>
                  <a:pt x="196" y="115"/>
                </a:moveTo>
                <a:cubicBezTo>
                  <a:pt x="197" y="115"/>
                  <a:pt x="198" y="114"/>
                  <a:pt x="198" y="114"/>
                </a:cubicBezTo>
                <a:cubicBezTo>
                  <a:pt x="197" y="111"/>
                  <a:pt x="197" y="108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8"/>
                  <a:pt x="196" y="112"/>
                  <a:pt x="196" y="115"/>
                </a:cubicBezTo>
                <a:close/>
                <a:moveTo>
                  <a:pt x="60" y="167"/>
                </a:moveTo>
                <a:cubicBezTo>
                  <a:pt x="60" y="166"/>
                  <a:pt x="60" y="165"/>
                  <a:pt x="60" y="164"/>
                </a:cubicBezTo>
                <a:cubicBezTo>
                  <a:pt x="59" y="165"/>
                  <a:pt x="57" y="165"/>
                  <a:pt x="56" y="165"/>
                </a:cubicBezTo>
                <a:cubicBezTo>
                  <a:pt x="56" y="166"/>
                  <a:pt x="56" y="166"/>
                  <a:pt x="56" y="167"/>
                </a:cubicBezTo>
                <a:cubicBezTo>
                  <a:pt x="57" y="167"/>
                  <a:pt x="58" y="167"/>
                  <a:pt x="60" y="167"/>
                </a:cubicBezTo>
                <a:close/>
                <a:moveTo>
                  <a:pt x="239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07"/>
                  <a:pt x="239" y="206"/>
                  <a:pt x="239" y="204"/>
                </a:cubicBezTo>
                <a:cubicBezTo>
                  <a:pt x="238" y="205"/>
                  <a:pt x="237" y="205"/>
                  <a:pt x="236" y="205"/>
                </a:cubicBezTo>
                <a:cubicBezTo>
                  <a:pt x="236" y="205"/>
                  <a:pt x="235" y="205"/>
                  <a:pt x="235" y="205"/>
                </a:cubicBezTo>
                <a:cubicBezTo>
                  <a:pt x="237" y="206"/>
                  <a:pt x="238" y="207"/>
                  <a:pt x="239" y="208"/>
                </a:cubicBezTo>
                <a:close/>
                <a:moveTo>
                  <a:pt x="156" y="70"/>
                </a:moveTo>
                <a:cubicBezTo>
                  <a:pt x="157" y="69"/>
                  <a:pt x="159" y="69"/>
                  <a:pt x="160" y="69"/>
                </a:cubicBezTo>
                <a:cubicBezTo>
                  <a:pt x="160" y="68"/>
                  <a:pt x="160" y="67"/>
                  <a:pt x="160" y="66"/>
                </a:cubicBezTo>
                <a:cubicBezTo>
                  <a:pt x="159" y="67"/>
                  <a:pt x="158" y="68"/>
                  <a:pt x="156" y="68"/>
                </a:cubicBezTo>
                <a:cubicBezTo>
                  <a:pt x="156" y="69"/>
                  <a:pt x="156" y="69"/>
                  <a:pt x="156" y="70"/>
                </a:cubicBezTo>
                <a:close/>
                <a:moveTo>
                  <a:pt x="181" y="191"/>
                </a:moveTo>
                <a:cubicBezTo>
                  <a:pt x="184" y="190"/>
                  <a:pt x="186" y="189"/>
                  <a:pt x="188" y="188"/>
                </a:cubicBezTo>
                <a:cubicBezTo>
                  <a:pt x="186" y="188"/>
                  <a:pt x="184" y="188"/>
                  <a:pt x="182" y="188"/>
                </a:cubicBezTo>
                <a:cubicBezTo>
                  <a:pt x="182" y="189"/>
                  <a:pt x="181" y="190"/>
                  <a:pt x="181" y="191"/>
                </a:cubicBezTo>
                <a:close/>
                <a:moveTo>
                  <a:pt x="183" y="25"/>
                </a:moveTo>
                <a:cubicBezTo>
                  <a:pt x="183" y="25"/>
                  <a:pt x="183" y="25"/>
                  <a:pt x="183" y="25"/>
                </a:cubicBezTo>
                <a:cubicBezTo>
                  <a:pt x="183" y="28"/>
                  <a:pt x="182" y="31"/>
                  <a:pt x="182" y="34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0"/>
                  <a:pt x="183" y="28"/>
                  <a:pt x="183" y="25"/>
                </a:cubicBezTo>
                <a:close/>
                <a:moveTo>
                  <a:pt x="56" y="162"/>
                </a:moveTo>
                <a:cubicBezTo>
                  <a:pt x="56" y="161"/>
                  <a:pt x="57" y="161"/>
                  <a:pt x="57" y="161"/>
                </a:cubicBezTo>
                <a:cubicBezTo>
                  <a:pt x="58" y="160"/>
                  <a:pt x="59" y="159"/>
                  <a:pt x="60" y="158"/>
                </a:cubicBezTo>
                <a:cubicBezTo>
                  <a:pt x="58" y="158"/>
                  <a:pt x="57" y="158"/>
                  <a:pt x="56" y="158"/>
                </a:cubicBezTo>
                <a:cubicBezTo>
                  <a:pt x="56" y="159"/>
                  <a:pt x="56" y="160"/>
                  <a:pt x="56" y="162"/>
                </a:cubicBezTo>
                <a:close/>
                <a:moveTo>
                  <a:pt x="193" y="44"/>
                </a:moveTo>
                <a:cubicBezTo>
                  <a:pt x="192" y="46"/>
                  <a:pt x="192" y="48"/>
                  <a:pt x="192" y="50"/>
                </a:cubicBezTo>
                <a:cubicBezTo>
                  <a:pt x="193" y="50"/>
                  <a:pt x="193" y="49"/>
                  <a:pt x="194" y="49"/>
                </a:cubicBezTo>
                <a:cubicBezTo>
                  <a:pt x="194" y="47"/>
                  <a:pt x="194" y="46"/>
                  <a:pt x="194" y="44"/>
                </a:cubicBezTo>
                <a:cubicBezTo>
                  <a:pt x="194" y="44"/>
                  <a:pt x="194" y="44"/>
                  <a:pt x="193" y="44"/>
                </a:cubicBezTo>
                <a:close/>
                <a:moveTo>
                  <a:pt x="108" y="171"/>
                </a:moveTo>
                <a:cubicBezTo>
                  <a:pt x="106" y="172"/>
                  <a:pt x="104" y="172"/>
                  <a:pt x="102" y="173"/>
                </a:cubicBezTo>
                <a:cubicBezTo>
                  <a:pt x="104" y="173"/>
                  <a:pt x="107" y="173"/>
                  <a:pt x="108" y="173"/>
                </a:cubicBezTo>
                <a:cubicBezTo>
                  <a:pt x="108" y="173"/>
                  <a:pt x="108" y="172"/>
                  <a:pt x="108" y="171"/>
                </a:cubicBezTo>
                <a:close/>
                <a:moveTo>
                  <a:pt x="127" y="73"/>
                </a:moveTo>
                <a:cubicBezTo>
                  <a:pt x="126" y="74"/>
                  <a:pt x="125" y="75"/>
                  <a:pt x="124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5"/>
                  <a:pt x="127" y="74"/>
                  <a:pt x="127" y="73"/>
                </a:cubicBezTo>
                <a:close/>
                <a:moveTo>
                  <a:pt x="37" y="77"/>
                </a:moveTo>
                <a:cubicBezTo>
                  <a:pt x="39" y="76"/>
                  <a:pt x="39" y="75"/>
                  <a:pt x="41" y="73"/>
                </a:cubicBezTo>
                <a:cubicBezTo>
                  <a:pt x="39" y="73"/>
                  <a:pt x="38" y="73"/>
                  <a:pt x="36" y="73"/>
                </a:cubicBezTo>
                <a:cubicBezTo>
                  <a:pt x="37" y="74"/>
                  <a:pt x="37" y="76"/>
                  <a:pt x="37" y="77"/>
                </a:cubicBezTo>
                <a:close/>
                <a:moveTo>
                  <a:pt x="42" y="86"/>
                </a:moveTo>
                <a:cubicBezTo>
                  <a:pt x="42" y="86"/>
                  <a:pt x="42" y="86"/>
                  <a:pt x="41" y="86"/>
                </a:cubicBezTo>
                <a:cubicBezTo>
                  <a:pt x="41" y="86"/>
                  <a:pt x="41" y="86"/>
                  <a:pt x="40" y="87"/>
                </a:cubicBezTo>
                <a:cubicBezTo>
                  <a:pt x="40" y="87"/>
                  <a:pt x="40" y="88"/>
                  <a:pt x="40" y="88"/>
                </a:cubicBezTo>
                <a:cubicBezTo>
                  <a:pt x="40" y="89"/>
                  <a:pt x="40" y="91"/>
                  <a:pt x="41" y="92"/>
                </a:cubicBezTo>
                <a:cubicBezTo>
                  <a:pt x="41" y="92"/>
                  <a:pt x="42" y="91"/>
                  <a:pt x="42" y="91"/>
                </a:cubicBezTo>
                <a:cubicBezTo>
                  <a:pt x="42" y="89"/>
                  <a:pt x="42" y="87"/>
                  <a:pt x="42" y="86"/>
                </a:cubicBezTo>
                <a:close/>
                <a:moveTo>
                  <a:pt x="74" y="139"/>
                </a:moveTo>
                <a:cubicBezTo>
                  <a:pt x="75" y="139"/>
                  <a:pt x="76" y="138"/>
                  <a:pt x="76" y="138"/>
                </a:cubicBezTo>
                <a:cubicBezTo>
                  <a:pt x="77" y="137"/>
                  <a:pt x="78" y="137"/>
                  <a:pt x="78" y="136"/>
                </a:cubicBezTo>
                <a:cubicBezTo>
                  <a:pt x="77" y="135"/>
                  <a:pt x="76" y="135"/>
                  <a:pt x="75" y="135"/>
                </a:cubicBezTo>
                <a:cubicBezTo>
                  <a:pt x="75" y="137"/>
                  <a:pt x="74" y="138"/>
                  <a:pt x="74" y="139"/>
                </a:cubicBezTo>
                <a:close/>
                <a:moveTo>
                  <a:pt x="93" y="79"/>
                </a:moveTo>
                <a:cubicBezTo>
                  <a:pt x="91" y="78"/>
                  <a:pt x="91" y="78"/>
                  <a:pt x="91" y="79"/>
                </a:cubicBezTo>
                <a:cubicBezTo>
                  <a:pt x="90" y="80"/>
                  <a:pt x="90" y="81"/>
                  <a:pt x="91" y="82"/>
                </a:cubicBezTo>
                <a:cubicBezTo>
                  <a:pt x="91" y="82"/>
                  <a:pt x="92" y="82"/>
                  <a:pt x="93" y="81"/>
                </a:cubicBezTo>
                <a:cubicBezTo>
                  <a:pt x="93" y="80"/>
                  <a:pt x="93" y="80"/>
                  <a:pt x="93" y="79"/>
                </a:cubicBezTo>
                <a:close/>
                <a:moveTo>
                  <a:pt x="53" y="165"/>
                </a:moveTo>
                <a:cubicBezTo>
                  <a:pt x="52" y="165"/>
                  <a:pt x="50" y="165"/>
                  <a:pt x="49" y="166"/>
                </a:cubicBezTo>
                <a:cubicBezTo>
                  <a:pt x="47" y="166"/>
                  <a:pt x="47" y="166"/>
                  <a:pt x="46" y="167"/>
                </a:cubicBezTo>
                <a:cubicBezTo>
                  <a:pt x="49" y="167"/>
                  <a:pt x="51" y="167"/>
                  <a:pt x="53" y="167"/>
                </a:cubicBezTo>
                <a:cubicBezTo>
                  <a:pt x="53" y="166"/>
                  <a:pt x="53" y="166"/>
                  <a:pt x="53" y="165"/>
                </a:cubicBezTo>
                <a:close/>
                <a:moveTo>
                  <a:pt x="157" y="163"/>
                </a:moveTo>
                <a:cubicBezTo>
                  <a:pt x="156" y="163"/>
                  <a:pt x="156" y="164"/>
                  <a:pt x="156" y="164"/>
                </a:cubicBezTo>
                <a:cubicBezTo>
                  <a:pt x="156" y="165"/>
                  <a:pt x="156" y="166"/>
                  <a:pt x="157" y="167"/>
                </a:cubicBezTo>
                <a:cubicBezTo>
                  <a:pt x="157" y="167"/>
                  <a:pt x="158" y="167"/>
                  <a:pt x="159" y="167"/>
                </a:cubicBezTo>
                <a:cubicBezTo>
                  <a:pt x="160" y="167"/>
                  <a:pt x="160" y="166"/>
                  <a:pt x="160" y="166"/>
                </a:cubicBezTo>
                <a:cubicBezTo>
                  <a:pt x="159" y="166"/>
                  <a:pt x="157" y="165"/>
                  <a:pt x="157" y="163"/>
                </a:cubicBezTo>
                <a:close/>
                <a:moveTo>
                  <a:pt x="57" y="198"/>
                </a:moveTo>
                <a:cubicBezTo>
                  <a:pt x="57" y="198"/>
                  <a:pt x="58" y="198"/>
                  <a:pt x="59" y="198"/>
                </a:cubicBezTo>
                <a:cubicBezTo>
                  <a:pt x="59" y="198"/>
                  <a:pt x="59" y="198"/>
                  <a:pt x="60" y="198"/>
                </a:cubicBezTo>
                <a:cubicBezTo>
                  <a:pt x="58" y="197"/>
                  <a:pt x="59" y="196"/>
                  <a:pt x="60" y="195"/>
                </a:cubicBezTo>
                <a:cubicBezTo>
                  <a:pt x="58" y="195"/>
                  <a:pt x="57" y="195"/>
                  <a:pt x="57" y="195"/>
                </a:cubicBezTo>
                <a:cubicBezTo>
                  <a:pt x="57" y="196"/>
                  <a:pt x="57" y="197"/>
                  <a:pt x="57" y="198"/>
                </a:cubicBezTo>
                <a:close/>
                <a:moveTo>
                  <a:pt x="105" y="104"/>
                </a:moveTo>
                <a:cubicBezTo>
                  <a:pt x="105" y="103"/>
                  <a:pt x="105" y="102"/>
                  <a:pt x="104" y="100"/>
                </a:cubicBezTo>
                <a:cubicBezTo>
                  <a:pt x="104" y="100"/>
                  <a:pt x="103" y="101"/>
                  <a:pt x="103" y="101"/>
                </a:cubicBezTo>
                <a:cubicBezTo>
                  <a:pt x="103" y="102"/>
                  <a:pt x="103" y="104"/>
                  <a:pt x="103" y="105"/>
                </a:cubicBezTo>
                <a:cubicBezTo>
                  <a:pt x="104" y="105"/>
                  <a:pt x="104" y="105"/>
                  <a:pt x="105" y="104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4" y="12"/>
                  <a:pt x="121" y="12"/>
                  <a:pt x="119" y="12"/>
                </a:cubicBezTo>
                <a:cubicBezTo>
                  <a:pt x="118" y="12"/>
                  <a:pt x="117" y="12"/>
                  <a:pt x="116" y="14"/>
                </a:cubicBezTo>
                <a:cubicBezTo>
                  <a:pt x="120" y="13"/>
                  <a:pt x="123" y="12"/>
                  <a:pt x="126" y="12"/>
                </a:cubicBezTo>
                <a:close/>
                <a:moveTo>
                  <a:pt x="184" y="149"/>
                </a:moveTo>
                <a:cubicBezTo>
                  <a:pt x="184" y="149"/>
                  <a:pt x="184" y="149"/>
                  <a:pt x="184" y="149"/>
                </a:cubicBezTo>
                <a:cubicBezTo>
                  <a:pt x="183" y="151"/>
                  <a:pt x="182" y="152"/>
                  <a:pt x="182" y="155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2"/>
                  <a:pt x="184" y="150"/>
                  <a:pt x="184" y="149"/>
                </a:cubicBezTo>
                <a:close/>
                <a:moveTo>
                  <a:pt x="130" y="165"/>
                </a:moveTo>
                <a:cubicBezTo>
                  <a:pt x="130" y="164"/>
                  <a:pt x="130" y="163"/>
                  <a:pt x="131" y="162"/>
                </a:cubicBezTo>
                <a:cubicBezTo>
                  <a:pt x="129" y="163"/>
                  <a:pt x="127" y="164"/>
                  <a:pt x="126" y="166"/>
                </a:cubicBezTo>
                <a:cubicBezTo>
                  <a:pt x="127" y="165"/>
                  <a:pt x="129" y="165"/>
                  <a:pt x="130" y="165"/>
                </a:cubicBezTo>
                <a:close/>
                <a:moveTo>
                  <a:pt x="166" y="175"/>
                </a:moveTo>
                <a:cubicBezTo>
                  <a:pt x="168" y="174"/>
                  <a:pt x="170" y="173"/>
                  <a:pt x="172" y="171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2" y="171"/>
                  <a:pt x="171" y="171"/>
                  <a:pt x="170" y="171"/>
                </a:cubicBezTo>
                <a:cubicBezTo>
                  <a:pt x="170" y="171"/>
                  <a:pt x="169" y="171"/>
                  <a:pt x="169" y="172"/>
                </a:cubicBezTo>
                <a:cubicBezTo>
                  <a:pt x="168" y="173"/>
                  <a:pt x="167" y="174"/>
                  <a:pt x="166" y="175"/>
                </a:cubicBezTo>
                <a:close/>
                <a:moveTo>
                  <a:pt x="127" y="87"/>
                </a:moveTo>
                <a:cubicBezTo>
                  <a:pt x="127" y="88"/>
                  <a:pt x="126" y="88"/>
                  <a:pt x="126" y="89"/>
                </a:cubicBezTo>
                <a:cubicBezTo>
                  <a:pt x="126" y="89"/>
                  <a:pt x="125" y="89"/>
                  <a:pt x="125" y="90"/>
                </a:cubicBezTo>
                <a:cubicBezTo>
                  <a:pt x="126" y="91"/>
                  <a:pt x="126" y="92"/>
                  <a:pt x="126" y="93"/>
                </a:cubicBezTo>
                <a:cubicBezTo>
                  <a:pt x="127" y="93"/>
                  <a:pt x="127" y="92"/>
                  <a:pt x="127" y="92"/>
                </a:cubicBezTo>
                <a:cubicBezTo>
                  <a:pt x="127" y="90"/>
                  <a:pt x="127" y="89"/>
                  <a:pt x="127" y="87"/>
                </a:cubicBezTo>
                <a:close/>
                <a:moveTo>
                  <a:pt x="7" y="16"/>
                </a:moveTo>
                <a:cubicBezTo>
                  <a:pt x="8" y="15"/>
                  <a:pt x="9" y="13"/>
                  <a:pt x="9" y="11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4"/>
                  <a:pt x="7" y="15"/>
                  <a:pt x="7" y="16"/>
                </a:cubicBezTo>
                <a:close/>
                <a:moveTo>
                  <a:pt x="26" y="56"/>
                </a:moveTo>
                <a:cubicBezTo>
                  <a:pt x="26" y="58"/>
                  <a:pt x="25" y="58"/>
                  <a:pt x="24" y="59"/>
                </a:cubicBezTo>
                <a:cubicBezTo>
                  <a:pt x="23" y="61"/>
                  <a:pt x="23" y="61"/>
                  <a:pt x="23" y="62"/>
                </a:cubicBezTo>
                <a:cubicBezTo>
                  <a:pt x="24" y="62"/>
                  <a:pt x="25" y="61"/>
                  <a:pt x="26" y="60"/>
                </a:cubicBezTo>
                <a:cubicBezTo>
                  <a:pt x="27" y="59"/>
                  <a:pt x="27" y="58"/>
                  <a:pt x="26" y="56"/>
                </a:cubicBezTo>
                <a:close/>
                <a:moveTo>
                  <a:pt x="65" y="176"/>
                </a:moveTo>
                <a:cubicBezTo>
                  <a:pt x="65" y="176"/>
                  <a:pt x="65" y="176"/>
                  <a:pt x="65" y="176"/>
                </a:cubicBezTo>
                <a:cubicBezTo>
                  <a:pt x="67" y="177"/>
                  <a:pt x="69" y="177"/>
                  <a:pt x="71" y="178"/>
                </a:cubicBezTo>
                <a:cubicBezTo>
                  <a:pt x="72" y="177"/>
                  <a:pt x="71" y="176"/>
                  <a:pt x="70" y="176"/>
                </a:cubicBezTo>
                <a:cubicBezTo>
                  <a:pt x="68" y="176"/>
                  <a:pt x="67" y="176"/>
                  <a:pt x="65" y="176"/>
                </a:cubicBezTo>
                <a:close/>
                <a:moveTo>
                  <a:pt x="198" y="80"/>
                </a:moveTo>
                <a:cubicBezTo>
                  <a:pt x="197" y="78"/>
                  <a:pt x="198" y="76"/>
                  <a:pt x="197" y="75"/>
                </a:cubicBezTo>
                <a:cubicBezTo>
                  <a:pt x="197" y="75"/>
                  <a:pt x="196" y="75"/>
                  <a:pt x="196" y="76"/>
                </a:cubicBezTo>
                <a:cubicBezTo>
                  <a:pt x="196" y="77"/>
                  <a:pt x="196" y="79"/>
                  <a:pt x="196" y="80"/>
                </a:cubicBezTo>
                <a:cubicBezTo>
                  <a:pt x="197" y="80"/>
                  <a:pt x="197" y="80"/>
                  <a:pt x="198" y="80"/>
                </a:cubicBezTo>
                <a:close/>
                <a:moveTo>
                  <a:pt x="41" y="67"/>
                </a:moveTo>
                <a:cubicBezTo>
                  <a:pt x="40" y="68"/>
                  <a:pt x="39" y="69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71"/>
                  <a:pt x="41" y="71"/>
                </a:cubicBezTo>
                <a:cubicBezTo>
                  <a:pt x="41" y="69"/>
                  <a:pt x="41" y="68"/>
                  <a:pt x="41" y="67"/>
                </a:cubicBezTo>
                <a:close/>
                <a:moveTo>
                  <a:pt x="104" y="83"/>
                </a:moveTo>
                <a:cubicBezTo>
                  <a:pt x="105" y="81"/>
                  <a:pt x="106" y="80"/>
                  <a:pt x="107" y="79"/>
                </a:cubicBezTo>
                <a:cubicBezTo>
                  <a:pt x="108" y="79"/>
                  <a:pt x="108" y="78"/>
                  <a:pt x="108" y="78"/>
                </a:cubicBezTo>
                <a:cubicBezTo>
                  <a:pt x="108" y="78"/>
                  <a:pt x="107" y="77"/>
                  <a:pt x="107" y="77"/>
                </a:cubicBezTo>
                <a:cubicBezTo>
                  <a:pt x="106" y="78"/>
                  <a:pt x="106" y="79"/>
                  <a:pt x="105" y="80"/>
                </a:cubicBezTo>
                <a:cubicBezTo>
                  <a:pt x="104" y="81"/>
                  <a:pt x="104" y="81"/>
                  <a:pt x="104" y="83"/>
                </a:cubicBezTo>
                <a:close/>
                <a:moveTo>
                  <a:pt x="233" y="104"/>
                </a:moveTo>
                <a:cubicBezTo>
                  <a:pt x="233" y="104"/>
                  <a:pt x="233" y="104"/>
                  <a:pt x="233" y="104"/>
                </a:cubicBezTo>
                <a:cubicBezTo>
                  <a:pt x="233" y="108"/>
                  <a:pt x="233" y="112"/>
                  <a:pt x="233" y="116"/>
                </a:cubicBezTo>
                <a:cubicBezTo>
                  <a:pt x="234" y="116"/>
                  <a:pt x="234" y="115"/>
                  <a:pt x="234" y="115"/>
                </a:cubicBezTo>
                <a:cubicBezTo>
                  <a:pt x="234" y="111"/>
                  <a:pt x="234" y="107"/>
                  <a:pt x="233" y="104"/>
                </a:cubicBezTo>
                <a:close/>
                <a:moveTo>
                  <a:pt x="137" y="43"/>
                </a:move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35" y="44"/>
                  <a:pt x="133" y="45"/>
                </a:cubicBezTo>
                <a:cubicBezTo>
                  <a:pt x="134" y="46"/>
                  <a:pt x="134" y="46"/>
                  <a:pt x="134" y="48"/>
                </a:cubicBezTo>
                <a:cubicBezTo>
                  <a:pt x="135" y="46"/>
                  <a:pt x="136" y="44"/>
                  <a:pt x="137" y="43"/>
                </a:cubicBezTo>
                <a:close/>
                <a:moveTo>
                  <a:pt x="54" y="74"/>
                </a:moveTo>
                <a:cubicBezTo>
                  <a:pt x="54" y="74"/>
                  <a:pt x="53" y="74"/>
                  <a:pt x="53" y="74"/>
                </a:cubicBezTo>
                <a:cubicBezTo>
                  <a:pt x="52" y="74"/>
                  <a:pt x="52" y="74"/>
                  <a:pt x="52" y="75"/>
                </a:cubicBezTo>
                <a:cubicBezTo>
                  <a:pt x="52" y="76"/>
                  <a:pt x="52" y="77"/>
                  <a:pt x="53" y="78"/>
                </a:cubicBezTo>
                <a:cubicBezTo>
                  <a:pt x="54" y="77"/>
                  <a:pt x="55" y="76"/>
                  <a:pt x="54" y="74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40" y="53"/>
                  <a:pt x="142" y="53"/>
                  <a:pt x="143" y="52"/>
                </a:cubicBezTo>
                <a:cubicBezTo>
                  <a:pt x="143" y="52"/>
                  <a:pt x="143" y="52"/>
                  <a:pt x="143" y="51"/>
                </a:cubicBezTo>
                <a:cubicBezTo>
                  <a:pt x="143" y="51"/>
                  <a:pt x="143" y="50"/>
                  <a:pt x="143" y="49"/>
                </a:cubicBezTo>
                <a:cubicBezTo>
                  <a:pt x="142" y="51"/>
                  <a:pt x="140" y="52"/>
                  <a:pt x="139" y="54"/>
                </a:cubicBezTo>
                <a:close/>
                <a:moveTo>
                  <a:pt x="63" y="123"/>
                </a:moveTo>
                <a:cubicBezTo>
                  <a:pt x="63" y="123"/>
                  <a:pt x="63" y="123"/>
                  <a:pt x="63" y="123"/>
                </a:cubicBezTo>
                <a:cubicBezTo>
                  <a:pt x="62" y="124"/>
                  <a:pt x="60" y="125"/>
                  <a:pt x="60" y="127"/>
                </a:cubicBezTo>
                <a:cubicBezTo>
                  <a:pt x="61" y="127"/>
                  <a:pt x="62" y="127"/>
                  <a:pt x="63" y="126"/>
                </a:cubicBezTo>
                <a:cubicBezTo>
                  <a:pt x="63" y="125"/>
                  <a:pt x="63" y="124"/>
                  <a:pt x="63" y="123"/>
                </a:cubicBezTo>
                <a:close/>
                <a:moveTo>
                  <a:pt x="28" y="39"/>
                </a:moveTo>
                <a:cubicBezTo>
                  <a:pt x="27" y="40"/>
                  <a:pt x="27" y="40"/>
                  <a:pt x="27" y="41"/>
                </a:cubicBezTo>
                <a:cubicBezTo>
                  <a:pt x="27" y="42"/>
                  <a:pt x="27" y="44"/>
                  <a:pt x="28" y="45"/>
                </a:cubicBezTo>
                <a:cubicBezTo>
                  <a:pt x="28" y="46"/>
                  <a:pt x="28" y="47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5"/>
                  <a:pt x="28" y="42"/>
                  <a:pt x="28" y="39"/>
                </a:cubicBezTo>
                <a:close/>
                <a:moveTo>
                  <a:pt x="60" y="50"/>
                </a:moveTo>
                <a:cubicBezTo>
                  <a:pt x="58" y="49"/>
                  <a:pt x="56" y="51"/>
                  <a:pt x="57" y="54"/>
                </a:cubicBezTo>
                <a:cubicBezTo>
                  <a:pt x="58" y="53"/>
                  <a:pt x="59" y="52"/>
                  <a:pt x="60" y="50"/>
                </a:cubicBezTo>
                <a:close/>
                <a:moveTo>
                  <a:pt x="192" y="162"/>
                </a:moveTo>
                <a:cubicBezTo>
                  <a:pt x="191" y="163"/>
                  <a:pt x="191" y="166"/>
                  <a:pt x="191" y="168"/>
                </a:cubicBezTo>
                <a:cubicBezTo>
                  <a:pt x="192" y="168"/>
                  <a:pt x="192" y="168"/>
                  <a:pt x="192" y="167"/>
                </a:cubicBezTo>
                <a:cubicBezTo>
                  <a:pt x="193" y="165"/>
                  <a:pt x="192" y="164"/>
                  <a:pt x="192" y="162"/>
                </a:cubicBezTo>
                <a:close/>
                <a:moveTo>
                  <a:pt x="64" y="47"/>
                </a:moveTo>
                <a:cubicBezTo>
                  <a:pt x="65" y="45"/>
                  <a:pt x="67" y="44"/>
                  <a:pt x="68" y="42"/>
                </a:cubicBezTo>
                <a:cubicBezTo>
                  <a:pt x="65" y="42"/>
                  <a:pt x="63" y="44"/>
                  <a:pt x="64" y="47"/>
                </a:cubicBezTo>
                <a:close/>
                <a:moveTo>
                  <a:pt x="125" y="182"/>
                </a:moveTo>
                <a:cubicBezTo>
                  <a:pt x="121" y="181"/>
                  <a:pt x="118" y="182"/>
                  <a:pt x="114" y="183"/>
                </a:cubicBezTo>
                <a:cubicBezTo>
                  <a:pt x="118" y="182"/>
                  <a:pt x="121" y="182"/>
                  <a:pt x="125" y="182"/>
                </a:cubicBezTo>
                <a:close/>
                <a:moveTo>
                  <a:pt x="64" y="179"/>
                </a:moveTo>
                <a:cubicBezTo>
                  <a:pt x="64" y="179"/>
                  <a:pt x="64" y="179"/>
                  <a:pt x="64" y="179"/>
                </a:cubicBezTo>
                <a:cubicBezTo>
                  <a:pt x="63" y="179"/>
                  <a:pt x="61" y="178"/>
                  <a:pt x="59" y="178"/>
                </a:cubicBezTo>
                <a:cubicBezTo>
                  <a:pt x="59" y="179"/>
                  <a:pt x="58" y="179"/>
                  <a:pt x="58" y="180"/>
                </a:cubicBezTo>
                <a:cubicBezTo>
                  <a:pt x="60" y="180"/>
                  <a:pt x="62" y="180"/>
                  <a:pt x="64" y="179"/>
                </a:cubicBezTo>
                <a:close/>
                <a:moveTo>
                  <a:pt x="23" y="106"/>
                </a:moveTo>
                <a:cubicBezTo>
                  <a:pt x="22" y="106"/>
                  <a:pt x="22" y="107"/>
                  <a:pt x="22" y="107"/>
                </a:cubicBezTo>
                <a:cubicBezTo>
                  <a:pt x="22" y="109"/>
                  <a:pt x="22" y="111"/>
                  <a:pt x="22" y="113"/>
                </a:cubicBezTo>
                <a:cubicBezTo>
                  <a:pt x="22" y="114"/>
                  <a:pt x="22" y="116"/>
                  <a:pt x="22" y="117"/>
                </a:cubicBezTo>
                <a:cubicBezTo>
                  <a:pt x="23" y="117"/>
                  <a:pt x="23" y="116"/>
                  <a:pt x="23" y="116"/>
                </a:cubicBezTo>
                <a:cubicBezTo>
                  <a:pt x="23" y="113"/>
                  <a:pt x="23" y="110"/>
                  <a:pt x="23" y="108"/>
                </a:cubicBezTo>
                <a:cubicBezTo>
                  <a:pt x="23" y="107"/>
                  <a:pt x="23" y="107"/>
                  <a:pt x="23" y="106"/>
                </a:cubicBezTo>
                <a:close/>
                <a:moveTo>
                  <a:pt x="83" y="195"/>
                </a:moveTo>
                <a:cubicBezTo>
                  <a:pt x="86" y="195"/>
                  <a:pt x="89" y="194"/>
                  <a:pt x="91" y="194"/>
                </a:cubicBezTo>
                <a:cubicBezTo>
                  <a:pt x="88" y="194"/>
                  <a:pt x="86" y="194"/>
                  <a:pt x="83" y="194"/>
                </a:cubicBezTo>
                <a:cubicBezTo>
                  <a:pt x="83" y="194"/>
                  <a:pt x="83" y="194"/>
                  <a:pt x="83" y="195"/>
                </a:cubicBezTo>
                <a:close/>
                <a:moveTo>
                  <a:pt x="55" y="80"/>
                </a:moveTo>
                <a:cubicBezTo>
                  <a:pt x="54" y="81"/>
                  <a:pt x="53" y="81"/>
                  <a:pt x="53" y="82"/>
                </a:cubicBezTo>
                <a:cubicBezTo>
                  <a:pt x="53" y="83"/>
                  <a:pt x="54" y="85"/>
                  <a:pt x="54" y="86"/>
                </a:cubicBezTo>
                <a:cubicBezTo>
                  <a:pt x="54" y="86"/>
                  <a:pt x="55" y="85"/>
                  <a:pt x="55" y="85"/>
                </a:cubicBezTo>
                <a:cubicBezTo>
                  <a:pt x="55" y="83"/>
                  <a:pt x="55" y="82"/>
                  <a:pt x="55" y="80"/>
                </a:cubicBezTo>
                <a:close/>
                <a:moveTo>
                  <a:pt x="173" y="55"/>
                </a:moveTo>
                <a:cubicBezTo>
                  <a:pt x="173" y="54"/>
                  <a:pt x="173" y="53"/>
                  <a:pt x="173" y="53"/>
                </a:cubicBezTo>
                <a:cubicBezTo>
                  <a:pt x="172" y="53"/>
                  <a:pt x="171" y="53"/>
                  <a:pt x="170" y="54"/>
                </a:cubicBezTo>
                <a:cubicBezTo>
                  <a:pt x="170" y="55"/>
                  <a:pt x="170" y="55"/>
                  <a:pt x="170" y="56"/>
                </a:cubicBezTo>
                <a:cubicBezTo>
                  <a:pt x="171" y="56"/>
                  <a:pt x="172" y="55"/>
                  <a:pt x="173" y="55"/>
                </a:cubicBezTo>
                <a:close/>
                <a:moveTo>
                  <a:pt x="167" y="181"/>
                </a:moveTo>
                <a:cubicBezTo>
                  <a:pt x="167" y="181"/>
                  <a:pt x="167" y="182"/>
                  <a:pt x="167" y="182"/>
                </a:cubicBezTo>
                <a:cubicBezTo>
                  <a:pt x="169" y="181"/>
                  <a:pt x="171" y="181"/>
                  <a:pt x="173" y="181"/>
                </a:cubicBezTo>
                <a:cubicBezTo>
                  <a:pt x="174" y="181"/>
                  <a:pt x="174" y="181"/>
                  <a:pt x="174" y="180"/>
                </a:cubicBezTo>
                <a:cubicBezTo>
                  <a:pt x="173" y="180"/>
                  <a:pt x="173" y="180"/>
                  <a:pt x="172" y="180"/>
                </a:cubicBezTo>
                <a:cubicBezTo>
                  <a:pt x="170" y="180"/>
                  <a:pt x="169" y="181"/>
                  <a:pt x="167" y="181"/>
                </a:cubicBezTo>
                <a:close/>
                <a:moveTo>
                  <a:pt x="152" y="64"/>
                </a:moveTo>
                <a:cubicBezTo>
                  <a:pt x="152" y="63"/>
                  <a:pt x="152" y="62"/>
                  <a:pt x="152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0" y="63"/>
                </a:cubicBezTo>
                <a:cubicBezTo>
                  <a:pt x="150" y="64"/>
                  <a:pt x="149" y="65"/>
                  <a:pt x="149" y="65"/>
                </a:cubicBezTo>
                <a:cubicBezTo>
                  <a:pt x="149" y="65"/>
                  <a:pt x="149" y="65"/>
                  <a:pt x="149" y="66"/>
                </a:cubicBezTo>
                <a:cubicBezTo>
                  <a:pt x="150" y="65"/>
                  <a:pt x="151" y="64"/>
                  <a:pt x="152" y="64"/>
                </a:cubicBezTo>
                <a:close/>
                <a:moveTo>
                  <a:pt x="165" y="144"/>
                </a:moveTo>
                <a:cubicBezTo>
                  <a:pt x="165" y="143"/>
                  <a:pt x="165" y="142"/>
                  <a:pt x="164" y="141"/>
                </a:cubicBezTo>
                <a:cubicBezTo>
                  <a:pt x="163" y="142"/>
                  <a:pt x="162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2" y="145"/>
                  <a:pt x="163" y="144"/>
                  <a:pt x="165" y="144"/>
                </a:cubicBezTo>
                <a:close/>
                <a:moveTo>
                  <a:pt x="73" y="59"/>
                </a:move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8"/>
                  <a:pt x="81" y="58"/>
                </a:cubicBezTo>
                <a:cubicBezTo>
                  <a:pt x="81" y="58"/>
                  <a:pt x="81" y="57"/>
                  <a:pt x="82" y="57"/>
                </a:cubicBezTo>
                <a:cubicBezTo>
                  <a:pt x="79" y="57"/>
                  <a:pt x="74" y="58"/>
                  <a:pt x="73" y="59"/>
                </a:cubicBezTo>
                <a:close/>
                <a:moveTo>
                  <a:pt x="36" y="83"/>
                </a:moveTo>
                <a:cubicBezTo>
                  <a:pt x="35" y="84"/>
                  <a:pt x="34" y="85"/>
                  <a:pt x="33" y="87"/>
                </a:cubicBezTo>
                <a:cubicBezTo>
                  <a:pt x="35" y="86"/>
                  <a:pt x="35" y="87"/>
                  <a:pt x="36" y="88"/>
                </a:cubicBezTo>
                <a:cubicBezTo>
                  <a:pt x="37" y="87"/>
                  <a:pt x="37" y="87"/>
                  <a:pt x="37" y="86"/>
                </a:cubicBezTo>
                <a:cubicBezTo>
                  <a:pt x="36" y="85"/>
                  <a:pt x="36" y="84"/>
                  <a:pt x="36" y="83"/>
                </a:cubicBezTo>
                <a:close/>
                <a:moveTo>
                  <a:pt x="77" y="170"/>
                </a:moveTo>
                <a:cubicBezTo>
                  <a:pt x="76" y="170"/>
                  <a:pt x="75" y="170"/>
                  <a:pt x="75" y="170"/>
                </a:cubicBezTo>
                <a:cubicBezTo>
                  <a:pt x="75" y="171"/>
                  <a:pt x="75" y="172"/>
                  <a:pt x="75" y="173"/>
                </a:cubicBezTo>
                <a:cubicBezTo>
                  <a:pt x="75" y="173"/>
                  <a:pt x="76" y="174"/>
                  <a:pt x="76" y="173"/>
                </a:cubicBezTo>
                <a:cubicBezTo>
                  <a:pt x="76" y="172"/>
                  <a:pt x="77" y="171"/>
                  <a:pt x="77" y="170"/>
                </a:cubicBezTo>
                <a:close/>
                <a:moveTo>
                  <a:pt x="213" y="26"/>
                </a:moveTo>
                <a:cubicBezTo>
                  <a:pt x="212" y="25"/>
                  <a:pt x="209" y="23"/>
                  <a:pt x="207" y="23"/>
                </a:cubicBezTo>
                <a:cubicBezTo>
                  <a:pt x="209" y="24"/>
                  <a:pt x="210" y="25"/>
                  <a:pt x="211" y="27"/>
                </a:cubicBezTo>
                <a:cubicBezTo>
                  <a:pt x="212" y="26"/>
                  <a:pt x="212" y="26"/>
                  <a:pt x="213" y="26"/>
                </a:cubicBezTo>
                <a:close/>
                <a:moveTo>
                  <a:pt x="228" y="44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43"/>
                  <a:pt x="228" y="42"/>
                  <a:pt x="228" y="41"/>
                </a:cubicBezTo>
                <a:cubicBezTo>
                  <a:pt x="227" y="39"/>
                  <a:pt x="227" y="39"/>
                  <a:pt x="225" y="39"/>
                </a:cubicBezTo>
                <a:cubicBezTo>
                  <a:pt x="226" y="41"/>
                  <a:pt x="227" y="42"/>
                  <a:pt x="228" y="44"/>
                </a:cubicBezTo>
                <a:close/>
                <a:moveTo>
                  <a:pt x="67" y="114"/>
                </a:moveTo>
                <a:cubicBezTo>
                  <a:pt x="67" y="114"/>
                  <a:pt x="67" y="114"/>
                  <a:pt x="67" y="114"/>
                </a:cubicBezTo>
                <a:cubicBezTo>
                  <a:pt x="68" y="113"/>
                  <a:pt x="69" y="111"/>
                  <a:pt x="71" y="110"/>
                </a:cubicBezTo>
                <a:cubicBezTo>
                  <a:pt x="69" y="110"/>
                  <a:pt x="69" y="110"/>
                  <a:pt x="68" y="111"/>
                </a:cubicBezTo>
                <a:cubicBezTo>
                  <a:pt x="67" y="111"/>
                  <a:pt x="67" y="111"/>
                  <a:pt x="67" y="112"/>
                </a:cubicBezTo>
                <a:cubicBezTo>
                  <a:pt x="67" y="112"/>
                  <a:pt x="67" y="113"/>
                  <a:pt x="67" y="114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19"/>
                </a:cubicBezTo>
                <a:cubicBezTo>
                  <a:pt x="53" y="21"/>
                  <a:pt x="52" y="22"/>
                  <a:pt x="51" y="23"/>
                </a:cubicBezTo>
                <a:cubicBezTo>
                  <a:pt x="52" y="23"/>
                  <a:pt x="53" y="23"/>
                  <a:pt x="54" y="23"/>
                </a:cubicBezTo>
                <a:cubicBezTo>
                  <a:pt x="54" y="22"/>
                  <a:pt x="54" y="21"/>
                  <a:pt x="54" y="2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49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50"/>
                  <a:pt x="32" y="51"/>
                  <a:pt x="32" y="53"/>
                </a:cubicBezTo>
                <a:cubicBezTo>
                  <a:pt x="33" y="52"/>
                  <a:pt x="34" y="51"/>
                  <a:pt x="35" y="50"/>
                </a:cubicBezTo>
                <a:close/>
                <a:moveTo>
                  <a:pt x="160" y="85"/>
                </a:moveTo>
                <a:cubicBezTo>
                  <a:pt x="160" y="84"/>
                  <a:pt x="160" y="83"/>
                  <a:pt x="160" y="82"/>
                </a:cubicBezTo>
                <a:cubicBezTo>
                  <a:pt x="158" y="82"/>
                  <a:pt x="157" y="83"/>
                  <a:pt x="158" y="85"/>
                </a:cubicBezTo>
                <a:cubicBezTo>
                  <a:pt x="159" y="85"/>
                  <a:pt x="159" y="85"/>
                  <a:pt x="160" y="85"/>
                </a:cubicBezTo>
                <a:close/>
                <a:moveTo>
                  <a:pt x="41" y="138"/>
                </a:moveTo>
                <a:cubicBezTo>
                  <a:pt x="41" y="138"/>
                  <a:pt x="42" y="138"/>
                  <a:pt x="42" y="138"/>
                </a:cubicBezTo>
                <a:cubicBezTo>
                  <a:pt x="43" y="136"/>
                  <a:pt x="44" y="135"/>
                  <a:pt x="45" y="133"/>
                </a:cubicBezTo>
                <a:cubicBezTo>
                  <a:pt x="44" y="133"/>
                  <a:pt x="43" y="133"/>
                  <a:pt x="42" y="133"/>
                </a:cubicBezTo>
                <a:cubicBezTo>
                  <a:pt x="42" y="135"/>
                  <a:pt x="42" y="136"/>
                  <a:pt x="41" y="138"/>
                </a:cubicBezTo>
                <a:close/>
                <a:moveTo>
                  <a:pt x="62" y="131"/>
                </a:moveTo>
                <a:cubicBezTo>
                  <a:pt x="62" y="130"/>
                  <a:pt x="62" y="130"/>
                  <a:pt x="62" y="129"/>
                </a:cubicBezTo>
                <a:cubicBezTo>
                  <a:pt x="62" y="129"/>
                  <a:pt x="61" y="129"/>
                  <a:pt x="60" y="129"/>
                </a:cubicBezTo>
                <a:cubicBezTo>
                  <a:pt x="59" y="130"/>
                  <a:pt x="59" y="130"/>
                  <a:pt x="59" y="131"/>
                </a:cubicBezTo>
                <a:cubicBezTo>
                  <a:pt x="60" y="131"/>
                  <a:pt x="61" y="131"/>
                  <a:pt x="62" y="131"/>
                </a:cubicBezTo>
                <a:close/>
                <a:moveTo>
                  <a:pt x="33" y="116"/>
                </a:moveTo>
                <a:cubicBezTo>
                  <a:pt x="34" y="116"/>
                  <a:pt x="34" y="115"/>
                  <a:pt x="35" y="115"/>
                </a:cubicBezTo>
                <a:cubicBezTo>
                  <a:pt x="35" y="114"/>
                  <a:pt x="35" y="113"/>
                  <a:pt x="35" y="112"/>
                </a:cubicBezTo>
                <a:cubicBezTo>
                  <a:pt x="33" y="113"/>
                  <a:pt x="32" y="114"/>
                  <a:pt x="33" y="116"/>
                </a:cubicBezTo>
                <a:close/>
                <a:moveTo>
                  <a:pt x="198" y="86"/>
                </a:moveTo>
                <a:cubicBezTo>
                  <a:pt x="198" y="85"/>
                  <a:pt x="198" y="84"/>
                  <a:pt x="198" y="82"/>
                </a:cubicBezTo>
                <a:cubicBezTo>
                  <a:pt x="197" y="82"/>
                  <a:pt x="197" y="83"/>
                  <a:pt x="196" y="83"/>
                </a:cubicBezTo>
                <a:cubicBezTo>
                  <a:pt x="196" y="84"/>
                  <a:pt x="196" y="84"/>
                  <a:pt x="196" y="85"/>
                </a:cubicBezTo>
                <a:cubicBezTo>
                  <a:pt x="196" y="85"/>
                  <a:pt x="196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lose/>
                <a:moveTo>
                  <a:pt x="235" y="132"/>
                </a:moveTo>
                <a:cubicBezTo>
                  <a:pt x="234" y="132"/>
                  <a:pt x="234" y="132"/>
                  <a:pt x="234" y="132"/>
                </a:cubicBezTo>
                <a:cubicBezTo>
                  <a:pt x="234" y="133"/>
                  <a:pt x="234" y="140"/>
                  <a:pt x="235" y="140"/>
                </a:cubicBezTo>
                <a:cubicBezTo>
                  <a:pt x="235" y="138"/>
                  <a:pt x="235" y="135"/>
                  <a:pt x="235" y="132"/>
                </a:cubicBezTo>
                <a:close/>
                <a:moveTo>
                  <a:pt x="125" y="86"/>
                </a:moveTo>
                <a:cubicBezTo>
                  <a:pt x="127" y="84"/>
                  <a:pt x="127" y="84"/>
                  <a:pt x="127" y="82"/>
                </a:cubicBezTo>
                <a:cubicBezTo>
                  <a:pt x="126" y="83"/>
                  <a:pt x="125" y="83"/>
                  <a:pt x="124" y="84"/>
                </a:cubicBezTo>
                <a:cubicBezTo>
                  <a:pt x="124" y="84"/>
                  <a:pt x="125" y="85"/>
                  <a:pt x="125" y="86"/>
                </a:cubicBezTo>
                <a:close/>
                <a:moveTo>
                  <a:pt x="38" y="94"/>
                </a:moveTo>
                <a:cubicBezTo>
                  <a:pt x="38" y="93"/>
                  <a:pt x="38" y="91"/>
                  <a:pt x="37" y="90"/>
                </a:cubicBezTo>
                <a:cubicBezTo>
                  <a:pt x="36" y="91"/>
                  <a:pt x="36" y="93"/>
                  <a:pt x="37" y="94"/>
                </a:cubicBezTo>
                <a:cubicBezTo>
                  <a:pt x="37" y="94"/>
                  <a:pt x="38" y="94"/>
                  <a:pt x="38" y="94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40"/>
                  <a:pt x="84" y="41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2"/>
                  <a:pt x="86" y="41"/>
                  <a:pt x="88" y="39"/>
                </a:cubicBezTo>
                <a:close/>
                <a:moveTo>
                  <a:pt x="64" y="118"/>
                </a:moveTo>
                <a:cubicBezTo>
                  <a:pt x="64" y="116"/>
                  <a:pt x="64" y="114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3" y="114"/>
                  <a:pt x="63" y="116"/>
                  <a:pt x="62" y="117"/>
                </a:cubicBezTo>
                <a:cubicBezTo>
                  <a:pt x="62" y="118"/>
                  <a:pt x="63" y="118"/>
                  <a:pt x="63" y="118"/>
                </a:cubicBezTo>
                <a:cubicBezTo>
                  <a:pt x="63" y="118"/>
                  <a:pt x="63" y="118"/>
                  <a:pt x="64" y="118"/>
                </a:cubicBezTo>
                <a:close/>
                <a:moveTo>
                  <a:pt x="173" y="80"/>
                </a:moveTo>
                <a:cubicBezTo>
                  <a:pt x="174" y="78"/>
                  <a:pt x="174" y="75"/>
                  <a:pt x="173" y="73"/>
                </a:cubicBezTo>
                <a:cubicBezTo>
                  <a:pt x="173" y="73"/>
                  <a:pt x="172" y="73"/>
                  <a:pt x="172" y="74"/>
                </a:cubicBezTo>
                <a:cubicBezTo>
                  <a:pt x="172" y="76"/>
                  <a:pt x="173" y="77"/>
                  <a:pt x="173" y="79"/>
                </a:cubicBezTo>
                <a:cubicBezTo>
                  <a:pt x="173" y="79"/>
                  <a:pt x="173" y="79"/>
                  <a:pt x="173" y="80"/>
                </a:cubicBezTo>
                <a:close/>
                <a:moveTo>
                  <a:pt x="171" y="67"/>
                </a:moveTo>
                <a:cubicBezTo>
                  <a:pt x="172" y="68"/>
                  <a:pt x="172" y="69"/>
                  <a:pt x="172" y="70"/>
                </a:cubicBezTo>
                <a:cubicBezTo>
                  <a:pt x="173" y="70"/>
                  <a:pt x="173" y="70"/>
                  <a:pt x="173" y="69"/>
                </a:cubicBezTo>
                <a:cubicBezTo>
                  <a:pt x="173" y="68"/>
                  <a:pt x="173" y="67"/>
                  <a:pt x="173" y="66"/>
                </a:cubicBezTo>
                <a:cubicBezTo>
                  <a:pt x="172" y="66"/>
                  <a:pt x="172" y="67"/>
                  <a:pt x="171" y="67"/>
                </a:cubicBezTo>
                <a:close/>
                <a:moveTo>
                  <a:pt x="54" y="96"/>
                </a:moveTo>
                <a:cubicBezTo>
                  <a:pt x="53" y="95"/>
                  <a:pt x="53" y="95"/>
                  <a:pt x="53" y="94"/>
                </a:cubicBezTo>
                <a:cubicBezTo>
                  <a:pt x="50" y="95"/>
                  <a:pt x="50" y="95"/>
                  <a:pt x="49" y="96"/>
                </a:cubicBezTo>
                <a:cubicBezTo>
                  <a:pt x="51" y="96"/>
                  <a:pt x="52" y="96"/>
                  <a:pt x="54" y="96"/>
                </a:cubicBezTo>
                <a:close/>
                <a:moveTo>
                  <a:pt x="77" y="33"/>
                </a:moveTo>
                <a:cubicBezTo>
                  <a:pt x="77" y="33"/>
                  <a:pt x="77" y="33"/>
                  <a:pt x="76" y="33"/>
                </a:cubicBezTo>
                <a:cubicBezTo>
                  <a:pt x="76" y="33"/>
                  <a:pt x="76" y="33"/>
                  <a:pt x="75" y="33"/>
                </a:cubicBezTo>
                <a:cubicBezTo>
                  <a:pt x="74" y="34"/>
                  <a:pt x="73" y="35"/>
                  <a:pt x="72" y="36"/>
                </a:cubicBezTo>
                <a:cubicBezTo>
                  <a:pt x="72" y="37"/>
                  <a:pt x="72" y="37"/>
                  <a:pt x="72" y="38"/>
                </a:cubicBezTo>
                <a:cubicBezTo>
                  <a:pt x="74" y="36"/>
                  <a:pt x="75" y="35"/>
                  <a:pt x="77" y="33"/>
                </a:cubicBezTo>
                <a:close/>
                <a:moveTo>
                  <a:pt x="107" y="9"/>
                </a:moveTo>
                <a:cubicBezTo>
                  <a:pt x="107" y="8"/>
                  <a:pt x="108" y="7"/>
                  <a:pt x="108" y="6"/>
                </a:cubicBezTo>
                <a:cubicBezTo>
                  <a:pt x="107" y="6"/>
                  <a:pt x="107" y="6"/>
                  <a:pt x="106" y="6"/>
                </a:cubicBezTo>
                <a:cubicBezTo>
                  <a:pt x="106" y="7"/>
                  <a:pt x="105" y="8"/>
                  <a:pt x="105" y="9"/>
                </a:cubicBezTo>
                <a:cubicBezTo>
                  <a:pt x="105" y="9"/>
                  <a:pt x="106" y="9"/>
                  <a:pt x="107" y="9"/>
                </a:cubicBezTo>
                <a:close/>
                <a:moveTo>
                  <a:pt x="134" y="156"/>
                </a:moveTo>
                <a:cubicBezTo>
                  <a:pt x="134" y="156"/>
                  <a:pt x="134" y="156"/>
                  <a:pt x="134" y="156"/>
                </a:cubicBezTo>
                <a:cubicBezTo>
                  <a:pt x="135" y="154"/>
                  <a:pt x="136" y="152"/>
                  <a:pt x="137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1"/>
                  <a:pt x="135" y="151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4"/>
                  <a:pt x="134" y="155"/>
                  <a:pt x="134" y="156"/>
                </a:cubicBezTo>
                <a:close/>
                <a:moveTo>
                  <a:pt x="28" y="183"/>
                </a:moveTo>
                <a:cubicBezTo>
                  <a:pt x="28" y="184"/>
                  <a:pt x="28" y="185"/>
                  <a:pt x="28" y="186"/>
                </a:cubicBezTo>
                <a:cubicBezTo>
                  <a:pt x="29" y="185"/>
                  <a:pt x="30" y="185"/>
                  <a:pt x="32" y="185"/>
                </a:cubicBezTo>
                <a:cubicBezTo>
                  <a:pt x="30" y="184"/>
                  <a:pt x="29" y="184"/>
                  <a:pt x="28" y="183"/>
                </a:cubicBezTo>
                <a:close/>
                <a:moveTo>
                  <a:pt x="35" y="182"/>
                </a:moveTo>
                <a:cubicBezTo>
                  <a:pt x="36" y="182"/>
                  <a:pt x="37" y="182"/>
                  <a:pt x="39" y="182"/>
                </a:cubicBezTo>
                <a:cubicBezTo>
                  <a:pt x="39" y="181"/>
                  <a:pt x="39" y="180"/>
                  <a:pt x="39" y="180"/>
                </a:cubicBezTo>
                <a:cubicBezTo>
                  <a:pt x="36" y="180"/>
                  <a:pt x="35" y="181"/>
                  <a:pt x="35" y="182"/>
                </a:cubicBezTo>
                <a:close/>
                <a:moveTo>
                  <a:pt x="143" y="106"/>
                </a:moveTo>
                <a:cubicBezTo>
                  <a:pt x="141" y="107"/>
                  <a:pt x="140" y="107"/>
                  <a:pt x="139" y="108"/>
                </a:cubicBezTo>
                <a:cubicBezTo>
                  <a:pt x="138" y="108"/>
                  <a:pt x="138" y="108"/>
                  <a:pt x="138" y="110"/>
                </a:cubicBezTo>
                <a:cubicBezTo>
                  <a:pt x="140" y="109"/>
                  <a:pt x="142" y="107"/>
                  <a:pt x="143" y="106"/>
                </a:cubicBezTo>
                <a:close/>
                <a:moveTo>
                  <a:pt x="159" y="94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0"/>
                  <a:pt x="159" y="92"/>
                  <a:pt x="159" y="94"/>
                </a:cubicBezTo>
                <a:close/>
                <a:moveTo>
                  <a:pt x="127" y="43"/>
                </a:moveTo>
                <a:cubicBezTo>
                  <a:pt x="127" y="42"/>
                  <a:pt x="127" y="42"/>
                  <a:pt x="127" y="41"/>
                </a:cubicBezTo>
                <a:cubicBezTo>
                  <a:pt x="125" y="42"/>
                  <a:pt x="124" y="43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44"/>
                  <a:pt x="125" y="44"/>
                  <a:pt x="127" y="43"/>
                </a:cubicBezTo>
                <a:close/>
                <a:moveTo>
                  <a:pt x="101" y="13"/>
                </a:moveTo>
                <a:cubicBezTo>
                  <a:pt x="102" y="13"/>
                  <a:pt x="104" y="13"/>
                  <a:pt x="105" y="13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1"/>
                  <a:pt x="104" y="11"/>
                  <a:pt x="103" y="11"/>
                </a:cubicBezTo>
                <a:cubicBezTo>
                  <a:pt x="102" y="11"/>
                  <a:pt x="101" y="12"/>
                  <a:pt x="101" y="13"/>
                </a:cubicBezTo>
                <a:close/>
                <a:moveTo>
                  <a:pt x="69" y="173"/>
                </a:moveTo>
                <a:cubicBezTo>
                  <a:pt x="69" y="173"/>
                  <a:pt x="69" y="172"/>
                  <a:pt x="69" y="172"/>
                </a:cubicBezTo>
                <a:cubicBezTo>
                  <a:pt x="67" y="172"/>
                  <a:pt x="65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7" y="173"/>
                  <a:pt x="69" y="173"/>
                </a:cubicBezTo>
                <a:close/>
                <a:moveTo>
                  <a:pt x="112" y="36"/>
                </a:moveTo>
                <a:cubicBezTo>
                  <a:pt x="110" y="38"/>
                  <a:pt x="111" y="39"/>
                  <a:pt x="111" y="41"/>
                </a:cubicBezTo>
                <a:cubicBezTo>
                  <a:pt x="112" y="40"/>
                  <a:pt x="112" y="40"/>
                  <a:pt x="113" y="40"/>
                </a:cubicBezTo>
                <a:cubicBezTo>
                  <a:pt x="113" y="39"/>
                  <a:pt x="112" y="38"/>
                  <a:pt x="112" y="36"/>
                </a:cubicBezTo>
                <a:close/>
                <a:moveTo>
                  <a:pt x="152" y="148"/>
                </a:moveTo>
                <a:cubicBezTo>
                  <a:pt x="155" y="148"/>
                  <a:pt x="155" y="148"/>
                  <a:pt x="156" y="144"/>
                </a:cubicBezTo>
                <a:cubicBezTo>
                  <a:pt x="154" y="146"/>
                  <a:pt x="153" y="147"/>
                  <a:pt x="152" y="148"/>
                </a:cubicBezTo>
                <a:close/>
                <a:moveTo>
                  <a:pt x="116" y="23"/>
                </a:moveTo>
                <a:cubicBezTo>
                  <a:pt x="115" y="23"/>
                  <a:pt x="110" y="25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25"/>
                  <a:pt x="114" y="24"/>
                  <a:pt x="116" y="23"/>
                </a:cubicBezTo>
                <a:close/>
                <a:moveTo>
                  <a:pt x="133" y="174"/>
                </a:moveTo>
                <a:cubicBezTo>
                  <a:pt x="135" y="174"/>
                  <a:pt x="136" y="174"/>
                  <a:pt x="137" y="171"/>
                </a:cubicBezTo>
                <a:cubicBezTo>
                  <a:pt x="135" y="171"/>
                  <a:pt x="134" y="173"/>
                  <a:pt x="133" y="174"/>
                </a:cubicBezTo>
                <a:close/>
                <a:moveTo>
                  <a:pt x="56" y="169"/>
                </a:moveTo>
                <a:cubicBezTo>
                  <a:pt x="56" y="170"/>
                  <a:pt x="56" y="171"/>
                  <a:pt x="56" y="171"/>
                </a:cubicBezTo>
                <a:cubicBezTo>
                  <a:pt x="56" y="171"/>
                  <a:pt x="57" y="171"/>
                  <a:pt x="58" y="171"/>
                </a:cubicBezTo>
                <a:cubicBezTo>
                  <a:pt x="58" y="171"/>
                  <a:pt x="59" y="171"/>
                  <a:pt x="58" y="169"/>
                </a:cubicBezTo>
                <a:cubicBezTo>
                  <a:pt x="58" y="169"/>
                  <a:pt x="57" y="169"/>
                  <a:pt x="56" y="169"/>
                </a:cubicBezTo>
                <a:close/>
                <a:moveTo>
                  <a:pt x="84" y="51"/>
                </a:moveTo>
                <a:cubicBezTo>
                  <a:pt x="84" y="52"/>
                  <a:pt x="85" y="53"/>
                  <a:pt x="85" y="54"/>
                </a:cubicBezTo>
                <a:cubicBezTo>
                  <a:pt x="86" y="53"/>
                  <a:pt x="87" y="52"/>
                  <a:pt x="87" y="51"/>
                </a:cubicBezTo>
                <a:cubicBezTo>
                  <a:pt x="86" y="51"/>
                  <a:pt x="85" y="51"/>
                  <a:pt x="84" y="51"/>
                </a:cubicBezTo>
                <a:close/>
                <a:moveTo>
                  <a:pt x="95" y="8"/>
                </a:moveTo>
                <a:cubicBezTo>
                  <a:pt x="97" y="9"/>
                  <a:pt x="100" y="9"/>
                  <a:pt x="101" y="7"/>
                </a:cubicBezTo>
                <a:cubicBezTo>
                  <a:pt x="99" y="7"/>
                  <a:pt x="97" y="8"/>
                  <a:pt x="95" y="8"/>
                </a:cubicBezTo>
                <a:close/>
                <a:moveTo>
                  <a:pt x="188" y="54"/>
                </a:moveTo>
                <a:cubicBezTo>
                  <a:pt x="188" y="56"/>
                  <a:pt x="188" y="57"/>
                  <a:pt x="188" y="58"/>
                </a:cubicBezTo>
                <a:cubicBezTo>
                  <a:pt x="189" y="58"/>
                  <a:pt x="189" y="58"/>
                  <a:pt x="189" y="57"/>
                </a:cubicBezTo>
                <a:cubicBezTo>
                  <a:pt x="189" y="56"/>
                  <a:pt x="189" y="55"/>
                  <a:pt x="189" y="55"/>
                </a:cubicBezTo>
                <a:cubicBezTo>
                  <a:pt x="189" y="55"/>
                  <a:pt x="189" y="54"/>
                  <a:pt x="188" y="54"/>
                </a:cubicBez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  <a:cubicBezTo>
                  <a:pt x="106" y="47"/>
                  <a:pt x="104" y="48"/>
                  <a:pt x="103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6" y="48"/>
                  <a:pt x="107" y="47"/>
                  <a:pt x="108" y="46"/>
                </a:cubicBezTo>
                <a:close/>
                <a:moveTo>
                  <a:pt x="108" y="13"/>
                </a:moveTo>
                <a:cubicBezTo>
                  <a:pt x="111" y="13"/>
                  <a:pt x="111" y="13"/>
                  <a:pt x="112" y="12"/>
                </a:cubicBezTo>
                <a:cubicBezTo>
                  <a:pt x="112" y="12"/>
                  <a:pt x="111" y="12"/>
                  <a:pt x="110" y="12"/>
                </a:cubicBezTo>
                <a:cubicBezTo>
                  <a:pt x="110" y="12"/>
                  <a:pt x="109" y="11"/>
                  <a:pt x="109" y="11"/>
                </a:cubicBezTo>
                <a:cubicBezTo>
                  <a:pt x="108" y="12"/>
                  <a:pt x="108" y="12"/>
                  <a:pt x="108" y="13"/>
                </a:cubicBezTo>
                <a:close/>
                <a:moveTo>
                  <a:pt x="197" y="61"/>
                </a:moveTo>
                <a:cubicBezTo>
                  <a:pt x="197" y="61"/>
                  <a:pt x="197" y="61"/>
                  <a:pt x="197" y="61"/>
                </a:cubicBezTo>
                <a:cubicBezTo>
                  <a:pt x="196" y="63"/>
                  <a:pt x="196" y="68"/>
                  <a:pt x="197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197" y="66"/>
                  <a:pt x="197" y="64"/>
                  <a:pt x="197" y="61"/>
                </a:cubicBezTo>
                <a:close/>
                <a:moveTo>
                  <a:pt x="85" y="177"/>
                </a:moveTo>
                <a:cubicBezTo>
                  <a:pt x="85" y="177"/>
                  <a:pt x="85" y="177"/>
                  <a:pt x="85" y="178"/>
                </a:cubicBezTo>
                <a:cubicBezTo>
                  <a:pt x="87" y="178"/>
                  <a:pt x="88" y="178"/>
                  <a:pt x="90" y="178"/>
                </a:cubicBezTo>
                <a:cubicBezTo>
                  <a:pt x="90" y="177"/>
                  <a:pt x="90" y="177"/>
                  <a:pt x="90" y="176"/>
                </a:cubicBezTo>
                <a:cubicBezTo>
                  <a:pt x="88" y="176"/>
                  <a:pt x="87" y="177"/>
                  <a:pt x="85" y="177"/>
                </a:cubicBezTo>
                <a:close/>
                <a:moveTo>
                  <a:pt x="57" y="96"/>
                </a:moveTo>
                <a:cubicBezTo>
                  <a:pt x="59" y="96"/>
                  <a:pt x="60" y="94"/>
                  <a:pt x="60" y="93"/>
                </a:cubicBezTo>
                <a:cubicBezTo>
                  <a:pt x="59" y="93"/>
                  <a:pt x="58" y="93"/>
                  <a:pt x="58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43" y="140"/>
                </a:moveTo>
                <a:cubicBezTo>
                  <a:pt x="43" y="140"/>
                  <a:pt x="43" y="141"/>
                  <a:pt x="43" y="141"/>
                </a:cubicBezTo>
                <a:cubicBezTo>
                  <a:pt x="45" y="139"/>
                  <a:pt x="46" y="137"/>
                  <a:pt x="47" y="136"/>
                </a:cubicBezTo>
                <a:cubicBezTo>
                  <a:pt x="48" y="135"/>
                  <a:pt x="48" y="135"/>
                  <a:pt x="47" y="134"/>
                </a:cubicBezTo>
                <a:cubicBezTo>
                  <a:pt x="46" y="136"/>
                  <a:pt x="44" y="138"/>
                  <a:pt x="43" y="140"/>
                </a:cubicBezTo>
                <a:close/>
                <a:moveTo>
                  <a:pt x="73" y="132"/>
                </a:moveTo>
                <a:cubicBezTo>
                  <a:pt x="74" y="131"/>
                  <a:pt x="74" y="130"/>
                  <a:pt x="74" y="129"/>
                </a:cubicBezTo>
                <a:cubicBezTo>
                  <a:pt x="73" y="130"/>
                  <a:pt x="72" y="131"/>
                  <a:pt x="71" y="132"/>
                </a:cubicBezTo>
                <a:cubicBezTo>
                  <a:pt x="72" y="132"/>
                  <a:pt x="73" y="132"/>
                  <a:pt x="73" y="132"/>
                </a:cubicBezTo>
                <a:close/>
                <a:moveTo>
                  <a:pt x="180" y="65"/>
                </a:moveTo>
                <a:cubicBezTo>
                  <a:pt x="181" y="65"/>
                  <a:pt x="182" y="64"/>
                  <a:pt x="183" y="64"/>
                </a:cubicBezTo>
                <a:cubicBezTo>
                  <a:pt x="183" y="63"/>
                  <a:pt x="184" y="63"/>
                  <a:pt x="183" y="63"/>
                </a:cubicBezTo>
                <a:cubicBezTo>
                  <a:pt x="182" y="63"/>
                  <a:pt x="181" y="63"/>
                  <a:pt x="180" y="64"/>
                </a:cubicBezTo>
                <a:cubicBezTo>
                  <a:pt x="180" y="64"/>
                  <a:pt x="180" y="65"/>
                  <a:pt x="180" y="65"/>
                </a:cubicBezTo>
                <a:close/>
                <a:moveTo>
                  <a:pt x="89" y="75"/>
                </a:moveTo>
                <a:cubicBezTo>
                  <a:pt x="91" y="75"/>
                  <a:pt x="91" y="73"/>
                  <a:pt x="91" y="71"/>
                </a:cubicBezTo>
                <a:cubicBezTo>
                  <a:pt x="90" y="73"/>
                  <a:pt x="88" y="73"/>
                  <a:pt x="89" y="75"/>
                </a:cubicBezTo>
                <a:close/>
                <a:moveTo>
                  <a:pt x="95" y="43"/>
                </a:move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6" y="41"/>
                  <a:pt x="96" y="40"/>
                </a:cubicBezTo>
                <a:cubicBezTo>
                  <a:pt x="96" y="38"/>
                  <a:pt x="95" y="37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8"/>
                  <a:pt x="95" y="41"/>
                  <a:pt x="95" y="43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28"/>
                  <a:pt x="187" y="27"/>
                  <a:pt x="188" y="26"/>
                </a:cubicBezTo>
                <a:cubicBezTo>
                  <a:pt x="188" y="25"/>
                  <a:pt x="188" y="24"/>
                  <a:pt x="188" y="23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7" y="26"/>
                  <a:pt x="187" y="27"/>
                  <a:pt x="187" y="29"/>
                </a:cubicBezTo>
                <a:close/>
                <a:moveTo>
                  <a:pt x="125" y="150"/>
                </a:moveTo>
                <a:cubicBezTo>
                  <a:pt x="125" y="150"/>
                  <a:pt x="125" y="150"/>
                  <a:pt x="125" y="150"/>
                </a:cubicBezTo>
                <a:cubicBezTo>
                  <a:pt x="127" y="149"/>
                  <a:pt x="128" y="148"/>
                  <a:pt x="130" y="147"/>
                </a:cubicBezTo>
                <a:cubicBezTo>
                  <a:pt x="131" y="147"/>
                  <a:pt x="131" y="146"/>
                  <a:pt x="131" y="146"/>
                </a:cubicBezTo>
                <a:cubicBezTo>
                  <a:pt x="129" y="147"/>
                  <a:pt x="127" y="148"/>
                  <a:pt x="125" y="150"/>
                </a:cubicBezTo>
                <a:close/>
                <a:moveTo>
                  <a:pt x="191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3" y="86"/>
                  <a:pt x="193" y="86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1" y="86"/>
                  <a:pt x="191" y="86"/>
                  <a:pt x="191" y="88"/>
                </a:cubicBezTo>
                <a:close/>
                <a:moveTo>
                  <a:pt x="64" y="72"/>
                </a:moveTo>
                <a:cubicBezTo>
                  <a:pt x="64" y="71"/>
                  <a:pt x="64" y="70"/>
                  <a:pt x="64" y="69"/>
                </a:cubicBezTo>
                <a:cubicBezTo>
                  <a:pt x="63" y="70"/>
                  <a:pt x="62" y="71"/>
                  <a:pt x="61" y="72"/>
                </a:cubicBezTo>
                <a:cubicBezTo>
                  <a:pt x="63" y="72"/>
                  <a:pt x="63" y="72"/>
                  <a:pt x="64" y="72"/>
                </a:cubicBezTo>
                <a:close/>
                <a:moveTo>
                  <a:pt x="176" y="81"/>
                </a:moveTo>
                <a:cubicBezTo>
                  <a:pt x="176" y="82"/>
                  <a:pt x="176" y="83"/>
                  <a:pt x="176" y="83"/>
                </a:cubicBezTo>
                <a:cubicBezTo>
                  <a:pt x="179" y="83"/>
                  <a:pt x="179" y="82"/>
                  <a:pt x="178" y="80"/>
                </a:cubicBezTo>
                <a:cubicBezTo>
                  <a:pt x="178" y="81"/>
                  <a:pt x="177" y="81"/>
                  <a:pt x="176" y="81"/>
                </a:cubicBezTo>
                <a:close/>
                <a:moveTo>
                  <a:pt x="95" y="108"/>
                </a:move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6" y="108"/>
                  <a:pt x="97" y="108"/>
                </a:cubicBezTo>
                <a:cubicBezTo>
                  <a:pt x="98" y="108"/>
                  <a:pt x="99" y="107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8" y="106"/>
                  <a:pt x="97" y="107"/>
                  <a:pt x="95" y="108"/>
                </a:cubicBezTo>
                <a:close/>
                <a:moveTo>
                  <a:pt x="144" y="167"/>
                </a:moveTo>
                <a:cubicBezTo>
                  <a:pt x="144" y="167"/>
                  <a:pt x="145" y="167"/>
                  <a:pt x="146" y="167"/>
                </a:cubicBezTo>
                <a:cubicBezTo>
                  <a:pt x="148" y="166"/>
                  <a:pt x="149" y="165"/>
                  <a:pt x="151" y="164"/>
                </a:cubicBezTo>
                <a:cubicBezTo>
                  <a:pt x="150" y="163"/>
                  <a:pt x="150" y="163"/>
                  <a:pt x="150" y="164"/>
                </a:cubicBezTo>
                <a:cubicBezTo>
                  <a:pt x="148" y="165"/>
                  <a:pt x="146" y="166"/>
                  <a:pt x="145" y="166"/>
                </a:cubicBezTo>
                <a:cubicBezTo>
                  <a:pt x="144" y="166"/>
                  <a:pt x="144" y="167"/>
                  <a:pt x="144" y="167"/>
                </a:cubicBezTo>
                <a:close/>
                <a:moveTo>
                  <a:pt x="164" y="40"/>
                </a:moveTo>
                <a:cubicBezTo>
                  <a:pt x="165" y="40"/>
                  <a:pt x="165" y="40"/>
                  <a:pt x="166" y="39"/>
                </a:cubicBezTo>
                <a:cubicBezTo>
                  <a:pt x="166" y="38"/>
                  <a:pt x="165" y="36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7"/>
                  <a:pt x="164" y="38"/>
                  <a:pt x="164" y="40"/>
                </a:cubicBezTo>
                <a:close/>
                <a:moveTo>
                  <a:pt x="188" y="168"/>
                </a:moveTo>
                <a:cubicBezTo>
                  <a:pt x="187" y="169"/>
                  <a:pt x="186" y="170"/>
                  <a:pt x="185" y="171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86" y="171"/>
                  <a:pt x="188" y="170"/>
                  <a:pt x="189" y="169"/>
                </a:cubicBezTo>
                <a:cubicBezTo>
                  <a:pt x="188" y="169"/>
                  <a:pt x="188" y="168"/>
                  <a:pt x="188" y="168"/>
                </a:cubicBezTo>
                <a:close/>
                <a:moveTo>
                  <a:pt x="28" y="189"/>
                </a:moveTo>
                <a:cubicBezTo>
                  <a:pt x="29" y="189"/>
                  <a:pt x="31" y="189"/>
                  <a:pt x="32" y="189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8"/>
                  <a:pt x="29" y="188"/>
                  <a:pt x="28" y="189"/>
                </a:cubicBezTo>
                <a:close/>
                <a:moveTo>
                  <a:pt x="164" y="159"/>
                </a:moveTo>
                <a:cubicBezTo>
                  <a:pt x="163" y="161"/>
                  <a:pt x="161" y="162"/>
                  <a:pt x="160" y="163"/>
                </a:cubicBezTo>
                <a:cubicBezTo>
                  <a:pt x="163" y="162"/>
                  <a:pt x="164" y="162"/>
                  <a:pt x="164" y="159"/>
                </a:cubicBezTo>
                <a:close/>
                <a:moveTo>
                  <a:pt x="125" y="138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3" y="139"/>
                  <a:pt x="122" y="141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2" y="142"/>
                  <a:pt x="123" y="141"/>
                  <a:pt x="124" y="140"/>
                </a:cubicBezTo>
                <a:cubicBezTo>
                  <a:pt x="125" y="139"/>
                  <a:pt x="125" y="139"/>
                  <a:pt x="125" y="138"/>
                </a:cubicBezTo>
                <a:close/>
                <a:moveTo>
                  <a:pt x="70" y="15"/>
                </a:moveTo>
                <a:cubicBezTo>
                  <a:pt x="68" y="15"/>
                  <a:pt x="66" y="15"/>
                  <a:pt x="64" y="15"/>
                </a:cubicBezTo>
                <a:cubicBezTo>
                  <a:pt x="65" y="15"/>
                  <a:pt x="67" y="15"/>
                  <a:pt x="69" y="16"/>
                </a:cubicBezTo>
                <a:cubicBezTo>
                  <a:pt x="70" y="16"/>
                  <a:pt x="70" y="16"/>
                  <a:pt x="70" y="15"/>
                </a:cubicBezTo>
                <a:close/>
                <a:moveTo>
                  <a:pt x="172" y="175"/>
                </a:moveTo>
                <a:cubicBezTo>
                  <a:pt x="170" y="175"/>
                  <a:pt x="169" y="176"/>
                  <a:pt x="168" y="177"/>
                </a:cubicBezTo>
                <a:cubicBezTo>
                  <a:pt x="169" y="177"/>
                  <a:pt x="170" y="177"/>
                  <a:pt x="172" y="177"/>
                </a:cubicBezTo>
                <a:cubicBezTo>
                  <a:pt x="172" y="176"/>
                  <a:pt x="172" y="176"/>
                  <a:pt x="172" y="175"/>
                </a:cubicBezTo>
                <a:close/>
                <a:moveTo>
                  <a:pt x="71" y="75"/>
                </a:moveTo>
                <a:cubicBezTo>
                  <a:pt x="71" y="77"/>
                  <a:pt x="71" y="77"/>
                  <a:pt x="71" y="79"/>
                </a:cubicBezTo>
                <a:cubicBezTo>
                  <a:pt x="72" y="78"/>
                  <a:pt x="73" y="77"/>
                  <a:pt x="74" y="76"/>
                </a:cubicBezTo>
                <a:cubicBezTo>
                  <a:pt x="73" y="76"/>
                  <a:pt x="72" y="76"/>
                  <a:pt x="71" y="75"/>
                </a:cubicBezTo>
                <a:close/>
                <a:moveTo>
                  <a:pt x="38" y="143"/>
                </a:moveTo>
                <a:cubicBezTo>
                  <a:pt x="38" y="142"/>
                  <a:pt x="37" y="141"/>
                  <a:pt x="37" y="140"/>
                </a:cubicBezTo>
                <a:cubicBezTo>
                  <a:pt x="37" y="141"/>
                  <a:pt x="37" y="141"/>
                  <a:pt x="37" y="142"/>
                </a:cubicBezTo>
                <a:cubicBezTo>
                  <a:pt x="37" y="143"/>
                  <a:pt x="36" y="144"/>
                  <a:pt x="37" y="145"/>
                </a:cubicBezTo>
                <a:cubicBezTo>
                  <a:pt x="37" y="144"/>
                  <a:pt x="38" y="143"/>
                  <a:pt x="38" y="143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9" y="82"/>
                </a:cubicBezTo>
                <a:cubicBezTo>
                  <a:pt x="69" y="80"/>
                  <a:pt x="69" y="77"/>
                  <a:pt x="69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8" y="78"/>
                  <a:pt x="68" y="80"/>
                  <a:pt x="68" y="82"/>
                </a:cubicBezTo>
                <a:close/>
                <a:moveTo>
                  <a:pt x="73" y="28"/>
                </a:moveTo>
                <a:cubicBezTo>
                  <a:pt x="74" y="28"/>
                  <a:pt x="75" y="28"/>
                  <a:pt x="76" y="28"/>
                </a:cubicBezTo>
                <a:cubicBezTo>
                  <a:pt x="76" y="27"/>
                  <a:pt x="76" y="26"/>
                  <a:pt x="73" y="27"/>
                </a:cubicBezTo>
                <a:cubicBezTo>
                  <a:pt x="73" y="27"/>
                  <a:pt x="73" y="27"/>
                  <a:pt x="73" y="28"/>
                </a:cubicBezTo>
                <a:close/>
                <a:moveTo>
                  <a:pt x="202" y="155"/>
                </a:moveTo>
                <a:cubicBezTo>
                  <a:pt x="203" y="155"/>
                  <a:pt x="203" y="155"/>
                  <a:pt x="202" y="152"/>
                </a:cubicBezTo>
                <a:cubicBezTo>
                  <a:pt x="202" y="151"/>
                  <a:pt x="202" y="150"/>
                  <a:pt x="202" y="149"/>
                </a:cubicBezTo>
                <a:cubicBezTo>
                  <a:pt x="202" y="149"/>
                  <a:pt x="202" y="149"/>
                  <a:pt x="201" y="149"/>
                </a:cubicBezTo>
                <a:cubicBezTo>
                  <a:pt x="202" y="151"/>
                  <a:pt x="202" y="153"/>
                  <a:pt x="202" y="155"/>
                </a:cubicBezTo>
                <a:close/>
                <a:moveTo>
                  <a:pt x="107" y="120"/>
                </a:moveTo>
                <a:cubicBezTo>
                  <a:pt x="107" y="120"/>
                  <a:pt x="107" y="120"/>
                  <a:pt x="107" y="120"/>
                </a:cubicBezTo>
                <a:cubicBezTo>
                  <a:pt x="108" y="120"/>
                  <a:pt x="109" y="119"/>
                  <a:pt x="111" y="119"/>
                </a:cubicBezTo>
                <a:cubicBezTo>
                  <a:pt x="111" y="118"/>
                  <a:pt x="111" y="118"/>
                  <a:pt x="110" y="117"/>
                </a:cubicBezTo>
                <a:cubicBezTo>
                  <a:pt x="109" y="118"/>
                  <a:pt x="108" y="119"/>
                  <a:pt x="107" y="120"/>
                </a:cubicBezTo>
                <a:close/>
                <a:moveTo>
                  <a:pt x="132" y="132"/>
                </a:moveTo>
                <a:cubicBezTo>
                  <a:pt x="130" y="132"/>
                  <a:pt x="130" y="133"/>
                  <a:pt x="130" y="135"/>
                </a:cubicBezTo>
                <a:cubicBezTo>
                  <a:pt x="131" y="134"/>
                  <a:pt x="132" y="134"/>
                  <a:pt x="132" y="132"/>
                </a:cubicBezTo>
                <a:close/>
                <a:moveTo>
                  <a:pt x="26" y="32"/>
                </a:moveTo>
                <a:cubicBezTo>
                  <a:pt x="25" y="34"/>
                  <a:pt x="25" y="34"/>
                  <a:pt x="26" y="36"/>
                </a:cubicBezTo>
                <a:cubicBezTo>
                  <a:pt x="27" y="35"/>
                  <a:pt x="27" y="35"/>
                  <a:pt x="26" y="32"/>
                </a:cubicBezTo>
                <a:close/>
                <a:moveTo>
                  <a:pt x="90" y="53"/>
                </a:moveTo>
                <a:cubicBezTo>
                  <a:pt x="91" y="53"/>
                  <a:pt x="91" y="53"/>
                  <a:pt x="92" y="53"/>
                </a:cubicBezTo>
                <a:cubicBezTo>
                  <a:pt x="92" y="52"/>
                  <a:pt x="92" y="52"/>
                  <a:pt x="92" y="51"/>
                </a:cubicBezTo>
                <a:cubicBezTo>
                  <a:pt x="91" y="51"/>
                  <a:pt x="91" y="51"/>
                  <a:pt x="90" y="53"/>
                </a:cubicBezTo>
                <a:close/>
                <a:moveTo>
                  <a:pt x="152" y="121"/>
                </a:moveTo>
                <a:cubicBezTo>
                  <a:pt x="152" y="120"/>
                  <a:pt x="152" y="118"/>
                  <a:pt x="152" y="117"/>
                </a:cubicBezTo>
                <a:cubicBezTo>
                  <a:pt x="152" y="118"/>
                  <a:pt x="151" y="119"/>
                  <a:pt x="151" y="120"/>
                </a:cubicBezTo>
                <a:cubicBezTo>
                  <a:pt x="151" y="121"/>
                  <a:pt x="151" y="121"/>
                  <a:pt x="152" y="121"/>
                </a:cubicBezTo>
                <a:close/>
                <a:moveTo>
                  <a:pt x="101" y="38"/>
                </a:moveTo>
                <a:cubicBezTo>
                  <a:pt x="100" y="38"/>
                  <a:pt x="99" y="38"/>
                  <a:pt x="98" y="38"/>
                </a:cubicBezTo>
                <a:cubicBezTo>
                  <a:pt x="98" y="38"/>
                  <a:pt x="98" y="39"/>
                  <a:pt x="98" y="40"/>
                </a:cubicBezTo>
                <a:cubicBezTo>
                  <a:pt x="99" y="39"/>
                  <a:pt x="100" y="38"/>
                  <a:pt x="101" y="38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5"/>
                </a:cubicBezTo>
                <a:cubicBezTo>
                  <a:pt x="106" y="44"/>
                  <a:pt x="106" y="43"/>
                  <a:pt x="107" y="43"/>
                </a:cubicBezTo>
                <a:cubicBezTo>
                  <a:pt x="108" y="42"/>
                  <a:pt x="108" y="42"/>
                  <a:pt x="108" y="41"/>
                </a:cubicBezTo>
                <a:cubicBezTo>
                  <a:pt x="107" y="42"/>
                  <a:pt x="106" y="43"/>
                  <a:pt x="105" y="44"/>
                </a:cubicBezTo>
                <a:close/>
                <a:moveTo>
                  <a:pt x="130" y="58"/>
                </a:moveTo>
                <a:cubicBezTo>
                  <a:pt x="131" y="58"/>
                  <a:pt x="132" y="57"/>
                  <a:pt x="133" y="56"/>
                </a:cubicBezTo>
                <a:cubicBezTo>
                  <a:pt x="133" y="56"/>
                  <a:pt x="133" y="55"/>
                  <a:pt x="133" y="55"/>
                </a:cubicBezTo>
                <a:cubicBezTo>
                  <a:pt x="132" y="56"/>
                  <a:pt x="130" y="57"/>
                  <a:pt x="130" y="58"/>
                </a:cubicBezTo>
                <a:close/>
                <a:moveTo>
                  <a:pt x="37" y="186"/>
                </a:moveTo>
                <a:cubicBezTo>
                  <a:pt x="36" y="187"/>
                  <a:pt x="36" y="187"/>
                  <a:pt x="35" y="187"/>
                </a:cubicBezTo>
                <a:cubicBezTo>
                  <a:pt x="35" y="187"/>
                  <a:pt x="35" y="188"/>
                  <a:pt x="35" y="189"/>
                </a:cubicBezTo>
                <a:cubicBezTo>
                  <a:pt x="36" y="189"/>
                  <a:pt x="36" y="189"/>
                  <a:pt x="37" y="186"/>
                </a:cubicBezTo>
                <a:close/>
                <a:moveTo>
                  <a:pt x="76" y="38"/>
                </a:moveTo>
                <a:cubicBezTo>
                  <a:pt x="76" y="38"/>
                  <a:pt x="76" y="38"/>
                  <a:pt x="76" y="38"/>
                </a:cubicBezTo>
                <a:cubicBezTo>
                  <a:pt x="77" y="38"/>
                  <a:pt x="78" y="38"/>
                  <a:pt x="79" y="38"/>
                </a:cubicBezTo>
                <a:cubicBezTo>
                  <a:pt x="79" y="37"/>
                  <a:pt x="78" y="36"/>
                  <a:pt x="78" y="36"/>
                </a:cubicBezTo>
                <a:cubicBezTo>
                  <a:pt x="77" y="37"/>
                  <a:pt x="77" y="37"/>
                  <a:pt x="76" y="38"/>
                </a:cubicBezTo>
                <a:close/>
                <a:moveTo>
                  <a:pt x="88" y="157"/>
                </a:moveTo>
                <a:cubicBezTo>
                  <a:pt x="89" y="157"/>
                  <a:pt x="89" y="157"/>
                  <a:pt x="90" y="157"/>
                </a:cubicBezTo>
                <a:cubicBezTo>
                  <a:pt x="90" y="156"/>
                  <a:pt x="90" y="156"/>
                  <a:pt x="90" y="155"/>
                </a:cubicBezTo>
                <a:cubicBezTo>
                  <a:pt x="89" y="156"/>
                  <a:pt x="88" y="156"/>
                  <a:pt x="88" y="157"/>
                </a:cubicBezTo>
                <a:close/>
                <a:moveTo>
                  <a:pt x="178" y="18"/>
                </a:moveTo>
                <a:cubicBezTo>
                  <a:pt x="178" y="18"/>
                  <a:pt x="177" y="18"/>
                  <a:pt x="177" y="18"/>
                </a:cubicBezTo>
                <a:cubicBezTo>
                  <a:pt x="177" y="19"/>
                  <a:pt x="177" y="20"/>
                  <a:pt x="177" y="21"/>
                </a:cubicBezTo>
                <a:cubicBezTo>
                  <a:pt x="178" y="21"/>
                  <a:pt x="179" y="21"/>
                  <a:pt x="179" y="20"/>
                </a:cubicBezTo>
                <a:cubicBezTo>
                  <a:pt x="179" y="19"/>
                  <a:pt x="178" y="19"/>
                  <a:pt x="178" y="18"/>
                </a:cubicBezTo>
                <a:close/>
                <a:moveTo>
                  <a:pt x="40" y="164"/>
                </a:move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7" y="164"/>
                  <a:pt x="36" y="163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7" y="164"/>
                  <a:pt x="39" y="164"/>
                  <a:pt x="40" y="164"/>
                </a:cubicBezTo>
                <a:close/>
                <a:moveTo>
                  <a:pt x="78" y="48"/>
                </a:moveTo>
                <a:cubicBezTo>
                  <a:pt x="79" y="48"/>
                  <a:pt x="79" y="48"/>
                  <a:pt x="80" y="47"/>
                </a:cubicBezTo>
                <a:cubicBezTo>
                  <a:pt x="81" y="46"/>
                  <a:pt x="81" y="46"/>
                  <a:pt x="80" y="45"/>
                </a:cubicBezTo>
                <a:cubicBezTo>
                  <a:pt x="79" y="46"/>
                  <a:pt x="79" y="47"/>
                  <a:pt x="78" y="48"/>
                </a:cubicBezTo>
                <a:close/>
                <a:moveTo>
                  <a:pt x="33" y="109"/>
                </a:moveTo>
                <a:cubicBezTo>
                  <a:pt x="35" y="108"/>
                  <a:pt x="35" y="107"/>
                  <a:pt x="34" y="105"/>
                </a:cubicBezTo>
                <a:cubicBezTo>
                  <a:pt x="33" y="106"/>
                  <a:pt x="33" y="108"/>
                  <a:pt x="33" y="109"/>
                </a:cubicBezTo>
                <a:close/>
                <a:moveTo>
                  <a:pt x="41" y="28"/>
                </a:moveTo>
                <a:cubicBezTo>
                  <a:pt x="41" y="27"/>
                  <a:pt x="41" y="26"/>
                  <a:pt x="41" y="26"/>
                </a:cubicBezTo>
                <a:cubicBezTo>
                  <a:pt x="40" y="26"/>
                  <a:pt x="39" y="27"/>
                  <a:pt x="38" y="28"/>
                </a:cubicBezTo>
                <a:cubicBezTo>
                  <a:pt x="39" y="28"/>
                  <a:pt x="40" y="28"/>
                  <a:pt x="41" y="28"/>
                </a:cubicBezTo>
                <a:close/>
                <a:moveTo>
                  <a:pt x="65" y="28"/>
                </a:moveTo>
                <a:cubicBezTo>
                  <a:pt x="67" y="28"/>
                  <a:pt x="68" y="29"/>
                  <a:pt x="69" y="28"/>
                </a:cubicBezTo>
                <a:cubicBezTo>
                  <a:pt x="67" y="27"/>
                  <a:pt x="67" y="27"/>
                  <a:pt x="65" y="28"/>
                </a:cubicBezTo>
                <a:close/>
                <a:moveTo>
                  <a:pt x="118" y="50"/>
                </a:moveTo>
                <a:cubicBezTo>
                  <a:pt x="118" y="50"/>
                  <a:pt x="118" y="50"/>
                  <a:pt x="118" y="50"/>
                </a:cubicBezTo>
                <a:cubicBezTo>
                  <a:pt x="119" y="50"/>
                  <a:pt x="120" y="49"/>
                  <a:pt x="122" y="48"/>
                </a:cubicBezTo>
                <a:cubicBezTo>
                  <a:pt x="120" y="48"/>
                  <a:pt x="118" y="49"/>
                  <a:pt x="118" y="49"/>
                </a:cubicBezTo>
                <a:cubicBezTo>
                  <a:pt x="118" y="50"/>
                  <a:pt x="118" y="50"/>
                  <a:pt x="118" y="50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8" y="43"/>
                  <a:pt x="57" y="44"/>
                  <a:pt x="57" y="44"/>
                </a:cubicBezTo>
                <a:cubicBezTo>
                  <a:pt x="57" y="44"/>
                  <a:pt x="57" y="45"/>
                  <a:pt x="57" y="46"/>
                </a:cubicBezTo>
                <a:close/>
                <a:moveTo>
                  <a:pt x="89" y="6"/>
                </a:moveTo>
                <a:cubicBezTo>
                  <a:pt x="90" y="7"/>
                  <a:pt x="92" y="6"/>
                  <a:pt x="94" y="6"/>
                </a:cubicBezTo>
                <a:cubicBezTo>
                  <a:pt x="92" y="6"/>
                  <a:pt x="90" y="6"/>
                  <a:pt x="89" y="6"/>
                </a:cubicBezTo>
                <a:close/>
                <a:moveTo>
                  <a:pt x="29" y="56"/>
                </a:moveTo>
                <a:cubicBezTo>
                  <a:pt x="30" y="55"/>
                  <a:pt x="30" y="54"/>
                  <a:pt x="29" y="52"/>
                </a:cubicBezTo>
                <a:cubicBezTo>
                  <a:pt x="28" y="53"/>
                  <a:pt x="29" y="55"/>
                  <a:pt x="29" y="56"/>
                </a:cubicBezTo>
                <a:close/>
                <a:moveTo>
                  <a:pt x="151" y="56"/>
                </a:moveTo>
                <a:cubicBezTo>
                  <a:pt x="150" y="57"/>
                  <a:pt x="149" y="57"/>
                  <a:pt x="149" y="57"/>
                </a:cubicBezTo>
                <a:cubicBezTo>
                  <a:pt x="150" y="58"/>
                  <a:pt x="150" y="58"/>
                  <a:pt x="151" y="58"/>
                </a:cubicBezTo>
                <a:cubicBezTo>
                  <a:pt x="151" y="57"/>
                  <a:pt x="151" y="57"/>
                  <a:pt x="151" y="56"/>
                </a:cubicBezTo>
                <a:close/>
                <a:moveTo>
                  <a:pt x="29" y="114"/>
                </a:moveTo>
                <a:cubicBezTo>
                  <a:pt x="30" y="113"/>
                  <a:pt x="31" y="113"/>
                  <a:pt x="30" y="111"/>
                </a:cubicBezTo>
                <a:cubicBezTo>
                  <a:pt x="29" y="112"/>
                  <a:pt x="28" y="113"/>
                  <a:pt x="29" y="114"/>
                </a:cubicBezTo>
                <a:close/>
                <a:moveTo>
                  <a:pt x="111" y="19"/>
                </a:moveTo>
                <a:cubicBezTo>
                  <a:pt x="112" y="20"/>
                  <a:pt x="114" y="20"/>
                  <a:pt x="115" y="19"/>
                </a:cubicBezTo>
                <a:cubicBezTo>
                  <a:pt x="112" y="19"/>
                  <a:pt x="112" y="19"/>
                  <a:pt x="111" y="19"/>
                </a:cubicBezTo>
                <a:close/>
                <a:moveTo>
                  <a:pt x="97" y="49"/>
                </a:moveTo>
                <a:cubicBezTo>
                  <a:pt x="97" y="48"/>
                  <a:pt x="97" y="47"/>
                  <a:pt x="96" y="46"/>
                </a:cubicBezTo>
                <a:cubicBezTo>
                  <a:pt x="95" y="47"/>
                  <a:pt x="95" y="47"/>
                  <a:pt x="95" y="49"/>
                </a:cubicBezTo>
                <a:cubicBezTo>
                  <a:pt x="96" y="49"/>
                  <a:pt x="96" y="49"/>
                  <a:pt x="97" y="49"/>
                </a:cubicBezTo>
                <a:close/>
                <a:moveTo>
                  <a:pt x="46" y="109"/>
                </a:moveTo>
                <a:cubicBezTo>
                  <a:pt x="46" y="109"/>
                  <a:pt x="46" y="109"/>
                  <a:pt x="46" y="109"/>
                </a:cubicBezTo>
                <a:cubicBezTo>
                  <a:pt x="46" y="110"/>
                  <a:pt x="45" y="112"/>
                  <a:pt x="45" y="113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09"/>
                </a:cubicBezTo>
                <a:close/>
                <a:moveTo>
                  <a:pt x="189" y="63"/>
                </a:moveTo>
                <a:cubicBezTo>
                  <a:pt x="189" y="63"/>
                  <a:pt x="189" y="63"/>
                  <a:pt x="189" y="63"/>
                </a:cubicBezTo>
                <a:cubicBezTo>
                  <a:pt x="189" y="64"/>
                  <a:pt x="188" y="64"/>
                  <a:pt x="188" y="64"/>
                </a:cubicBezTo>
                <a:cubicBezTo>
                  <a:pt x="188" y="65"/>
                  <a:pt x="188" y="66"/>
                  <a:pt x="189" y="67"/>
                </a:cubicBezTo>
                <a:cubicBezTo>
                  <a:pt x="189" y="66"/>
                  <a:pt x="189" y="65"/>
                  <a:pt x="189" y="63"/>
                </a:cubicBezTo>
                <a:close/>
                <a:moveTo>
                  <a:pt x="8" y="21"/>
                </a:moveTo>
                <a:cubicBezTo>
                  <a:pt x="8" y="21"/>
                  <a:pt x="8" y="22"/>
                  <a:pt x="8" y="22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9"/>
                  <a:pt x="10" y="19"/>
                  <a:pt x="10" y="18"/>
                </a:cubicBezTo>
                <a:cubicBezTo>
                  <a:pt x="9" y="19"/>
                  <a:pt x="8" y="20"/>
                  <a:pt x="8" y="21"/>
                </a:cubicBezTo>
                <a:close/>
                <a:moveTo>
                  <a:pt x="188" y="134"/>
                </a:moveTo>
                <a:cubicBezTo>
                  <a:pt x="189" y="133"/>
                  <a:pt x="189" y="132"/>
                  <a:pt x="188" y="130"/>
                </a:cubicBezTo>
                <a:cubicBezTo>
                  <a:pt x="188" y="132"/>
                  <a:pt x="188" y="133"/>
                  <a:pt x="188" y="134"/>
                </a:cubicBezTo>
                <a:close/>
                <a:moveTo>
                  <a:pt x="51" y="223"/>
                </a:moveTo>
                <a:cubicBezTo>
                  <a:pt x="50" y="222"/>
                  <a:pt x="50" y="222"/>
                  <a:pt x="49" y="222"/>
                </a:cubicBezTo>
                <a:cubicBezTo>
                  <a:pt x="49" y="223"/>
                  <a:pt x="49" y="224"/>
                  <a:pt x="50" y="224"/>
                </a:cubicBezTo>
                <a:cubicBezTo>
                  <a:pt x="51" y="224"/>
                  <a:pt x="51" y="223"/>
                  <a:pt x="51" y="223"/>
                </a:cubicBezTo>
                <a:close/>
                <a:moveTo>
                  <a:pt x="89" y="90"/>
                </a:moveTo>
                <a:cubicBezTo>
                  <a:pt x="88" y="91"/>
                  <a:pt x="87" y="91"/>
                  <a:pt x="87" y="93"/>
                </a:cubicBezTo>
                <a:cubicBezTo>
                  <a:pt x="88" y="92"/>
                  <a:pt x="90" y="91"/>
                  <a:pt x="89" y="90"/>
                </a:cubicBezTo>
                <a:close/>
                <a:moveTo>
                  <a:pt x="69" y="45"/>
                </a:moveTo>
                <a:cubicBezTo>
                  <a:pt x="68" y="46"/>
                  <a:pt x="67" y="47"/>
                  <a:pt x="67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7"/>
                  <a:pt x="69" y="46"/>
                  <a:pt x="69" y="45"/>
                </a:cubicBezTo>
                <a:close/>
                <a:moveTo>
                  <a:pt x="151" y="167"/>
                </a:moveTo>
                <a:cubicBezTo>
                  <a:pt x="151" y="167"/>
                  <a:pt x="151" y="167"/>
                  <a:pt x="151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3" y="167"/>
                  <a:pt x="153" y="167"/>
                  <a:pt x="154" y="167"/>
                </a:cubicBezTo>
                <a:cubicBezTo>
                  <a:pt x="154" y="166"/>
                  <a:pt x="154" y="166"/>
                  <a:pt x="153" y="165"/>
                </a:cubicBezTo>
                <a:cubicBezTo>
                  <a:pt x="153" y="166"/>
                  <a:pt x="152" y="166"/>
                  <a:pt x="151" y="167"/>
                </a:cubicBezTo>
                <a:close/>
                <a:moveTo>
                  <a:pt x="188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49"/>
                  <a:pt x="189" y="49"/>
                  <a:pt x="189" y="48"/>
                </a:cubicBezTo>
                <a:cubicBezTo>
                  <a:pt x="188" y="49"/>
                  <a:pt x="188" y="49"/>
                  <a:pt x="188" y="50"/>
                </a:cubicBezTo>
                <a:close/>
                <a:moveTo>
                  <a:pt x="166" y="166"/>
                </a:moveTo>
                <a:cubicBezTo>
                  <a:pt x="167" y="165"/>
                  <a:pt x="168" y="165"/>
                  <a:pt x="167" y="164"/>
                </a:cubicBezTo>
                <a:cubicBezTo>
                  <a:pt x="166" y="164"/>
                  <a:pt x="166" y="164"/>
                  <a:pt x="166" y="166"/>
                </a:cubicBezTo>
                <a:close/>
                <a:moveTo>
                  <a:pt x="76" y="199"/>
                </a:moveTo>
                <a:cubicBezTo>
                  <a:pt x="76" y="199"/>
                  <a:pt x="76" y="199"/>
                  <a:pt x="76" y="199"/>
                </a:cubicBezTo>
                <a:cubicBezTo>
                  <a:pt x="78" y="199"/>
                  <a:pt x="79" y="199"/>
                  <a:pt x="81" y="199"/>
                </a:cubicBezTo>
                <a:cubicBezTo>
                  <a:pt x="81" y="198"/>
                  <a:pt x="81" y="198"/>
                  <a:pt x="80" y="198"/>
                </a:cubicBezTo>
                <a:cubicBezTo>
                  <a:pt x="79" y="198"/>
                  <a:pt x="78" y="198"/>
                  <a:pt x="76" y="199"/>
                </a:cubicBezTo>
                <a:close/>
                <a:moveTo>
                  <a:pt x="111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2"/>
                  <a:pt x="112" y="52"/>
                  <a:pt x="113" y="51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2" y="51"/>
                  <a:pt x="111" y="51"/>
                  <a:pt x="111" y="51"/>
                </a:cubicBezTo>
                <a:cubicBezTo>
                  <a:pt x="111" y="52"/>
                  <a:pt x="111" y="52"/>
                  <a:pt x="111" y="53"/>
                </a:cubicBezTo>
                <a:close/>
                <a:moveTo>
                  <a:pt x="139" y="129"/>
                </a:moveTo>
                <a:cubicBezTo>
                  <a:pt x="138" y="129"/>
                  <a:pt x="138" y="129"/>
                  <a:pt x="138" y="128"/>
                </a:cubicBezTo>
                <a:cubicBezTo>
                  <a:pt x="137" y="129"/>
                  <a:pt x="135" y="129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6" y="130"/>
                  <a:pt x="137" y="130"/>
                  <a:pt x="139" y="129"/>
                </a:cubicBezTo>
                <a:close/>
                <a:moveTo>
                  <a:pt x="27" y="75"/>
                </a:move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6" y="79"/>
                  <a:pt x="26" y="79"/>
                </a:cubicBezTo>
                <a:cubicBezTo>
                  <a:pt x="26" y="78"/>
                  <a:pt x="28" y="77"/>
                  <a:pt x="27" y="75"/>
                </a:cubicBezTo>
                <a:close/>
                <a:moveTo>
                  <a:pt x="193" y="113"/>
                </a:moveTo>
                <a:cubicBezTo>
                  <a:pt x="194" y="113"/>
                  <a:pt x="194" y="113"/>
                  <a:pt x="194" y="113"/>
                </a:cubicBezTo>
                <a:cubicBezTo>
                  <a:pt x="194" y="112"/>
                  <a:pt x="194" y="111"/>
                  <a:pt x="194" y="110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11"/>
                  <a:pt x="193" y="112"/>
                  <a:pt x="193" y="113"/>
                </a:cubicBezTo>
                <a:close/>
                <a:moveTo>
                  <a:pt x="61" y="170"/>
                </a:moveTo>
                <a:cubicBezTo>
                  <a:pt x="63" y="170"/>
                  <a:pt x="64" y="169"/>
                  <a:pt x="66" y="169"/>
                </a:cubicBezTo>
                <a:cubicBezTo>
                  <a:pt x="63" y="169"/>
                  <a:pt x="62" y="169"/>
                  <a:pt x="61" y="170"/>
                </a:cubicBezTo>
                <a:close/>
                <a:moveTo>
                  <a:pt x="216" y="32"/>
                </a:moveTo>
                <a:cubicBezTo>
                  <a:pt x="216" y="31"/>
                  <a:pt x="217" y="31"/>
                  <a:pt x="217" y="31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5" y="30"/>
                  <a:pt x="216" y="31"/>
                  <a:pt x="216" y="32"/>
                </a:cubicBezTo>
                <a:close/>
                <a:moveTo>
                  <a:pt x="116" y="114"/>
                </a:moveTo>
                <a:cubicBezTo>
                  <a:pt x="116" y="114"/>
                  <a:pt x="116" y="113"/>
                  <a:pt x="115" y="113"/>
                </a:cubicBezTo>
                <a:cubicBezTo>
                  <a:pt x="115" y="114"/>
                  <a:pt x="114" y="115"/>
                  <a:pt x="114" y="116"/>
                </a:cubicBezTo>
                <a:cubicBezTo>
                  <a:pt x="116" y="116"/>
                  <a:pt x="115" y="115"/>
                  <a:pt x="116" y="114"/>
                </a:cubicBezTo>
                <a:close/>
                <a:moveTo>
                  <a:pt x="177" y="65"/>
                </a:moveTo>
                <a:cubicBezTo>
                  <a:pt x="176" y="65"/>
                  <a:pt x="176" y="66"/>
                  <a:pt x="176" y="68"/>
                </a:cubicBezTo>
                <a:cubicBezTo>
                  <a:pt x="177" y="67"/>
                  <a:pt x="177" y="67"/>
                  <a:pt x="177" y="65"/>
                </a:cubicBezTo>
                <a:close/>
                <a:moveTo>
                  <a:pt x="139" y="50"/>
                </a:moveTo>
                <a:cubicBezTo>
                  <a:pt x="136" y="52"/>
                  <a:pt x="136" y="52"/>
                  <a:pt x="135" y="53"/>
                </a:cubicBezTo>
                <a:cubicBezTo>
                  <a:pt x="137" y="52"/>
                  <a:pt x="138" y="51"/>
                  <a:pt x="139" y="50"/>
                </a:cubicBezTo>
                <a:close/>
                <a:moveTo>
                  <a:pt x="153" y="154"/>
                </a:moveTo>
                <a:cubicBezTo>
                  <a:pt x="151" y="155"/>
                  <a:pt x="151" y="155"/>
                  <a:pt x="151" y="157"/>
                </a:cubicBezTo>
                <a:cubicBezTo>
                  <a:pt x="152" y="156"/>
                  <a:pt x="152" y="155"/>
                  <a:pt x="153" y="154"/>
                </a:cubicBezTo>
                <a:close/>
                <a:moveTo>
                  <a:pt x="46" y="71"/>
                </a:moveTo>
                <a:cubicBezTo>
                  <a:pt x="47" y="71"/>
                  <a:pt x="48" y="71"/>
                  <a:pt x="48" y="71"/>
                </a:cubicBezTo>
                <a:cubicBezTo>
                  <a:pt x="48" y="70"/>
                  <a:pt x="48" y="70"/>
                  <a:pt x="48" y="69"/>
                </a:cubicBezTo>
                <a:cubicBezTo>
                  <a:pt x="47" y="69"/>
                  <a:pt x="47" y="70"/>
                  <a:pt x="46" y="71"/>
                </a:cubicBezTo>
                <a:close/>
                <a:moveTo>
                  <a:pt x="121" y="137"/>
                </a:moveTo>
                <a:cubicBezTo>
                  <a:pt x="119" y="138"/>
                  <a:pt x="119" y="138"/>
                  <a:pt x="119" y="139"/>
                </a:cubicBezTo>
                <a:cubicBezTo>
                  <a:pt x="120" y="138"/>
                  <a:pt x="121" y="138"/>
                  <a:pt x="121" y="137"/>
                </a:cubicBezTo>
                <a:close/>
                <a:moveTo>
                  <a:pt x="129" y="172"/>
                </a:moveTo>
                <a:cubicBezTo>
                  <a:pt x="128" y="173"/>
                  <a:pt x="127" y="173"/>
                  <a:pt x="126" y="173"/>
                </a:cubicBezTo>
                <a:cubicBezTo>
                  <a:pt x="126" y="173"/>
                  <a:pt x="126" y="173"/>
                  <a:pt x="126" y="173"/>
                </a:cubicBezTo>
                <a:cubicBezTo>
                  <a:pt x="127" y="173"/>
                  <a:pt x="128" y="173"/>
                  <a:pt x="129" y="174"/>
                </a:cubicBezTo>
                <a:cubicBezTo>
                  <a:pt x="129" y="173"/>
                  <a:pt x="129" y="173"/>
                  <a:pt x="129" y="172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7" y="92"/>
                </a:cubicBezTo>
                <a:cubicBezTo>
                  <a:pt x="97" y="92"/>
                  <a:pt x="96" y="92"/>
                  <a:pt x="96" y="93"/>
                </a:cubicBezTo>
                <a:cubicBezTo>
                  <a:pt x="95" y="93"/>
                  <a:pt x="95" y="94"/>
                  <a:pt x="96" y="94"/>
                </a:cubicBezTo>
                <a:cubicBezTo>
                  <a:pt x="96" y="93"/>
                  <a:pt x="97" y="93"/>
                  <a:pt x="98" y="92"/>
                </a:cubicBezTo>
                <a:close/>
                <a:moveTo>
                  <a:pt x="57" y="23"/>
                </a:moveTo>
                <a:cubicBezTo>
                  <a:pt x="57" y="22"/>
                  <a:pt x="57" y="21"/>
                  <a:pt x="57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2"/>
                  <a:pt x="57" y="23"/>
                  <a:pt x="56" y="23"/>
                </a:cubicBezTo>
                <a:cubicBezTo>
                  <a:pt x="56" y="23"/>
                  <a:pt x="57" y="24"/>
                  <a:pt x="57" y="23"/>
                </a:cubicBezTo>
                <a:close/>
                <a:moveTo>
                  <a:pt x="20" y="28"/>
                </a:moveTo>
                <a:cubicBezTo>
                  <a:pt x="19" y="29"/>
                  <a:pt x="19" y="30"/>
                  <a:pt x="18" y="31"/>
                </a:cubicBezTo>
                <a:cubicBezTo>
                  <a:pt x="19" y="30"/>
                  <a:pt x="20" y="29"/>
                  <a:pt x="20" y="28"/>
                </a:cubicBezTo>
                <a:close/>
                <a:moveTo>
                  <a:pt x="119" y="40"/>
                </a:moveTo>
                <a:cubicBezTo>
                  <a:pt x="118" y="40"/>
                  <a:pt x="117" y="41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7" y="41"/>
                  <a:pt x="118" y="40"/>
                  <a:pt x="119" y="40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0"/>
                  <a:pt x="187" y="112"/>
                  <a:pt x="187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7" y="110"/>
                  <a:pt x="187" y="108"/>
                </a:cubicBezTo>
                <a:close/>
                <a:moveTo>
                  <a:pt x="24" y="68"/>
                </a:moveTo>
                <a:cubicBezTo>
                  <a:pt x="24" y="67"/>
                  <a:pt x="24" y="66"/>
                  <a:pt x="24" y="65"/>
                </a:cubicBezTo>
                <a:cubicBezTo>
                  <a:pt x="23" y="66"/>
                  <a:pt x="23" y="66"/>
                  <a:pt x="24" y="68"/>
                </a:cubicBezTo>
                <a:close/>
                <a:moveTo>
                  <a:pt x="44" y="67"/>
                </a:moveTo>
                <a:cubicBezTo>
                  <a:pt x="44" y="67"/>
                  <a:pt x="44" y="68"/>
                  <a:pt x="44" y="69"/>
                </a:cubicBezTo>
                <a:cubicBezTo>
                  <a:pt x="45" y="68"/>
                  <a:pt x="46" y="67"/>
                  <a:pt x="46" y="67"/>
                </a:cubicBezTo>
                <a:cubicBezTo>
                  <a:pt x="46" y="67"/>
                  <a:pt x="46" y="66"/>
                  <a:pt x="46" y="66"/>
                </a:cubicBezTo>
                <a:cubicBezTo>
                  <a:pt x="45" y="67"/>
                  <a:pt x="45" y="67"/>
                  <a:pt x="44" y="67"/>
                </a:cubicBezTo>
                <a:close/>
                <a:moveTo>
                  <a:pt x="235" y="69"/>
                </a:moveTo>
                <a:cubicBezTo>
                  <a:pt x="235" y="69"/>
                  <a:pt x="235" y="69"/>
                  <a:pt x="235" y="69"/>
                </a:cubicBezTo>
                <a:cubicBezTo>
                  <a:pt x="235" y="71"/>
                  <a:pt x="235" y="73"/>
                  <a:pt x="235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3"/>
                  <a:pt x="235" y="71"/>
                  <a:pt x="235" y="69"/>
                </a:cubicBezTo>
                <a:close/>
                <a:moveTo>
                  <a:pt x="38" y="161"/>
                </a:moveTo>
                <a:cubicBezTo>
                  <a:pt x="41" y="161"/>
                  <a:pt x="41" y="161"/>
                  <a:pt x="42" y="160"/>
                </a:cubicBezTo>
                <a:cubicBezTo>
                  <a:pt x="41" y="160"/>
                  <a:pt x="39" y="161"/>
                  <a:pt x="38" y="161"/>
                </a:cubicBezTo>
                <a:close/>
                <a:moveTo>
                  <a:pt x="131" y="189"/>
                </a:moveTo>
                <a:cubicBezTo>
                  <a:pt x="129" y="189"/>
                  <a:pt x="128" y="189"/>
                  <a:pt x="126" y="189"/>
                </a:cubicBezTo>
                <a:cubicBezTo>
                  <a:pt x="126" y="189"/>
                  <a:pt x="126" y="189"/>
                  <a:pt x="126" y="190"/>
                </a:cubicBezTo>
                <a:cubicBezTo>
                  <a:pt x="128" y="189"/>
                  <a:pt x="129" y="189"/>
                  <a:pt x="131" y="189"/>
                </a:cubicBezTo>
                <a:close/>
                <a:moveTo>
                  <a:pt x="180" y="24"/>
                </a:moveTo>
                <a:cubicBezTo>
                  <a:pt x="180" y="23"/>
                  <a:pt x="180" y="23"/>
                  <a:pt x="180" y="23"/>
                </a:cubicBezTo>
                <a:cubicBezTo>
                  <a:pt x="178" y="23"/>
                  <a:pt x="178" y="23"/>
                  <a:pt x="178" y="25"/>
                </a:cubicBezTo>
                <a:cubicBezTo>
                  <a:pt x="179" y="24"/>
                  <a:pt x="179" y="24"/>
                  <a:pt x="180" y="24"/>
                </a:cubicBezTo>
                <a:close/>
                <a:moveTo>
                  <a:pt x="77" y="122"/>
                </a:move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lose/>
                <a:moveTo>
                  <a:pt x="187" y="101"/>
                </a:moveTo>
                <a:cubicBezTo>
                  <a:pt x="187" y="101"/>
                  <a:pt x="186" y="101"/>
                  <a:pt x="186" y="101"/>
                </a:cubicBezTo>
                <a:cubicBezTo>
                  <a:pt x="186" y="102"/>
                  <a:pt x="186" y="104"/>
                  <a:pt x="186" y="106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7" y="104"/>
                  <a:pt x="187" y="102"/>
                  <a:pt x="187" y="101"/>
                </a:cubicBezTo>
                <a:close/>
                <a:moveTo>
                  <a:pt x="168" y="135"/>
                </a:moveTo>
                <a:cubicBezTo>
                  <a:pt x="167" y="136"/>
                  <a:pt x="167" y="136"/>
                  <a:pt x="167" y="138"/>
                </a:cubicBezTo>
                <a:cubicBezTo>
                  <a:pt x="167" y="137"/>
                  <a:pt x="168" y="136"/>
                  <a:pt x="168" y="135"/>
                </a:cubicBezTo>
                <a:close/>
                <a:moveTo>
                  <a:pt x="32" y="165"/>
                </a:moveTo>
                <a:cubicBezTo>
                  <a:pt x="33" y="165"/>
                  <a:pt x="33" y="164"/>
                  <a:pt x="33" y="163"/>
                </a:cubicBezTo>
                <a:cubicBezTo>
                  <a:pt x="32" y="164"/>
                  <a:pt x="32" y="165"/>
                  <a:pt x="32" y="165"/>
                </a:cubicBezTo>
                <a:close/>
                <a:moveTo>
                  <a:pt x="151" y="126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51" y="128"/>
                  <a:pt x="151" y="128"/>
                  <a:pt x="151" y="126"/>
                </a:cubicBezTo>
                <a:close/>
                <a:moveTo>
                  <a:pt x="45" y="199"/>
                </a:moveTo>
                <a:cubicBezTo>
                  <a:pt x="45" y="200"/>
                  <a:pt x="46" y="200"/>
                  <a:pt x="48" y="199"/>
                </a:cubicBezTo>
                <a:cubicBezTo>
                  <a:pt x="47" y="199"/>
                  <a:pt x="46" y="199"/>
                  <a:pt x="45" y="199"/>
                </a:cubicBezTo>
                <a:close/>
                <a:moveTo>
                  <a:pt x="203" y="161"/>
                </a:moveTo>
                <a:cubicBezTo>
                  <a:pt x="203" y="159"/>
                  <a:pt x="203" y="158"/>
                  <a:pt x="203" y="157"/>
                </a:cubicBezTo>
                <a:cubicBezTo>
                  <a:pt x="202" y="159"/>
                  <a:pt x="203" y="160"/>
                  <a:pt x="203" y="161"/>
                </a:cubicBezTo>
                <a:close/>
                <a:moveTo>
                  <a:pt x="117" y="190"/>
                </a:moveTo>
                <a:cubicBezTo>
                  <a:pt x="118" y="190"/>
                  <a:pt x="120" y="191"/>
                  <a:pt x="121" y="190"/>
                </a:cubicBezTo>
                <a:cubicBezTo>
                  <a:pt x="120" y="190"/>
                  <a:pt x="118" y="190"/>
                  <a:pt x="117" y="190"/>
                </a:cubicBezTo>
                <a:close/>
                <a:moveTo>
                  <a:pt x="39" y="46"/>
                </a:move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7"/>
                </a:cubicBezTo>
                <a:cubicBezTo>
                  <a:pt x="37" y="47"/>
                  <a:pt x="38" y="47"/>
                  <a:pt x="39" y="4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4"/>
                  <a:pt x="183" y="85"/>
                  <a:pt x="183" y="86"/>
                </a:cubicBezTo>
                <a:cubicBezTo>
                  <a:pt x="183" y="85"/>
                  <a:pt x="183" y="84"/>
                  <a:pt x="183" y="83"/>
                </a:cubicBezTo>
                <a:close/>
                <a:moveTo>
                  <a:pt x="33" y="70"/>
                </a:moveTo>
                <a:cubicBezTo>
                  <a:pt x="33" y="70"/>
                  <a:pt x="33" y="69"/>
                  <a:pt x="33" y="69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3" y="70"/>
                </a:cubicBezTo>
                <a:close/>
                <a:moveTo>
                  <a:pt x="97" y="57"/>
                </a:moveTo>
                <a:cubicBezTo>
                  <a:pt x="96" y="57"/>
                  <a:pt x="96" y="57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58"/>
                  <a:pt x="96" y="58"/>
                  <a:pt x="97" y="57"/>
                </a:cubicBezTo>
                <a:close/>
                <a:moveTo>
                  <a:pt x="28" y="95"/>
                </a:moveTo>
                <a:cubicBezTo>
                  <a:pt x="28" y="95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7" y="95"/>
                  <a:pt x="27" y="95"/>
                </a:cubicBezTo>
                <a:cubicBezTo>
                  <a:pt x="28" y="95"/>
                  <a:pt x="28" y="95"/>
                  <a:pt x="28" y="95"/>
                </a:cubicBezTo>
                <a:close/>
                <a:moveTo>
                  <a:pt x="195" y="10"/>
                </a:moveTo>
                <a:cubicBezTo>
                  <a:pt x="194" y="10"/>
                  <a:pt x="194" y="10"/>
                  <a:pt x="193" y="11"/>
                </a:cubicBezTo>
                <a:cubicBezTo>
                  <a:pt x="194" y="11"/>
                  <a:pt x="194" y="11"/>
                  <a:pt x="195" y="12"/>
                </a:cubicBezTo>
                <a:cubicBezTo>
                  <a:pt x="195" y="11"/>
                  <a:pt x="195" y="10"/>
                  <a:pt x="195" y="10"/>
                </a:cubicBezTo>
                <a:close/>
                <a:moveTo>
                  <a:pt x="175" y="25"/>
                </a:moveTo>
                <a:cubicBezTo>
                  <a:pt x="174" y="25"/>
                  <a:pt x="174" y="26"/>
                  <a:pt x="174" y="27"/>
                </a:cubicBezTo>
                <a:cubicBezTo>
                  <a:pt x="175" y="26"/>
                  <a:pt x="175" y="26"/>
                  <a:pt x="175" y="25"/>
                </a:cubicBezTo>
                <a:close/>
                <a:moveTo>
                  <a:pt x="152" y="175"/>
                </a:moveTo>
                <a:cubicBezTo>
                  <a:pt x="154" y="176"/>
                  <a:pt x="154" y="176"/>
                  <a:pt x="154" y="175"/>
                </a:cubicBezTo>
                <a:cubicBezTo>
                  <a:pt x="153" y="175"/>
                  <a:pt x="153" y="175"/>
                  <a:pt x="152" y="175"/>
                </a:cubicBezTo>
                <a:close/>
                <a:moveTo>
                  <a:pt x="173" y="118"/>
                </a:moveTo>
                <a:cubicBezTo>
                  <a:pt x="173" y="118"/>
                  <a:pt x="173" y="119"/>
                  <a:pt x="173" y="120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4" y="119"/>
                  <a:pt x="174" y="119"/>
                  <a:pt x="173" y="118"/>
                </a:cubicBezTo>
                <a:close/>
                <a:moveTo>
                  <a:pt x="182" y="80"/>
                </a:moveTo>
                <a:cubicBezTo>
                  <a:pt x="183" y="80"/>
                  <a:pt x="184" y="79"/>
                  <a:pt x="183" y="79"/>
                </a:cubicBezTo>
                <a:cubicBezTo>
                  <a:pt x="182" y="79"/>
                  <a:pt x="182" y="79"/>
                  <a:pt x="182" y="80"/>
                </a:cubicBezTo>
                <a:close/>
                <a:moveTo>
                  <a:pt x="69" y="24"/>
                </a:moveTo>
                <a:cubicBezTo>
                  <a:pt x="70" y="24"/>
                  <a:pt x="70" y="24"/>
                  <a:pt x="71" y="24"/>
                </a:cubicBezTo>
                <a:cubicBezTo>
                  <a:pt x="71" y="23"/>
                  <a:pt x="71" y="23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3"/>
                  <a:pt x="70" y="23"/>
                  <a:pt x="69" y="24"/>
                </a:cubicBezTo>
                <a:close/>
                <a:moveTo>
                  <a:pt x="111" y="71"/>
                </a:moveTo>
                <a:cubicBezTo>
                  <a:pt x="111" y="70"/>
                  <a:pt x="112" y="70"/>
                  <a:pt x="112" y="69"/>
                </a:cubicBezTo>
                <a:cubicBezTo>
                  <a:pt x="111" y="69"/>
                  <a:pt x="110" y="69"/>
                  <a:pt x="111" y="71"/>
                </a:cubicBezTo>
                <a:close/>
                <a:moveTo>
                  <a:pt x="161" y="170"/>
                </a:moveTo>
                <a:cubicBezTo>
                  <a:pt x="162" y="170"/>
                  <a:pt x="162" y="170"/>
                  <a:pt x="163" y="170"/>
                </a:cubicBezTo>
                <a:cubicBezTo>
                  <a:pt x="162" y="170"/>
                  <a:pt x="161" y="169"/>
                  <a:pt x="161" y="170"/>
                </a:cubicBezTo>
                <a:close/>
                <a:moveTo>
                  <a:pt x="89" y="56"/>
                </a:moveTo>
                <a:cubicBezTo>
                  <a:pt x="87" y="56"/>
                  <a:pt x="87" y="56"/>
                  <a:pt x="86" y="57"/>
                </a:cubicBezTo>
                <a:cubicBezTo>
                  <a:pt x="87" y="56"/>
                  <a:pt x="88" y="56"/>
                  <a:pt x="89" y="56"/>
                </a:cubicBezTo>
                <a:close/>
                <a:moveTo>
                  <a:pt x="183" y="141"/>
                </a:moveTo>
                <a:cubicBezTo>
                  <a:pt x="183" y="140"/>
                  <a:pt x="184" y="140"/>
                  <a:pt x="184" y="139"/>
                </a:cubicBezTo>
                <a:cubicBezTo>
                  <a:pt x="183" y="139"/>
                  <a:pt x="183" y="139"/>
                  <a:pt x="183" y="141"/>
                </a:cubicBezTo>
                <a:close/>
                <a:moveTo>
                  <a:pt x="107" y="100"/>
                </a:moveTo>
                <a:cubicBezTo>
                  <a:pt x="107" y="99"/>
                  <a:pt x="107" y="98"/>
                  <a:pt x="107" y="97"/>
                </a:cubicBezTo>
                <a:cubicBezTo>
                  <a:pt x="106" y="98"/>
                  <a:pt x="107" y="99"/>
                  <a:pt x="107" y="100"/>
                </a:cubicBezTo>
                <a:close/>
                <a:moveTo>
                  <a:pt x="73" y="24"/>
                </a:moveTo>
                <a:cubicBezTo>
                  <a:pt x="74" y="24"/>
                  <a:pt x="74" y="24"/>
                  <a:pt x="75" y="24"/>
                </a:cubicBezTo>
                <a:cubicBezTo>
                  <a:pt x="74" y="23"/>
                  <a:pt x="74" y="23"/>
                  <a:pt x="74" y="22"/>
                </a:cubicBezTo>
                <a:cubicBezTo>
                  <a:pt x="74" y="23"/>
                  <a:pt x="74" y="23"/>
                  <a:pt x="73" y="24"/>
                </a:cubicBezTo>
                <a:close/>
                <a:moveTo>
                  <a:pt x="147" y="39"/>
                </a:moveTo>
                <a:cubicBezTo>
                  <a:pt x="147" y="39"/>
                  <a:pt x="148" y="39"/>
                  <a:pt x="148" y="38"/>
                </a:cubicBezTo>
                <a:cubicBezTo>
                  <a:pt x="147" y="38"/>
                  <a:pt x="147" y="38"/>
                  <a:pt x="147" y="39"/>
                </a:cubicBezTo>
                <a:close/>
                <a:moveTo>
                  <a:pt x="63" y="27"/>
                </a:move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8"/>
                </a:cubicBezTo>
                <a:cubicBezTo>
                  <a:pt x="61" y="28"/>
                  <a:pt x="61" y="28"/>
                  <a:pt x="61" y="29"/>
                </a:cubicBezTo>
                <a:cubicBezTo>
                  <a:pt x="62" y="28"/>
                  <a:pt x="62" y="28"/>
                  <a:pt x="63" y="27"/>
                </a:cubicBezTo>
                <a:close/>
                <a:moveTo>
                  <a:pt x="112" y="46"/>
                </a:moveTo>
                <a:cubicBezTo>
                  <a:pt x="113" y="45"/>
                  <a:pt x="113" y="45"/>
                  <a:pt x="114" y="44"/>
                </a:cubicBezTo>
                <a:cubicBezTo>
                  <a:pt x="113" y="45"/>
                  <a:pt x="112" y="45"/>
                  <a:pt x="112" y="46"/>
                </a:cubicBezTo>
                <a:close/>
                <a:moveTo>
                  <a:pt x="25" y="27"/>
                </a:move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8"/>
                  <a:pt x="25" y="27"/>
                </a:cubicBezTo>
                <a:close/>
                <a:moveTo>
                  <a:pt x="171" y="21"/>
                </a:moveTo>
                <a:cubicBezTo>
                  <a:pt x="170" y="22"/>
                  <a:pt x="170" y="22"/>
                  <a:pt x="169" y="23"/>
                </a:cubicBezTo>
                <a:cubicBezTo>
                  <a:pt x="170" y="22"/>
                  <a:pt x="171" y="23"/>
                  <a:pt x="171" y="21"/>
                </a:cubicBezTo>
                <a:close/>
                <a:moveTo>
                  <a:pt x="161" y="33"/>
                </a:moveTo>
                <a:cubicBezTo>
                  <a:pt x="161" y="33"/>
                  <a:pt x="161" y="34"/>
                  <a:pt x="161" y="34"/>
                </a:cubicBezTo>
                <a:cubicBezTo>
                  <a:pt x="162" y="33"/>
                  <a:pt x="163" y="33"/>
                  <a:pt x="163" y="32"/>
                </a:cubicBezTo>
                <a:cubicBezTo>
                  <a:pt x="162" y="32"/>
                  <a:pt x="161" y="33"/>
                  <a:pt x="161" y="33"/>
                </a:cubicBezTo>
                <a:close/>
                <a:moveTo>
                  <a:pt x="58" y="32"/>
                </a:moveTo>
                <a:cubicBezTo>
                  <a:pt x="57" y="32"/>
                  <a:pt x="57" y="32"/>
                  <a:pt x="56" y="32"/>
                </a:cubicBezTo>
                <a:cubicBezTo>
                  <a:pt x="57" y="33"/>
                  <a:pt x="57" y="33"/>
                  <a:pt x="57" y="34"/>
                </a:cubicBezTo>
                <a:cubicBezTo>
                  <a:pt x="57" y="33"/>
                  <a:pt x="57" y="33"/>
                  <a:pt x="58" y="32"/>
                </a:cubicBezTo>
                <a:close/>
                <a:moveTo>
                  <a:pt x="86" y="60"/>
                </a:moveTo>
                <a:cubicBezTo>
                  <a:pt x="86" y="60"/>
                  <a:pt x="86" y="60"/>
                  <a:pt x="86" y="61"/>
                </a:cubicBezTo>
                <a:cubicBezTo>
                  <a:pt x="87" y="60"/>
                  <a:pt x="87" y="60"/>
                  <a:pt x="87" y="59"/>
                </a:cubicBezTo>
                <a:cubicBezTo>
                  <a:pt x="87" y="59"/>
                  <a:pt x="86" y="59"/>
                  <a:pt x="86" y="60"/>
                </a:cubicBezTo>
                <a:close/>
                <a:moveTo>
                  <a:pt x="46" y="26"/>
                </a:moveTo>
                <a:cubicBezTo>
                  <a:pt x="45" y="26"/>
                  <a:pt x="45" y="26"/>
                  <a:pt x="44" y="26"/>
                </a:cubicBezTo>
                <a:cubicBezTo>
                  <a:pt x="44" y="26"/>
                  <a:pt x="44" y="26"/>
                  <a:pt x="45" y="27"/>
                </a:cubicBezTo>
                <a:cubicBezTo>
                  <a:pt x="45" y="26"/>
                  <a:pt x="45" y="26"/>
                  <a:pt x="46" y="26"/>
                </a:cubicBezTo>
                <a:close/>
                <a:moveTo>
                  <a:pt x="33" y="156"/>
                </a:moveTo>
                <a:cubicBezTo>
                  <a:pt x="33" y="158"/>
                  <a:pt x="33" y="158"/>
                  <a:pt x="33" y="159"/>
                </a:cubicBezTo>
                <a:cubicBezTo>
                  <a:pt x="33" y="158"/>
                  <a:pt x="33" y="157"/>
                  <a:pt x="33" y="156"/>
                </a:cubicBezTo>
                <a:close/>
                <a:moveTo>
                  <a:pt x="46" y="120"/>
                </a:move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1"/>
                  <a:pt x="45" y="121"/>
                  <a:pt x="46" y="120"/>
                </a:cubicBezTo>
                <a:close/>
                <a:moveTo>
                  <a:pt x="192" y="146"/>
                </a:moveTo>
                <a:cubicBezTo>
                  <a:pt x="192" y="146"/>
                  <a:pt x="191" y="146"/>
                  <a:pt x="191" y="146"/>
                </a:cubicBezTo>
                <a:cubicBezTo>
                  <a:pt x="191" y="147"/>
                  <a:pt x="191" y="148"/>
                  <a:pt x="191" y="149"/>
                </a:cubicBezTo>
                <a:cubicBezTo>
                  <a:pt x="191" y="149"/>
                  <a:pt x="192" y="149"/>
                  <a:pt x="192" y="149"/>
                </a:cubicBezTo>
                <a:cubicBezTo>
                  <a:pt x="192" y="148"/>
                  <a:pt x="192" y="147"/>
                  <a:pt x="192" y="146"/>
                </a:cubicBezTo>
                <a:close/>
                <a:moveTo>
                  <a:pt x="118" y="79"/>
                </a:moveTo>
                <a:cubicBezTo>
                  <a:pt x="120" y="79"/>
                  <a:pt x="120" y="79"/>
                  <a:pt x="120" y="78"/>
                </a:cubicBezTo>
                <a:cubicBezTo>
                  <a:pt x="120" y="79"/>
                  <a:pt x="119" y="79"/>
                  <a:pt x="118" y="79"/>
                </a:cubicBezTo>
                <a:close/>
                <a:moveTo>
                  <a:pt x="187" y="162"/>
                </a:moveTo>
                <a:cubicBezTo>
                  <a:pt x="187" y="163"/>
                  <a:pt x="187" y="163"/>
                  <a:pt x="187" y="164"/>
                </a:cubicBezTo>
                <a:cubicBezTo>
                  <a:pt x="188" y="164"/>
                  <a:pt x="188" y="163"/>
                  <a:pt x="187" y="162"/>
                </a:cubicBezTo>
                <a:close/>
                <a:moveTo>
                  <a:pt x="174" y="82"/>
                </a:moveTo>
                <a:cubicBezTo>
                  <a:pt x="174" y="82"/>
                  <a:pt x="173" y="82"/>
                  <a:pt x="173" y="82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4"/>
                  <a:pt x="174" y="84"/>
                  <a:pt x="174" y="85"/>
                </a:cubicBezTo>
                <a:cubicBezTo>
                  <a:pt x="174" y="84"/>
                  <a:pt x="174" y="83"/>
                  <a:pt x="174" y="82"/>
                </a:cubicBezTo>
                <a:close/>
                <a:moveTo>
                  <a:pt x="98" y="71"/>
                </a:moveTo>
                <a:cubicBezTo>
                  <a:pt x="100" y="71"/>
                  <a:pt x="100" y="71"/>
                  <a:pt x="99" y="70"/>
                </a:cubicBezTo>
                <a:cubicBezTo>
                  <a:pt x="99" y="70"/>
                  <a:pt x="98" y="71"/>
                  <a:pt x="98" y="71"/>
                </a:cubicBezTo>
                <a:close/>
                <a:moveTo>
                  <a:pt x="66" y="129"/>
                </a:moveTo>
                <a:cubicBezTo>
                  <a:pt x="65" y="129"/>
                  <a:pt x="65" y="129"/>
                  <a:pt x="65" y="130"/>
                </a:cubicBezTo>
                <a:cubicBezTo>
                  <a:pt x="66" y="130"/>
                  <a:pt x="66" y="129"/>
                  <a:pt x="66" y="129"/>
                </a:cubicBezTo>
                <a:close/>
                <a:moveTo>
                  <a:pt x="88" y="103"/>
                </a:moveTo>
                <a:cubicBezTo>
                  <a:pt x="87" y="103"/>
                  <a:pt x="87" y="103"/>
                  <a:pt x="87" y="104"/>
                </a:cubicBezTo>
                <a:cubicBezTo>
                  <a:pt x="87" y="103"/>
                  <a:pt x="88" y="103"/>
                  <a:pt x="88" y="103"/>
                </a:cubicBezTo>
                <a:close/>
                <a:moveTo>
                  <a:pt x="112" y="74"/>
                </a:moveTo>
                <a:cubicBezTo>
                  <a:pt x="112" y="74"/>
                  <a:pt x="112" y="74"/>
                  <a:pt x="112" y="73"/>
                </a:cubicBezTo>
                <a:cubicBezTo>
                  <a:pt x="111" y="74"/>
                  <a:pt x="110" y="74"/>
                  <a:pt x="111" y="75"/>
                </a:cubicBezTo>
                <a:cubicBezTo>
                  <a:pt x="111" y="75"/>
                  <a:pt x="112" y="74"/>
                  <a:pt x="112" y="74"/>
                </a:cubicBezTo>
                <a:close/>
                <a:moveTo>
                  <a:pt x="224" y="203"/>
                </a:moveTo>
                <a:cubicBezTo>
                  <a:pt x="224" y="203"/>
                  <a:pt x="223" y="203"/>
                  <a:pt x="223" y="202"/>
                </a:cubicBezTo>
                <a:cubicBezTo>
                  <a:pt x="223" y="202"/>
                  <a:pt x="222" y="202"/>
                  <a:pt x="222" y="202"/>
                </a:cubicBezTo>
                <a:cubicBezTo>
                  <a:pt x="223" y="203"/>
                  <a:pt x="223" y="203"/>
                  <a:pt x="224" y="203"/>
                </a:cubicBezTo>
                <a:close/>
                <a:moveTo>
                  <a:pt x="115" y="30"/>
                </a:move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30"/>
                  <a:pt x="113" y="30"/>
                </a:cubicBezTo>
                <a:cubicBezTo>
                  <a:pt x="114" y="30"/>
                  <a:pt x="114" y="30"/>
                  <a:pt x="115" y="30"/>
                </a:cubicBezTo>
                <a:close/>
                <a:moveTo>
                  <a:pt x="34" y="99"/>
                </a:moveTo>
                <a:cubicBezTo>
                  <a:pt x="34" y="100"/>
                  <a:pt x="34" y="100"/>
                  <a:pt x="34" y="101"/>
                </a:cubicBezTo>
                <a:cubicBezTo>
                  <a:pt x="34" y="100"/>
                  <a:pt x="34" y="100"/>
                  <a:pt x="34" y="99"/>
                </a:cubicBezTo>
                <a:close/>
                <a:moveTo>
                  <a:pt x="100" y="54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0" y="52"/>
                  <a:pt x="100" y="52"/>
                </a:cubicBezTo>
                <a:cubicBezTo>
                  <a:pt x="100" y="53"/>
                  <a:pt x="100" y="53"/>
                  <a:pt x="100" y="54"/>
                </a:cubicBezTo>
                <a:close/>
                <a:moveTo>
                  <a:pt x="71" y="128"/>
                </a:moveTo>
                <a:cubicBezTo>
                  <a:pt x="71" y="128"/>
                  <a:pt x="71" y="128"/>
                  <a:pt x="71" y="128"/>
                </a:cubicBezTo>
                <a:cubicBezTo>
                  <a:pt x="70" y="128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1" y="128"/>
                  <a:pt x="71" y="128"/>
                </a:cubicBezTo>
                <a:close/>
                <a:moveTo>
                  <a:pt x="111" y="121"/>
                </a:moveTo>
                <a:cubicBezTo>
                  <a:pt x="112" y="122"/>
                  <a:pt x="112" y="122"/>
                  <a:pt x="113" y="121"/>
                </a:cubicBezTo>
                <a:cubicBezTo>
                  <a:pt x="112" y="121"/>
                  <a:pt x="112" y="121"/>
                  <a:pt x="111" y="121"/>
                </a:cubicBezTo>
                <a:close/>
                <a:moveTo>
                  <a:pt x="55" y="177"/>
                </a:moveTo>
                <a:cubicBezTo>
                  <a:pt x="55" y="178"/>
                  <a:pt x="55" y="179"/>
                  <a:pt x="55" y="179"/>
                </a:cubicBezTo>
                <a:cubicBezTo>
                  <a:pt x="56" y="178"/>
                  <a:pt x="56" y="178"/>
                  <a:pt x="55" y="177"/>
                </a:cubicBezTo>
                <a:close/>
                <a:moveTo>
                  <a:pt x="119" y="112"/>
                </a:moveTo>
                <a:cubicBezTo>
                  <a:pt x="119" y="112"/>
                  <a:pt x="119" y="112"/>
                  <a:pt x="119" y="112"/>
                </a:cubicBezTo>
                <a:cubicBezTo>
                  <a:pt x="119" y="113"/>
                  <a:pt x="119" y="113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2"/>
                </a:cubicBezTo>
                <a:close/>
                <a:moveTo>
                  <a:pt x="164" y="44"/>
                </a:moveTo>
                <a:cubicBezTo>
                  <a:pt x="164" y="44"/>
                  <a:pt x="165" y="44"/>
                  <a:pt x="165" y="43"/>
                </a:cubicBezTo>
                <a:cubicBezTo>
                  <a:pt x="164" y="43"/>
                  <a:pt x="164" y="44"/>
                  <a:pt x="164" y="44"/>
                </a:cubicBezTo>
                <a:close/>
                <a:moveTo>
                  <a:pt x="4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4" y="46"/>
                  <a:pt x="44" y="47"/>
                  <a:pt x="44" y="47"/>
                </a:cubicBezTo>
                <a:close/>
                <a:moveTo>
                  <a:pt x="197" y="55"/>
                </a:moveTo>
                <a:cubicBezTo>
                  <a:pt x="197" y="55"/>
                  <a:pt x="197" y="55"/>
                  <a:pt x="197" y="55"/>
                </a:cubicBezTo>
                <a:cubicBezTo>
                  <a:pt x="197" y="56"/>
                  <a:pt x="197" y="56"/>
                  <a:pt x="197" y="57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6"/>
                  <a:pt x="197" y="56"/>
                  <a:pt x="197" y="55"/>
                </a:cubicBezTo>
                <a:close/>
                <a:moveTo>
                  <a:pt x="131" y="79"/>
                </a:moveTo>
                <a:cubicBezTo>
                  <a:pt x="131" y="80"/>
                  <a:pt x="130" y="80"/>
                  <a:pt x="130" y="81"/>
                </a:cubicBezTo>
                <a:cubicBezTo>
                  <a:pt x="130" y="80"/>
                  <a:pt x="131" y="80"/>
                  <a:pt x="131" y="79"/>
                </a:cubicBezTo>
                <a:close/>
                <a:moveTo>
                  <a:pt x="24" y="8"/>
                </a:moveTo>
                <a:cubicBezTo>
                  <a:pt x="23" y="8"/>
                  <a:pt x="23" y="9"/>
                  <a:pt x="23" y="9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lose/>
                <a:moveTo>
                  <a:pt x="21" y="193"/>
                </a:moveTo>
                <a:cubicBezTo>
                  <a:pt x="22" y="192"/>
                  <a:pt x="22" y="192"/>
                  <a:pt x="21" y="192"/>
                </a:cubicBezTo>
                <a:cubicBezTo>
                  <a:pt x="21" y="192"/>
                  <a:pt x="21" y="192"/>
                  <a:pt x="21" y="193"/>
                </a:cubicBezTo>
                <a:close/>
                <a:moveTo>
                  <a:pt x="202" y="144"/>
                </a:moveTo>
                <a:cubicBezTo>
                  <a:pt x="202" y="144"/>
                  <a:pt x="201" y="144"/>
                  <a:pt x="201" y="144"/>
                </a:cubicBezTo>
                <a:cubicBezTo>
                  <a:pt x="201" y="145"/>
                  <a:pt x="201" y="145"/>
                  <a:pt x="201" y="146"/>
                </a:cubicBezTo>
                <a:cubicBezTo>
                  <a:pt x="201" y="146"/>
                  <a:pt x="202" y="146"/>
                  <a:pt x="202" y="146"/>
                </a:cubicBezTo>
                <a:cubicBezTo>
                  <a:pt x="202" y="145"/>
                  <a:pt x="202" y="145"/>
                  <a:pt x="202" y="144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ubicBezTo>
                  <a:pt x="170" y="120"/>
                  <a:pt x="170" y="121"/>
                  <a:pt x="170" y="121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21"/>
                  <a:pt x="170" y="120"/>
                  <a:pt x="170" y="120"/>
                </a:cubicBezTo>
                <a:close/>
                <a:moveTo>
                  <a:pt x="176" y="60"/>
                </a:moveTo>
                <a:cubicBezTo>
                  <a:pt x="176" y="60"/>
                  <a:pt x="176" y="60"/>
                  <a:pt x="176" y="60"/>
                </a:cubicBezTo>
                <a:cubicBezTo>
                  <a:pt x="176" y="61"/>
                  <a:pt x="176" y="61"/>
                  <a:pt x="176" y="62"/>
                </a:cubicBezTo>
                <a:cubicBezTo>
                  <a:pt x="176" y="61"/>
                  <a:pt x="176" y="61"/>
                  <a:pt x="176" y="60"/>
                </a:cubicBezTo>
                <a:close/>
                <a:moveTo>
                  <a:pt x="130" y="40"/>
                </a:moveTo>
                <a:cubicBezTo>
                  <a:pt x="130" y="41"/>
                  <a:pt x="130" y="41"/>
                  <a:pt x="129" y="41"/>
                </a:cubicBezTo>
                <a:cubicBezTo>
                  <a:pt x="130" y="41"/>
                  <a:pt x="129" y="42"/>
                  <a:pt x="130" y="42"/>
                </a:cubicBezTo>
                <a:cubicBezTo>
                  <a:pt x="130" y="41"/>
                  <a:pt x="130" y="41"/>
                  <a:pt x="130" y="40"/>
                </a:cubicBezTo>
                <a:close/>
                <a:moveTo>
                  <a:pt x="96" y="53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6" y="53"/>
                </a:cubicBezTo>
                <a:close/>
                <a:moveTo>
                  <a:pt x="30" y="32"/>
                </a:moveTo>
                <a:cubicBezTo>
                  <a:pt x="29" y="32"/>
                  <a:pt x="29" y="32"/>
                  <a:pt x="29" y="33"/>
                </a:cubicBezTo>
                <a:cubicBezTo>
                  <a:pt x="30" y="33"/>
                  <a:pt x="30" y="32"/>
                  <a:pt x="30" y="32"/>
                </a:cubicBezTo>
                <a:close/>
                <a:moveTo>
                  <a:pt x="190" y="30"/>
                </a:moveTo>
                <a:cubicBezTo>
                  <a:pt x="190" y="30"/>
                  <a:pt x="190" y="31"/>
                  <a:pt x="190" y="31"/>
                </a:cubicBezTo>
                <a:cubicBezTo>
                  <a:pt x="190" y="30"/>
                  <a:pt x="190" y="30"/>
                  <a:pt x="190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30"/>
                  <a:pt x="190" y="30"/>
                  <a:pt x="190" y="30"/>
                </a:cubicBezTo>
                <a:close/>
                <a:moveTo>
                  <a:pt x="50" y="26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50" y="26"/>
                </a:cubicBezTo>
                <a:close/>
                <a:moveTo>
                  <a:pt x="189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9" y="141"/>
                  <a:pt x="189" y="141"/>
                  <a:pt x="189" y="140"/>
                </a:cubicBezTo>
                <a:cubicBezTo>
                  <a:pt x="189" y="140"/>
                  <a:pt x="188" y="140"/>
                  <a:pt x="188" y="140"/>
                </a:cubicBezTo>
                <a:cubicBezTo>
                  <a:pt x="188" y="141"/>
                  <a:pt x="188" y="141"/>
                  <a:pt x="189" y="142"/>
                </a:cubicBezTo>
                <a:close/>
                <a:moveTo>
                  <a:pt x="81" y="137"/>
                </a:moveTo>
                <a:cubicBezTo>
                  <a:pt x="81" y="137"/>
                  <a:pt x="81" y="137"/>
                  <a:pt x="81" y="136"/>
                </a:cubicBezTo>
                <a:cubicBezTo>
                  <a:pt x="81" y="137"/>
                  <a:pt x="81" y="137"/>
                  <a:pt x="81" y="137"/>
                </a:cubicBezTo>
                <a:close/>
                <a:moveTo>
                  <a:pt x="176" y="157"/>
                </a:moveTo>
                <a:cubicBezTo>
                  <a:pt x="176" y="157"/>
                  <a:pt x="176" y="157"/>
                  <a:pt x="176" y="157"/>
                </a:cubicBezTo>
                <a:cubicBezTo>
                  <a:pt x="176" y="156"/>
                  <a:pt x="176" y="156"/>
                  <a:pt x="17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56"/>
                  <a:pt x="176" y="157"/>
                  <a:pt x="176" y="157"/>
                </a:cubicBezTo>
                <a:close/>
                <a:moveTo>
                  <a:pt x="33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8"/>
                  <a:pt x="33" y="88"/>
                </a:cubicBezTo>
                <a:close/>
                <a:moveTo>
                  <a:pt x="9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3" y="88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7"/>
                  <a:pt x="92" y="88"/>
                  <a:pt x="92" y="88"/>
                </a:cubicBezTo>
                <a:close/>
                <a:moveTo>
                  <a:pt x="183" y="136"/>
                </a:moveTo>
                <a:cubicBezTo>
                  <a:pt x="183" y="136"/>
                  <a:pt x="183" y="136"/>
                  <a:pt x="184" y="136"/>
                </a:cubicBezTo>
                <a:cubicBezTo>
                  <a:pt x="184" y="136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6"/>
                  <a:pt x="183" y="136"/>
                </a:cubicBezTo>
                <a:close/>
                <a:moveTo>
                  <a:pt x="191" y="91"/>
                </a:move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2" y="91"/>
                  <a:pt x="192" y="91"/>
                </a:cubicBezTo>
                <a:cubicBezTo>
                  <a:pt x="192" y="91"/>
                  <a:pt x="192" y="90"/>
                  <a:pt x="192" y="90"/>
                </a:cubicBezTo>
                <a:cubicBezTo>
                  <a:pt x="192" y="91"/>
                  <a:pt x="191" y="91"/>
                  <a:pt x="191" y="91"/>
                </a:cubicBezTo>
                <a:close/>
                <a:moveTo>
                  <a:pt x="152" y="71"/>
                </a:moveTo>
                <a:cubicBezTo>
                  <a:pt x="153" y="71"/>
                  <a:pt x="153" y="71"/>
                  <a:pt x="153" y="70"/>
                </a:cubicBezTo>
                <a:cubicBezTo>
                  <a:pt x="153" y="71"/>
                  <a:pt x="153" y="71"/>
                  <a:pt x="152" y="71"/>
                </a:cubicBezTo>
                <a:close/>
                <a:moveTo>
                  <a:pt x="65" y="23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5" y="23"/>
                </a:cubicBezTo>
                <a:close/>
                <a:moveTo>
                  <a:pt x="39" y="134"/>
                </a:moveTo>
                <a:cubicBezTo>
                  <a:pt x="39" y="134"/>
                  <a:pt x="40" y="134"/>
                  <a:pt x="39" y="133"/>
                </a:cubicBezTo>
                <a:cubicBezTo>
                  <a:pt x="39" y="134"/>
                  <a:pt x="39" y="134"/>
                  <a:pt x="39" y="134"/>
                </a:cubicBezTo>
                <a:close/>
                <a:moveTo>
                  <a:pt x="198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lose/>
                <a:moveTo>
                  <a:pt x="147" y="131"/>
                </a:moveTo>
                <a:cubicBezTo>
                  <a:pt x="147" y="131"/>
                  <a:pt x="147" y="131"/>
                  <a:pt x="147" y="131"/>
                </a:cubicBezTo>
                <a:cubicBezTo>
                  <a:pt x="147" y="131"/>
                  <a:pt x="147" y="130"/>
                  <a:pt x="148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1"/>
                </a:cubicBezTo>
                <a:close/>
                <a:moveTo>
                  <a:pt x="174" y="7"/>
                </a:move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3" y="7"/>
                </a:cubicBezTo>
                <a:cubicBezTo>
                  <a:pt x="173" y="7"/>
                  <a:pt x="173" y="7"/>
                  <a:pt x="173" y="7"/>
                </a:cubicBezTo>
                <a:cubicBezTo>
                  <a:pt x="174" y="7"/>
                  <a:pt x="174" y="7"/>
                  <a:pt x="174" y="7"/>
                </a:cubicBezTo>
                <a:close/>
                <a:moveTo>
                  <a:pt x="32" y="73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lose/>
                <a:moveTo>
                  <a:pt x="117" y="26"/>
                </a:move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5"/>
                </a:cubicBezTo>
                <a:cubicBezTo>
                  <a:pt x="118" y="26"/>
                  <a:pt x="118" y="26"/>
                  <a:pt x="117" y="26"/>
                </a:cubicBezTo>
                <a:close/>
                <a:moveTo>
                  <a:pt x="232" y="53"/>
                </a:moveTo>
                <a:cubicBezTo>
                  <a:pt x="232" y="53"/>
                  <a:pt x="233" y="53"/>
                  <a:pt x="233" y="53"/>
                </a:cubicBezTo>
                <a:cubicBezTo>
                  <a:pt x="233" y="53"/>
                  <a:pt x="233" y="52"/>
                  <a:pt x="233" y="52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2" y="53"/>
                </a:cubicBezTo>
                <a:close/>
                <a:moveTo>
                  <a:pt x="98" y="124"/>
                </a:moveTo>
                <a:cubicBezTo>
                  <a:pt x="98" y="124"/>
                  <a:pt x="98" y="124"/>
                  <a:pt x="98" y="123"/>
                </a:cubicBezTo>
                <a:cubicBezTo>
                  <a:pt x="98" y="124"/>
                  <a:pt x="98" y="124"/>
                  <a:pt x="97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4"/>
                  <a:pt x="98" y="124"/>
                  <a:pt x="98" y="124"/>
                </a:cubicBezTo>
                <a:close/>
                <a:moveTo>
                  <a:pt x="54" y="29"/>
                </a:moveTo>
                <a:cubicBezTo>
                  <a:pt x="54" y="29"/>
                  <a:pt x="54" y="28"/>
                  <a:pt x="54" y="28"/>
                </a:cubicBezTo>
                <a:cubicBezTo>
                  <a:pt x="53" y="28"/>
                  <a:pt x="53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3" y="29"/>
                  <a:pt x="53" y="29"/>
                  <a:pt x="54" y="29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612628" y="2495091"/>
            <a:ext cx="1123904" cy="1068919"/>
            <a:chOff x="7096126" y="3055938"/>
            <a:chExt cx="811213" cy="771525"/>
          </a:xfrm>
          <a:solidFill>
            <a:srgbClr val="0057A6"/>
          </a:solidFill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7546976" y="3082925"/>
              <a:ext cx="360363" cy="744538"/>
            </a:xfrm>
            <a:custGeom>
              <a:avLst/>
              <a:gdLst>
                <a:gd name="T0" fmla="*/ 102 w 111"/>
                <a:gd name="T1" fmla="*/ 113 h 227"/>
                <a:gd name="T2" fmla="*/ 13 w 111"/>
                <a:gd name="T3" fmla="*/ 215 h 227"/>
                <a:gd name="T4" fmla="*/ 2 w 111"/>
                <a:gd name="T5" fmla="*/ 53 h 227"/>
                <a:gd name="T6" fmla="*/ 33 w 111"/>
                <a:gd name="T7" fmla="*/ 38 h 227"/>
                <a:gd name="T8" fmla="*/ 81 w 111"/>
                <a:gd name="T9" fmla="*/ 160 h 227"/>
                <a:gd name="T10" fmla="*/ 18 w 111"/>
                <a:gd name="T11" fmla="*/ 221 h 227"/>
                <a:gd name="T12" fmla="*/ 43 w 111"/>
                <a:gd name="T13" fmla="*/ 182 h 227"/>
                <a:gd name="T14" fmla="*/ 96 w 111"/>
                <a:gd name="T15" fmla="*/ 133 h 227"/>
                <a:gd name="T16" fmla="*/ 93 w 111"/>
                <a:gd name="T17" fmla="*/ 145 h 227"/>
                <a:gd name="T18" fmla="*/ 71 w 111"/>
                <a:gd name="T19" fmla="*/ 128 h 227"/>
                <a:gd name="T20" fmla="*/ 53 w 111"/>
                <a:gd name="T21" fmla="*/ 142 h 227"/>
                <a:gd name="T22" fmla="*/ 14 w 111"/>
                <a:gd name="T23" fmla="*/ 182 h 227"/>
                <a:gd name="T24" fmla="*/ 64 w 111"/>
                <a:gd name="T25" fmla="*/ 138 h 227"/>
                <a:gd name="T26" fmla="*/ 33 w 111"/>
                <a:gd name="T27" fmla="*/ 185 h 227"/>
                <a:gd name="T28" fmla="*/ 61 w 111"/>
                <a:gd name="T29" fmla="*/ 70 h 227"/>
                <a:gd name="T30" fmla="*/ 40 w 111"/>
                <a:gd name="T31" fmla="*/ 52 h 227"/>
                <a:gd name="T32" fmla="*/ 63 w 111"/>
                <a:gd name="T33" fmla="*/ 56 h 227"/>
                <a:gd name="T34" fmla="*/ 48 w 111"/>
                <a:gd name="T35" fmla="*/ 43 h 227"/>
                <a:gd name="T36" fmla="*/ 22 w 111"/>
                <a:gd name="T37" fmla="*/ 57 h 227"/>
                <a:gd name="T38" fmla="*/ 43 w 111"/>
                <a:gd name="T39" fmla="*/ 88 h 227"/>
                <a:gd name="T40" fmla="*/ 41 w 111"/>
                <a:gd name="T41" fmla="*/ 121 h 227"/>
                <a:gd name="T42" fmla="*/ 16 w 111"/>
                <a:gd name="T43" fmla="*/ 45 h 227"/>
                <a:gd name="T44" fmla="*/ 54 w 111"/>
                <a:gd name="T45" fmla="*/ 72 h 227"/>
                <a:gd name="T46" fmla="*/ 69 w 111"/>
                <a:gd name="T47" fmla="*/ 95 h 227"/>
                <a:gd name="T48" fmla="*/ 32 w 111"/>
                <a:gd name="T49" fmla="*/ 52 h 227"/>
                <a:gd name="T50" fmla="*/ 5 w 111"/>
                <a:gd name="T51" fmla="*/ 111 h 227"/>
                <a:gd name="T52" fmla="*/ 55 w 111"/>
                <a:gd name="T53" fmla="*/ 114 h 227"/>
                <a:gd name="T54" fmla="*/ 22 w 111"/>
                <a:gd name="T55" fmla="*/ 21 h 227"/>
                <a:gd name="T56" fmla="*/ 5 w 111"/>
                <a:gd name="T57" fmla="*/ 71 h 227"/>
                <a:gd name="T58" fmla="*/ 7 w 111"/>
                <a:gd name="T59" fmla="*/ 133 h 227"/>
                <a:gd name="T60" fmla="*/ 24 w 111"/>
                <a:gd name="T61" fmla="*/ 33 h 227"/>
                <a:gd name="T62" fmla="*/ 57 w 111"/>
                <a:gd name="T63" fmla="*/ 89 h 227"/>
                <a:gd name="T64" fmla="*/ 78 w 111"/>
                <a:gd name="T65" fmla="*/ 83 h 227"/>
                <a:gd name="T66" fmla="*/ 6 w 111"/>
                <a:gd name="T67" fmla="*/ 145 h 227"/>
                <a:gd name="T68" fmla="*/ 42 w 111"/>
                <a:gd name="T69" fmla="*/ 101 h 227"/>
                <a:gd name="T70" fmla="*/ 28 w 111"/>
                <a:gd name="T71" fmla="*/ 58 h 227"/>
                <a:gd name="T72" fmla="*/ 36 w 111"/>
                <a:gd name="T73" fmla="*/ 138 h 227"/>
                <a:gd name="T74" fmla="*/ 62 w 111"/>
                <a:gd name="T75" fmla="*/ 114 h 227"/>
                <a:gd name="T76" fmla="*/ 57 w 111"/>
                <a:gd name="T77" fmla="*/ 128 h 227"/>
                <a:gd name="T78" fmla="*/ 50 w 111"/>
                <a:gd name="T79" fmla="*/ 135 h 227"/>
                <a:gd name="T80" fmla="*/ 29 w 111"/>
                <a:gd name="T81" fmla="*/ 150 h 227"/>
                <a:gd name="T82" fmla="*/ 26 w 111"/>
                <a:gd name="T83" fmla="*/ 161 h 227"/>
                <a:gd name="T84" fmla="*/ 77 w 111"/>
                <a:gd name="T85" fmla="*/ 109 h 227"/>
                <a:gd name="T86" fmla="*/ 10 w 111"/>
                <a:gd name="T87" fmla="*/ 122 h 227"/>
                <a:gd name="T88" fmla="*/ 5 w 111"/>
                <a:gd name="T89" fmla="*/ 107 h 227"/>
                <a:gd name="T90" fmla="*/ 26 w 111"/>
                <a:gd name="T91" fmla="*/ 150 h 227"/>
                <a:gd name="T92" fmla="*/ 76 w 111"/>
                <a:gd name="T93" fmla="*/ 91 h 227"/>
                <a:gd name="T94" fmla="*/ 83 w 111"/>
                <a:gd name="T95" fmla="*/ 158 h 227"/>
                <a:gd name="T96" fmla="*/ 22 w 111"/>
                <a:gd name="T97" fmla="*/ 31 h 227"/>
                <a:gd name="T98" fmla="*/ 72 w 111"/>
                <a:gd name="T99" fmla="*/ 79 h 227"/>
                <a:gd name="T100" fmla="*/ 90 w 111"/>
                <a:gd name="T101" fmla="*/ 104 h 227"/>
                <a:gd name="T102" fmla="*/ 80 w 111"/>
                <a:gd name="T103" fmla="*/ 93 h 227"/>
                <a:gd name="T104" fmla="*/ 29 w 111"/>
                <a:gd name="T105" fmla="*/ 34 h 227"/>
                <a:gd name="T106" fmla="*/ 5 w 111"/>
                <a:gd name="T107" fmla="*/ 131 h 227"/>
                <a:gd name="T108" fmla="*/ 24 w 111"/>
                <a:gd name="T109" fmla="*/ 28 h 227"/>
                <a:gd name="T110" fmla="*/ 4 w 111"/>
                <a:gd name="T111" fmla="*/ 52 h 227"/>
                <a:gd name="T112" fmla="*/ 48 w 111"/>
                <a:gd name="T113" fmla="*/ 98 h 227"/>
                <a:gd name="T114" fmla="*/ 17 w 111"/>
                <a:gd name="T115" fmla="*/ 84 h 227"/>
                <a:gd name="T116" fmla="*/ 30 w 111"/>
                <a:gd name="T117" fmla="*/ 103 h 227"/>
                <a:gd name="T118" fmla="*/ 79 w 111"/>
                <a:gd name="T119" fmla="*/ 9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227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7096126" y="3055938"/>
              <a:ext cx="327025" cy="765175"/>
            </a:xfrm>
            <a:custGeom>
              <a:avLst/>
              <a:gdLst>
                <a:gd name="T0" fmla="*/ 33 w 101"/>
                <a:gd name="T1" fmla="*/ 19 h 233"/>
                <a:gd name="T2" fmla="*/ 93 w 101"/>
                <a:gd name="T3" fmla="*/ 158 h 233"/>
                <a:gd name="T4" fmla="*/ 5 w 101"/>
                <a:gd name="T5" fmla="*/ 206 h 233"/>
                <a:gd name="T6" fmla="*/ 27 w 101"/>
                <a:gd name="T7" fmla="*/ 211 h 233"/>
                <a:gd name="T8" fmla="*/ 40 w 101"/>
                <a:gd name="T9" fmla="*/ 176 h 233"/>
                <a:gd name="T10" fmla="*/ 91 w 101"/>
                <a:gd name="T11" fmla="*/ 137 h 233"/>
                <a:gd name="T12" fmla="*/ 80 w 101"/>
                <a:gd name="T13" fmla="*/ 156 h 233"/>
                <a:gd name="T14" fmla="*/ 68 w 101"/>
                <a:gd name="T15" fmla="*/ 145 h 233"/>
                <a:gd name="T16" fmla="*/ 42 w 101"/>
                <a:gd name="T17" fmla="*/ 175 h 233"/>
                <a:gd name="T18" fmla="*/ 53 w 101"/>
                <a:gd name="T19" fmla="*/ 163 h 233"/>
                <a:gd name="T20" fmla="*/ 27 w 101"/>
                <a:gd name="T21" fmla="*/ 130 h 233"/>
                <a:gd name="T22" fmla="*/ 50 w 101"/>
                <a:gd name="T23" fmla="*/ 67 h 233"/>
                <a:gd name="T24" fmla="*/ 84 w 101"/>
                <a:gd name="T25" fmla="*/ 162 h 233"/>
                <a:gd name="T26" fmla="*/ 10 w 101"/>
                <a:gd name="T27" fmla="*/ 178 h 233"/>
                <a:gd name="T28" fmla="*/ 34 w 101"/>
                <a:gd name="T29" fmla="*/ 39 h 233"/>
                <a:gd name="T30" fmla="*/ 41 w 101"/>
                <a:gd name="T31" fmla="*/ 77 h 233"/>
                <a:gd name="T32" fmla="*/ 80 w 101"/>
                <a:gd name="T33" fmla="*/ 102 h 233"/>
                <a:gd name="T34" fmla="*/ 58 w 101"/>
                <a:gd name="T35" fmla="*/ 92 h 233"/>
                <a:gd name="T36" fmla="*/ 11 w 101"/>
                <a:gd name="T37" fmla="*/ 84 h 233"/>
                <a:gd name="T38" fmla="*/ 26 w 101"/>
                <a:gd name="T39" fmla="*/ 68 h 233"/>
                <a:gd name="T40" fmla="*/ 12 w 101"/>
                <a:gd name="T41" fmla="*/ 53 h 233"/>
                <a:gd name="T42" fmla="*/ 13 w 101"/>
                <a:gd name="T43" fmla="*/ 138 h 233"/>
                <a:gd name="T44" fmla="*/ 41 w 101"/>
                <a:gd name="T45" fmla="*/ 68 h 233"/>
                <a:gd name="T46" fmla="*/ 89 w 101"/>
                <a:gd name="T47" fmla="*/ 111 h 233"/>
                <a:gd name="T48" fmla="*/ 16 w 101"/>
                <a:gd name="T49" fmla="*/ 123 h 233"/>
                <a:gd name="T50" fmla="*/ 84 w 101"/>
                <a:gd name="T51" fmla="*/ 99 h 233"/>
                <a:gd name="T52" fmla="*/ 66 w 101"/>
                <a:gd name="T53" fmla="*/ 132 h 233"/>
                <a:gd name="T54" fmla="*/ 20 w 101"/>
                <a:gd name="T55" fmla="*/ 63 h 233"/>
                <a:gd name="T56" fmla="*/ 18 w 101"/>
                <a:gd name="T57" fmla="*/ 88 h 233"/>
                <a:gd name="T58" fmla="*/ 68 w 101"/>
                <a:gd name="T59" fmla="*/ 113 h 233"/>
                <a:gd name="T60" fmla="*/ 16 w 101"/>
                <a:gd name="T61" fmla="*/ 81 h 233"/>
                <a:gd name="T62" fmla="*/ 24 w 101"/>
                <a:gd name="T63" fmla="*/ 147 h 233"/>
                <a:gd name="T64" fmla="*/ 24 w 101"/>
                <a:gd name="T65" fmla="*/ 161 h 233"/>
                <a:gd name="T66" fmla="*/ 19 w 101"/>
                <a:gd name="T67" fmla="*/ 34 h 233"/>
                <a:gd name="T68" fmla="*/ 64 w 101"/>
                <a:gd name="T69" fmla="*/ 135 h 233"/>
                <a:gd name="T70" fmla="*/ 23 w 101"/>
                <a:gd name="T71" fmla="*/ 93 h 233"/>
                <a:gd name="T72" fmla="*/ 47 w 101"/>
                <a:gd name="T73" fmla="*/ 98 h 233"/>
                <a:gd name="T74" fmla="*/ 67 w 101"/>
                <a:gd name="T75" fmla="*/ 107 h 233"/>
                <a:gd name="T76" fmla="*/ 49 w 101"/>
                <a:gd name="T77" fmla="*/ 112 h 233"/>
                <a:gd name="T78" fmla="*/ 12 w 101"/>
                <a:gd name="T79" fmla="*/ 186 h 233"/>
                <a:gd name="T80" fmla="*/ 24 w 101"/>
                <a:gd name="T81" fmla="*/ 74 h 233"/>
                <a:gd name="T82" fmla="*/ 33 w 101"/>
                <a:gd name="T83" fmla="*/ 58 h 233"/>
                <a:gd name="T84" fmla="*/ 59 w 101"/>
                <a:gd name="T85" fmla="*/ 149 h 233"/>
                <a:gd name="T86" fmla="*/ 53 w 101"/>
                <a:gd name="T87" fmla="*/ 136 h 233"/>
                <a:gd name="T88" fmla="*/ 42 w 101"/>
                <a:gd name="T89" fmla="*/ 128 h 233"/>
                <a:gd name="T90" fmla="*/ 39 w 101"/>
                <a:gd name="T91" fmla="*/ 145 h 233"/>
                <a:gd name="T92" fmla="*/ 61 w 101"/>
                <a:gd name="T93" fmla="*/ 82 h 233"/>
                <a:gd name="T94" fmla="*/ 58 w 101"/>
                <a:gd name="T95" fmla="*/ 134 h 233"/>
                <a:gd name="T96" fmla="*/ 62 w 101"/>
                <a:gd name="T97" fmla="*/ 123 h 233"/>
                <a:gd name="T98" fmla="*/ 68 w 101"/>
                <a:gd name="T99" fmla="*/ 91 h 233"/>
                <a:gd name="T100" fmla="*/ 33 w 101"/>
                <a:gd name="T101" fmla="*/ 31 h 233"/>
                <a:gd name="T102" fmla="*/ 25 w 101"/>
                <a:gd name="T103" fmla="*/ 18 h 233"/>
                <a:gd name="T104" fmla="*/ 65 w 101"/>
                <a:gd name="T105" fmla="*/ 100 h 233"/>
                <a:gd name="T106" fmla="*/ 58 w 101"/>
                <a:gd name="T107" fmla="*/ 107 h 233"/>
                <a:gd name="T108" fmla="*/ 56 w 101"/>
                <a:gd name="T109" fmla="*/ 88 h 233"/>
                <a:gd name="T110" fmla="*/ 41 w 101"/>
                <a:gd name="T111" fmla="*/ 120 h 233"/>
                <a:gd name="T112" fmla="*/ 19 w 101"/>
                <a:gd name="T113" fmla="*/ 11 h 233"/>
                <a:gd name="T114" fmla="*/ 40 w 101"/>
                <a:gd name="T115" fmla="*/ 127 h 233"/>
                <a:gd name="T116" fmla="*/ 32 w 101"/>
                <a:gd name="T117" fmla="*/ 102 h 233"/>
                <a:gd name="T118" fmla="*/ 27 w 101"/>
                <a:gd name="T119" fmla="*/ 34 h 233"/>
                <a:gd name="T120" fmla="*/ 62 w 101"/>
                <a:gd name="T121" fmla="*/ 88 h 233"/>
                <a:gd name="T122" fmla="*/ 6 w 101"/>
                <a:gd name="T123" fmla="*/ 19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233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46997" y="39246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72634" y="39246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53388" y="3930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83365" y="39246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048187" y="4828340"/>
            <a:ext cx="180729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edit the content and freely stretch the text box size to your needs.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876872" y="4828340"/>
            <a:ext cx="180729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edit the content and freely stretch the text box size to your needs.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725325" y="4828340"/>
            <a:ext cx="180729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edit the content and freely stretch the text box size to your needs.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333615" y="4828340"/>
            <a:ext cx="1807296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edit the content and freely stretch the text box size to your needs.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36785" y="4164927"/>
            <a:ext cx="2036195" cy="221399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rgbClr val="0057A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3762422" y="4164926"/>
            <a:ext cx="2036195" cy="221399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rgbClr val="0057A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6523698" y="4154707"/>
            <a:ext cx="2036195" cy="221399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rgbClr val="0057A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9173153" y="4154706"/>
            <a:ext cx="2036195" cy="221399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rgbClr val="0057A6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0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16176" y="1907717"/>
            <a:ext cx="2044994" cy="1554654"/>
            <a:chOff x="4095751" y="2149476"/>
            <a:chExt cx="854074" cy="649288"/>
          </a:xfrm>
          <a:solidFill>
            <a:srgbClr val="0057A6"/>
          </a:solidFill>
        </p:grpSpPr>
        <p:sp>
          <p:nvSpPr>
            <p:cNvPr id="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1558" y="4725281"/>
            <a:ext cx="2044994" cy="1554654"/>
            <a:chOff x="4095751" y="2149476"/>
            <a:chExt cx="854074" cy="649288"/>
          </a:xfrm>
          <a:solidFill>
            <a:srgbClr val="0057A6"/>
          </a:solidFill>
        </p:grpSpPr>
        <p:sp>
          <p:nvSpPr>
            <p:cNvPr id="3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463461" y="1907717"/>
            <a:ext cx="2044994" cy="1554654"/>
            <a:chOff x="4095751" y="2149476"/>
            <a:chExt cx="854074" cy="649288"/>
          </a:xfrm>
          <a:solidFill>
            <a:srgbClr val="0057A6"/>
          </a:solidFill>
        </p:grpSpPr>
        <p:sp>
          <p:nvSpPr>
            <p:cNvPr id="6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398843" y="4725281"/>
            <a:ext cx="2044994" cy="1554654"/>
            <a:chOff x="4095751" y="2149476"/>
            <a:chExt cx="854074" cy="649288"/>
          </a:xfrm>
          <a:solidFill>
            <a:srgbClr val="0057A6"/>
          </a:solidFill>
        </p:grpSpPr>
        <p:sp>
          <p:nvSpPr>
            <p:cNvPr id="9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25" name="文本框 12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654764" y="235075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文本框 1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61114" y="2270993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文本框 12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626130" y="5124396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文本框 12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65597" y="5069703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90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83904" y="2478309"/>
            <a:ext cx="2700381" cy="3841198"/>
            <a:chOff x="1289955" y="1628061"/>
            <a:chExt cx="3941631" cy="5174701"/>
          </a:xfrm>
        </p:grpSpPr>
        <p:sp>
          <p:nvSpPr>
            <p:cNvPr id="6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7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8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0057A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16" name="任意多边形 15"/>
          <p:cNvSpPr/>
          <p:nvPr/>
        </p:nvSpPr>
        <p:spPr>
          <a:xfrm>
            <a:off x="6973576" y="2695846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5764704" y="2287419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-300" dirty="0">
                <a:solidFill>
                  <a:srgbClr val="0057A6"/>
                </a:solidFill>
                <a:latin typeface="方正静蕾简体" pitchFamily="2" charset="-122"/>
                <a:ea typeface="方正静蕾简体" pitchFamily="2" charset="-122"/>
              </a:rPr>
              <a:t>Q1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6973576" y="3745022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31"/>
          <p:cNvSpPr/>
          <p:nvPr/>
        </p:nvSpPr>
        <p:spPr>
          <a:xfrm>
            <a:off x="5764704" y="3336595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-300" dirty="0">
                <a:solidFill>
                  <a:srgbClr val="0057A6"/>
                </a:solidFill>
                <a:latin typeface="方正静蕾简体" pitchFamily="2" charset="-122"/>
                <a:ea typeface="方正静蕾简体" pitchFamily="2" charset="-122"/>
              </a:rPr>
              <a:t>Q2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6973576" y="479398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1"/>
          <p:cNvSpPr/>
          <p:nvPr/>
        </p:nvSpPr>
        <p:spPr>
          <a:xfrm>
            <a:off x="5764704" y="4385556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-300" dirty="0">
                <a:solidFill>
                  <a:srgbClr val="0057A6"/>
                </a:solidFill>
                <a:latin typeface="方正静蕾简体" pitchFamily="2" charset="-122"/>
                <a:ea typeface="方正静蕾简体" pitchFamily="2" charset="-122"/>
              </a:rPr>
              <a:t>Q3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6973576" y="5807931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31"/>
          <p:cNvSpPr/>
          <p:nvPr/>
        </p:nvSpPr>
        <p:spPr>
          <a:xfrm>
            <a:off x="5764704" y="5399504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-300" dirty="0">
                <a:solidFill>
                  <a:srgbClr val="0057A6"/>
                </a:solidFill>
                <a:latin typeface="方正静蕾简体" pitchFamily="2" charset="-122"/>
                <a:ea typeface="方正静蕾简体" pitchFamily="2" charset="-122"/>
              </a:rPr>
              <a:t>Q4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28855" y="2264567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Please enter the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28855" y="3313743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Please enter the 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28855" y="4362704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Please enter the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28855" y="5376652"/>
            <a:ext cx="4585784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itchFamily="2" charset="-122"/>
                <a:ea typeface="方正静蕾简体" pitchFamily="2" charset="-122"/>
              </a:rPr>
              <a:t>Please enter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48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24070" y="3607008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099982" y="3730218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762026" y="2438816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437938" y="2438816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9775894" y="3746662"/>
            <a:ext cx="1996871" cy="1291402"/>
          </a:xfrm>
          <a:custGeom>
            <a:avLst/>
            <a:gdLst>
              <a:gd name="T0" fmla="*/ 52 w 231"/>
              <a:gd name="T1" fmla="*/ 126 h 141"/>
              <a:gd name="T2" fmla="*/ 5 w 231"/>
              <a:gd name="T3" fmla="*/ 101 h 141"/>
              <a:gd name="T4" fmla="*/ 116 w 231"/>
              <a:gd name="T5" fmla="*/ 2 h 141"/>
              <a:gd name="T6" fmla="*/ 228 w 231"/>
              <a:gd name="T7" fmla="*/ 52 h 141"/>
              <a:gd name="T8" fmla="*/ 224 w 231"/>
              <a:gd name="T9" fmla="*/ 109 h 141"/>
              <a:gd name="T10" fmla="*/ 190 w 231"/>
              <a:gd name="T11" fmla="*/ 133 h 141"/>
              <a:gd name="T12" fmla="*/ 138 w 231"/>
              <a:gd name="T13" fmla="*/ 117 h 141"/>
              <a:gd name="T14" fmla="*/ 130 w 231"/>
              <a:gd name="T15" fmla="*/ 128 h 141"/>
              <a:gd name="T16" fmla="*/ 129 w 231"/>
              <a:gd name="T17" fmla="*/ 131 h 141"/>
              <a:gd name="T18" fmla="*/ 123 w 231"/>
              <a:gd name="T19" fmla="*/ 116 h 141"/>
              <a:gd name="T20" fmla="*/ 117 w 231"/>
              <a:gd name="T21" fmla="*/ 127 h 141"/>
              <a:gd name="T22" fmla="*/ 109 w 231"/>
              <a:gd name="T23" fmla="*/ 123 h 141"/>
              <a:gd name="T24" fmla="*/ 148 w 231"/>
              <a:gd name="T25" fmla="*/ 134 h 141"/>
              <a:gd name="T26" fmla="*/ 166 w 231"/>
              <a:gd name="T27" fmla="*/ 129 h 141"/>
              <a:gd name="T28" fmla="*/ 106 w 231"/>
              <a:gd name="T29" fmla="*/ 131 h 141"/>
              <a:gd name="T30" fmla="*/ 103 w 231"/>
              <a:gd name="T31" fmla="*/ 119 h 141"/>
              <a:gd name="T32" fmla="*/ 184 w 231"/>
              <a:gd name="T33" fmla="*/ 126 h 141"/>
              <a:gd name="T34" fmla="*/ 87 w 231"/>
              <a:gd name="T35" fmla="*/ 109 h 141"/>
              <a:gd name="T36" fmla="*/ 94 w 231"/>
              <a:gd name="T37" fmla="*/ 113 h 141"/>
              <a:gd name="T38" fmla="*/ 83 w 231"/>
              <a:gd name="T39" fmla="*/ 108 h 141"/>
              <a:gd name="T40" fmla="*/ 75 w 231"/>
              <a:gd name="T41" fmla="*/ 109 h 141"/>
              <a:gd name="T42" fmla="*/ 71 w 231"/>
              <a:gd name="T43" fmla="*/ 127 h 141"/>
              <a:gd name="T44" fmla="*/ 194 w 231"/>
              <a:gd name="T45" fmla="*/ 126 h 141"/>
              <a:gd name="T46" fmla="*/ 176 w 231"/>
              <a:gd name="T47" fmla="*/ 123 h 141"/>
              <a:gd name="T48" fmla="*/ 53 w 231"/>
              <a:gd name="T49" fmla="*/ 121 h 141"/>
              <a:gd name="T50" fmla="*/ 44 w 231"/>
              <a:gd name="T51" fmla="*/ 98 h 141"/>
              <a:gd name="T52" fmla="*/ 186 w 231"/>
              <a:gd name="T53" fmla="*/ 105 h 141"/>
              <a:gd name="T54" fmla="*/ 107 w 231"/>
              <a:gd name="T55" fmla="*/ 111 h 141"/>
              <a:gd name="T56" fmla="*/ 42 w 231"/>
              <a:gd name="T57" fmla="*/ 97 h 141"/>
              <a:gd name="T58" fmla="*/ 200 w 231"/>
              <a:gd name="T59" fmla="*/ 115 h 141"/>
              <a:gd name="T60" fmla="*/ 27 w 231"/>
              <a:gd name="T61" fmla="*/ 102 h 141"/>
              <a:gd name="T62" fmla="*/ 214 w 231"/>
              <a:gd name="T63" fmla="*/ 111 h 141"/>
              <a:gd name="T64" fmla="*/ 189 w 231"/>
              <a:gd name="T65" fmla="*/ 109 h 141"/>
              <a:gd name="T66" fmla="*/ 199 w 231"/>
              <a:gd name="T67" fmla="*/ 105 h 141"/>
              <a:gd name="T68" fmla="*/ 107 w 231"/>
              <a:gd name="T69" fmla="*/ 107 h 141"/>
              <a:gd name="T70" fmla="*/ 217 w 231"/>
              <a:gd name="T71" fmla="*/ 57 h 141"/>
              <a:gd name="T72" fmla="*/ 120 w 231"/>
              <a:gd name="T73" fmla="*/ 53 h 141"/>
              <a:gd name="T74" fmla="*/ 116 w 231"/>
              <a:gd name="T75" fmla="*/ 40 h 141"/>
              <a:gd name="T76" fmla="*/ 15 w 231"/>
              <a:gd name="T77" fmla="*/ 78 h 141"/>
              <a:gd name="T78" fmla="*/ 219 w 231"/>
              <a:gd name="T79" fmla="*/ 108 h 141"/>
              <a:gd name="T80" fmla="*/ 210 w 231"/>
              <a:gd name="T81" fmla="*/ 105 h 141"/>
              <a:gd name="T82" fmla="*/ 183 w 231"/>
              <a:gd name="T83" fmla="*/ 106 h 141"/>
              <a:gd name="T84" fmla="*/ 19 w 231"/>
              <a:gd name="T85" fmla="*/ 86 h 141"/>
              <a:gd name="T86" fmla="*/ 14 w 231"/>
              <a:gd name="T87" fmla="*/ 102 h 141"/>
              <a:gd name="T88" fmla="*/ 9 w 231"/>
              <a:gd name="T89" fmla="*/ 85 h 141"/>
              <a:gd name="T90" fmla="*/ 219 w 231"/>
              <a:gd name="T91" fmla="*/ 99 h 141"/>
              <a:gd name="T92" fmla="*/ 220 w 231"/>
              <a:gd name="T93" fmla="*/ 86 h 141"/>
              <a:gd name="T94" fmla="*/ 225 w 231"/>
              <a:gd name="T95" fmla="*/ 46 h 141"/>
              <a:gd name="T96" fmla="*/ 225 w 231"/>
              <a:gd name="T97" fmla="*/ 54 h 141"/>
              <a:gd name="T98" fmla="*/ 211 w 231"/>
              <a:gd name="T99" fmla="*/ 46 h 141"/>
              <a:gd name="T100" fmla="*/ 193 w 231"/>
              <a:gd name="T101" fmla="*/ 46 h 141"/>
              <a:gd name="T102" fmla="*/ 178 w 231"/>
              <a:gd name="T103" fmla="*/ 48 h 141"/>
              <a:gd name="T104" fmla="*/ 171 w 231"/>
              <a:gd name="T105" fmla="*/ 46 h 141"/>
              <a:gd name="T106" fmla="*/ 173 w 231"/>
              <a:gd name="T107" fmla="*/ 52 h 141"/>
              <a:gd name="T108" fmla="*/ 153 w 231"/>
              <a:gd name="T109" fmla="*/ 43 h 141"/>
              <a:gd name="T110" fmla="*/ 146 w 231"/>
              <a:gd name="T111" fmla="*/ 43 h 141"/>
              <a:gd name="T112" fmla="*/ 131 w 231"/>
              <a:gd name="T113" fmla="*/ 50 h 141"/>
              <a:gd name="T114" fmla="*/ 144 w 231"/>
              <a:gd name="T115" fmla="*/ 39 h 141"/>
              <a:gd name="T116" fmla="*/ 132 w 231"/>
              <a:gd name="T117" fmla="*/ 3 h 141"/>
              <a:gd name="T118" fmla="*/ 127 w 231"/>
              <a:gd name="T119" fmla="*/ 4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52954" y="537023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to enter the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2420941" y="377618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to enter the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7090872" y="373021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to enter the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227274" y="534885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to enter the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4961008" y="537583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to enter the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3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36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3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02" y="3113137"/>
            <a:ext cx="5750159" cy="638264"/>
          </a:xfrm>
          <a:prstGeom prst="rect">
            <a:avLst/>
          </a:prstGeom>
        </p:spPr>
      </p:pic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5599169" y="4123272"/>
            <a:ext cx="3897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Part III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31495" y="1817170"/>
            <a:ext cx="3991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057A6"/>
                </a:solidFill>
                <a:latin typeface="Agency FB" pitchFamily="34" charset="0"/>
                <a:ea typeface="微软雅黑" pitchFamily="34" charset="-122"/>
              </a:rPr>
              <a:t>PART 03</a:t>
            </a:r>
            <a:endParaRPr lang="zh-CN" altLang="en-US" sz="8000" b="1" dirty="0">
              <a:solidFill>
                <a:srgbClr val="0057A6"/>
              </a:solidFill>
              <a:latin typeface="Agency FB" pitchFamily="34" charset="0"/>
              <a:ea typeface="微软雅黑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068387" y="1933576"/>
            <a:ext cx="3152776" cy="2997200"/>
            <a:chOff x="1068387" y="1933576"/>
            <a:chExt cx="3152776" cy="2997200"/>
          </a:xfrm>
        </p:grpSpPr>
        <p:sp>
          <p:nvSpPr>
            <p:cNvPr id="5" name="Freeform 5"/>
            <p:cNvSpPr/>
            <p:nvPr/>
          </p:nvSpPr>
          <p:spPr bwMode="auto">
            <a:xfrm>
              <a:off x="2370138" y="2620963"/>
              <a:ext cx="1143000" cy="1120775"/>
            </a:xfrm>
            <a:custGeom>
              <a:avLst/>
              <a:gdLst>
                <a:gd name="T0" fmla="*/ 10 w 50"/>
                <a:gd name="T1" fmla="*/ 36 h 49"/>
                <a:gd name="T2" fmla="*/ 19 w 50"/>
                <a:gd name="T3" fmla="*/ 28 h 49"/>
                <a:gd name="T4" fmla="*/ 28 w 50"/>
                <a:gd name="T5" fmla="*/ 19 h 49"/>
                <a:gd name="T6" fmla="*/ 43 w 50"/>
                <a:gd name="T7" fmla="*/ 5 h 49"/>
                <a:gd name="T8" fmla="*/ 47 w 50"/>
                <a:gd name="T9" fmla="*/ 1 h 49"/>
                <a:gd name="T10" fmla="*/ 42 w 50"/>
                <a:gd name="T11" fmla="*/ 5 h 49"/>
                <a:gd name="T12" fmla="*/ 29 w 50"/>
                <a:gd name="T13" fmla="*/ 18 h 49"/>
                <a:gd name="T14" fmla="*/ 15 w 50"/>
                <a:gd name="T15" fmla="*/ 31 h 49"/>
                <a:gd name="T16" fmla="*/ 2 w 50"/>
                <a:gd name="T17" fmla="*/ 44 h 49"/>
                <a:gd name="T18" fmla="*/ 2 w 50"/>
                <a:gd name="T19" fmla="*/ 47 h 49"/>
                <a:gd name="T20" fmla="*/ 6 w 50"/>
                <a:gd name="T21" fmla="*/ 43 h 49"/>
                <a:gd name="T22" fmla="*/ 25 w 50"/>
                <a:gd name="T23" fmla="*/ 26 h 49"/>
                <a:gd name="T24" fmla="*/ 44 w 50"/>
                <a:gd name="T25" fmla="*/ 8 h 49"/>
                <a:gd name="T26" fmla="*/ 49 w 50"/>
                <a:gd name="T27" fmla="*/ 3 h 49"/>
                <a:gd name="T28" fmla="*/ 40 w 50"/>
                <a:gd name="T29" fmla="*/ 12 h 49"/>
                <a:gd name="T30" fmla="*/ 21 w 50"/>
                <a:gd name="T31" fmla="*/ 29 h 49"/>
                <a:gd name="T32" fmla="*/ 6 w 50"/>
                <a:gd name="T33" fmla="*/ 44 h 49"/>
                <a:gd name="T34" fmla="*/ 1 w 50"/>
                <a:gd name="T35" fmla="*/ 46 h 49"/>
                <a:gd name="T36" fmla="*/ 0 w 50"/>
                <a:gd name="T37" fmla="*/ 46 h 49"/>
                <a:gd name="T38" fmla="*/ 4 w 50"/>
                <a:gd name="T39" fmla="*/ 45 h 49"/>
                <a:gd name="T40" fmla="*/ 9 w 50"/>
                <a:gd name="T41" fmla="*/ 41 h 49"/>
                <a:gd name="T42" fmla="*/ 18 w 50"/>
                <a:gd name="T43" fmla="*/ 32 h 49"/>
                <a:gd name="T44" fmla="*/ 37 w 50"/>
                <a:gd name="T45" fmla="*/ 14 h 49"/>
                <a:gd name="T46" fmla="*/ 50 w 50"/>
                <a:gd name="T47" fmla="*/ 3 h 49"/>
                <a:gd name="T48" fmla="*/ 47 w 50"/>
                <a:gd name="T49" fmla="*/ 1 h 49"/>
                <a:gd name="T50" fmla="*/ 48 w 50"/>
                <a:gd name="T51" fmla="*/ 2 h 49"/>
                <a:gd name="T52" fmla="*/ 47 w 50"/>
                <a:gd name="T53" fmla="*/ 1 h 49"/>
                <a:gd name="T54" fmla="*/ 50 w 50"/>
                <a:gd name="T55" fmla="*/ 3 h 49"/>
                <a:gd name="T56" fmla="*/ 21 w 50"/>
                <a:gd name="T57" fmla="*/ 29 h 49"/>
                <a:gd name="T58" fmla="*/ 6 w 50"/>
                <a:gd name="T59" fmla="*/ 43 h 49"/>
                <a:gd name="T60" fmla="*/ 2 w 50"/>
                <a:gd name="T61" fmla="*/ 46 h 49"/>
                <a:gd name="T62" fmla="*/ 0 w 50"/>
                <a:gd name="T63" fmla="*/ 46 h 49"/>
                <a:gd name="T64" fmla="*/ 19 w 50"/>
                <a:gd name="T65" fmla="*/ 32 h 49"/>
                <a:gd name="T66" fmla="*/ 38 w 50"/>
                <a:gd name="T67" fmla="*/ 14 h 49"/>
                <a:gd name="T68" fmla="*/ 49 w 50"/>
                <a:gd name="T69" fmla="*/ 3 h 49"/>
                <a:gd name="T70" fmla="*/ 47 w 50"/>
                <a:gd name="T71" fmla="*/ 5 h 49"/>
                <a:gd name="T72" fmla="*/ 40 w 50"/>
                <a:gd name="T73" fmla="*/ 11 h 49"/>
                <a:gd name="T74" fmla="*/ 11 w 50"/>
                <a:gd name="T75" fmla="*/ 38 h 49"/>
                <a:gd name="T76" fmla="*/ 4 w 50"/>
                <a:gd name="T77" fmla="*/ 45 h 49"/>
                <a:gd name="T78" fmla="*/ 2 w 50"/>
                <a:gd name="T79" fmla="*/ 46 h 49"/>
                <a:gd name="T80" fmla="*/ 1 w 50"/>
                <a:gd name="T81" fmla="*/ 45 h 49"/>
                <a:gd name="T82" fmla="*/ 8 w 50"/>
                <a:gd name="T83" fmla="*/ 39 h 49"/>
                <a:gd name="T84" fmla="*/ 26 w 50"/>
                <a:gd name="T85" fmla="*/ 21 h 49"/>
                <a:gd name="T86" fmla="*/ 39 w 50"/>
                <a:gd name="T87" fmla="*/ 8 h 49"/>
                <a:gd name="T88" fmla="*/ 47 w 50"/>
                <a:gd name="T89" fmla="*/ 1 h 49"/>
                <a:gd name="T90" fmla="*/ 45 w 50"/>
                <a:gd name="T91" fmla="*/ 2 h 49"/>
                <a:gd name="T92" fmla="*/ 38 w 50"/>
                <a:gd name="T93" fmla="*/ 9 h 49"/>
                <a:gd name="T94" fmla="*/ 20 w 50"/>
                <a:gd name="T95" fmla="*/ 27 h 49"/>
                <a:gd name="T96" fmla="*/ 1 w 50"/>
                <a:gd name="T9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49">
                  <a:moveTo>
                    <a:pt x="1" y="45"/>
                  </a:moveTo>
                  <a:cubicBezTo>
                    <a:pt x="4" y="42"/>
                    <a:pt x="7" y="39"/>
                    <a:pt x="10" y="36"/>
                  </a:cubicBezTo>
                  <a:cubicBezTo>
                    <a:pt x="11" y="35"/>
                    <a:pt x="13" y="34"/>
                    <a:pt x="14" y="32"/>
                  </a:cubicBezTo>
                  <a:cubicBezTo>
                    <a:pt x="16" y="31"/>
                    <a:pt x="18" y="29"/>
                    <a:pt x="19" y="28"/>
                  </a:cubicBezTo>
                  <a:cubicBezTo>
                    <a:pt x="21" y="26"/>
                    <a:pt x="22" y="25"/>
                    <a:pt x="24" y="23"/>
                  </a:cubicBezTo>
                  <a:cubicBezTo>
                    <a:pt x="25" y="22"/>
                    <a:pt x="27" y="20"/>
                    <a:pt x="28" y="19"/>
                  </a:cubicBezTo>
                  <a:cubicBezTo>
                    <a:pt x="31" y="16"/>
                    <a:pt x="35" y="13"/>
                    <a:pt x="38" y="10"/>
                  </a:cubicBezTo>
                  <a:cubicBezTo>
                    <a:pt x="39" y="8"/>
                    <a:pt x="41" y="7"/>
                    <a:pt x="43" y="5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6" y="2"/>
                    <a:pt x="46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6" y="2"/>
                    <a:pt x="44" y="3"/>
                    <a:pt x="42" y="5"/>
                  </a:cubicBezTo>
                  <a:cubicBezTo>
                    <a:pt x="41" y="6"/>
                    <a:pt x="39" y="7"/>
                    <a:pt x="38" y="9"/>
                  </a:cubicBezTo>
                  <a:cubicBezTo>
                    <a:pt x="35" y="12"/>
                    <a:pt x="32" y="15"/>
                    <a:pt x="29" y="18"/>
                  </a:cubicBezTo>
                  <a:cubicBezTo>
                    <a:pt x="26" y="21"/>
                    <a:pt x="23" y="23"/>
                    <a:pt x="19" y="26"/>
                  </a:cubicBezTo>
                  <a:cubicBezTo>
                    <a:pt x="18" y="28"/>
                    <a:pt x="16" y="29"/>
                    <a:pt x="15" y="31"/>
                  </a:cubicBezTo>
                  <a:cubicBezTo>
                    <a:pt x="14" y="32"/>
                    <a:pt x="12" y="34"/>
                    <a:pt x="11" y="35"/>
                  </a:cubicBezTo>
                  <a:cubicBezTo>
                    <a:pt x="8" y="38"/>
                    <a:pt x="5" y="41"/>
                    <a:pt x="2" y="44"/>
                  </a:cubicBezTo>
                  <a:cubicBezTo>
                    <a:pt x="1" y="44"/>
                    <a:pt x="1" y="45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2" y="47"/>
                    <a:pt x="3" y="46"/>
                    <a:pt x="3" y="46"/>
                  </a:cubicBezTo>
                  <a:cubicBezTo>
                    <a:pt x="4" y="45"/>
                    <a:pt x="5" y="44"/>
                    <a:pt x="6" y="43"/>
                  </a:cubicBezTo>
                  <a:cubicBezTo>
                    <a:pt x="9" y="40"/>
                    <a:pt x="12" y="38"/>
                    <a:pt x="15" y="35"/>
                  </a:cubicBezTo>
                  <a:cubicBezTo>
                    <a:pt x="19" y="32"/>
                    <a:pt x="22" y="29"/>
                    <a:pt x="25" y="26"/>
                  </a:cubicBezTo>
                  <a:cubicBezTo>
                    <a:pt x="28" y="23"/>
                    <a:pt x="31" y="20"/>
                    <a:pt x="35" y="17"/>
                  </a:cubicBezTo>
                  <a:cubicBezTo>
                    <a:pt x="38" y="14"/>
                    <a:pt x="41" y="11"/>
                    <a:pt x="44" y="8"/>
                  </a:cubicBezTo>
                  <a:cubicBezTo>
                    <a:pt x="45" y="7"/>
                    <a:pt x="46" y="7"/>
                    <a:pt x="47" y="6"/>
                  </a:cubicBezTo>
                  <a:cubicBezTo>
                    <a:pt x="48" y="5"/>
                    <a:pt x="48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6"/>
                    <a:pt x="43" y="9"/>
                    <a:pt x="40" y="12"/>
                  </a:cubicBezTo>
                  <a:cubicBezTo>
                    <a:pt x="37" y="15"/>
                    <a:pt x="34" y="18"/>
                    <a:pt x="31" y="21"/>
                  </a:cubicBezTo>
                  <a:cubicBezTo>
                    <a:pt x="27" y="23"/>
                    <a:pt x="24" y="26"/>
                    <a:pt x="21" y="29"/>
                  </a:cubicBezTo>
                  <a:cubicBezTo>
                    <a:pt x="18" y="32"/>
                    <a:pt x="15" y="35"/>
                    <a:pt x="12" y="38"/>
                  </a:cubicBezTo>
                  <a:cubicBezTo>
                    <a:pt x="10" y="40"/>
                    <a:pt x="8" y="42"/>
                    <a:pt x="6" y="44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2" y="46"/>
                    <a:pt x="1" y="47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4" y="45"/>
                    <a:pt x="4" y="45"/>
                  </a:cubicBezTo>
                  <a:cubicBezTo>
                    <a:pt x="5" y="44"/>
                    <a:pt x="6" y="44"/>
                    <a:pt x="7" y="43"/>
                  </a:cubicBezTo>
                  <a:cubicBezTo>
                    <a:pt x="7" y="42"/>
                    <a:pt x="8" y="42"/>
                    <a:pt x="9" y="41"/>
                  </a:cubicBezTo>
                  <a:cubicBezTo>
                    <a:pt x="11" y="39"/>
                    <a:pt x="12" y="38"/>
                    <a:pt x="14" y="36"/>
                  </a:cubicBezTo>
                  <a:cubicBezTo>
                    <a:pt x="15" y="35"/>
                    <a:pt x="17" y="34"/>
                    <a:pt x="18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1" y="20"/>
                    <a:pt x="34" y="17"/>
                    <a:pt x="37" y="14"/>
                  </a:cubicBezTo>
                  <a:cubicBezTo>
                    <a:pt x="41" y="11"/>
                    <a:pt x="46" y="7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8" y="2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8" y="2"/>
                    <a:pt x="48" y="3"/>
                  </a:cubicBezTo>
                  <a:cubicBezTo>
                    <a:pt x="48" y="3"/>
                    <a:pt x="49" y="3"/>
                    <a:pt x="48" y="2"/>
                  </a:cubicBezTo>
                  <a:cubicBezTo>
                    <a:pt x="48" y="2"/>
                    <a:pt x="47" y="2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2"/>
                    <a:pt x="49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3" y="8"/>
                    <a:pt x="37" y="14"/>
                    <a:pt x="31" y="20"/>
                  </a:cubicBezTo>
                  <a:cubicBezTo>
                    <a:pt x="28" y="23"/>
                    <a:pt x="25" y="26"/>
                    <a:pt x="21" y="29"/>
                  </a:cubicBezTo>
                  <a:cubicBezTo>
                    <a:pt x="18" y="32"/>
                    <a:pt x="15" y="35"/>
                    <a:pt x="12" y="38"/>
                  </a:cubicBezTo>
                  <a:cubicBezTo>
                    <a:pt x="10" y="39"/>
                    <a:pt x="8" y="41"/>
                    <a:pt x="6" y="43"/>
                  </a:cubicBezTo>
                  <a:cubicBezTo>
                    <a:pt x="5" y="44"/>
                    <a:pt x="4" y="45"/>
                    <a:pt x="3" y="45"/>
                  </a:cubicBezTo>
                  <a:cubicBezTo>
                    <a:pt x="3" y="46"/>
                    <a:pt x="3" y="46"/>
                    <a:pt x="2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9"/>
                    <a:pt x="9" y="42"/>
                    <a:pt x="10" y="41"/>
                  </a:cubicBezTo>
                  <a:cubicBezTo>
                    <a:pt x="13" y="38"/>
                    <a:pt x="16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1" y="20"/>
                    <a:pt x="35" y="17"/>
                    <a:pt x="38" y="14"/>
                  </a:cubicBezTo>
                  <a:cubicBezTo>
                    <a:pt x="41" y="11"/>
                    <a:pt x="44" y="8"/>
                    <a:pt x="47" y="6"/>
                  </a:cubicBezTo>
                  <a:cubicBezTo>
                    <a:pt x="48" y="5"/>
                    <a:pt x="48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7" y="5"/>
                  </a:cubicBezTo>
                  <a:cubicBezTo>
                    <a:pt x="46" y="6"/>
                    <a:pt x="45" y="6"/>
                    <a:pt x="45" y="7"/>
                  </a:cubicBezTo>
                  <a:cubicBezTo>
                    <a:pt x="43" y="8"/>
                    <a:pt x="42" y="10"/>
                    <a:pt x="40" y="11"/>
                  </a:cubicBezTo>
                  <a:cubicBezTo>
                    <a:pt x="37" y="14"/>
                    <a:pt x="34" y="17"/>
                    <a:pt x="30" y="20"/>
                  </a:cubicBezTo>
                  <a:cubicBezTo>
                    <a:pt x="24" y="26"/>
                    <a:pt x="18" y="32"/>
                    <a:pt x="11" y="38"/>
                  </a:cubicBezTo>
                  <a:cubicBezTo>
                    <a:pt x="9" y="39"/>
                    <a:pt x="8" y="41"/>
                    <a:pt x="6" y="42"/>
                  </a:cubicBezTo>
                  <a:cubicBezTo>
                    <a:pt x="5" y="43"/>
                    <a:pt x="5" y="44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2" y="47"/>
                    <a:pt x="1" y="46"/>
                    <a:pt x="1" y="46"/>
                  </a:cubicBezTo>
                  <a:cubicBezTo>
                    <a:pt x="0" y="46"/>
                    <a:pt x="1" y="45"/>
                    <a:pt x="1" y="45"/>
                  </a:cubicBezTo>
                  <a:cubicBezTo>
                    <a:pt x="2" y="44"/>
                    <a:pt x="3" y="44"/>
                    <a:pt x="3" y="43"/>
                  </a:cubicBezTo>
                  <a:cubicBezTo>
                    <a:pt x="5" y="41"/>
                    <a:pt x="6" y="40"/>
                    <a:pt x="8" y="39"/>
                  </a:cubicBezTo>
                  <a:cubicBezTo>
                    <a:pt x="11" y="36"/>
                    <a:pt x="14" y="32"/>
                    <a:pt x="17" y="29"/>
                  </a:cubicBezTo>
                  <a:cubicBezTo>
                    <a:pt x="20" y="27"/>
                    <a:pt x="23" y="24"/>
                    <a:pt x="26" y="21"/>
                  </a:cubicBezTo>
                  <a:cubicBezTo>
                    <a:pt x="29" y="18"/>
                    <a:pt x="32" y="15"/>
                    <a:pt x="35" y="12"/>
                  </a:cubicBezTo>
                  <a:cubicBezTo>
                    <a:pt x="36" y="11"/>
                    <a:pt x="38" y="9"/>
                    <a:pt x="39" y="8"/>
                  </a:cubicBezTo>
                  <a:cubicBezTo>
                    <a:pt x="41" y="6"/>
                    <a:pt x="42" y="5"/>
                    <a:pt x="44" y="4"/>
                  </a:cubicBezTo>
                  <a:cubicBezTo>
                    <a:pt x="45" y="3"/>
                    <a:pt x="46" y="2"/>
                    <a:pt x="47" y="1"/>
                  </a:cubicBezTo>
                  <a:cubicBezTo>
                    <a:pt x="48" y="1"/>
                    <a:pt x="47" y="0"/>
                    <a:pt x="47" y="0"/>
                  </a:cubicBezTo>
                  <a:cubicBezTo>
                    <a:pt x="46" y="1"/>
                    <a:pt x="46" y="1"/>
                    <a:pt x="45" y="2"/>
                  </a:cubicBezTo>
                  <a:cubicBezTo>
                    <a:pt x="45" y="3"/>
                    <a:pt x="44" y="3"/>
                    <a:pt x="43" y="4"/>
                  </a:cubicBezTo>
                  <a:cubicBezTo>
                    <a:pt x="42" y="6"/>
                    <a:pt x="40" y="7"/>
                    <a:pt x="38" y="9"/>
                  </a:cubicBezTo>
                  <a:cubicBezTo>
                    <a:pt x="35" y="12"/>
                    <a:pt x="32" y="15"/>
                    <a:pt x="29" y="17"/>
                  </a:cubicBezTo>
                  <a:cubicBezTo>
                    <a:pt x="26" y="20"/>
                    <a:pt x="23" y="24"/>
                    <a:pt x="20" y="27"/>
                  </a:cubicBezTo>
                  <a:cubicBezTo>
                    <a:pt x="17" y="30"/>
                    <a:pt x="14" y="32"/>
                    <a:pt x="10" y="35"/>
                  </a:cubicBezTo>
                  <a:cubicBezTo>
                    <a:pt x="7" y="38"/>
                    <a:pt x="4" y="42"/>
                    <a:pt x="1" y="45"/>
                  </a:cubicBezTo>
                  <a:cubicBezTo>
                    <a:pt x="0" y="45"/>
                    <a:pt x="1" y="46"/>
                    <a:pt x="1" y="45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2800" y="1933576"/>
              <a:ext cx="571500" cy="709613"/>
            </a:xfrm>
            <a:custGeom>
              <a:avLst/>
              <a:gdLst>
                <a:gd name="T0" fmla="*/ 2 w 25"/>
                <a:gd name="T1" fmla="*/ 30 h 31"/>
                <a:gd name="T2" fmla="*/ 2 w 25"/>
                <a:gd name="T3" fmla="*/ 25 h 31"/>
                <a:gd name="T4" fmla="*/ 4 w 25"/>
                <a:gd name="T5" fmla="*/ 21 h 31"/>
                <a:gd name="T6" fmla="*/ 7 w 25"/>
                <a:gd name="T7" fmla="*/ 18 h 31"/>
                <a:gd name="T8" fmla="*/ 11 w 25"/>
                <a:gd name="T9" fmla="*/ 14 h 31"/>
                <a:gd name="T10" fmla="*/ 14 w 25"/>
                <a:gd name="T11" fmla="*/ 10 h 31"/>
                <a:gd name="T12" fmla="*/ 15 w 25"/>
                <a:gd name="T13" fmla="*/ 9 h 31"/>
                <a:gd name="T14" fmla="*/ 17 w 25"/>
                <a:gd name="T15" fmla="*/ 7 h 31"/>
                <a:gd name="T16" fmla="*/ 23 w 25"/>
                <a:gd name="T17" fmla="*/ 0 h 31"/>
                <a:gd name="T18" fmla="*/ 23 w 25"/>
                <a:gd name="T19" fmla="*/ 0 h 31"/>
                <a:gd name="T20" fmla="*/ 23 w 25"/>
                <a:gd name="T21" fmla="*/ 3 h 31"/>
                <a:gd name="T22" fmla="*/ 24 w 25"/>
                <a:gd name="T23" fmla="*/ 5 h 31"/>
                <a:gd name="T24" fmla="*/ 24 w 25"/>
                <a:gd name="T25" fmla="*/ 8 h 31"/>
                <a:gd name="T26" fmla="*/ 24 w 25"/>
                <a:gd name="T27" fmla="*/ 10 h 31"/>
                <a:gd name="T28" fmla="*/ 22 w 25"/>
                <a:gd name="T29" fmla="*/ 12 h 31"/>
                <a:gd name="T30" fmla="*/ 20 w 25"/>
                <a:gd name="T31" fmla="*/ 13 h 31"/>
                <a:gd name="T32" fmla="*/ 16 w 25"/>
                <a:gd name="T33" fmla="*/ 18 h 31"/>
                <a:gd name="T34" fmla="*/ 9 w 25"/>
                <a:gd name="T35" fmla="*/ 24 h 31"/>
                <a:gd name="T36" fmla="*/ 3 w 25"/>
                <a:gd name="T37" fmla="*/ 30 h 31"/>
                <a:gd name="T38" fmla="*/ 3 w 25"/>
                <a:gd name="T39" fmla="*/ 31 h 31"/>
                <a:gd name="T40" fmla="*/ 7 w 25"/>
                <a:gd name="T41" fmla="*/ 26 h 31"/>
                <a:gd name="T42" fmla="*/ 12 w 25"/>
                <a:gd name="T43" fmla="*/ 22 h 31"/>
                <a:gd name="T44" fmla="*/ 21 w 25"/>
                <a:gd name="T45" fmla="*/ 13 h 31"/>
                <a:gd name="T46" fmla="*/ 25 w 25"/>
                <a:gd name="T47" fmla="*/ 8 h 31"/>
                <a:gd name="T48" fmla="*/ 24 w 25"/>
                <a:gd name="T49" fmla="*/ 6 h 31"/>
                <a:gd name="T50" fmla="*/ 24 w 25"/>
                <a:gd name="T51" fmla="*/ 3 h 31"/>
                <a:gd name="T52" fmla="*/ 23 w 25"/>
                <a:gd name="T53" fmla="*/ 0 h 31"/>
                <a:gd name="T54" fmla="*/ 23 w 25"/>
                <a:gd name="T55" fmla="*/ 0 h 31"/>
                <a:gd name="T56" fmla="*/ 19 w 25"/>
                <a:gd name="T57" fmla="*/ 4 h 31"/>
                <a:gd name="T58" fmla="*/ 18 w 25"/>
                <a:gd name="T59" fmla="*/ 6 h 31"/>
                <a:gd name="T60" fmla="*/ 16 w 25"/>
                <a:gd name="T61" fmla="*/ 8 h 31"/>
                <a:gd name="T62" fmla="*/ 8 w 25"/>
                <a:gd name="T63" fmla="*/ 17 h 31"/>
                <a:gd name="T64" fmla="*/ 2 w 25"/>
                <a:gd name="T65" fmla="*/ 30 h 31"/>
                <a:gd name="T66" fmla="*/ 2 w 25"/>
                <a:gd name="T6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31">
                  <a:moveTo>
                    <a:pt x="2" y="30"/>
                  </a:moveTo>
                  <a:cubicBezTo>
                    <a:pt x="2" y="28"/>
                    <a:pt x="2" y="27"/>
                    <a:pt x="2" y="25"/>
                  </a:cubicBezTo>
                  <a:cubicBezTo>
                    <a:pt x="3" y="24"/>
                    <a:pt x="3" y="22"/>
                    <a:pt x="4" y="21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8" y="17"/>
                    <a:pt x="9" y="15"/>
                    <a:pt x="11" y="14"/>
                  </a:cubicBezTo>
                  <a:cubicBezTo>
                    <a:pt x="12" y="13"/>
                    <a:pt x="13" y="12"/>
                    <a:pt x="14" y="10"/>
                  </a:cubicBezTo>
                  <a:cubicBezTo>
                    <a:pt x="14" y="10"/>
                    <a:pt x="15" y="9"/>
                    <a:pt x="15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9" y="5"/>
                    <a:pt x="21" y="2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3"/>
                    <a:pt x="24" y="4"/>
                    <a:pt x="24" y="5"/>
                  </a:cubicBezTo>
                  <a:cubicBezTo>
                    <a:pt x="24" y="6"/>
                    <a:pt x="24" y="7"/>
                    <a:pt x="24" y="8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23" y="11"/>
                    <a:pt x="23" y="11"/>
                    <a:pt x="22" y="12"/>
                  </a:cubicBezTo>
                  <a:cubicBezTo>
                    <a:pt x="22" y="12"/>
                    <a:pt x="21" y="13"/>
                    <a:pt x="20" y="13"/>
                  </a:cubicBezTo>
                  <a:cubicBezTo>
                    <a:pt x="19" y="15"/>
                    <a:pt x="17" y="16"/>
                    <a:pt x="16" y="18"/>
                  </a:cubicBezTo>
                  <a:cubicBezTo>
                    <a:pt x="13" y="20"/>
                    <a:pt x="11" y="22"/>
                    <a:pt x="9" y="24"/>
                  </a:cubicBezTo>
                  <a:cubicBezTo>
                    <a:pt x="7" y="26"/>
                    <a:pt x="5" y="28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9" y="25"/>
                    <a:pt x="10" y="24"/>
                    <a:pt x="12" y="22"/>
                  </a:cubicBezTo>
                  <a:cubicBezTo>
                    <a:pt x="15" y="19"/>
                    <a:pt x="18" y="16"/>
                    <a:pt x="21" y="13"/>
                  </a:cubicBezTo>
                  <a:cubicBezTo>
                    <a:pt x="23" y="12"/>
                    <a:pt x="25" y="10"/>
                    <a:pt x="25" y="8"/>
                  </a:cubicBezTo>
                  <a:cubicBezTo>
                    <a:pt x="25" y="7"/>
                    <a:pt x="25" y="7"/>
                    <a:pt x="24" y="6"/>
                  </a:cubicBezTo>
                  <a:cubicBezTo>
                    <a:pt x="24" y="5"/>
                    <a:pt x="24" y="4"/>
                    <a:pt x="24" y="3"/>
                  </a:cubicBezTo>
                  <a:cubicBezTo>
                    <a:pt x="24" y="2"/>
                    <a:pt x="24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0" y="3"/>
                    <a:pt x="19" y="4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3" y="11"/>
                    <a:pt x="10" y="14"/>
                    <a:pt x="8" y="17"/>
                  </a:cubicBezTo>
                  <a:cubicBezTo>
                    <a:pt x="4" y="20"/>
                    <a:pt x="0" y="25"/>
                    <a:pt x="2" y="30"/>
                  </a:cubicBezTo>
                  <a:cubicBezTo>
                    <a:pt x="2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443288" y="2620963"/>
              <a:ext cx="2381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3535363" y="2208213"/>
              <a:ext cx="433388" cy="457200"/>
            </a:xfrm>
            <a:custGeom>
              <a:avLst/>
              <a:gdLst>
                <a:gd name="T0" fmla="*/ 0 w 19"/>
                <a:gd name="T1" fmla="*/ 19 h 20"/>
                <a:gd name="T2" fmla="*/ 9 w 19"/>
                <a:gd name="T3" fmla="*/ 11 h 20"/>
                <a:gd name="T4" fmla="*/ 17 w 19"/>
                <a:gd name="T5" fmla="*/ 2 h 20"/>
                <a:gd name="T6" fmla="*/ 19 w 19"/>
                <a:gd name="T7" fmla="*/ 1 h 20"/>
                <a:gd name="T8" fmla="*/ 19 w 19"/>
                <a:gd name="T9" fmla="*/ 0 h 20"/>
                <a:gd name="T10" fmla="*/ 10 w 19"/>
                <a:gd name="T11" fmla="*/ 10 h 20"/>
                <a:gd name="T12" fmla="*/ 1 w 19"/>
                <a:gd name="T13" fmla="*/ 18 h 20"/>
                <a:gd name="T14" fmla="*/ 0 w 19"/>
                <a:gd name="T15" fmla="*/ 19 h 20"/>
                <a:gd name="T16" fmla="*/ 0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0" y="19"/>
                  </a:moveTo>
                  <a:cubicBezTo>
                    <a:pt x="3" y="17"/>
                    <a:pt x="6" y="14"/>
                    <a:pt x="9" y="11"/>
                  </a:cubicBezTo>
                  <a:cubicBezTo>
                    <a:pt x="11" y="8"/>
                    <a:pt x="15" y="5"/>
                    <a:pt x="17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6" y="4"/>
                    <a:pt x="13" y="7"/>
                    <a:pt x="10" y="10"/>
                  </a:cubicBezTo>
                  <a:cubicBezTo>
                    <a:pt x="7" y="13"/>
                    <a:pt x="4" y="16"/>
                    <a:pt x="1" y="18"/>
                  </a:cubicBezTo>
                  <a:cubicBezTo>
                    <a:pt x="1" y="18"/>
                    <a:pt x="0" y="19"/>
                    <a:pt x="0" y="19"/>
                  </a:cubicBezTo>
                  <a:cubicBezTo>
                    <a:pt x="0" y="19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946525" y="2117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968750" y="2117726"/>
              <a:ext cx="46038" cy="68263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1 w 2"/>
                <a:gd name="T5" fmla="*/ 2 h 3"/>
                <a:gd name="T6" fmla="*/ 0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3398838" y="1933576"/>
              <a:ext cx="525463" cy="731838"/>
            </a:xfrm>
            <a:custGeom>
              <a:avLst/>
              <a:gdLst>
                <a:gd name="T0" fmla="*/ 22 w 23"/>
                <a:gd name="T1" fmla="*/ 9 h 32"/>
                <a:gd name="T2" fmla="*/ 22 w 23"/>
                <a:gd name="T3" fmla="*/ 2 h 32"/>
                <a:gd name="T4" fmla="*/ 21 w 23"/>
                <a:gd name="T5" fmla="*/ 2 h 32"/>
                <a:gd name="T6" fmla="*/ 23 w 23"/>
                <a:gd name="T7" fmla="*/ 11 h 32"/>
                <a:gd name="T8" fmla="*/ 23 w 23"/>
                <a:gd name="T9" fmla="*/ 11 h 32"/>
                <a:gd name="T10" fmla="*/ 22 w 23"/>
                <a:gd name="T11" fmla="*/ 8 h 32"/>
                <a:gd name="T12" fmla="*/ 22 w 23"/>
                <a:gd name="T13" fmla="*/ 5 h 32"/>
                <a:gd name="T14" fmla="*/ 22 w 23"/>
                <a:gd name="T15" fmla="*/ 0 h 32"/>
                <a:gd name="T16" fmla="*/ 22 w 23"/>
                <a:gd name="T17" fmla="*/ 0 h 32"/>
                <a:gd name="T18" fmla="*/ 20 w 23"/>
                <a:gd name="T19" fmla="*/ 1 h 32"/>
                <a:gd name="T20" fmla="*/ 19 w 23"/>
                <a:gd name="T21" fmla="*/ 2 h 32"/>
                <a:gd name="T22" fmla="*/ 14 w 23"/>
                <a:gd name="T23" fmla="*/ 7 h 32"/>
                <a:gd name="T24" fmla="*/ 7 w 23"/>
                <a:gd name="T25" fmla="*/ 16 h 32"/>
                <a:gd name="T26" fmla="*/ 6 w 23"/>
                <a:gd name="T27" fmla="*/ 18 h 32"/>
                <a:gd name="T28" fmla="*/ 5 w 23"/>
                <a:gd name="T29" fmla="*/ 20 h 32"/>
                <a:gd name="T30" fmla="*/ 2 w 23"/>
                <a:gd name="T31" fmla="*/ 23 h 32"/>
                <a:gd name="T32" fmla="*/ 3 w 23"/>
                <a:gd name="T33" fmla="*/ 32 h 32"/>
                <a:gd name="T34" fmla="*/ 3 w 23"/>
                <a:gd name="T35" fmla="*/ 32 h 32"/>
                <a:gd name="T36" fmla="*/ 1 w 23"/>
                <a:gd name="T37" fmla="*/ 28 h 32"/>
                <a:gd name="T38" fmla="*/ 2 w 23"/>
                <a:gd name="T39" fmla="*/ 23 h 32"/>
                <a:gd name="T40" fmla="*/ 4 w 23"/>
                <a:gd name="T41" fmla="*/ 18 h 32"/>
                <a:gd name="T42" fmla="*/ 8 w 23"/>
                <a:gd name="T43" fmla="*/ 13 h 32"/>
                <a:gd name="T44" fmla="*/ 13 w 23"/>
                <a:gd name="T45" fmla="*/ 7 h 32"/>
                <a:gd name="T46" fmla="*/ 16 w 23"/>
                <a:gd name="T47" fmla="*/ 4 h 32"/>
                <a:gd name="T48" fmla="*/ 19 w 23"/>
                <a:gd name="T49" fmla="*/ 2 h 32"/>
                <a:gd name="T50" fmla="*/ 19 w 23"/>
                <a:gd name="T51" fmla="*/ 2 h 32"/>
                <a:gd name="T52" fmla="*/ 15 w 23"/>
                <a:gd name="T53" fmla="*/ 5 h 32"/>
                <a:gd name="T54" fmla="*/ 10 w 23"/>
                <a:gd name="T55" fmla="*/ 10 h 32"/>
                <a:gd name="T56" fmla="*/ 7 w 23"/>
                <a:gd name="T57" fmla="*/ 14 h 32"/>
                <a:gd name="T58" fmla="*/ 3 w 23"/>
                <a:gd name="T59" fmla="*/ 19 h 32"/>
                <a:gd name="T60" fmla="*/ 1 w 23"/>
                <a:gd name="T61" fmla="*/ 26 h 32"/>
                <a:gd name="T62" fmla="*/ 1 w 23"/>
                <a:gd name="T63" fmla="*/ 29 h 32"/>
                <a:gd name="T64" fmla="*/ 3 w 23"/>
                <a:gd name="T65" fmla="*/ 32 h 32"/>
                <a:gd name="T66" fmla="*/ 3 w 23"/>
                <a:gd name="T67" fmla="*/ 32 h 32"/>
                <a:gd name="T68" fmla="*/ 2 w 23"/>
                <a:gd name="T69" fmla="*/ 27 h 32"/>
                <a:gd name="T70" fmla="*/ 2 w 23"/>
                <a:gd name="T71" fmla="*/ 24 h 32"/>
                <a:gd name="T72" fmla="*/ 4 w 23"/>
                <a:gd name="T73" fmla="*/ 22 h 32"/>
                <a:gd name="T74" fmla="*/ 6 w 23"/>
                <a:gd name="T75" fmla="*/ 19 h 32"/>
                <a:gd name="T76" fmla="*/ 7 w 23"/>
                <a:gd name="T77" fmla="*/ 17 h 32"/>
                <a:gd name="T78" fmla="*/ 10 w 23"/>
                <a:gd name="T79" fmla="*/ 12 h 32"/>
                <a:gd name="T80" fmla="*/ 16 w 23"/>
                <a:gd name="T81" fmla="*/ 6 h 32"/>
                <a:gd name="T82" fmla="*/ 19 w 23"/>
                <a:gd name="T83" fmla="*/ 2 h 32"/>
                <a:gd name="T84" fmla="*/ 20 w 23"/>
                <a:gd name="T85" fmla="*/ 1 h 32"/>
                <a:gd name="T86" fmla="*/ 22 w 23"/>
                <a:gd name="T87" fmla="*/ 0 h 32"/>
                <a:gd name="T88" fmla="*/ 21 w 23"/>
                <a:gd name="T89" fmla="*/ 0 h 32"/>
                <a:gd name="T90" fmla="*/ 22 w 23"/>
                <a:gd name="T91" fmla="*/ 5 h 32"/>
                <a:gd name="T92" fmla="*/ 22 w 23"/>
                <a:gd name="T93" fmla="*/ 8 h 32"/>
                <a:gd name="T94" fmla="*/ 23 w 23"/>
                <a:gd name="T95" fmla="*/ 11 h 32"/>
                <a:gd name="T96" fmla="*/ 23 w 23"/>
                <a:gd name="T97" fmla="*/ 11 h 32"/>
                <a:gd name="T98" fmla="*/ 22 w 23"/>
                <a:gd name="T99" fmla="*/ 2 h 32"/>
                <a:gd name="T100" fmla="*/ 21 w 23"/>
                <a:gd name="T101" fmla="*/ 2 h 32"/>
                <a:gd name="T102" fmla="*/ 22 w 23"/>
                <a:gd name="T103" fmla="*/ 9 h 32"/>
                <a:gd name="T104" fmla="*/ 22 w 23"/>
                <a:gd name="T10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32">
                  <a:moveTo>
                    <a:pt x="22" y="9"/>
                  </a:moveTo>
                  <a:cubicBezTo>
                    <a:pt x="22" y="7"/>
                    <a:pt x="22" y="4"/>
                    <a:pt x="22" y="2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2" y="5"/>
                    <a:pt x="22" y="8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9"/>
                    <a:pt x="22" y="8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2" y="3"/>
                    <a:pt x="22" y="2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7" y="4"/>
                    <a:pt x="16" y="6"/>
                    <a:pt x="14" y="7"/>
                  </a:cubicBezTo>
                  <a:cubicBezTo>
                    <a:pt x="12" y="10"/>
                    <a:pt x="9" y="13"/>
                    <a:pt x="7" y="16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1"/>
                    <a:pt x="3" y="22"/>
                    <a:pt x="2" y="23"/>
                  </a:cubicBezTo>
                  <a:cubicBezTo>
                    <a:pt x="1" y="26"/>
                    <a:pt x="2" y="29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1" y="29"/>
                    <a:pt x="1" y="28"/>
                  </a:cubicBezTo>
                  <a:cubicBezTo>
                    <a:pt x="1" y="26"/>
                    <a:pt x="1" y="24"/>
                    <a:pt x="2" y="23"/>
                  </a:cubicBezTo>
                  <a:cubicBezTo>
                    <a:pt x="2" y="21"/>
                    <a:pt x="3" y="19"/>
                    <a:pt x="4" y="18"/>
                  </a:cubicBezTo>
                  <a:cubicBezTo>
                    <a:pt x="5" y="16"/>
                    <a:pt x="7" y="14"/>
                    <a:pt x="8" y="13"/>
                  </a:cubicBezTo>
                  <a:cubicBezTo>
                    <a:pt x="10" y="11"/>
                    <a:pt x="12" y="9"/>
                    <a:pt x="13" y="7"/>
                  </a:cubicBezTo>
                  <a:cubicBezTo>
                    <a:pt x="14" y="6"/>
                    <a:pt x="15" y="5"/>
                    <a:pt x="16" y="4"/>
                  </a:cubicBezTo>
                  <a:cubicBezTo>
                    <a:pt x="17" y="4"/>
                    <a:pt x="18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6" y="4"/>
                    <a:pt x="15" y="5"/>
                  </a:cubicBezTo>
                  <a:cubicBezTo>
                    <a:pt x="13" y="7"/>
                    <a:pt x="12" y="8"/>
                    <a:pt x="10" y="10"/>
                  </a:cubicBezTo>
                  <a:cubicBezTo>
                    <a:pt x="9" y="11"/>
                    <a:pt x="8" y="13"/>
                    <a:pt x="7" y="14"/>
                  </a:cubicBezTo>
                  <a:cubicBezTo>
                    <a:pt x="5" y="16"/>
                    <a:pt x="4" y="17"/>
                    <a:pt x="3" y="19"/>
                  </a:cubicBezTo>
                  <a:cubicBezTo>
                    <a:pt x="2" y="21"/>
                    <a:pt x="1" y="24"/>
                    <a:pt x="1" y="26"/>
                  </a:cubicBezTo>
                  <a:cubicBezTo>
                    <a:pt x="0" y="27"/>
                    <a:pt x="1" y="28"/>
                    <a:pt x="1" y="29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2" y="28"/>
                    <a:pt x="2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3" y="23"/>
                    <a:pt x="3" y="22"/>
                    <a:pt x="4" y="22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8" y="15"/>
                    <a:pt x="9" y="14"/>
                    <a:pt x="10" y="12"/>
                  </a:cubicBezTo>
                  <a:cubicBezTo>
                    <a:pt x="12" y="10"/>
                    <a:pt x="14" y="8"/>
                    <a:pt x="16" y="6"/>
                  </a:cubicBezTo>
                  <a:cubicBezTo>
                    <a:pt x="17" y="5"/>
                    <a:pt x="18" y="3"/>
                    <a:pt x="19" y="2"/>
                  </a:cubicBezTo>
                  <a:cubicBezTo>
                    <a:pt x="19" y="2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2" y="2"/>
                    <a:pt x="22" y="3"/>
                    <a:pt x="22" y="5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2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8"/>
                    <a:pt x="22" y="5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2" y="4"/>
                    <a:pt x="22" y="7"/>
                    <a:pt x="22" y="9"/>
                  </a:cubicBezTo>
                  <a:cubicBezTo>
                    <a:pt x="22" y="10"/>
                    <a:pt x="22" y="10"/>
                    <a:pt x="22" y="9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489325" y="2162176"/>
              <a:ext cx="731838" cy="573088"/>
            </a:xfrm>
            <a:custGeom>
              <a:avLst/>
              <a:gdLst>
                <a:gd name="T0" fmla="*/ 29 w 32"/>
                <a:gd name="T1" fmla="*/ 1 h 25"/>
                <a:gd name="T2" fmla="*/ 24 w 32"/>
                <a:gd name="T3" fmla="*/ 1 h 25"/>
                <a:gd name="T4" fmla="*/ 20 w 32"/>
                <a:gd name="T5" fmla="*/ 4 h 25"/>
                <a:gd name="T6" fmla="*/ 30 w 32"/>
                <a:gd name="T7" fmla="*/ 1 h 25"/>
                <a:gd name="T8" fmla="*/ 32 w 32"/>
                <a:gd name="T9" fmla="*/ 1 h 25"/>
                <a:gd name="T10" fmla="*/ 29 w 32"/>
                <a:gd name="T11" fmla="*/ 5 h 25"/>
                <a:gd name="T12" fmla="*/ 17 w 32"/>
                <a:gd name="T13" fmla="*/ 19 h 25"/>
                <a:gd name="T14" fmla="*/ 4 w 32"/>
                <a:gd name="T15" fmla="*/ 24 h 25"/>
                <a:gd name="T16" fmla="*/ 0 w 32"/>
                <a:gd name="T17" fmla="*/ 24 h 25"/>
                <a:gd name="T18" fmla="*/ 4 w 32"/>
                <a:gd name="T19" fmla="*/ 25 h 25"/>
                <a:gd name="T20" fmla="*/ 12 w 32"/>
                <a:gd name="T21" fmla="*/ 22 h 25"/>
                <a:gd name="T22" fmla="*/ 25 w 32"/>
                <a:gd name="T23" fmla="*/ 10 h 25"/>
                <a:gd name="T24" fmla="*/ 32 w 32"/>
                <a:gd name="T25" fmla="*/ 2 h 25"/>
                <a:gd name="T26" fmla="*/ 24 w 32"/>
                <a:gd name="T27" fmla="*/ 11 h 25"/>
                <a:gd name="T28" fmla="*/ 9 w 32"/>
                <a:gd name="T29" fmla="*/ 24 h 25"/>
                <a:gd name="T30" fmla="*/ 1 w 32"/>
                <a:gd name="T31" fmla="*/ 23 h 25"/>
                <a:gd name="T32" fmla="*/ 8 w 32"/>
                <a:gd name="T33" fmla="*/ 24 h 25"/>
                <a:gd name="T34" fmla="*/ 15 w 32"/>
                <a:gd name="T35" fmla="*/ 20 h 25"/>
                <a:gd name="T36" fmla="*/ 31 w 32"/>
                <a:gd name="T37" fmla="*/ 3 h 25"/>
                <a:gd name="T38" fmla="*/ 29 w 32"/>
                <a:gd name="T39" fmla="*/ 4 h 25"/>
                <a:gd name="T40" fmla="*/ 23 w 32"/>
                <a:gd name="T41" fmla="*/ 11 h 25"/>
                <a:gd name="T42" fmla="*/ 10 w 32"/>
                <a:gd name="T43" fmla="*/ 24 h 25"/>
                <a:gd name="T44" fmla="*/ 4 w 32"/>
                <a:gd name="T45" fmla="*/ 25 h 25"/>
                <a:gd name="T46" fmla="*/ 13 w 32"/>
                <a:gd name="T47" fmla="*/ 23 h 25"/>
                <a:gd name="T48" fmla="*/ 22 w 32"/>
                <a:gd name="T49" fmla="*/ 14 h 25"/>
                <a:gd name="T50" fmla="*/ 29 w 32"/>
                <a:gd name="T51" fmla="*/ 5 h 25"/>
                <a:gd name="T52" fmla="*/ 31 w 32"/>
                <a:gd name="T53" fmla="*/ 3 h 25"/>
                <a:gd name="T54" fmla="*/ 18 w 32"/>
                <a:gd name="T55" fmla="*/ 16 h 25"/>
                <a:gd name="T56" fmla="*/ 8 w 32"/>
                <a:gd name="T57" fmla="*/ 24 h 25"/>
                <a:gd name="T58" fmla="*/ 1 w 32"/>
                <a:gd name="T59" fmla="*/ 23 h 25"/>
                <a:gd name="T60" fmla="*/ 10 w 32"/>
                <a:gd name="T61" fmla="*/ 24 h 25"/>
                <a:gd name="T62" fmla="*/ 25 w 32"/>
                <a:gd name="T63" fmla="*/ 10 h 25"/>
                <a:gd name="T64" fmla="*/ 32 w 32"/>
                <a:gd name="T65" fmla="*/ 2 h 25"/>
                <a:gd name="T66" fmla="*/ 25 w 32"/>
                <a:gd name="T67" fmla="*/ 10 h 25"/>
                <a:gd name="T68" fmla="*/ 12 w 32"/>
                <a:gd name="T69" fmla="*/ 22 h 25"/>
                <a:gd name="T70" fmla="*/ 4 w 32"/>
                <a:gd name="T71" fmla="*/ 25 h 25"/>
                <a:gd name="T72" fmla="*/ 0 w 32"/>
                <a:gd name="T73" fmla="*/ 24 h 25"/>
                <a:gd name="T74" fmla="*/ 5 w 32"/>
                <a:gd name="T75" fmla="*/ 25 h 25"/>
                <a:gd name="T76" fmla="*/ 19 w 32"/>
                <a:gd name="T77" fmla="*/ 17 h 25"/>
                <a:gd name="T78" fmla="*/ 30 w 32"/>
                <a:gd name="T79" fmla="*/ 4 h 25"/>
                <a:gd name="T80" fmla="*/ 32 w 32"/>
                <a:gd name="T81" fmla="*/ 1 h 25"/>
                <a:gd name="T82" fmla="*/ 30 w 32"/>
                <a:gd name="T83" fmla="*/ 0 h 25"/>
                <a:gd name="T84" fmla="*/ 20 w 32"/>
                <a:gd name="T85" fmla="*/ 3 h 25"/>
                <a:gd name="T86" fmla="*/ 24 w 32"/>
                <a:gd name="T87" fmla="*/ 2 h 25"/>
                <a:gd name="T88" fmla="*/ 29 w 32"/>
                <a:gd name="T89" fmla="*/ 1 h 25"/>
                <a:gd name="T90" fmla="*/ 22 w 32"/>
                <a:gd name="T9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25">
                  <a:moveTo>
                    <a:pt x="22" y="3"/>
                  </a:moveTo>
                  <a:cubicBezTo>
                    <a:pt x="25" y="2"/>
                    <a:pt x="27" y="2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6" y="1"/>
                    <a:pt x="24" y="1"/>
                  </a:cubicBezTo>
                  <a:cubicBezTo>
                    <a:pt x="23" y="2"/>
                    <a:pt x="21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0" y="1"/>
                    <a:pt x="31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1" y="2"/>
                    <a:pt x="31" y="3"/>
                  </a:cubicBezTo>
                  <a:cubicBezTo>
                    <a:pt x="30" y="3"/>
                    <a:pt x="29" y="4"/>
                    <a:pt x="29" y="5"/>
                  </a:cubicBezTo>
                  <a:cubicBezTo>
                    <a:pt x="28" y="7"/>
                    <a:pt x="26" y="8"/>
                    <a:pt x="25" y="10"/>
                  </a:cubicBezTo>
                  <a:cubicBezTo>
                    <a:pt x="22" y="13"/>
                    <a:pt x="20" y="16"/>
                    <a:pt x="17" y="19"/>
                  </a:cubicBezTo>
                  <a:cubicBezTo>
                    <a:pt x="15" y="22"/>
                    <a:pt x="12" y="23"/>
                    <a:pt x="9" y="24"/>
                  </a:cubicBezTo>
                  <a:cubicBezTo>
                    <a:pt x="8" y="25"/>
                    <a:pt x="6" y="25"/>
                    <a:pt x="4" y="24"/>
                  </a:cubicBezTo>
                  <a:cubicBezTo>
                    <a:pt x="4" y="24"/>
                    <a:pt x="3" y="24"/>
                    <a:pt x="2" y="24"/>
                  </a:cubicBezTo>
                  <a:cubicBezTo>
                    <a:pt x="2" y="24"/>
                    <a:pt x="1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4" y="25"/>
                  </a:cubicBezTo>
                  <a:cubicBezTo>
                    <a:pt x="5" y="25"/>
                    <a:pt x="6" y="25"/>
                    <a:pt x="7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4" y="21"/>
                    <a:pt x="16" y="20"/>
                    <a:pt x="17" y="19"/>
                  </a:cubicBezTo>
                  <a:cubicBezTo>
                    <a:pt x="20" y="16"/>
                    <a:pt x="23" y="13"/>
                    <a:pt x="25" y="10"/>
                  </a:cubicBezTo>
                  <a:cubicBezTo>
                    <a:pt x="27" y="9"/>
                    <a:pt x="28" y="7"/>
                    <a:pt x="29" y="6"/>
                  </a:cubicBezTo>
                  <a:cubicBezTo>
                    <a:pt x="30" y="4"/>
                    <a:pt x="31" y="3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5"/>
                    <a:pt x="26" y="8"/>
                    <a:pt x="24" y="11"/>
                  </a:cubicBezTo>
                  <a:cubicBezTo>
                    <a:pt x="21" y="14"/>
                    <a:pt x="19" y="17"/>
                    <a:pt x="16" y="20"/>
                  </a:cubicBezTo>
                  <a:cubicBezTo>
                    <a:pt x="14" y="22"/>
                    <a:pt x="11" y="23"/>
                    <a:pt x="9" y="24"/>
                  </a:cubicBezTo>
                  <a:cubicBezTo>
                    <a:pt x="6" y="25"/>
                    <a:pt x="3" y="25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12" y="23"/>
                    <a:pt x="14" y="21"/>
                    <a:pt x="15" y="20"/>
                  </a:cubicBezTo>
                  <a:cubicBezTo>
                    <a:pt x="16" y="19"/>
                    <a:pt x="18" y="17"/>
                    <a:pt x="19" y="16"/>
                  </a:cubicBezTo>
                  <a:cubicBezTo>
                    <a:pt x="23" y="12"/>
                    <a:pt x="27" y="7"/>
                    <a:pt x="31" y="3"/>
                  </a:cubicBezTo>
                  <a:cubicBezTo>
                    <a:pt x="31" y="3"/>
                    <a:pt x="31" y="2"/>
                    <a:pt x="31" y="3"/>
                  </a:cubicBezTo>
                  <a:cubicBezTo>
                    <a:pt x="30" y="3"/>
                    <a:pt x="30" y="4"/>
                    <a:pt x="29" y="4"/>
                  </a:cubicBezTo>
                  <a:cubicBezTo>
                    <a:pt x="29" y="5"/>
                    <a:pt x="28" y="6"/>
                    <a:pt x="28" y="7"/>
                  </a:cubicBezTo>
                  <a:cubicBezTo>
                    <a:pt x="26" y="8"/>
                    <a:pt x="25" y="10"/>
                    <a:pt x="23" y="11"/>
                  </a:cubicBezTo>
                  <a:cubicBezTo>
                    <a:pt x="21" y="14"/>
                    <a:pt x="18" y="18"/>
                    <a:pt x="15" y="21"/>
                  </a:cubicBezTo>
                  <a:cubicBezTo>
                    <a:pt x="13" y="22"/>
                    <a:pt x="12" y="24"/>
                    <a:pt x="10" y="24"/>
                  </a:cubicBezTo>
                  <a:cubicBezTo>
                    <a:pt x="8" y="25"/>
                    <a:pt x="6" y="25"/>
                    <a:pt x="4" y="24"/>
                  </a:cubicBezTo>
                  <a:cubicBezTo>
                    <a:pt x="3" y="24"/>
                    <a:pt x="3" y="25"/>
                    <a:pt x="4" y="25"/>
                  </a:cubicBezTo>
                  <a:cubicBezTo>
                    <a:pt x="5" y="25"/>
                    <a:pt x="7" y="25"/>
                    <a:pt x="9" y="25"/>
                  </a:cubicBezTo>
                  <a:cubicBezTo>
                    <a:pt x="10" y="25"/>
                    <a:pt x="12" y="24"/>
                    <a:pt x="13" y="23"/>
                  </a:cubicBezTo>
                  <a:cubicBezTo>
                    <a:pt x="15" y="22"/>
                    <a:pt x="16" y="20"/>
                    <a:pt x="17" y="19"/>
                  </a:cubicBezTo>
                  <a:cubicBezTo>
                    <a:pt x="19" y="17"/>
                    <a:pt x="20" y="15"/>
                    <a:pt x="22" y="14"/>
                  </a:cubicBezTo>
                  <a:cubicBezTo>
                    <a:pt x="23" y="12"/>
                    <a:pt x="25" y="10"/>
                    <a:pt x="27" y="8"/>
                  </a:cubicBezTo>
                  <a:cubicBezTo>
                    <a:pt x="28" y="7"/>
                    <a:pt x="28" y="6"/>
                    <a:pt x="29" y="5"/>
                  </a:cubicBezTo>
                  <a:cubicBezTo>
                    <a:pt x="30" y="4"/>
                    <a:pt x="3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6"/>
                    <a:pt x="26" y="9"/>
                    <a:pt x="23" y="12"/>
                  </a:cubicBezTo>
                  <a:cubicBezTo>
                    <a:pt x="21" y="13"/>
                    <a:pt x="20" y="15"/>
                    <a:pt x="18" y="16"/>
                  </a:cubicBezTo>
                  <a:cubicBezTo>
                    <a:pt x="17" y="18"/>
                    <a:pt x="15" y="19"/>
                    <a:pt x="14" y="20"/>
                  </a:cubicBezTo>
                  <a:cubicBezTo>
                    <a:pt x="12" y="22"/>
                    <a:pt x="10" y="24"/>
                    <a:pt x="8" y="24"/>
                  </a:cubicBezTo>
                  <a:cubicBezTo>
                    <a:pt x="5" y="24"/>
                    <a:pt x="3" y="23"/>
                    <a:pt x="1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4" y="25"/>
                    <a:pt x="5" y="25"/>
                  </a:cubicBezTo>
                  <a:cubicBezTo>
                    <a:pt x="7" y="25"/>
                    <a:pt x="8" y="25"/>
                    <a:pt x="10" y="24"/>
                  </a:cubicBezTo>
                  <a:cubicBezTo>
                    <a:pt x="13" y="23"/>
                    <a:pt x="16" y="20"/>
                    <a:pt x="18" y="18"/>
                  </a:cubicBezTo>
                  <a:cubicBezTo>
                    <a:pt x="21" y="15"/>
                    <a:pt x="23" y="13"/>
                    <a:pt x="25" y="10"/>
                  </a:cubicBezTo>
                  <a:cubicBezTo>
                    <a:pt x="28" y="7"/>
                    <a:pt x="30" y="5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0" y="3"/>
                    <a:pt x="29" y="4"/>
                    <a:pt x="28" y="6"/>
                  </a:cubicBezTo>
                  <a:cubicBezTo>
                    <a:pt x="27" y="7"/>
                    <a:pt x="26" y="9"/>
                    <a:pt x="25" y="10"/>
                  </a:cubicBezTo>
                  <a:cubicBezTo>
                    <a:pt x="22" y="13"/>
                    <a:pt x="19" y="16"/>
                    <a:pt x="16" y="19"/>
                  </a:cubicBezTo>
                  <a:cubicBezTo>
                    <a:pt x="15" y="20"/>
                    <a:pt x="13" y="21"/>
                    <a:pt x="12" y="22"/>
                  </a:cubicBezTo>
                  <a:cubicBezTo>
                    <a:pt x="10" y="23"/>
                    <a:pt x="9" y="24"/>
                    <a:pt x="7" y="25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3" y="25"/>
                    <a:pt x="1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7" y="25"/>
                    <a:pt x="9" y="25"/>
                    <a:pt x="11" y="24"/>
                  </a:cubicBezTo>
                  <a:cubicBezTo>
                    <a:pt x="14" y="23"/>
                    <a:pt x="17" y="20"/>
                    <a:pt x="19" y="17"/>
                  </a:cubicBezTo>
                  <a:cubicBezTo>
                    <a:pt x="22" y="15"/>
                    <a:pt x="24" y="12"/>
                    <a:pt x="26" y="9"/>
                  </a:cubicBezTo>
                  <a:cubicBezTo>
                    <a:pt x="27" y="7"/>
                    <a:pt x="29" y="6"/>
                    <a:pt x="30" y="4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5" y="2"/>
                    <a:pt x="23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6" y="1"/>
                    <a:pt x="27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2"/>
                    <a:pt x="24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603625" y="2643188"/>
              <a:ext cx="160338" cy="22225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1 h 1"/>
                <a:gd name="T4" fmla="*/ 7 w 7"/>
                <a:gd name="T5" fmla="*/ 1 h 1"/>
                <a:gd name="T6" fmla="*/ 7 w 7"/>
                <a:gd name="T7" fmla="*/ 0 h 1"/>
                <a:gd name="T8" fmla="*/ 3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3603625" y="2597151"/>
              <a:ext cx="206375" cy="23813"/>
            </a:xfrm>
            <a:custGeom>
              <a:avLst/>
              <a:gdLst>
                <a:gd name="T0" fmla="*/ 1 w 9"/>
                <a:gd name="T1" fmla="*/ 1 h 1"/>
                <a:gd name="T2" fmla="*/ 9 w 9"/>
                <a:gd name="T3" fmla="*/ 0 h 1"/>
                <a:gd name="T4" fmla="*/ 9 w 9"/>
                <a:gd name="T5" fmla="*/ 0 h 1"/>
                <a:gd name="T6" fmla="*/ 1 w 9"/>
                <a:gd name="T7" fmla="*/ 0 h 1"/>
                <a:gd name="T8" fmla="*/ 1 w 9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1" y="1"/>
                  </a:moveTo>
                  <a:cubicBezTo>
                    <a:pt x="3" y="1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3717925" y="2528888"/>
              <a:ext cx="136525" cy="22225"/>
            </a:xfrm>
            <a:custGeom>
              <a:avLst/>
              <a:gdLst>
                <a:gd name="T0" fmla="*/ 0 w 6"/>
                <a:gd name="T1" fmla="*/ 1 h 1"/>
                <a:gd name="T2" fmla="*/ 3 w 6"/>
                <a:gd name="T3" fmla="*/ 1 h 1"/>
                <a:gd name="T4" fmla="*/ 6 w 6"/>
                <a:gd name="T5" fmla="*/ 0 h 1"/>
                <a:gd name="T6" fmla="*/ 6 w 6"/>
                <a:gd name="T7" fmla="*/ 0 h 1"/>
                <a:gd name="T8" fmla="*/ 3 w 6"/>
                <a:gd name="T9" fmla="*/ 1 h 1"/>
                <a:gd name="T10" fmla="*/ 0 w 6"/>
                <a:gd name="T11" fmla="*/ 0 h 1"/>
                <a:gd name="T12" fmla="*/ 0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3740150" y="2460626"/>
              <a:ext cx="206375" cy="46038"/>
            </a:xfrm>
            <a:custGeom>
              <a:avLst/>
              <a:gdLst>
                <a:gd name="T0" fmla="*/ 0 w 9"/>
                <a:gd name="T1" fmla="*/ 1 h 2"/>
                <a:gd name="T2" fmla="*/ 5 w 9"/>
                <a:gd name="T3" fmla="*/ 2 h 2"/>
                <a:gd name="T4" fmla="*/ 9 w 9"/>
                <a:gd name="T5" fmla="*/ 1 h 2"/>
                <a:gd name="T6" fmla="*/ 8 w 9"/>
                <a:gd name="T7" fmla="*/ 0 h 2"/>
                <a:gd name="T8" fmla="*/ 4 w 9"/>
                <a:gd name="T9" fmla="*/ 1 h 2"/>
                <a:gd name="T10" fmla="*/ 0 w 9"/>
                <a:gd name="T11" fmla="*/ 1 h 2"/>
                <a:gd name="T12" fmla="*/ 0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3786188" y="2392363"/>
              <a:ext cx="182563" cy="44450"/>
            </a:xfrm>
            <a:custGeom>
              <a:avLst/>
              <a:gdLst>
                <a:gd name="T0" fmla="*/ 1 w 8"/>
                <a:gd name="T1" fmla="*/ 2 h 2"/>
                <a:gd name="T2" fmla="*/ 5 w 8"/>
                <a:gd name="T3" fmla="*/ 2 h 2"/>
                <a:gd name="T4" fmla="*/ 8 w 8"/>
                <a:gd name="T5" fmla="*/ 1 h 2"/>
                <a:gd name="T6" fmla="*/ 8 w 8"/>
                <a:gd name="T7" fmla="*/ 1 h 2"/>
                <a:gd name="T8" fmla="*/ 8 w 8"/>
                <a:gd name="T9" fmla="*/ 0 h 2"/>
                <a:gd name="T10" fmla="*/ 8 w 8"/>
                <a:gd name="T11" fmla="*/ 1 h 2"/>
                <a:gd name="T12" fmla="*/ 8 w 8"/>
                <a:gd name="T13" fmla="*/ 1 h 2"/>
                <a:gd name="T14" fmla="*/ 7 w 8"/>
                <a:gd name="T15" fmla="*/ 1 h 2"/>
                <a:gd name="T16" fmla="*/ 6 w 8"/>
                <a:gd name="T17" fmla="*/ 1 h 2"/>
                <a:gd name="T18" fmla="*/ 4 w 8"/>
                <a:gd name="T19" fmla="*/ 2 h 2"/>
                <a:gd name="T20" fmla="*/ 1 w 8"/>
                <a:gd name="T21" fmla="*/ 2 h 2"/>
                <a:gd name="T22" fmla="*/ 1 w 8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2" y="2"/>
                    <a:pt x="4" y="2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3878263" y="2346326"/>
              <a:ext cx="158750" cy="46038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1 h 2"/>
                <a:gd name="T4" fmla="*/ 7 w 7"/>
                <a:gd name="T5" fmla="*/ 0 h 2"/>
                <a:gd name="T6" fmla="*/ 7 w 7"/>
                <a:gd name="T7" fmla="*/ 0 h 2"/>
                <a:gd name="T8" fmla="*/ 3 w 7"/>
                <a:gd name="T9" fmla="*/ 1 h 2"/>
                <a:gd name="T10" fmla="*/ 0 w 7"/>
                <a:gd name="T11" fmla="*/ 1 h 2"/>
                <a:gd name="T12" fmla="*/ 0 w 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1" y="2"/>
                    <a:pt x="2" y="2"/>
                    <a:pt x="4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3924300" y="2276476"/>
              <a:ext cx="112713" cy="23813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1 h 1"/>
                <a:gd name="T4" fmla="*/ 5 w 5"/>
                <a:gd name="T5" fmla="*/ 0 h 1"/>
                <a:gd name="T6" fmla="*/ 1 w 5"/>
                <a:gd name="T7" fmla="*/ 1 h 1"/>
                <a:gd name="T8" fmla="*/ 1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2" y="1"/>
                    <a:pt x="4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3535363" y="2208213"/>
              <a:ext cx="388938" cy="412750"/>
            </a:xfrm>
            <a:custGeom>
              <a:avLst/>
              <a:gdLst>
                <a:gd name="T0" fmla="*/ 9 w 17"/>
                <a:gd name="T1" fmla="*/ 11 h 18"/>
                <a:gd name="T2" fmla="*/ 6 w 17"/>
                <a:gd name="T3" fmla="*/ 14 h 18"/>
                <a:gd name="T4" fmla="*/ 5 w 17"/>
                <a:gd name="T5" fmla="*/ 16 h 18"/>
                <a:gd name="T6" fmla="*/ 3 w 17"/>
                <a:gd name="T7" fmla="*/ 17 h 18"/>
                <a:gd name="T8" fmla="*/ 3 w 17"/>
                <a:gd name="T9" fmla="*/ 17 h 18"/>
                <a:gd name="T10" fmla="*/ 6 w 17"/>
                <a:gd name="T11" fmla="*/ 13 h 18"/>
                <a:gd name="T12" fmla="*/ 9 w 17"/>
                <a:gd name="T13" fmla="*/ 10 h 18"/>
                <a:gd name="T14" fmla="*/ 12 w 17"/>
                <a:gd name="T15" fmla="*/ 7 h 18"/>
                <a:gd name="T16" fmla="*/ 14 w 17"/>
                <a:gd name="T17" fmla="*/ 3 h 18"/>
                <a:gd name="T18" fmla="*/ 14 w 17"/>
                <a:gd name="T19" fmla="*/ 3 h 18"/>
                <a:gd name="T20" fmla="*/ 7 w 17"/>
                <a:gd name="T21" fmla="*/ 10 h 18"/>
                <a:gd name="T22" fmla="*/ 0 w 17"/>
                <a:gd name="T23" fmla="*/ 18 h 18"/>
                <a:gd name="T24" fmla="*/ 0 w 17"/>
                <a:gd name="T25" fmla="*/ 18 h 18"/>
                <a:gd name="T26" fmla="*/ 8 w 17"/>
                <a:gd name="T27" fmla="*/ 10 h 18"/>
                <a:gd name="T28" fmla="*/ 16 w 17"/>
                <a:gd name="T29" fmla="*/ 2 h 18"/>
                <a:gd name="T30" fmla="*/ 17 w 17"/>
                <a:gd name="T31" fmla="*/ 1 h 18"/>
                <a:gd name="T32" fmla="*/ 17 w 17"/>
                <a:gd name="T33" fmla="*/ 0 h 18"/>
                <a:gd name="T34" fmla="*/ 3 w 17"/>
                <a:gd name="T35" fmla="*/ 15 h 18"/>
                <a:gd name="T36" fmla="*/ 3 w 17"/>
                <a:gd name="T37" fmla="*/ 15 h 18"/>
                <a:gd name="T38" fmla="*/ 12 w 17"/>
                <a:gd name="T39" fmla="*/ 5 h 18"/>
                <a:gd name="T40" fmla="*/ 12 w 17"/>
                <a:gd name="T41" fmla="*/ 5 h 18"/>
                <a:gd name="T42" fmla="*/ 3 w 17"/>
                <a:gd name="T43" fmla="*/ 15 h 18"/>
                <a:gd name="T44" fmla="*/ 3 w 17"/>
                <a:gd name="T45" fmla="*/ 15 h 18"/>
                <a:gd name="T46" fmla="*/ 17 w 17"/>
                <a:gd name="T47" fmla="*/ 1 h 18"/>
                <a:gd name="T48" fmla="*/ 17 w 17"/>
                <a:gd name="T49" fmla="*/ 0 h 18"/>
                <a:gd name="T50" fmla="*/ 8 w 17"/>
                <a:gd name="T51" fmla="*/ 9 h 18"/>
                <a:gd name="T52" fmla="*/ 4 w 17"/>
                <a:gd name="T53" fmla="*/ 13 h 18"/>
                <a:gd name="T54" fmla="*/ 0 w 17"/>
                <a:gd name="T55" fmla="*/ 17 h 18"/>
                <a:gd name="T56" fmla="*/ 0 w 17"/>
                <a:gd name="T57" fmla="*/ 18 h 18"/>
                <a:gd name="T58" fmla="*/ 0 w 17"/>
                <a:gd name="T59" fmla="*/ 18 h 18"/>
                <a:gd name="T60" fmla="*/ 7 w 17"/>
                <a:gd name="T61" fmla="*/ 10 h 18"/>
                <a:gd name="T62" fmla="*/ 14 w 17"/>
                <a:gd name="T63" fmla="*/ 4 h 18"/>
                <a:gd name="T64" fmla="*/ 13 w 17"/>
                <a:gd name="T65" fmla="*/ 3 h 18"/>
                <a:gd name="T66" fmla="*/ 11 w 17"/>
                <a:gd name="T67" fmla="*/ 7 h 18"/>
                <a:gd name="T68" fmla="*/ 8 w 17"/>
                <a:gd name="T69" fmla="*/ 10 h 18"/>
                <a:gd name="T70" fmla="*/ 5 w 17"/>
                <a:gd name="T71" fmla="*/ 13 h 18"/>
                <a:gd name="T72" fmla="*/ 3 w 17"/>
                <a:gd name="T73" fmla="*/ 17 h 18"/>
                <a:gd name="T74" fmla="*/ 3 w 17"/>
                <a:gd name="T75" fmla="*/ 17 h 18"/>
                <a:gd name="T76" fmla="*/ 5 w 17"/>
                <a:gd name="T77" fmla="*/ 17 h 18"/>
                <a:gd name="T78" fmla="*/ 6 w 17"/>
                <a:gd name="T79" fmla="*/ 15 h 18"/>
                <a:gd name="T80" fmla="*/ 9 w 17"/>
                <a:gd name="T81" fmla="*/ 11 h 18"/>
                <a:gd name="T82" fmla="*/ 9 w 17"/>
                <a:gd name="T83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18">
                  <a:moveTo>
                    <a:pt x="9" y="11"/>
                  </a:moveTo>
                  <a:cubicBezTo>
                    <a:pt x="8" y="12"/>
                    <a:pt x="7" y="13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5" y="14"/>
                    <a:pt x="6" y="13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10" y="9"/>
                    <a:pt x="11" y="8"/>
                    <a:pt x="12" y="7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5"/>
                    <a:pt x="9" y="8"/>
                    <a:pt x="7" y="10"/>
                  </a:cubicBezTo>
                  <a:cubicBezTo>
                    <a:pt x="5" y="13"/>
                    <a:pt x="2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5"/>
                    <a:pt x="5" y="13"/>
                    <a:pt x="8" y="10"/>
                  </a:cubicBezTo>
                  <a:cubicBezTo>
                    <a:pt x="10" y="7"/>
                    <a:pt x="13" y="5"/>
                    <a:pt x="16" y="2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5"/>
                    <a:pt x="8" y="10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2"/>
                    <a:pt x="9" y="9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8"/>
                    <a:pt x="5" y="11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8" y="10"/>
                    <a:pt x="12" y="5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3"/>
                    <a:pt x="11" y="6"/>
                    <a:pt x="8" y="9"/>
                  </a:cubicBezTo>
                  <a:cubicBezTo>
                    <a:pt x="7" y="10"/>
                    <a:pt x="6" y="12"/>
                    <a:pt x="4" y="13"/>
                  </a:cubicBezTo>
                  <a:cubicBezTo>
                    <a:pt x="3" y="14"/>
                    <a:pt x="2" y="15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6"/>
                    <a:pt x="5" y="13"/>
                    <a:pt x="7" y="10"/>
                  </a:cubicBezTo>
                  <a:cubicBezTo>
                    <a:pt x="9" y="8"/>
                    <a:pt x="11" y="5"/>
                    <a:pt x="14" y="4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4" y="14"/>
                    <a:pt x="3" y="15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7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3878263" y="2025651"/>
              <a:ext cx="158750" cy="206375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4 h 9"/>
                <a:gd name="T4" fmla="*/ 2 w 7"/>
                <a:gd name="T5" fmla="*/ 7 h 9"/>
                <a:gd name="T6" fmla="*/ 1 w 7"/>
                <a:gd name="T7" fmla="*/ 2 h 9"/>
                <a:gd name="T8" fmla="*/ 1 w 7"/>
                <a:gd name="T9" fmla="*/ 6 h 9"/>
                <a:gd name="T10" fmla="*/ 4 w 7"/>
                <a:gd name="T11" fmla="*/ 5 h 9"/>
                <a:gd name="T12" fmla="*/ 7 w 7"/>
                <a:gd name="T13" fmla="*/ 3 h 9"/>
                <a:gd name="T14" fmla="*/ 7 w 7"/>
                <a:gd name="T15" fmla="*/ 6 h 9"/>
                <a:gd name="T16" fmla="*/ 5 w 7"/>
                <a:gd name="T17" fmla="*/ 8 h 9"/>
                <a:gd name="T18" fmla="*/ 5 w 7"/>
                <a:gd name="T19" fmla="*/ 7 h 9"/>
                <a:gd name="T20" fmla="*/ 5 w 7"/>
                <a:gd name="T21" fmla="*/ 3 h 9"/>
                <a:gd name="T22" fmla="*/ 3 w 7"/>
                <a:gd name="T23" fmla="*/ 4 h 9"/>
                <a:gd name="T24" fmla="*/ 1 w 7"/>
                <a:gd name="T25" fmla="*/ 6 h 9"/>
                <a:gd name="T26" fmla="*/ 3 w 7"/>
                <a:gd name="T27" fmla="*/ 5 h 9"/>
                <a:gd name="T28" fmla="*/ 5 w 7"/>
                <a:gd name="T29" fmla="*/ 7 h 9"/>
                <a:gd name="T30" fmla="*/ 4 w 7"/>
                <a:gd name="T31" fmla="*/ 9 h 9"/>
                <a:gd name="T32" fmla="*/ 4 w 7"/>
                <a:gd name="T33" fmla="*/ 6 h 9"/>
                <a:gd name="T34" fmla="*/ 3 w 7"/>
                <a:gd name="T35" fmla="*/ 8 h 9"/>
                <a:gd name="T36" fmla="*/ 3 w 7"/>
                <a:gd name="T37" fmla="*/ 6 h 9"/>
                <a:gd name="T38" fmla="*/ 2 w 7"/>
                <a:gd name="T39" fmla="*/ 7 h 9"/>
                <a:gd name="T40" fmla="*/ 3 w 7"/>
                <a:gd name="T41" fmla="*/ 6 h 9"/>
                <a:gd name="T42" fmla="*/ 3 w 7"/>
                <a:gd name="T43" fmla="*/ 8 h 9"/>
                <a:gd name="T44" fmla="*/ 4 w 7"/>
                <a:gd name="T45" fmla="*/ 6 h 9"/>
                <a:gd name="T46" fmla="*/ 3 w 7"/>
                <a:gd name="T47" fmla="*/ 9 h 9"/>
                <a:gd name="T48" fmla="*/ 5 w 7"/>
                <a:gd name="T49" fmla="*/ 6 h 9"/>
                <a:gd name="T50" fmla="*/ 3 w 7"/>
                <a:gd name="T51" fmla="*/ 8 h 9"/>
                <a:gd name="T52" fmla="*/ 4 w 7"/>
                <a:gd name="T53" fmla="*/ 6 h 9"/>
                <a:gd name="T54" fmla="*/ 2 w 7"/>
                <a:gd name="T55" fmla="*/ 7 h 9"/>
                <a:gd name="T56" fmla="*/ 3 w 7"/>
                <a:gd name="T57" fmla="*/ 6 h 9"/>
                <a:gd name="T58" fmla="*/ 3 w 7"/>
                <a:gd name="T59" fmla="*/ 8 h 9"/>
                <a:gd name="T60" fmla="*/ 4 w 7"/>
                <a:gd name="T61" fmla="*/ 6 h 9"/>
                <a:gd name="T62" fmla="*/ 3 w 7"/>
                <a:gd name="T63" fmla="*/ 9 h 9"/>
                <a:gd name="T64" fmla="*/ 5 w 7"/>
                <a:gd name="T65" fmla="*/ 8 h 9"/>
                <a:gd name="T66" fmla="*/ 3 w 7"/>
                <a:gd name="T67" fmla="*/ 5 h 9"/>
                <a:gd name="T68" fmla="*/ 1 w 7"/>
                <a:gd name="T69" fmla="*/ 6 h 9"/>
                <a:gd name="T70" fmla="*/ 4 w 7"/>
                <a:gd name="T71" fmla="*/ 4 h 9"/>
                <a:gd name="T72" fmla="*/ 5 w 7"/>
                <a:gd name="T73" fmla="*/ 5 h 9"/>
                <a:gd name="T74" fmla="*/ 5 w 7"/>
                <a:gd name="T75" fmla="*/ 8 h 9"/>
                <a:gd name="T76" fmla="*/ 6 w 7"/>
                <a:gd name="T77" fmla="*/ 7 h 9"/>
                <a:gd name="T78" fmla="*/ 7 w 7"/>
                <a:gd name="T79" fmla="*/ 4 h 9"/>
                <a:gd name="T80" fmla="*/ 7 w 7"/>
                <a:gd name="T81" fmla="*/ 3 h 9"/>
                <a:gd name="T82" fmla="*/ 1 w 7"/>
                <a:gd name="T83" fmla="*/ 6 h 9"/>
                <a:gd name="T84" fmla="*/ 1 w 7"/>
                <a:gd name="T85" fmla="*/ 2 h 9"/>
                <a:gd name="T86" fmla="*/ 2 w 7"/>
                <a:gd name="T87" fmla="*/ 7 h 9"/>
                <a:gd name="T88" fmla="*/ 2 w 7"/>
                <a:gd name="T89" fmla="*/ 4 h 9"/>
                <a:gd name="T90" fmla="*/ 1 w 7"/>
                <a:gd name="T91" fmla="*/ 0 h 9"/>
                <a:gd name="T92" fmla="*/ 2 w 7"/>
                <a:gd name="T9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9">
                  <a:moveTo>
                    <a:pt x="2" y="8"/>
                  </a:moveTo>
                  <a:cubicBezTo>
                    <a:pt x="2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5"/>
                    <a:pt x="1" y="6"/>
                  </a:cubicBezTo>
                  <a:cubicBezTo>
                    <a:pt x="1" y="6"/>
                    <a:pt x="1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4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5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2" y="8"/>
                    <a:pt x="2" y="7"/>
                  </a:cubicBezTo>
                  <a:cubicBezTo>
                    <a:pt x="3" y="7"/>
                    <a:pt x="3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6"/>
                    <a:pt x="4" y="6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6"/>
                    <a:pt x="1" y="7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6" y="3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5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3810000" y="2139951"/>
              <a:ext cx="0" cy="136525"/>
            </a:xfrm>
            <a:custGeom>
              <a:avLst/>
              <a:gdLst>
                <a:gd name="T0" fmla="*/ 1 h 6"/>
                <a:gd name="T1" fmla="*/ 6 h 6"/>
                <a:gd name="T2" fmla="*/ 6 h 6"/>
                <a:gd name="T3" fmla="*/ 0 h 6"/>
                <a:gd name="T4" fmla="*/ 1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1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3717925" y="2208213"/>
              <a:ext cx="22225" cy="138113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5 h 6"/>
                <a:gd name="T4" fmla="*/ 1 w 1"/>
                <a:gd name="T5" fmla="*/ 5 h 6"/>
                <a:gd name="T6" fmla="*/ 1 w 1"/>
                <a:gd name="T7" fmla="*/ 0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3671888" y="2254251"/>
              <a:ext cx="23813" cy="138113"/>
            </a:xfrm>
            <a:custGeom>
              <a:avLst/>
              <a:gdLst>
                <a:gd name="T0" fmla="*/ 1 w 1"/>
                <a:gd name="T1" fmla="*/ 0 h 6"/>
                <a:gd name="T2" fmla="*/ 1 w 1"/>
                <a:gd name="T3" fmla="*/ 6 h 6"/>
                <a:gd name="T4" fmla="*/ 1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3603625" y="2322513"/>
              <a:ext cx="22225" cy="160338"/>
            </a:xfrm>
            <a:custGeom>
              <a:avLst/>
              <a:gdLst>
                <a:gd name="T0" fmla="*/ 0 w 1"/>
                <a:gd name="T1" fmla="*/ 1 h 7"/>
                <a:gd name="T2" fmla="*/ 0 w 1"/>
                <a:gd name="T3" fmla="*/ 7 h 7"/>
                <a:gd name="T4" fmla="*/ 1 w 1"/>
                <a:gd name="T5" fmla="*/ 7 h 7"/>
                <a:gd name="T6" fmla="*/ 0 w 1"/>
                <a:gd name="T7" fmla="*/ 1 h 7"/>
                <a:gd name="T8" fmla="*/ 0 w 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1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0" y="5"/>
                    <a:pt x="1" y="3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3557588" y="2392363"/>
              <a:ext cx="0" cy="158750"/>
            </a:xfrm>
            <a:custGeom>
              <a:avLst/>
              <a:gdLst>
                <a:gd name="T0" fmla="*/ 1 h 7"/>
                <a:gd name="T1" fmla="*/ 7 h 7"/>
                <a:gd name="T2" fmla="*/ 7 h 7"/>
                <a:gd name="T3" fmla="*/ 1 h 7"/>
                <a:gd name="T4" fmla="*/ 1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">
                  <a:moveTo>
                    <a:pt x="0" y="1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3467100" y="2460626"/>
              <a:ext cx="22225" cy="136525"/>
            </a:xfrm>
            <a:custGeom>
              <a:avLst/>
              <a:gdLst>
                <a:gd name="T0" fmla="*/ 0 w 1"/>
                <a:gd name="T1" fmla="*/ 1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1 h 6"/>
                <a:gd name="T8" fmla="*/ 0 w 1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1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3398838" y="2025651"/>
              <a:ext cx="365125" cy="617538"/>
            </a:xfrm>
            <a:custGeom>
              <a:avLst/>
              <a:gdLst>
                <a:gd name="T0" fmla="*/ 5 w 16"/>
                <a:gd name="T1" fmla="*/ 25 h 27"/>
                <a:gd name="T2" fmla="*/ 16 w 16"/>
                <a:gd name="T3" fmla="*/ 14 h 27"/>
                <a:gd name="T4" fmla="*/ 16 w 16"/>
                <a:gd name="T5" fmla="*/ 14 h 27"/>
                <a:gd name="T6" fmla="*/ 12 w 16"/>
                <a:gd name="T7" fmla="*/ 18 h 27"/>
                <a:gd name="T8" fmla="*/ 9 w 16"/>
                <a:gd name="T9" fmla="*/ 23 h 27"/>
                <a:gd name="T10" fmla="*/ 5 w 16"/>
                <a:gd name="T11" fmla="*/ 26 h 27"/>
                <a:gd name="T12" fmla="*/ 2 w 16"/>
                <a:gd name="T13" fmla="*/ 24 h 27"/>
                <a:gd name="T14" fmla="*/ 1 w 16"/>
                <a:gd name="T15" fmla="*/ 22 h 27"/>
                <a:gd name="T16" fmla="*/ 1 w 16"/>
                <a:gd name="T17" fmla="*/ 20 h 27"/>
                <a:gd name="T18" fmla="*/ 4 w 16"/>
                <a:gd name="T19" fmla="*/ 15 h 27"/>
                <a:gd name="T20" fmla="*/ 11 w 16"/>
                <a:gd name="T21" fmla="*/ 6 h 27"/>
                <a:gd name="T22" fmla="*/ 16 w 16"/>
                <a:gd name="T23" fmla="*/ 1 h 27"/>
                <a:gd name="T24" fmla="*/ 16 w 16"/>
                <a:gd name="T25" fmla="*/ 0 h 27"/>
                <a:gd name="T26" fmla="*/ 7 w 16"/>
                <a:gd name="T27" fmla="*/ 9 h 27"/>
                <a:gd name="T28" fmla="*/ 3 w 16"/>
                <a:gd name="T29" fmla="*/ 13 h 27"/>
                <a:gd name="T30" fmla="*/ 2 w 16"/>
                <a:gd name="T31" fmla="*/ 15 h 27"/>
                <a:gd name="T32" fmla="*/ 0 w 16"/>
                <a:gd name="T33" fmla="*/ 17 h 27"/>
                <a:gd name="T34" fmla="*/ 0 w 16"/>
                <a:gd name="T35" fmla="*/ 17 h 27"/>
                <a:gd name="T36" fmla="*/ 7 w 16"/>
                <a:gd name="T37" fmla="*/ 11 h 27"/>
                <a:gd name="T38" fmla="*/ 14 w 16"/>
                <a:gd name="T39" fmla="*/ 4 h 27"/>
                <a:gd name="T40" fmla="*/ 14 w 16"/>
                <a:gd name="T41" fmla="*/ 4 h 27"/>
                <a:gd name="T42" fmla="*/ 11 w 16"/>
                <a:gd name="T43" fmla="*/ 8 h 27"/>
                <a:gd name="T44" fmla="*/ 9 w 16"/>
                <a:gd name="T45" fmla="*/ 10 h 27"/>
                <a:gd name="T46" fmla="*/ 7 w 16"/>
                <a:gd name="T47" fmla="*/ 12 h 27"/>
                <a:gd name="T48" fmla="*/ 3 w 16"/>
                <a:gd name="T49" fmla="*/ 16 h 27"/>
                <a:gd name="T50" fmla="*/ 1 w 16"/>
                <a:gd name="T51" fmla="*/ 18 h 27"/>
                <a:gd name="T52" fmla="*/ 1 w 16"/>
                <a:gd name="T53" fmla="*/ 19 h 27"/>
                <a:gd name="T54" fmla="*/ 1 w 16"/>
                <a:gd name="T55" fmla="*/ 23 h 27"/>
                <a:gd name="T56" fmla="*/ 1 w 16"/>
                <a:gd name="T57" fmla="*/ 26 h 27"/>
                <a:gd name="T58" fmla="*/ 2 w 16"/>
                <a:gd name="T59" fmla="*/ 26 h 27"/>
                <a:gd name="T60" fmla="*/ 1 w 16"/>
                <a:gd name="T61" fmla="*/ 22 h 27"/>
                <a:gd name="T62" fmla="*/ 1 w 16"/>
                <a:gd name="T63" fmla="*/ 18 h 27"/>
                <a:gd name="T64" fmla="*/ 3 w 16"/>
                <a:gd name="T65" fmla="*/ 17 h 27"/>
                <a:gd name="T66" fmla="*/ 5 w 16"/>
                <a:gd name="T67" fmla="*/ 15 h 27"/>
                <a:gd name="T68" fmla="*/ 9 w 16"/>
                <a:gd name="T69" fmla="*/ 10 h 27"/>
                <a:gd name="T70" fmla="*/ 14 w 16"/>
                <a:gd name="T71" fmla="*/ 4 h 27"/>
                <a:gd name="T72" fmla="*/ 14 w 16"/>
                <a:gd name="T73" fmla="*/ 4 h 27"/>
                <a:gd name="T74" fmla="*/ 7 w 16"/>
                <a:gd name="T75" fmla="*/ 11 h 27"/>
                <a:gd name="T76" fmla="*/ 0 w 16"/>
                <a:gd name="T77" fmla="*/ 17 h 27"/>
                <a:gd name="T78" fmla="*/ 1 w 16"/>
                <a:gd name="T79" fmla="*/ 17 h 27"/>
                <a:gd name="T80" fmla="*/ 2 w 16"/>
                <a:gd name="T81" fmla="*/ 16 h 27"/>
                <a:gd name="T82" fmla="*/ 4 w 16"/>
                <a:gd name="T83" fmla="*/ 14 h 27"/>
                <a:gd name="T84" fmla="*/ 8 w 16"/>
                <a:gd name="T85" fmla="*/ 9 h 27"/>
                <a:gd name="T86" fmla="*/ 16 w 16"/>
                <a:gd name="T87" fmla="*/ 1 h 27"/>
                <a:gd name="T88" fmla="*/ 16 w 16"/>
                <a:gd name="T89" fmla="*/ 0 h 27"/>
                <a:gd name="T90" fmla="*/ 8 w 16"/>
                <a:gd name="T91" fmla="*/ 9 h 27"/>
                <a:gd name="T92" fmla="*/ 4 w 16"/>
                <a:gd name="T93" fmla="*/ 14 h 27"/>
                <a:gd name="T94" fmla="*/ 1 w 16"/>
                <a:gd name="T95" fmla="*/ 18 h 27"/>
                <a:gd name="T96" fmla="*/ 1 w 16"/>
                <a:gd name="T97" fmla="*/ 22 h 27"/>
                <a:gd name="T98" fmla="*/ 2 w 16"/>
                <a:gd name="T99" fmla="*/ 25 h 27"/>
                <a:gd name="T100" fmla="*/ 3 w 16"/>
                <a:gd name="T101" fmla="*/ 26 h 27"/>
                <a:gd name="T102" fmla="*/ 5 w 16"/>
                <a:gd name="T103" fmla="*/ 27 h 27"/>
                <a:gd name="T104" fmla="*/ 6 w 16"/>
                <a:gd name="T105" fmla="*/ 26 h 27"/>
                <a:gd name="T106" fmla="*/ 10 w 16"/>
                <a:gd name="T107" fmla="*/ 22 h 27"/>
                <a:gd name="T108" fmla="*/ 16 w 16"/>
                <a:gd name="T109" fmla="*/ 14 h 27"/>
                <a:gd name="T110" fmla="*/ 16 w 16"/>
                <a:gd name="T111" fmla="*/ 14 h 27"/>
                <a:gd name="T112" fmla="*/ 5 w 16"/>
                <a:gd name="T113" fmla="*/ 25 h 27"/>
                <a:gd name="T114" fmla="*/ 5 w 16"/>
                <a:gd name="T11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" h="27">
                  <a:moveTo>
                    <a:pt x="5" y="25"/>
                  </a:moveTo>
                  <a:cubicBezTo>
                    <a:pt x="9" y="21"/>
                    <a:pt x="12" y="18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5"/>
                    <a:pt x="13" y="17"/>
                    <a:pt x="12" y="18"/>
                  </a:cubicBezTo>
                  <a:cubicBezTo>
                    <a:pt x="11" y="20"/>
                    <a:pt x="10" y="21"/>
                    <a:pt x="9" y="23"/>
                  </a:cubicBezTo>
                  <a:cubicBezTo>
                    <a:pt x="8" y="24"/>
                    <a:pt x="7" y="25"/>
                    <a:pt x="5" y="26"/>
                  </a:cubicBezTo>
                  <a:cubicBezTo>
                    <a:pt x="4" y="27"/>
                    <a:pt x="3" y="25"/>
                    <a:pt x="2" y="24"/>
                  </a:cubicBezTo>
                  <a:cubicBezTo>
                    <a:pt x="2" y="23"/>
                    <a:pt x="1" y="23"/>
                    <a:pt x="1" y="22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2" y="18"/>
                    <a:pt x="3" y="17"/>
                    <a:pt x="4" y="15"/>
                  </a:cubicBezTo>
                  <a:cubicBezTo>
                    <a:pt x="6" y="12"/>
                    <a:pt x="8" y="9"/>
                    <a:pt x="11" y="6"/>
                  </a:cubicBezTo>
                  <a:cubicBezTo>
                    <a:pt x="12" y="4"/>
                    <a:pt x="14" y="2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3" y="3"/>
                    <a:pt x="10" y="6"/>
                    <a:pt x="7" y="9"/>
                  </a:cubicBezTo>
                  <a:cubicBezTo>
                    <a:pt x="6" y="11"/>
                    <a:pt x="5" y="12"/>
                    <a:pt x="3" y="13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3" y="16"/>
                    <a:pt x="5" y="13"/>
                    <a:pt x="7" y="11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10" y="9"/>
                    <a:pt x="10" y="9"/>
                    <a:pt x="9" y="10"/>
                  </a:cubicBezTo>
                  <a:cubicBezTo>
                    <a:pt x="9" y="10"/>
                    <a:pt x="8" y="11"/>
                    <a:pt x="7" y="12"/>
                  </a:cubicBezTo>
                  <a:cubicBezTo>
                    <a:pt x="6" y="13"/>
                    <a:pt x="5" y="15"/>
                    <a:pt x="3" y="16"/>
                  </a:cubicBezTo>
                  <a:cubicBezTo>
                    <a:pt x="3" y="17"/>
                    <a:pt x="2" y="17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1" y="25"/>
                    <a:pt x="1" y="24"/>
                    <a:pt x="1" y="22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2" y="18"/>
                    <a:pt x="2" y="17"/>
                    <a:pt x="3" y="17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7" y="13"/>
                    <a:pt x="8" y="12"/>
                    <a:pt x="9" y="10"/>
                  </a:cubicBezTo>
                  <a:cubicBezTo>
                    <a:pt x="11" y="8"/>
                    <a:pt x="13" y="7"/>
                    <a:pt x="14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2" y="6"/>
                    <a:pt x="9" y="8"/>
                    <a:pt x="7" y="11"/>
                  </a:cubicBezTo>
                  <a:cubicBezTo>
                    <a:pt x="5" y="13"/>
                    <a:pt x="3" y="15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2" y="16"/>
                  </a:cubicBezTo>
                  <a:cubicBezTo>
                    <a:pt x="2" y="15"/>
                    <a:pt x="3" y="14"/>
                    <a:pt x="4" y="14"/>
                  </a:cubicBezTo>
                  <a:cubicBezTo>
                    <a:pt x="5" y="12"/>
                    <a:pt x="6" y="11"/>
                    <a:pt x="8" y="9"/>
                  </a:cubicBezTo>
                  <a:cubicBezTo>
                    <a:pt x="11" y="6"/>
                    <a:pt x="13" y="4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3" y="3"/>
                    <a:pt x="10" y="6"/>
                    <a:pt x="8" y="9"/>
                  </a:cubicBezTo>
                  <a:cubicBezTo>
                    <a:pt x="7" y="11"/>
                    <a:pt x="5" y="12"/>
                    <a:pt x="4" y="14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4" y="26"/>
                    <a:pt x="4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8" y="25"/>
                    <a:pt x="9" y="23"/>
                    <a:pt x="10" y="22"/>
                  </a:cubicBezTo>
                  <a:cubicBezTo>
                    <a:pt x="11" y="19"/>
                    <a:pt x="14" y="17"/>
                    <a:pt x="16" y="14"/>
                  </a:cubicBezTo>
                  <a:cubicBezTo>
                    <a:pt x="16" y="14"/>
                    <a:pt x="16" y="13"/>
                    <a:pt x="16" y="14"/>
                  </a:cubicBezTo>
                  <a:cubicBezTo>
                    <a:pt x="12" y="18"/>
                    <a:pt x="8" y="21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2233613" y="3581401"/>
              <a:ext cx="296863" cy="206375"/>
            </a:xfrm>
            <a:custGeom>
              <a:avLst/>
              <a:gdLst>
                <a:gd name="T0" fmla="*/ 4 w 13"/>
                <a:gd name="T1" fmla="*/ 1 h 9"/>
                <a:gd name="T2" fmla="*/ 8 w 13"/>
                <a:gd name="T3" fmla="*/ 8 h 9"/>
                <a:gd name="T4" fmla="*/ 11 w 13"/>
                <a:gd name="T5" fmla="*/ 4 h 9"/>
                <a:gd name="T6" fmla="*/ 12 w 13"/>
                <a:gd name="T7" fmla="*/ 6 h 9"/>
                <a:gd name="T8" fmla="*/ 10 w 13"/>
                <a:gd name="T9" fmla="*/ 8 h 9"/>
                <a:gd name="T10" fmla="*/ 3 w 13"/>
                <a:gd name="T11" fmla="*/ 2 h 9"/>
                <a:gd name="T12" fmla="*/ 8 w 13"/>
                <a:gd name="T13" fmla="*/ 2 h 9"/>
                <a:gd name="T14" fmla="*/ 4 w 13"/>
                <a:gd name="T15" fmla="*/ 1 h 9"/>
                <a:gd name="T16" fmla="*/ 3 w 13"/>
                <a:gd name="T17" fmla="*/ 4 h 9"/>
                <a:gd name="T18" fmla="*/ 9 w 13"/>
                <a:gd name="T19" fmla="*/ 9 h 9"/>
                <a:gd name="T20" fmla="*/ 10 w 13"/>
                <a:gd name="T21" fmla="*/ 4 h 9"/>
                <a:gd name="T22" fmla="*/ 11 w 13"/>
                <a:gd name="T23" fmla="*/ 8 h 9"/>
                <a:gd name="T24" fmla="*/ 7 w 13"/>
                <a:gd name="T25" fmla="*/ 7 h 9"/>
                <a:gd name="T26" fmla="*/ 3 w 13"/>
                <a:gd name="T27" fmla="*/ 2 h 9"/>
                <a:gd name="T28" fmla="*/ 7 w 13"/>
                <a:gd name="T29" fmla="*/ 1 h 9"/>
                <a:gd name="T30" fmla="*/ 3 w 13"/>
                <a:gd name="T31" fmla="*/ 2 h 9"/>
                <a:gd name="T32" fmla="*/ 7 w 13"/>
                <a:gd name="T33" fmla="*/ 8 h 9"/>
                <a:gd name="T34" fmla="*/ 12 w 13"/>
                <a:gd name="T35" fmla="*/ 6 h 9"/>
                <a:gd name="T36" fmla="*/ 10 w 13"/>
                <a:gd name="T37" fmla="*/ 4 h 9"/>
                <a:gd name="T38" fmla="*/ 10 w 13"/>
                <a:gd name="T39" fmla="*/ 8 h 9"/>
                <a:gd name="T40" fmla="*/ 12 w 13"/>
                <a:gd name="T41" fmla="*/ 6 h 9"/>
                <a:gd name="T42" fmla="*/ 10 w 13"/>
                <a:gd name="T43" fmla="*/ 4 h 9"/>
                <a:gd name="T44" fmla="*/ 8 w 13"/>
                <a:gd name="T45" fmla="*/ 8 h 9"/>
                <a:gd name="T46" fmla="*/ 4 w 13"/>
                <a:gd name="T47" fmla="*/ 2 h 9"/>
                <a:gd name="T48" fmla="*/ 7 w 13"/>
                <a:gd name="T49" fmla="*/ 1 h 9"/>
                <a:gd name="T50" fmla="*/ 3 w 13"/>
                <a:gd name="T51" fmla="*/ 2 h 9"/>
                <a:gd name="T52" fmla="*/ 6 w 13"/>
                <a:gd name="T53" fmla="*/ 7 h 9"/>
                <a:gd name="T54" fmla="*/ 12 w 13"/>
                <a:gd name="T55" fmla="*/ 8 h 9"/>
                <a:gd name="T56" fmla="*/ 10 w 13"/>
                <a:gd name="T57" fmla="*/ 4 h 9"/>
                <a:gd name="T58" fmla="*/ 7 w 13"/>
                <a:gd name="T59" fmla="*/ 8 h 9"/>
                <a:gd name="T60" fmla="*/ 3 w 13"/>
                <a:gd name="T61" fmla="*/ 3 h 9"/>
                <a:gd name="T62" fmla="*/ 8 w 13"/>
                <a:gd name="T63" fmla="*/ 2 h 9"/>
                <a:gd name="T64" fmla="*/ 5 w 13"/>
                <a:gd name="T65" fmla="*/ 1 h 9"/>
                <a:gd name="T66" fmla="*/ 1 w 13"/>
                <a:gd name="T67" fmla="*/ 3 h 9"/>
                <a:gd name="T68" fmla="*/ 4 w 13"/>
                <a:gd name="T69" fmla="*/ 6 h 9"/>
                <a:gd name="T70" fmla="*/ 12 w 13"/>
                <a:gd name="T71" fmla="*/ 7 h 9"/>
                <a:gd name="T72" fmla="*/ 10 w 13"/>
                <a:gd name="T73" fmla="*/ 5 h 9"/>
                <a:gd name="T74" fmla="*/ 10 w 13"/>
                <a:gd name="T75" fmla="*/ 8 h 9"/>
                <a:gd name="T76" fmla="*/ 6 w 13"/>
                <a:gd name="T77" fmla="*/ 7 h 9"/>
                <a:gd name="T78" fmla="*/ 5 w 13"/>
                <a:gd name="T79" fmla="*/ 1 h 9"/>
                <a:gd name="T80" fmla="*/ 7 w 13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0"/>
                    <a:pt x="4" y="0"/>
                    <a:pt x="4" y="1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7"/>
                    <a:pt x="7" y="8"/>
                    <a:pt x="8" y="8"/>
                  </a:cubicBezTo>
                  <a:cubicBezTo>
                    <a:pt x="9" y="9"/>
                    <a:pt x="11" y="9"/>
                    <a:pt x="12" y="8"/>
                  </a:cubicBezTo>
                  <a:cubicBezTo>
                    <a:pt x="12" y="7"/>
                    <a:pt x="12" y="5"/>
                    <a:pt x="11" y="4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11" y="5"/>
                    <a:pt x="11" y="6"/>
                    <a:pt x="12" y="6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8"/>
                    <a:pt x="7" y="8"/>
                    <a:pt x="6" y="7"/>
                  </a:cubicBezTo>
                  <a:cubicBezTo>
                    <a:pt x="4" y="6"/>
                    <a:pt x="0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5" y="0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7" y="8"/>
                    <a:pt x="8" y="9"/>
                    <a:pt x="9" y="9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1" y="5"/>
                    <a:pt x="13" y="7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6" y="7"/>
                    <a:pt x="5" y="6"/>
                    <a:pt x="4" y="6"/>
                  </a:cubicBezTo>
                  <a:cubicBezTo>
                    <a:pt x="3" y="5"/>
                    <a:pt x="2" y="4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3"/>
                    <a:pt x="4" y="5"/>
                    <a:pt x="5" y="6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8" y="8"/>
                    <a:pt x="10" y="9"/>
                    <a:pt x="11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5"/>
                    <a:pt x="12" y="6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2" y="6"/>
                    <a:pt x="11" y="8"/>
                  </a:cubicBezTo>
                  <a:cubicBezTo>
                    <a:pt x="11" y="9"/>
                    <a:pt x="9" y="8"/>
                    <a:pt x="8" y="8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4" y="5"/>
                    <a:pt x="3" y="3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3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7" y="7"/>
                    <a:pt x="8" y="8"/>
                    <a:pt x="9" y="8"/>
                  </a:cubicBezTo>
                  <a:cubicBezTo>
                    <a:pt x="10" y="9"/>
                    <a:pt x="11" y="9"/>
                    <a:pt x="12" y="8"/>
                  </a:cubicBezTo>
                  <a:cubicBezTo>
                    <a:pt x="12" y="7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7"/>
                    <a:pt x="11" y="8"/>
                  </a:cubicBezTo>
                  <a:cubicBezTo>
                    <a:pt x="10" y="9"/>
                    <a:pt x="8" y="8"/>
                    <a:pt x="7" y="8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8" y="8"/>
                    <a:pt x="10" y="8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6"/>
                    <a:pt x="11" y="5"/>
                    <a:pt x="11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5" y="6"/>
                    <a:pt x="4" y="4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2119313" y="3467101"/>
              <a:ext cx="547688" cy="479425"/>
            </a:xfrm>
            <a:custGeom>
              <a:avLst/>
              <a:gdLst>
                <a:gd name="T0" fmla="*/ 7 w 24"/>
                <a:gd name="T1" fmla="*/ 1 h 21"/>
                <a:gd name="T2" fmla="*/ 2 w 24"/>
                <a:gd name="T3" fmla="*/ 5 h 21"/>
                <a:gd name="T4" fmla="*/ 12 w 24"/>
                <a:gd name="T5" fmla="*/ 19 h 21"/>
                <a:gd name="T6" fmla="*/ 23 w 24"/>
                <a:gd name="T7" fmla="*/ 12 h 21"/>
                <a:gd name="T8" fmla="*/ 19 w 24"/>
                <a:gd name="T9" fmla="*/ 6 h 21"/>
                <a:gd name="T10" fmla="*/ 21 w 24"/>
                <a:gd name="T11" fmla="*/ 10 h 21"/>
                <a:gd name="T12" fmla="*/ 21 w 24"/>
                <a:gd name="T13" fmla="*/ 18 h 21"/>
                <a:gd name="T14" fmla="*/ 7 w 24"/>
                <a:gd name="T15" fmla="*/ 17 h 21"/>
                <a:gd name="T16" fmla="*/ 1 w 24"/>
                <a:gd name="T17" fmla="*/ 6 h 21"/>
                <a:gd name="T18" fmla="*/ 8 w 24"/>
                <a:gd name="T19" fmla="*/ 1 h 21"/>
                <a:gd name="T20" fmla="*/ 16 w 24"/>
                <a:gd name="T21" fmla="*/ 3 h 21"/>
                <a:gd name="T22" fmla="*/ 8 w 24"/>
                <a:gd name="T23" fmla="*/ 1 h 21"/>
                <a:gd name="T24" fmla="*/ 3 w 24"/>
                <a:gd name="T25" fmla="*/ 11 h 21"/>
                <a:gd name="T26" fmla="*/ 18 w 24"/>
                <a:gd name="T27" fmla="*/ 20 h 21"/>
                <a:gd name="T28" fmla="*/ 22 w 24"/>
                <a:gd name="T29" fmla="*/ 10 h 21"/>
                <a:gd name="T30" fmla="*/ 19 w 24"/>
                <a:gd name="T31" fmla="*/ 7 h 21"/>
                <a:gd name="T32" fmla="*/ 23 w 24"/>
                <a:gd name="T33" fmla="*/ 15 h 21"/>
                <a:gd name="T34" fmla="*/ 22 w 24"/>
                <a:gd name="T35" fmla="*/ 10 h 21"/>
                <a:gd name="T36" fmla="*/ 18 w 24"/>
                <a:gd name="T37" fmla="*/ 7 h 21"/>
                <a:gd name="T38" fmla="*/ 22 w 24"/>
                <a:gd name="T39" fmla="*/ 15 h 21"/>
                <a:gd name="T40" fmla="*/ 15 w 24"/>
                <a:gd name="T41" fmla="*/ 20 h 21"/>
                <a:gd name="T42" fmla="*/ 7 w 24"/>
                <a:gd name="T43" fmla="*/ 15 h 21"/>
                <a:gd name="T44" fmla="*/ 1 w 24"/>
                <a:gd name="T45" fmla="*/ 5 h 21"/>
                <a:gd name="T46" fmla="*/ 8 w 24"/>
                <a:gd name="T47" fmla="*/ 1 h 21"/>
                <a:gd name="T48" fmla="*/ 16 w 24"/>
                <a:gd name="T49" fmla="*/ 3 h 21"/>
                <a:gd name="T50" fmla="*/ 11 w 24"/>
                <a:gd name="T51" fmla="*/ 1 h 21"/>
                <a:gd name="T52" fmla="*/ 2 w 24"/>
                <a:gd name="T53" fmla="*/ 3 h 21"/>
                <a:gd name="T54" fmla="*/ 4 w 24"/>
                <a:gd name="T55" fmla="*/ 14 h 21"/>
                <a:gd name="T56" fmla="*/ 15 w 24"/>
                <a:gd name="T57" fmla="*/ 20 h 21"/>
                <a:gd name="T58" fmla="*/ 23 w 24"/>
                <a:gd name="T59" fmla="*/ 15 h 21"/>
                <a:gd name="T60" fmla="*/ 19 w 24"/>
                <a:gd name="T61" fmla="*/ 6 h 21"/>
                <a:gd name="T62" fmla="*/ 22 w 24"/>
                <a:gd name="T63" fmla="*/ 10 h 21"/>
                <a:gd name="T64" fmla="*/ 21 w 24"/>
                <a:gd name="T65" fmla="*/ 19 h 21"/>
                <a:gd name="T66" fmla="*/ 13 w 24"/>
                <a:gd name="T67" fmla="*/ 19 h 21"/>
                <a:gd name="T68" fmla="*/ 2 w 24"/>
                <a:gd name="T69" fmla="*/ 10 h 21"/>
                <a:gd name="T70" fmla="*/ 5 w 24"/>
                <a:gd name="T71" fmla="*/ 2 h 21"/>
                <a:gd name="T72" fmla="*/ 15 w 24"/>
                <a:gd name="T7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21">
                  <a:moveTo>
                    <a:pt x="15" y="3"/>
                  </a:moveTo>
                  <a:cubicBezTo>
                    <a:pt x="13" y="1"/>
                    <a:pt x="10" y="0"/>
                    <a:pt x="7" y="1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8"/>
                    <a:pt x="3" y="12"/>
                    <a:pt x="5" y="14"/>
                  </a:cubicBezTo>
                  <a:cubicBezTo>
                    <a:pt x="7" y="16"/>
                    <a:pt x="9" y="18"/>
                    <a:pt x="12" y="19"/>
                  </a:cubicBezTo>
                  <a:cubicBezTo>
                    <a:pt x="15" y="20"/>
                    <a:pt x="18" y="21"/>
                    <a:pt x="20" y="19"/>
                  </a:cubicBezTo>
                  <a:cubicBezTo>
                    <a:pt x="23" y="18"/>
                    <a:pt x="24" y="15"/>
                    <a:pt x="23" y="12"/>
                  </a:cubicBezTo>
                  <a:cubicBezTo>
                    <a:pt x="23" y="11"/>
                    <a:pt x="22" y="10"/>
                    <a:pt x="21" y="9"/>
                  </a:cubicBezTo>
                  <a:cubicBezTo>
                    <a:pt x="20" y="8"/>
                    <a:pt x="19" y="7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9" y="7"/>
                    <a:pt x="20" y="8"/>
                    <a:pt x="21" y="10"/>
                  </a:cubicBezTo>
                  <a:cubicBezTo>
                    <a:pt x="22" y="11"/>
                    <a:pt x="23" y="12"/>
                    <a:pt x="23" y="14"/>
                  </a:cubicBezTo>
                  <a:cubicBezTo>
                    <a:pt x="23" y="15"/>
                    <a:pt x="22" y="17"/>
                    <a:pt x="21" y="18"/>
                  </a:cubicBezTo>
                  <a:cubicBezTo>
                    <a:pt x="20" y="19"/>
                    <a:pt x="18" y="19"/>
                    <a:pt x="16" y="19"/>
                  </a:cubicBezTo>
                  <a:cubicBezTo>
                    <a:pt x="13" y="19"/>
                    <a:pt x="10" y="18"/>
                    <a:pt x="7" y="17"/>
                  </a:cubicBezTo>
                  <a:cubicBezTo>
                    <a:pt x="5" y="15"/>
                    <a:pt x="3" y="13"/>
                    <a:pt x="2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9" y="1"/>
                    <a:pt x="11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2" y="2"/>
                    <a:pt x="1" y="4"/>
                  </a:cubicBezTo>
                  <a:cubicBezTo>
                    <a:pt x="0" y="7"/>
                    <a:pt x="2" y="9"/>
                    <a:pt x="3" y="11"/>
                  </a:cubicBezTo>
                  <a:cubicBezTo>
                    <a:pt x="5" y="14"/>
                    <a:pt x="7" y="16"/>
                    <a:pt x="9" y="18"/>
                  </a:cubicBezTo>
                  <a:cubicBezTo>
                    <a:pt x="11" y="19"/>
                    <a:pt x="15" y="21"/>
                    <a:pt x="18" y="20"/>
                  </a:cubicBezTo>
                  <a:cubicBezTo>
                    <a:pt x="20" y="20"/>
                    <a:pt x="22" y="17"/>
                    <a:pt x="22" y="14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1" y="9"/>
                    <a:pt x="22" y="10"/>
                  </a:cubicBezTo>
                  <a:cubicBezTo>
                    <a:pt x="23" y="12"/>
                    <a:pt x="23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3"/>
                    <a:pt x="23" y="12"/>
                    <a:pt x="22" y="10"/>
                  </a:cubicBezTo>
                  <a:cubicBezTo>
                    <a:pt x="21" y="9"/>
                    <a:pt x="20" y="7"/>
                    <a:pt x="19" y="7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20" y="8"/>
                    <a:pt x="21" y="9"/>
                    <a:pt x="21" y="11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4" y="20"/>
                    <a:pt x="12" y="19"/>
                    <a:pt x="11" y="18"/>
                  </a:cubicBezTo>
                  <a:cubicBezTo>
                    <a:pt x="9" y="18"/>
                    <a:pt x="8" y="16"/>
                    <a:pt x="7" y="15"/>
                  </a:cubicBezTo>
                  <a:cubicBezTo>
                    <a:pt x="5" y="14"/>
                    <a:pt x="3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1"/>
                    <a:pt x="6" y="1"/>
                    <a:pt x="8" y="1"/>
                  </a:cubicBezTo>
                  <a:cubicBezTo>
                    <a:pt x="9" y="1"/>
                    <a:pt x="11" y="1"/>
                    <a:pt x="12" y="2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2"/>
                    <a:pt x="13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0" y="9"/>
                    <a:pt x="2" y="12"/>
                    <a:pt x="4" y="14"/>
                  </a:cubicBezTo>
                  <a:cubicBezTo>
                    <a:pt x="5" y="16"/>
                    <a:pt x="8" y="18"/>
                    <a:pt x="11" y="19"/>
                  </a:cubicBezTo>
                  <a:cubicBezTo>
                    <a:pt x="12" y="19"/>
                    <a:pt x="13" y="20"/>
                    <a:pt x="15" y="20"/>
                  </a:cubicBezTo>
                  <a:cubicBezTo>
                    <a:pt x="17" y="20"/>
                    <a:pt x="18" y="20"/>
                    <a:pt x="20" y="19"/>
                  </a:cubicBezTo>
                  <a:cubicBezTo>
                    <a:pt x="21" y="18"/>
                    <a:pt x="23" y="17"/>
                    <a:pt x="23" y="15"/>
                  </a:cubicBezTo>
                  <a:cubicBezTo>
                    <a:pt x="24" y="14"/>
                    <a:pt x="23" y="13"/>
                    <a:pt x="23" y="12"/>
                  </a:cubicBezTo>
                  <a:cubicBezTo>
                    <a:pt x="22" y="9"/>
                    <a:pt x="20" y="8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9" y="8"/>
                    <a:pt x="21" y="9"/>
                    <a:pt x="22" y="10"/>
                  </a:cubicBezTo>
                  <a:cubicBezTo>
                    <a:pt x="23" y="11"/>
                    <a:pt x="23" y="13"/>
                    <a:pt x="23" y="15"/>
                  </a:cubicBezTo>
                  <a:cubicBezTo>
                    <a:pt x="23" y="16"/>
                    <a:pt x="22" y="17"/>
                    <a:pt x="21" y="19"/>
                  </a:cubicBezTo>
                  <a:cubicBezTo>
                    <a:pt x="20" y="20"/>
                    <a:pt x="19" y="20"/>
                    <a:pt x="17" y="20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1" y="19"/>
                    <a:pt x="10" y="18"/>
                    <a:pt x="8" y="17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2" y="8"/>
                    <a:pt x="1" y="6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0"/>
                    <a:pt x="10" y="1"/>
                    <a:pt x="13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1936750" y="3306763"/>
              <a:ext cx="912813" cy="869950"/>
            </a:xfrm>
            <a:custGeom>
              <a:avLst/>
              <a:gdLst>
                <a:gd name="T0" fmla="*/ 12 w 40"/>
                <a:gd name="T1" fmla="*/ 0 h 38"/>
                <a:gd name="T2" fmla="*/ 2 w 40"/>
                <a:gd name="T3" fmla="*/ 16 h 38"/>
                <a:gd name="T4" fmla="*/ 29 w 40"/>
                <a:gd name="T5" fmla="*/ 37 h 38"/>
                <a:gd name="T6" fmla="*/ 37 w 40"/>
                <a:gd name="T7" fmla="*/ 16 h 38"/>
                <a:gd name="T8" fmla="*/ 39 w 40"/>
                <a:gd name="T9" fmla="*/ 29 h 38"/>
                <a:gd name="T10" fmla="*/ 4 w 40"/>
                <a:gd name="T11" fmla="*/ 22 h 38"/>
                <a:gd name="T12" fmla="*/ 5 w 40"/>
                <a:gd name="T13" fmla="*/ 3 h 38"/>
                <a:gd name="T14" fmla="*/ 26 w 40"/>
                <a:gd name="T15" fmla="*/ 5 h 38"/>
                <a:gd name="T16" fmla="*/ 19 w 40"/>
                <a:gd name="T17" fmla="*/ 1 h 38"/>
                <a:gd name="T18" fmla="*/ 3 w 40"/>
                <a:gd name="T19" fmla="*/ 5 h 38"/>
                <a:gd name="T20" fmla="*/ 6 w 40"/>
                <a:gd name="T21" fmla="*/ 22 h 38"/>
                <a:gd name="T22" fmla="*/ 13 w 40"/>
                <a:gd name="T23" fmla="*/ 29 h 38"/>
                <a:gd name="T24" fmla="*/ 2 w 40"/>
                <a:gd name="T25" fmla="*/ 8 h 38"/>
                <a:gd name="T26" fmla="*/ 10 w 40"/>
                <a:gd name="T27" fmla="*/ 25 h 38"/>
                <a:gd name="T28" fmla="*/ 28 w 40"/>
                <a:gd name="T29" fmla="*/ 36 h 38"/>
                <a:gd name="T30" fmla="*/ 24 w 40"/>
                <a:gd name="T31" fmla="*/ 35 h 38"/>
                <a:gd name="T32" fmla="*/ 37 w 40"/>
                <a:gd name="T33" fmla="*/ 33 h 38"/>
                <a:gd name="T34" fmla="*/ 36 w 40"/>
                <a:gd name="T35" fmla="*/ 15 h 38"/>
                <a:gd name="T36" fmla="*/ 38 w 40"/>
                <a:gd name="T37" fmla="*/ 28 h 38"/>
                <a:gd name="T38" fmla="*/ 24 w 40"/>
                <a:gd name="T39" fmla="*/ 36 h 38"/>
                <a:gd name="T40" fmla="*/ 39 w 40"/>
                <a:gd name="T41" fmla="*/ 29 h 38"/>
                <a:gd name="T42" fmla="*/ 32 w 40"/>
                <a:gd name="T43" fmla="*/ 33 h 38"/>
                <a:gd name="T44" fmla="*/ 11 w 40"/>
                <a:gd name="T45" fmla="*/ 27 h 38"/>
                <a:gd name="T46" fmla="*/ 6 w 40"/>
                <a:gd name="T47" fmla="*/ 3 h 38"/>
                <a:gd name="T48" fmla="*/ 21 w 40"/>
                <a:gd name="T49" fmla="*/ 4 h 38"/>
                <a:gd name="T50" fmla="*/ 22 w 40"/>
                <a:gd name="T51" fmla="*/ 4 h 38"/>
                <a:gd name="T52" fmla="*/ 5 w 40"/>
                <a:gd name="T53" fmla="*/ 3 h 38"/>
                <a:gd name="T54" fmla="*/ 11 w 40"/>
                <a:gd name="T55" fmla="*/ 28 h 38"/>
                <a:gd name="T56" fmla="*/ 31 w 40"/>
                <a:gd name="T57" fmla="*/ 34 h 38"/>
                <a:gd name="T58" fmla="*/ 36 w 40"/>
                <a:gd name="T59" fmla="*/ 16 h 38"/>
                <a:gd name="T60" fmla="*/ 25 w 40"/>
                <a:gd name="T61" fmla="*/ 36 h 38"/>
                <a:gd name="T62" fmla="*/ 38 w 40"/>
                <a:gd name="T63" fmla="*/ 29 h 38"/>
                <a:gd name="T64" fmla="*/ 35 w 40"/>
                <a:gd name="T65" fmla="*/ 14 h 38"/>
                <a:gd name="T66" fmla="*/ 36 w 40"/>
                <a:gd name="T67" fmla="*/ 33 h 38"/>
                <a:gd name="T68" fmla="*/ 18 w 40"/>
                <a:gd name="T69" fmla="*/ 33 h 38"/>
                <a:gd name="T70" fmla="*/ 28 w 40"/>
                <a:gd name="T71" fmla="*/ 36 h 38"/>
                <a:gd name="T72" fmla="*/ 9 w 40"/>
                <a:gd name="T73" fmla="*/ 24 h 38"/>
                <a:gd name="T74" fmla="*/ 2 w 40"/>
                <a:gd name="T75" fmla="*/ 8 h 38"/>
                <a:gd name="T76" fmla="*/ 8 w 40"/>
                <a:gd name="T77" fmla="*/ 26 h 38"/>
                <a:gd name="T78" fmla="*/ 9 w 40"/>
                <a:gd name="T79" fmla="*/ 25 h 38"/>
                <a:gd name="T80" fmla="*/ 1 w 40"/>
                <a:gd name="T81" fmla="*/ 11 h 38"/>
                <a:gd name="T82" fmla="*/ 13 w 40"/>
                <a:gd name="T83" fmla="*/ 1 h 38"/>
                <a:gd name="T84" fmla="*/ 28 w 40"/>
                <a:gd name="T85" fmla="*/ 6 h 38"/>
                <a:gd name="T86" fmla="*/ 1 w 40"/>
                <a:gd name="T87" fmla="*/ 8 h 38"/>
                <a:gd name="T88" fmla="*/ 16 w 40"/>
                <a:gd name="T89" fmla="*/ 32 h 38"/>
                <a:gd name="T90" fmla="*/ 37 w 40"/>
                <a:gd name="T91" fmla="*/ 15 h 38"/>
                <a:gd name="T92" fmla="*/ 37 w 40"/>
                <a:gd name="T93" fmla="*/ 20 h 38"/>
                <a:gd name="T94" fmla="*/ 23 w 40"/>
                <a:gd name="T95" fmla="*/ 36 h 38"/>
                <a:gd name="T96" fmla="*/ 2 w 40"/>
                <a:gd name="T97" fmla="*/ 9 h 38"/>
                <a:gd name="T98" fmla="*/ 15 w 40"/>
                <a:gd name="T9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38">
                  <a:moveTo>
                    <a:pt x="27" y="5"/>
                  </a:moveTo>
                  <a:cubicBezTo>
                    <a:pt x="24" y="3"/>
                    <a:pt x="21" y="2"/>
                    <a:pt x="17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9"/>
                    <a:pt x="1" y="13"/>
                    <a:pt x="2" y="16"/>
                  </a:cubicBezTo>
                  <a:cubicBezTo>
                    <a:pt x="3" y="19"/>
                    <a:pt x="5" y="22"/>
                    <a:pt x="8" y="25"/>
                  </a:cubicBezTo>
                  <a:cubicBezTo>
                    <a:pt x="10" y="27"/>
                    <a:pt x="13" y="30"/>
                    <a:pt x="15" y="32"/>
                  </a:cubicBezTo>
                  <a:cubicBezTo>
                    <a:pt x="18" y="34"/>
                    <a:pt x="21" y="36"/>
                    <a:pt x="24" y="37"/>
                  </a:cubicBezTo>
                  <a:cubicBezTo>
                    <a:pt x="26" y="37"/>
                    <a:pt x="28" y="38"/>
                    <a:pt x="29" y="37"/>
                  </a:cubicBezTo>
                  <a:cubicBezTo>
                    <a:pt x="31" y="37"/>
                    <a:pt x="32" y="36"/>
                    <a:pt x="34" y="35"/>
                  </a:cubicBezTo>
                  <a:cubicBezTo>
                    <a:pt x="36" y="33"/>
                    <a:pt x="38" y="30"/>
                    <a:pt x="38" y="26"/>
                  </a:cubicBezTo>
                  <a:cubicBezTo>
                    <a:pt x="38" y="24"/>
                    <a:pt x="38" y="22"/>
                    <a:pt x="37" y="21"/>
                  </a:cubicBezTo>
                  <a:cubicBezTo>
                    <a:pt x="37" y="19"/>
                    <a:pt x="37" y="18"/>
                    <a:pt x="37" y="16"/>
                  </a:cubicBezTo>
                  <a:cubicBezTo>
                    <a:pt x="36" y="13"/>
                    <a:pt x="34" y="10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12"/>
                    <a:pt x="37" y="15"/>
                    <a:pt x="38" y="19"/>
                  </a:cubicBezTo>
                  <a:cubicBezTo>
                    <a:pt x="40" y="22"/>
                    <a:pt x="40" y="25"/>
                    <a:pt x="39" y="29"/>
                  </a:cubicBezTo>
                  <a:cubicBezTo>
                    <a:pt x="38" y="31"/>
                    <a:pt x="36" y="33"/>
                    <a:pt x="33" y="34"/>
                  </a:cubicBezTo>
                  <a:cubicBezTo>
                    <a:pt x="29" y="36"/>
                    <a:pt x="25" y="35"/>
                    <a:pt x="21" y="34"/>
                  </a:cubicBezTo>
                  <a:cubicBezTo>
                    <a:pt x="18" y="33"/>
                    <a:pt x="15" y="31"/>
                    <a:pt x="12" y="29"/>
                  </a:cubicBezTo>
                  <a:cubicBezTo>
                    <a:pt x="9" y="27"/>
                    <a:pt x="6" y="25"/>
                    <a:pt x="4" y="22"/>
                  </a:cubicBezTo>
                  <a:cubicBezTo>
                    <a:pt x="2" y="19"/>
                    <a:pt x="0" y="16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6" y="2"/>
                    <a:pt x="8" y="1"/>
                    <a:pt x="10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9" y="1"/>
                    <a:pt x="21" y="2"/>
                  </a:cubicBezTo>
                  <a:cubicBezTo>
                    <a:pt x="23" y="3"/>
                    <a:pt x="24" y="4"/>
                    <a:pt x="26" y="5"/>
                  </a:cubicBezTo>
                  <a:cubicBezTo>
                    <a:pt x="26" y="5"/>
                    <a:pt x="27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5" y="4"/>
                    <a:pt x="24" y="3"/>
                  </a:cubicBezTo>
                  <a:cubicBezTo>
                    <a:pt x="22" y="3"/>
                    <a:pt x="20" y="2"/>
                    <a:pt x="19" y="1"/>
                  </a:cubicBezTo>
                  <a:cubicBezTo>
                    <a:pt x="17" y="1"/>
                    <a:pt x="15" y="1"/>
                    <a:pt x="13" y="1"/>
                  </a:cubicBezTo>
                  <a:cubicBezTo>
                    <a:pt x="11" y="1"/>
                    <a:pt x="9" y="2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6"/>
                    <a:pt x="1" y="8"/>
                    <a:pt x="1" y="9"/>
                  </a:cubicBezTo>
                  <a:cubicBezTo>
                    <a:pt x="1" y="11"/>
                    <a:pt x="1" y="13"/>
                    <a:pt x="1" y="15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4" y="21"/>
                    <a:pt x="5" y="21"/>
                    <a:pt x="6" y="22"/>
                  </a:cubicBezTo>
                  <a:cubicBezTo>
                    <a:pt x="7" y="23"/>
                    <a:pt x="7" y="24"/>
                    <a:pt x="8" y="25"/>
                  </a:cubicBezTo>
                  <a:cubicBezTo>
                    <a:pt x="9" y="25"/>
                    <a:pt x="10" y="26"/>
                    <a:pt x="11" y="27"/>
                  </a:cubicBezTo>
                  <a:cubicBezTo>
                    <a:pt x="11" y="28"/>
                    <a:pt x="12" y="28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0" y="28"/>
                    <a:pt x="8" y="25"/>
                    <a:pt x="6" y="23"/>
                  </a:cubicBezTo>
                  <a:cubicBezTo>
                    <a:pt x="4" y="20"/>
                    <a:pt x="3" y="16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5" y="20"/>
                    <a:pt x="7" y="23"/>
                    <a:pt x="10" y="25"/>
                  </a:cubicBezTo>
                  <a:cubicBezTo>
                    <a:pt x="12" y="28"/>
                    <a:pt x="15" y="30"/>
                    <a:pt x="18" y="32"/>
                  </a:cubicBezTo>
                  <a:cubicBezTo>
                    <a:pt x="20" y="33"/>
                    <a:pt x="21" y="34"/>
                    <a:pt x="23" y="35"/>
                  </a:cubicBezTo>
                  <a:cubicBezTo>
                    <a:pt x="25" y="36"/>
                    <a:pt x="27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3" y="36"/>
                    <a:pt x="19" y="33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8" y="33"/>
                    <a:pt x="19" y="34"/>
                  </a:cubicBezTo>
                  <a:cubicBezTo>
                    <a:pt x="21" y="34"/>
                    <a:pt x="23" y="35"/>
                    <a:pt x="24" y="35"/>
                  </a:cubicBezTo>
                  <a:cubicBezTo>
                    <a:pt x="26" y="35"/>
                    <a:pt x="28" y="36"/>
                    <a:pt x="30" y="35"/>
                  </a:cubicBezTo>
                  <a:cubicBezTo>
                    <a:pt x="31" y="35"/>
                    <a:pt x="32" y="35"/>
                    <a:pt x="33" y="35"/>
                  </a:cubicBezTo>
                  <a:cubicBezTo>
                    <a:pt x="33" y="34"/>
                    <a:pt x="34" y="34"/>
                    <a:pt x="35" y="34"/>
                  </a:cubicBezTo>
                  <a:cubicBezTo>
                    <a:pt x="36" y="34"/>
                    <a:pt x="36" y="33"/>
                    <a:pt x="37" y="33"/>
                  </a:cubicBezTo>
                  <a:cubicBezTo>
                    <a:pt x="37" y="32"/>
                    <a:pt x="38" y="31"/>
                    <a:pt x="38" y="31"/>
                  </a:cubicBezTo>
                  <a:cubicBezTo>
                    <a:pt x="39" y="29"/>
                    <a:pt x="39" y="27"/>
                    <a:pt x="39" y="26"/>
                  </a:cubicBezTo>
                  <a:cubicBezTo>
                    <a:pt x="39" y="24"/>
                    <a:pt x="38" y="22"/>
                    <a:pt x="38" y="20"/>
                  </a:cubicBezTo>
                  <a:cubicBezTo>
                    <a:pt x="37" y="18"/>
                    <a:pt x="36" y="16"/>
                    <a:pt x="36" y="15"/>
                  </a:cubicBezTo>
                  <a:cubicBezTo>
                    <a:pt x="35" y="13"/>
                    <a:pt x="34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12"/>
                    <a:pt x="36" y="15"/>
                    <a:pt x="37" y="18"/>
                  </a:cubicBezTo>
                  <a:cubicBezTo>
                    <a:pt x="38" y="22"/>
                    <a:pt x="38" y="25"/>
                    <a:pt x="38" y="28"/>
                  </a:cubicBezTo>
                  <a:cubicBezTo>
                    <a:pt x="37" y="30"/>
                    <a:pt x="37" y="32"/>
                    <a:pt x="36" y="33"/>
                  </a:cubicBezTo>
                  <a:cubicBezTo>
                    <a:pt x="35" y="34"/>
                    <a:pt x="34" y="34"/>
                    <a:pt x="33" y="35"/>
                  </a:cubicBezTo>
                  <a:cubicBezTo>
                    <a:pt x="30" y="35"/>
                    <a:pt x="27" y="35"/>
                    <a:pt x="25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7"/>
                    <a:pt x="27" y="37"/>
                    <a:pt x="28" y="37"/>
                  </a:cubicBezTo>
                  <a:cubicBezTo>
                    <a:pt x="29" y="37"/>
                    <a:pt x="31" y="37"/>
                    <a:pt x="32" y="36"/>
                  </a:cubicBezTo>
                  <a:cubicBezTo>
                    <a:pt x="34" y="36"/>
                    <a:pt x="35" y="35"/>
                    <a:pt x="36" y="33"/>
                  </a:cubicBezTo>
                  <a:cubicBezTo>
                    <a:pt x="37" y="32"/>
                    <a:pt x="38" y="30"/>
                    <a:pt x="39" y="29"/>
                  </a:cubicBezTo>
                  <a:cubicBezTo>
                    <a:pt x="40" y="24"/>
                    <a:pt x="38" y="20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8" y="19"/>
                    <a:pt x="39" y="23"/>
                    <a:pt x="38" y="26"/>
                  </a:cubicBezTo>
                  <a:cubicBezTo>
                    <a:pt x="38" y="29"/>
                    <a:pt x="35" y="32"/>
                    <a:pt x="32" y="33"/>
                  </a:cubicBezTo>
                  <a:cubicBezTo>
                    <a:pt x="30" y="34"/>
                    <a:pt x="28" y="34"/>
                    <a:pt x="27" y="34"/>
                  </a:cubicBezTo>
                  <a:cubicBezTo>
                    <a:pt x="26" y="34"/>
                    <a:pt x="25" y="34"/>
                    <a:pt x="24" y="34"/>
                  </a:cubicBezTo>
                  <a:cubicBezTo>
                    <a:pt x="23" y="34"/>
                    <a:pt x="22" y="33"/>
                    <a:pt x="21" y="33"/>
                  </a:cubicBezTo>
                  <a:cubicBezTo>
                    <a:pt x="18" y="31"/>
                    <a:pt x="14" y="30"/>
                    <a:pt x="11" y="27"/>
                  </a:cubicBezTo>
                  <a:cubicBezTo>
                    <a:pt x="8" y="25"/>
                    <a:pt x="5" y="23"/>
                    <a:pt x="3" y="19"/>
                  </a:cubicBezTo>
                  <a:cubicBezTo>
                    <a:pt x="3" y="18"/>
                    <a:pt x="2" y="16"/>
                    <a:pt x="2" y="14"/>
                  </a:cubicBezTo>
                  <a:cubicBezTo>
                    <a:pt x="2" y="13"/>
                    <a:pt x="2" y="11"/>
                    <a:pt x="2" y="10"/>
                  </a:cubicBezTo>
                  <a:cubicBezTo>
                    <a:pt x="2" y="7"/>
                    <a:pt x="4" y="4"/>
                    <a:pt x="6" y="3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8" y="2"/>
                    <a:pt x="19" y="3"/>
                    <a:pt x="21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3" y="5"/>
                    <a:pt x="24" y="5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4" y="5"/>
                    <a:pt x="23" y="4"/>
                    <a:pt x="22" y="4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8" y="2"/>
                    <a:pt x="16" y="2"/>
                    <a:pt x="14" y="2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3" y="5"/>
                    <a:pt x="2" y="8"/>
                    <a:pt x="1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2" y="17"/>
                    <a:pt x="2" y="18"/>
                    <a:pt x="3" y="20"/>
                  </a:cubicBezTo>
                  <a:cubicBezTo>
                    <a:pt x="5" y="23"/>
                    <a:pt x="8" y="25"/>
                    <a:pt x="11" y="28"/>
                  </a:cubicBezTo>
                  <a:cubicBezTo>
                    <a:pt x="14" y="30"/>
                    <a:pt x="17" y="31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4"/>
                    <a:pt x="25" y="35"/>
                    <a:pt x="26" y="35"/>
                  </a:cubicBezTo>
                  <a:cubicBezTo>
                    <a:pt x="28" y="35"/>
                    <a:pt x="30" y="34"/>
                    <a:pt x="31" y="34"/>
                  </a:cubicBezTo>
                  <a:cubicBezTo>
                    <a:pt x="34" y="33"/>
                    <a:pt x="37" y="30"/>
                    <a:pt x="38" y="27"/>
                  </a:cubicBezTo>
                  <a:cubicBezTo>
                    <a:pt x="39" y="25"/>
                    <a:pt x="39" y="23"/>
                    <a:pt x="38" y="21"/>
                  </a:cubicBezTo>
                  <a:cubicBezTo>
                    <a:pt x="38" y="20"/>
                    <a:pt x="37" y="18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20"/>
                    <a:pt x="39" y="24"/>
                    <a:pt x="39" y="28"/>
                  </a:cubicBezTo>
                  <a:cubicBezTo>
                    <a:pt x="38" y="31"/>
                    <a:pt x="35" y="35"/>
                    <a:pt x="32" y="36"/>
                  </a:cubicBezTo>
                  <a:cubicBezTo>
                    <a:pt x="31" y="37"/>
                    <a:pt x="29" y="37"/>
                    <a:pt x="28" y="37"/>
                  </a:cubicBezTo>
                  <a:cubicBezTo>
                    <a:pt x="27" y="37"/>
                    <a:pt x="26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5"/>
                    <a:pt x="30" y="36"/>
                    <a:pt x="33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2"/>
                    <a:pt x="38" y="30"/>
                    <a:pt x="38" y="29"/>
                  </a:cubicBezTo>
                  <a:cubicBezTo>
                    <a:pt x="40" y="22"/>
                    <a:pt x="38" y="15"/>
                    <a:pt x="33" y="10"/>
                  </a:cubicBezTo>
                  <a:cubicBezTo>
                    <a:pt x="33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4" y="13"/>
                    <a:pt x="35" y="14"/>
                  </a:cubicBezTo>
                  <a:cubicBezTo>
                    <a:pt x="36" y="16"/>
                    <a:pt x="37" y="18"/>
                    <a:pt x="37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9" y="27"/>
                    <a:pt x="39" y="29"/>
                    <a:pt x="38" y="31"/>
                  </a:cubicBezTo>
                  <a:cubicBezTo>
                    <a:pt x="37" y="31"/>
                    <a:pt x="37" y="32"/>
                    <a:pt x="36" y="33"/>
                  </a:cubicBezTo>
                  <a:cubicBezTo>
                    <a:pt x="36" y="33"/>
                    <a:pt x="35" y="34"/>
                    <a:pt x="34" y="34"/>
                  </a:cubicBezTo>
                  <a:cubicBezTo>
                    <a:pt x="33" y="34"/>
                    <a:pt x="31" y="35"/>
                    <a:pt x="29" y="35"/>
                  </a:cubicBezTo>
                  <a:cubicBezTo>
                    <a:pt x="27" y="35"/>
                    <a:pt x="25" y="35"/>
                    <a:pt x="23" y="34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7" y="32"/>
                    <a:pt x="16" y="32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9" y="33"/>
                    <a:pt x="23" y="37"/>
                    <a:pt x="28" y="36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7" y="35"/>
                    <a:pt x="25" y="35"/>
                    <a:pt x="23" y="35"/>
                  </a:cubicBezTo>
                  <a:cubicBezTo>
                    <a:pt x="21" y="34"/>
                    <a:pt x="19" y="33"/>
                    <a:pt x="18" y="32"/>
                  </a:cubicBezTo>
                  <a:cubicBezTo>
                    <a:pt x="16" y="31"/>
                    <a:pt x="14" y="29"/>
                    <a:pt x="13" y="28"/>
                  </a:cubicBezTo>
                  <a:cubicBezTo>
                    <a:pt x="11" y="27"/>
                    <a:pt x="10" y="25"/>
                    <a:pt x="9" y="24"/>
                  </a:cubicBezTo>
                  <a:cubicBezTo>
                    <a:pt x="7" y="21"/>
                    <a:pt x="5" y="19"/>
                    <a:pt x="4" y="15"/>
                  </a:cubicBezTo>
                  <a:cubicBezTo>
                    <a:pt x="3" y="14"/>
                    <a:pt x="3" y="13"/>
                    <a:pt x="2" y="12"/>
                  </a:cubicBezTo>
                  <a:cubicBezTo>
                    <a:pt x="2" y="11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1"/>
                    <a:pt x="2" y="11"/>
                    <a:pt x="2" y="12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4" y="20"/>
                    <a:pt x="6" y="23"/>
                    <a:pt x="8" y="26"/>
                  </a:cubicBezTo>
                  <a:cubicBezTo>
                    <a:pt x="9" y="27"/>
                    <a:pt x="11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2" y="28"/>
                    <a:pt x="11" y="27"/>
                  </a:cubicBezTo>
                  <a:cubicBezTo>
                    <a:pt x="11" y="27"/>
                    <a:pt x="10" y="26"/>
                    <a:pt x="9" y="25"/>
                  </a:cubicBezTo>
                  <a:cubicBezTo>
                    <a:pt x="9" y="25"/>
                    <a:pt x="8" y="24"/>
                    <a:pt x="7" y="23"/>
                  </a:cubicBezTo>
                  <a:cubicBezTo>
                    <a:pt x="7" y="22"/>
                    <a:pt x="6" y="22"/>
                    <a:pt x="5" y="21"/>
                  </a:cubicBezTo>
                  <a:cubicBezTo>
                    <a:pt x="4" y="20"/>
                    <a:pt x="3" y="18"/>
                    <a:pt x="2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1" y="9"/>
                    <a:pt x="2" y="7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1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1" y="2"/>
                    <a:pt x="22" y="3"/>
                    <a:pt x="24" y="4"/>
                  </a:cubicBezTo>
                  <a:cubicBezTo>
                    <a:pt x="25" y="4"/>
                    <a:pt x="27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6" y="5"/>
                    <a:pt x="25" y="4"/>
                    <a:pt x="23" y="3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5" y="0"/>
                    <a:pt x="11" y="0"/>
                    <a:pt x="7" y="1"/>
                  </a:cubicBezTo>
                  <a:cubicBezTo>
                    <a:pt x="4" y="2"/>
                    <a:pt x="2" y="5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5" y="25"/>
                    <a:pt x="10" y="29"/>
                    <a:pt x="16" y="32"/>
                  </a:cubicBezTo>
                  <a:cubicBezTo>
                    <a:pt x="20" y="34"/>
                    <a:pt x="23" y="35"/>
                    <a:pt x="27" y="36"/>
                  </a:cubicBezTo>
                  <a:cubicBezTo>
                    <a:pt x="30" y="36"/>
                    <a:pt x="34" y="35"/>
                    <a:pt x="37" y="33"/>
                  </a:cubicBezTo>
                  <a:cubicBezTo>
                    <a:pt x="39" y="31"/>
                    <a:pt x="40" y="28"/>
                    <a:pt x="40" y="25"/>
                  </a:cubicBezTo>
                  <a:cubicBezTo>
                    <a:pt x="40" y="22"/>
                    <a:pt x="39" y="18"/>
                    <a:pt x="37" y="15"/>
                  </a:cubicBezTo>
                  <a:cubicBezTo>
                    <a:pt x="35" y="13"/>
                    <a:pt x="33" y="11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10"/>
                    <a:pt x="35" y="13"/>
                    <a:pt x="36" y="16"/>
                  </a:cubicBezTo>
                  <a:cubicBezTo>
                    <a:pt x="36" y="17"/>
                    <a:pt x="37" y="19"/>
                    <a:pt x="37" y="20"/>
                  </a:cubicBezTo>
                  <a:cubicBezTo>
                    <a:pt x="37" y="22"/>
                    <a:pt x="38" y="24"/>
                    <a:pt x="38" y="26"/>
                  </a:cubicBezTo>
                  <a:cubicBezTo>
                    <a:pt x="37" y="29"/>
                    <a:pt x="36" y="33"/>
                    <a:pt x="33" y="35"/>
                  </a:cubicBezTo>
                  <a:cubicBezTo>
                    <a:pt x="32" y="36"/>
                    <a:pt x="30" y="37"/>
                    <a:pt x="28" y="37"/>
                  </a:cubicBezTo>
                  <a:cubicBezTo>
                    <a:pt x="27" y="37"/>
                    <a:pt x="25" y="37"/>
                    <a:pt x="23" y="36"/>
                  </a:cubicBezTo>
                  <a:cubicBezTo>
                    <a:pt x="20" y="35"/>
                    <a:pt x="17" y="33"/>
                    <a:pt x="14" y="31"/>
                  </a:cubicBezTo>
                  <a:cubicBezTo>
                    <a:pt x="12" y="28"/>
                    <a:pt x="9" y="26"/>
                    <a:pt x="7" y="23"/>
                  </a:cubicBezTo>
                  <a:cubicBezTo>
                    <a:pt x="5" y="21"/>
                    <a:pt x="3" y="17"/>
                    <a:pt x="2" y="14"/>
                  </a:cubicBezTo>
                  <a:cubicBezTo>
                    <a:pt x="2" y="12"/>
                    <a:pt x="2" y="11"/>
                    <a:pt x="2" y="9"/>
                  </a:cubicBezTo>
                  <a:cubicBezTo>
                    <a:pt x="2" y="7"/>
                    <a:pt x="2" y="6"/>
                    <a:pt x="3" y="4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8" y="1"/>
                    <a:pt x="9" y="1"/>
                    <a:pt x="10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7" y="1"/>
                    <a:pt x="19" y="2"/>
                    <a:pt x="21" y="2"/>
                  </a:cubicBezTo>
                  <a:cubicBezTo>
                    <a:pt x="23" y="3"/>
                    <a:pt x="25" y="4"/>
                    <a:pt x="27" y="6"/>
                  </a:cubicBezTo>
                  <a:cubicBezTo>
                    <a:pt x="27" y="6"/>
                    <a:pt x="28" y="5"/>
                    <a:pt x="27" y="5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1662113" y="3100388"/>
              <a:ext cx="1439863" cy="1327150"/>
            </a:xfrm>
            <a:custGeom>
              <a:avLst/>
              <a:gdLst>
                <a:gd name="T0" fmla="*/ 15 w 63"/>
                <a:gd name="T1" fmla="*/ 2 h 58"/>
                <a:gd name="T2" fmla="*/ 1 w 63"/>
                <a:gd name="T3" fmla="*/ 14 h 58"/>
                <a:gd name="T4" fmla="*/ 5 w 63"/>
                <a:gd name="T5" fmla="*/ 29 h 58"/>
                <a:gd name="T6" fmla="*/ 12 w 63"/>
                <a:gd name="T7" fmla="*/ 38 h 58"/>
                <a:gd name="T8" fmla="*/ 25 w 63"/>
                <a:gd name="T9" fmla="*/ 50 h 58"/>
                <a:gd name="T10" fmla="*/ 57 w 63"/>
                <a:gd name="T11" fmla="*/ 54 h 58"/>
                <a:gd name="T12" fmla="*/ 61 w 63"/>
                <a:gd name="T13" fmla="*/ 37 h 58"/>
                <a:gd name="T14" fmla="*/ 58 w 63"/>
                <a:gd name="T15" fmla="*/ 28 h 58"/>
                <a:gd name="T16" fmla="*/ 48 w 63"/>
                <a:gd name="T17" fmla="*/ 14 h 58"/>
                <a:gd name="T18" fmla="*/ 51 w 63"/>
                <a:gd name="T19" fmla="*/ 18 h 58"/>
                <a:gd name="T20" fmla="*/ 61 w 63"/>
                <a:gd name="T21" fmla="*/ 33 h 58"/>
                <a:gd name="T22" fmla="*/ 62 w 63"/>
                <a:gd name="T23" fmla="*/ 43 h 58"/>
                <a:gd name="T24" fmla="*/ 55 w 63"/>
                <a:gd name="T25" fmla="*/ 55 h 58"/>
                <a:gd name="T26" fmla="*/ 43 w 63"/>
                <a:gd name="T27" fmla="*/ 56 h 58"/>
                <a:gd name="T28" fmla="*/ 32 w 63"/>
                <a:gd name="T29" fmla="*/ 54 h 58"/>
                <a:gd name="T30" fmla="*/ 17 w 63"/>
                <a:gd name="T31" fmla="*/ 44 h 58"/>
                <a:gd name="T32" fmla="*/ 1 w 63"/>
                <a:gd name="T33" fmla="*/ 16 h 58"/>
                <a:gd name="T34" fmla="*/ 9 w 63"/>
                <a:gd name="T35" fmla="*/ 5 h 58"/>
                <a:gd name="T36" fmla="*/ 26 w 63"/>
                <a:gd name="T37" fmla="*/ 2 h 58"/>
                <a:gd name="T38" fmla="*/ 40 w 63"/>
                <a:gd name="T39" fmla="*/ 9 h 58"/>
                <a:gd name="T40" fmla="*/ 45 w 63"/>
                <a:gd name="T41" fmla="*/ 12 h 58"/>
                <a:gd name="T42" fmla="*/ 36 w 63"/>
                <a:gd name="T43" fmla="*/ 6 h 58"/>
                <a:gd name="T44" fmla="*/ 6 w 63"/>
                <a:gd name="T45" fmla="*/ 6 h 58"/>
                <a:gd name="T46" fmla="*/ 2 w 63"/>
                <a:gd name="T47" fmla="*/ 23 h 58"/>
                <a:gd name="T48" fmla="*/ 14 w 63"/>
                <a:gd name="T49" fmla="*/ 40 h 58"/>
                <a:gd name="T50" fmla="*/ 31 w 63"/>
                <a:gd name="T51" fmla="*/ 54 h 58"/>
                <a:gd name="T52" fmla="*/ 46 w 63"/>
                <a:gd name="T53" fmla="*/ 58 h 58"/>
                <a:gd name="T54" fmla="*/ 55 w 63"/>
                <a:gd name="T55" fmla="*/ 56 h 58"/>
                <a:gd name="T56" fmla="*/ 60 w 63"/>
                <a:gd name="T57" fmla="*/ 50 h 58"/>
                <a:gd name="T58" fmla="*/ 58 w 63"/>
                <a:gd name="T59" fmla="*/ 53 h 58"/>
                <a:gd name="T60" fmla="*/ 49 w 63"/>
                <a:gd name="T61" fmla="*/ 57 h 58"/>
                <a:gd name="T62" fmla="*/ 33 w 63"/>
                <a:gd name="T63" fmla="*/ 54 h 58"/>
                <a:gd name="T64" fmla="*/ 16 w 63"/>
                <a:gd name="T65" fmla="*/ 42 h 58"/>
                <a:gd name="T66" fmla="*/ 3 w 63"/>
                <a:gd name="T67" fmla="*/ 24 h 58"/>
                <a:gd name="T68" fmla="*/ 6 w 63"/>
                <a:gd name="T69" fmla="*/ 6 h 58"/>
                <a:gd name="T70" fmla="*/ 25 w 63"/>
                <a:gd name="T71" fmla="*/ 2 h 58"/>
                <a:gd name="T72" fmla="*/ 41 w 63"/>
                <a:gd name="T73" fmla="*/ 9 h 58"/>
                <a:gd name="T74" fmla="*/ 44 w 63"/>
                <a:gd name="T75" fmla="*/ 12 h 58"/>
                <a:gd name="T76" fmla="*/ 35 w 63"/>
                <a:gd name="T77" fmla="*/ 5 h 58"/>
                <a:gd name="T78" fmla="*/ 13 w 63"/>
                <a:gd name="T79" fmla="*/ 3 h 58"/>
                <a:gd name="T80" fmla="*/ 4 w 63"/>
                <a:gd name="T81" fmla="*/ 8 h 58"/>
                <a:gd name="T82" fmla="*/ 3 w 63"/>
                <a:gd name="T83" fmla="*/ 25 h 58"/>
                <a:gd name="T84" fmla="*/ 26 w 63"/>
                <a:gd name="T85" fmla="*/ 51 h 58"/>
                <a:gd name="T86" fmla="*/ 37 w 63"/>
                <a:gd name="T87" fmla="*/ 56 h 58"/>
                <a:gd name="T88" fmla="*/ 48 w 63"/>
                <a:gd name="T89" fmla="*/ 57 h 58"/>
                <a:gd name="T90" fmla="*/ 58 w 63"/>
                <a:gd name="T91" fmla="*/ 53 h 58"/>
                <a:gd name="T92" fmla="*/ 62 w 63"/>
                <a:gd name="T93" fmla="*/ 35 h 58"/>
                <a:gd name="T94" fmla="*/ 53 w 63"/>
                <a:gd name="T95" fmla="*/ 20 h 58"/>
                <a:gd name="T96" fmla="*/ 50 w 63"/>
                <a:gd name="T97" fmla="*/ 15 h 58"/>
                <a:gd name="T98" fmla="*/ 48 w 63"/>
                <a:gd name="T99" fmla="*/ 14 h 58"/>
                <a:gd name="T100" fmla="*/ 58 w 63"/>
                <a:gd name="T101" fmla="*/ 28 h 58"/>
                <a:gd name="T102" fmla="*/ 62 w 63"/>
                <a:gd name="T103" fmla="*/ 43 h 58"/>
                <a:gd name="T104" fmla="*/ 58 w 63"/>
                <a:gd name="T105" fmla="*/ 52 h 58"/>
                <a:gd name="T106" fmla="*/ 43 w 63"/>
                <a:gd name="T107" fmla="*/ 57 h 58"/>
                <a:gd name="T108" fmla="*/ 18 w 63"/>
                <a:gd name="T109" fmla="*/ 44 h 58"/>
                <a:gd name="T110" fmla="*/ 10 w 63"/>
                <a:gd name="T111" fmla="*/ 35 h 58"/>
                <a:gd name="T112" fmla="*/ 1 w 63"/>
                <a:gd name="T113" fmla="*/ 16 h 58"/>
                <a:gd name="T114" fmla="*/ 14 w 63"/>
                <a:gd name="T115" fmla="*/ 2 h 58"/>
                <a:gd name="T116" fmla="*/ 37 w 63"/>
                <a:gd name="T1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8">
                  <a:moveTo>
                    <a:pt x="37" y="6"/>
                  </a:moveTo>
                  <a:cubicBezTo>
                    <a:pt x="30" y="2"/>
                    <a:pt x="22" y="0"/>
                    <a:pt x="15" y="2"/>
                  </a:cubicBezTo>
                  <a:cubicBezTo>
                    <a:pt x="12" y="3"/>
                    <a:pt x="8" y="4"/>
                    <a:pt x="6" y="6"/>
                  </a:cubicBezTo>
                  <a:cubicBezTo>
                    <a:pt x="4" y="8"/>
                    <a:pt x="2" y="11"/>
                    <a:pt x="1" y="14"/>
                  </a:cubicBezTo>
                  <a:cubicBezTo>
                    <a:pt x="0" y="17"/>
                    <a:pt x="1" y="21"/>
                    <a:pt x="2" y="24"/>
                  </a:cubicBezTo>
                  <a:cubicBezTo>
                    <a:pt x="3" y="26"/>
                    <a:pt x="4" y="27"/>
                    <a:pt x="5" y="29"/>
                  </a:cubicBezTo>
                  <a:cubicBezTo>
                    <a:pt x="6" y="30"/>
                    <a:pt x="7" y="32"/>
                    <a:pt x="8" y="33"/>
                  </a:cubicBezTo>
                  <a:cubicBezTo>
                    <a:pt x="9" y="35"/>
                    <a:pt x="10" y="37"/>
                    <a:pt x="12" y="38"/>
                  </a:cubicBezTo>
                  <a:cubicBezTo>
                    <a:pt x="13" y="40"/>
                    <a:pt x="14" y="41"/>
                    <a:pt x="16" y="42"/>
                  </a:cubicBezTo>
                  <a:cubicBezTo>
                    <a:pt x="19" y="45"/>
                    <a:pt x="22" y="48"/>
                    <a:pt x="25" y="50"/>
                  </a:cubicBezTo>
                  <a:cubicBezTo>
                    <a:pt x="30" y="53"/>
                    <a:pt x="35" y="55"/>
                    <a:pt x="41" y="57"/>
                  </a:cubicBezTo>
                  <a:cubicBezTo>
                    <a:pt x="46" y="58"/>
                    <a:pt x="52" y="57"/>
                    <a:pt x="57" y="54"/>
                  </a:cubicBezTo>
                  <a:cubicBezTo>
                    <a:pt x="59" y="52"/>
                    <a:pt x="61" y="50"/>
                    <a:pt x="62" y="47"/>
                  </a:cubicBezTo>
                  <a:cubicBezTo>
                    <a:pt x="62" y="44"/>
                    <a:pt x="62" y="40"/>
                    <a:pt x="61" y="37"/>
                  </a:cubicBezTo>
                  <a:cubicBezTo>
                    <a:pt x="61" y="35"/>
                    <a:pt x="60" y="34"/>
                    <a:pt x="60" y="32"/>
                  </a:cubicBezTo>
                  <a:cubicBezTo>
                    <a:pt x="59" y="31"/>
                    <a:pt x="58" y="29"/>
                    <a:pt x="58" y="28"/>
                  </a:cubicBezTo>
                  <a:cubicBezTo>
                    <a:pt x="56" y="24"/>
                    <a:pt x="54" y="21"/>
                    <a:pt x="51" y="18"/>
                  </a:cubicBezTo>
                  <a:cubicBezTo>
                    <a:pt x="50" y="16"/>
                    <a:pt x="49" y="15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8"/>
                  </a:cubicBezTo>
                  <a:cubicBezTo>
                    <a:pt x="53" y="19"/>
                    <a:pt x="54" y="21"/>
                    <a:pt x="55" y="22"/>
                  </a:cubicBezTo>
                  <a:cubicBezTo>
                    <a:pt x="57" y="26"/>
                    <a:pt x="59" y="29"/>
                    <a:pt x="61" y="33"/>
                  </a:cubicBezTo>
                  <a:cubicBezTo>
                    <a:pt x="61" y="35"/>
                    <a:pt x="62" y="36"/>
                    <a:pt x="62" y="38"/>
                  </a:cubicBezTo>
                  <a:cubicBezTo>
                    <a:pt x="62" y="40"/>
                    <a:pt x="62" y="41"/>
                    <a:pt x="62" y="43"/>
                  </a:cubicBezTo>
                  <a:cubicBezTo>
                    <a:pt x="62" y="46"/>
                    <a:pt x="61" y="49"/>
                    <a:pt x="59" y="52"/>
                  </a:cubicBezTo>
                  <a:cubicBezTo>
                    <a:pt x="58" y="53"/>
                    <a:pt x="56" y="54"/>
                    <a:pt x="55" y="55"/>
                  </a:cubicBezTo>
                  <a:cubicBezTo>
                    <a:pt x="53" y="56"/>
                    <a:pt x="51" y="56"/>
                    <a:pt x="49" y="56"/>
                  </a:cubicBezTo>
                  <a:cubicBezTo>
                    <a:pt x="47" y="56"/>
                    <a:pt x="45" y="56"/>
                    <a:pt x="43" y="56"/>
                  </a:cubicBezTo>
                  <a:cubicBezTo>
                    <a:pt x="41" y="56"/>
                    <a:pt x="39" y="56"/>
                    <a:pt x="37" y="55"/>
                  </a:cubicBezTo>
                  <a:cubicBezTo>
                    <a:pt x="36" y="55"/>
                    <a:pt x="34" y="55"/>
                    <a:pt x="32" y="54"/>
                  </a:cubicBezTo>
                  <a:cubicBezTo>
                    <a:pt x="30" y="53"/>
                    <a:pt x="28" y="52"/>
                    <a:pt x="27" y="51"/>
                  </a:cubicBezTo>
                  <a:cubicBezTo>
                    <a:pt x="23" y="49"/>
                    <a:pt x="20" y="46"/>
                    <a:pt x="17" y="44"/>
                  </a:cubicBezTo>
                  <a:cubicBezTo>
                    <a:pt x="12" y="38"/>
                    <a:pt x="6" y="32"/>
                    <a:pt x="3" y="25"/>
                  </a:cubicBezTo>
                  <a:cubicBezTo>
                    <a:pt x="2" y="22"/>
                    <a:pt x="1" y="19"/>
                    <a:pt x="1" y="16"/>
                  </a:cubicBezTo>
                  <a:cubicBezTo>
                    <a:pt x="1" y="13"/>
                    <a:pt x="2" y="10"/>
                    <a:pt x="5" y="8"/>
                  </a:cubicBezTo>
                  <a:cubicBezTo>
                    <a:pt x="6" y="7"/>
                    <a:pt x="7" y="6"/>
                    <a:pt x="9" y="5"/>
                  </a:cubicBezTo>
                  <a:cubicBezTo>
                    <a:pt x="11" y="4"/>
                    <a:pt x="12" y="3"/>
                    <a:pt x="14" y="3"/>
                  </a:cubicBezTo>
                  <a:cubicBezTo>
                    <a:pt x="18" y="1"/>
                    <a:pt x="22" y="1"/>
                    <a:pt x="26" y="2"/>
                  </a:cubicBezTo>
                  <a:cubicBezTo>
                    <a:pt x="29" y="3"/>
                    <a:pt x="33" y="4"/>
                    <a:pt x="36" y="6"/>
                  </a:cubicBezTo>
                  <a:cubicBezTo>
                    <a:pt x="37" y="7"/>
                    <a:pt x="39" y="8"/>
                    <a:pt x="40" y="9"/>
                  </a:cubicBezTo>
                  <a:cubicBezTo>
                    <a:pt x="41" y="10"/>
                    <a:pt x="43" y="11"/>
                    <a:pt x="44" y="12"/>
                  </a:cubicBezTo>
                  <a:cubicBezTo>
                    <a:pt x="44" y="12"/>
                    <a:pt x="45" y="12"/>
                    <a:pt x="45" y="12"/>
                  </a:cubicBezTo>
                  <a:cubicBezTo>
                    <a:pt x="44" y="10"/>
                    <a:pt x="42" y="10"/>
                    <a:pt x="41" y="9"/>
                  </a:cubicBezTo>
                  <a:cubicBezTo>
                    <a:pt x="39" y="8"/>
                    <a:pt x="37" y="7"/>
                    <a:pt x="36" y="6"/>
                  </a:cubicBezTo>
                  <a:cubicBezTo>
                    <a:pt x="32" y="4"/>
                    <a:pt x="29" y="3"/>
                    <a:pt x="25" y="2"/>
                  </a:cubicBezTo>
                  <a:cubicBezTo>
                    <a:pt x="19" y="1"/>
                    <a:pt x="12" y="2"/>
                    <a:pt x="6" y="6"/>
                  </a:cubicBezTo>
                  <a:cubicBezTo>
                    <a:pt x="4" y="8"/>
                    <a:pt x="1" y="10"/>
                    <a:pt x="1" y="13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3" y="26"/>
                    <a:pt x="5" y="29"/>
                    <a:pt x="7" y="32"/>
                  </a:cubicBezTo>
                  <a:cubicBezTo>
                    <a:pt x="9" y="35"/>
                    <a:pt x="11" y="38"/>
                    <a:pt x="14" y="40"/>
                  </a:cubicBezTo>
                  <a:cubicBezTo>
                    <a:pt x="17" y="43"/>
                    <a:pt x="19" y="45"/>
                    <a:pt x="22" y="48"/>
                  </a:cubicBezTo>
                  <a:cubicBezTo>
                    <a:pt x="25" y="50"/>
                    <a:pt x="28" y="52"/>
                    <a:pt x="31" y="54"/>
                  </a:cubicBezTo>
                  <a:cubicBezTo>
                    <a:pt x="34" y="55"/>
                    <a:pt x="37" y="57"/>
                    <a:pt x="40" y="57"/>
                  </a:cubicBezTo>
                  <a:cubicBezTo>
                    <a:pt x="42" y="58"/>
                    <a:pt x="44" y="58"/>
                    <a:pt x="46" y="58"/>
                  </a:cubicBezTo>
                  <a:cubicBezTo>
                    <a:pt x="48" y="58"/>
                    <a:pt x="50" y="58"/>
                    <a:pt x="51" y="57"/>
                  </a:cubicBezTo>
                  <a:cubicBezTo>
                    <a:pt x="53" y="57"/>
                    <a:pt x="54" y="56"/>
                    <a:pt x="55" y="56"/>
                  </a:cubicBezTo>
                  <a:cubicBezTo>
                    <a:pt x="56" y="56"/>
                    <a:pt x="56" y="55"/>
                    <a:pt x="57" y="54"/>
                  </a:cubicBezTo>
                  <a:cubicBezTo>
                    <a:pt x="59" y="53"/>
                    <a:pt x="60" y="51"/>
                    <a:pt x="60" y="50"/>
                  </a:cubicBezTo>
                  <a:cubicBezTo>
                    <a:pt x="60" y="49"/>
                    <a:pt x="60" y="49"/>
                    <a:pt x="60" y="50"/>
                  </a:cubicBezTo>
                  <a:cubicBezTo>
                    <a:pt x="59" y="51"/>
                    <a:pt x="59" y="52"/>
                    <a:pt x="58" y="53"/>
                  </a:cubicBezTo>
                  <a:cubicBezTo>
                    <a:pt x="57" y="54"/>
                    <a:pt x="56" y="55"/>
                    <a:pt x="54" y="56"/>
                  </a:cubicBezTo>
                  <a:cubicBezTo>
                    <a:pt x="53" y="57"/>
                    <a:pt x="51" y="57"/>
                    <a:pt x="49" y="57"/>
                  </a:cubicBezTo>
                  <a:cubicBezTo>
                    <a:pt x="47" y="57"/>
                    <a:pt x="45" y="57"/>
                    <a:pt x="43" y="57"/>
                  </a:cubicBezTo>
                  <a:cubicBezTo>
                    <a:pt x="39" y="57"/>
                    <a:pt x="36" y="56"/>
                    <a:pt x="33" y="54"/>
                  </a:cubicBezTo>
                  <a:cubicBezTo>
                    <a:pt x="30" y="53"/>
                    <a:pt x="27" y="51"/>
                    <a:pt x="24" y="49"/>
                  </a:cubicBezTo>
                  <a:cubicBezTo>
                    <a:pt x="22" y="46"/>
                    <a:pt x="19" y="44"/>
                    <a:pt x="16" y="42"/>
                  </a:cubicBezTo>
                  <a:cubicBezTo>
                    <a:pt x="13" y="39"/>
                    <a:pt x="11" y="36"/>
                    <a:pt x="8" y="33"/>
                  </a:cubicBezTo>
                  <a:cubicBezTo>
                    <a:pt x="6" y="30"/>
                    <a:pt x="4" y="28"/>
                    <a:pt x="3" y="24"/>
                  </a:cubicBezTo>
                  <a:cubicBezTo>
                    <a:pt x="1" y="21"/>
                    <a:pt x="0" y="18"/>
                    <a:pt x="1" y="15"/>
                  </a:cubicBezTo>
                  <a:cubicBezTo>
                    <a:pt x="1" y="11"/>
                    <a:pt x="3" y="9"/>
                    <a:pt x="6" y="6"/>
                  </a:cubicBezTo>
                  <a:cubicBezTo>
                    <a:pt x="8" y="4"/>
                    <a:pt x="11" y="3"/>
                    <a:pt x="15" y="2"/>
                  </a:cubicBezTo>
                  <a:cubicBezTo>
                    <a:pt x="18" y="1"/>
                    <a:pt x="22" y="2"/>
                    <a:pt x="25" y="2"/>
                  </a:cubicBezTo>
                  <a:cubicBezTo>
                    <a:pt x="29" y="3"/>
                    <a:pt x="32" y="5"/>
                    <a:pt x="35" y="6"/>
                  </a:cubicBezTo>
                  <a:cubicBezTo>
                    <a:pt x="37" y="7"/>
                    <a:pt x="39" y="8"/>
                    <a:pt x="41" y="9"/>
                  </a:cubicBezTo>
                  <a:cubicBezTo>
                    <a:pt x="42" y="10"/>
                    <a:pt x="44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1" y="10"/>
                    <a:pt x="40" y="8"/>
                  </a:cubicBezTo>
                  <a:cubicBezTo>
                    <a:pt x="38" y="7"/>
                    <a:pt x="36" y="6"/>
                    <a:pt x="35" y="5"/>
                  </a:cubicBezTo>
                  <a:cubicBezTo>
                    <a:pt x="31" y="3"/>
                    <a:pt x="28" y="2"/>
                    <a:pt x="24" y="1"/>
                  </a:cubicBezTo>
                  <a:cubicBezTo>
                    <a:pt x="20" y="1"/>
                    <a:pt x="16" y="1"/>
                    <a:pt x="13" y="3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2" y="10"/>
                    <a:pt x="1" y="13"/>
                    <a:pt x="1" y="16"/>
                  </a:cubicBezTo>
                  <a:cubicBezTo>
                    <a:pt x="1" y="19"/>
                    <a:pt x="2" y="22"/>
                    <a:pt x="3" y="25"/>
                  </a:cubicBezTo>
                  <a:cubicBezTo>
                    <a:pt x="6" y="32"/>
                    <a:pt x="11" y="38"/>
                    <a:pt x="17" y="44"/>
                  </a:cubicBezTo>
                  <a:cubicBezTo>
                    <a:pt x="20" y="46"/>
                    <a:pt x="23" y="49"/>
                    <a:pt x="26" y="51"/>
                  </a:cubicBezTo>
                  <a:cubicBezTo>
                    <a:pt x="28" y="52"/>
                    <a:pt x="29" y="53"/>
                    <a:pt x="31" y="54"/>
                  </a:cubicBezTo>
                  <a:cubicBezTo>
                    <a:pt x="33" y="55"/>
                    <a:pt x="35" y="55"/>
                    <a:pt x="37" y="56"/>
                  </a:cubicBezTo>
                  <a:cubicBezTo>
                    <a:pt x="39" y="56"/>
                    <a:pt x="40" y="56"/>
                    <a:pt x="42" y="56"/>
                  </a:cubicBezTo>
                  <a:cubicBezTo>
                    <a:pt x="44" y="56"/>
                    <a:pt x="46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5" y="55"/>
                    <a:pt x="57" y="54"/>
                    <a:pt x="58" y="53"/>
                  </a:cubicBezTo>
                  <a:cubicBezTo>
                    <a:pt x="61" y="51"/>
                    <a:pt x="62" y="48"/>
                    <a:pt x="62" y="45"/>
                  </a:cubicBezTo>
                  <a:cubicBezTo>
                    <a:pt x="63" y="42"/>
                    <a:pt x="62" y="38"/>
                    <a:pt x="62" y="35"/>
                  </a:cubicBezTo>
                  <a:cubicBezTo>
                    <a:pt x="61" y="32"/>
                    <a:pt x="59" y="28"/>
                    <a:pt x="57" y="25"/>
                  </a:cubicBezTo>
                  <a:cubicBezTo>
                    <a:pt x="56" y="23"/>
                    <a:pt x="55" y="21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7" y="14"/>
                    <a:pt x="48" y="14"/>
                  </a:cubicBezTo>
                  <a:cubicBezTo>
                    <a:pt x="50" y="17"/>
                    <a:pt x="53" y="20"/>
                    <a:pt x="55" y="23"/>
                  </a:cubicBezTo>
                  <a:cubicBezTo>
                    <a:pt x="56" y="25"/>
                    <a:pt x="57" y="26"/>
                    <a:pt x="58" y="28"/>
                  </a:cubicBezTo>
                  <a:cubicBezTo>
                    <a:pt x="58" y="30"/>
                    <a:pt x="59" y="31"/>
                    <a:pt x="60" y="33"/>
                  </a:cubicBezTo>
                  <a:cubicBezTo>
                    <a:pt x="61" y="36"/>
                    <a:pt x="62" y="39"/>
                    <a:pt x="62" y="43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60" y="49"/>
                    <a:pt x="59" y="51"/>
                    <a:pt x="58" y="52"/>
                  </a:cubicBezTo>
                  <a:cubicBezTo>
                    <a:pt x="57" y="54"/>
                    <a:pt x="54" y="55"/>
                    <a:pt x="52" y="56"/>
                  </a:cubicBezTo>
                  <a:cubicBezTo>
                    <a:pt x="49" y="57"/>
                    <a:pt x="46" y="57"/>
                    <a:pt x="43" y="57"/>
                  </a:cubicBezTo>
                  <a:cubicBezTo>
                    <a:pt x="38" y="56"/>
                    <a:pt x="32" y="54"/>
                    <a:pt x="27" y="51"/>
                  </a:cubicBezTo>
                  <a:cubicBezTo>
                    <a:pt x="24" y="49"/>
                    <a:pt x="21" y="47"/>
                    <a:pt x="18" y="44"/>
                  </a:cubicBezTo>
                  <a:cubicBezTo>
                    <a:pt x="17" y="43"/>
                    <a:pt x="15" y="41"/>
                    <a:pt x="14" y="40"/>
                  </a:cubicBezTo>
                  <a:cubicBezTo>
                    <a:pt x="12" y="38"/>
                    <a:pt x="11" y="37"/>
                    <a:pt x="10" y="35"/>
                  </a:cubicBezTo>
                  <a:cubicBezTo>
                    <a:pt x="7" y="33"/>
                    <a:pt x="5" y="29"/>
                    <a:pt x="4" y="26"/>
                  </a:cubicBezTo>
                  <a:cubicBezTo>
                    <a:pt x="2" y="23"/>
                    <a:pt x="1" y="19"/>
                    <a:pt x="1" y="16"/>
                  </a:cubicBezTo>
                  <a:cubicBezTo>
                    <a:pt x="1" y="12"/>
                    <a:pt x="3" y="9"/>
                    <a:pt x="5" y="7"/>
                  </a:cubicBezTo>
                  <a:cubicBezTo>
                    <a:pt x="8" y="5"/>
                    <a:pt x="11" y="3"/>
                    <a:pt x="14" y="2"/>
                  </a:cubicBezTo>
                  <a:cubicBezTo>
                    <a:pt x="21" y="0"/>
                    <a:pt x="29" y="3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1343025" y="2849563"/>
              <a:ext cx="2009775" cy="1852613"/>
            </a:xfrm>
            <a:custGeom>
              <a:avLst/>
              <a:gdLst>
                <a:gd name="T0" fmla="*/ 24 w 88"/>
                <a:gd name="T1" fmla="*/ 1 h 81"/>
                <a:gd name="T2" fmla="*/ 1 w 88"/>
                <a:gd name="T3" fmla="*/ 25 h 81"/>
                <a:gd name="T4" fmla="*/ 11 w 88"/>
                <a:gd name="T5" fmla="*/ 50 h 81"/>
                <a:gd name="T6" fmla="*/ 46 w 88"/>
                <a:gd name="T7" fmla="*/ 76 h 81"/>
                <a:gd name="T8" fmla="*/ 74 w 88"/>
                <a:gd name="T9" fmla="*/ 78 h 81"/>
                <a:gd name="T10" fmla="*/ 86 w 88"/>
                <a:gd name="T11" fmla="*/ 58 h 81"/>
                <a:gd name="T12" fmla="*/ 76 w 88"/>
                <a:gd name="T13" fmla="*/ 33 h 81"/>
                <a:gd name="T14" fmla="*/ 67 w 88"/>
                <a:gd name="T15" fmla="*/ 21 h 81"/>
                <a:gd name="T16" fmla="*/ 83 w 88"/>
                <a:gd name="T17" fmla="*/ 47 h 81"/>
                <a:gd name="T18" fmla="*/ 60 w 88"/>
                <a:gd name="T19" fmla="*/ 78 h 81"/>
                <a:gd name="T20" fmla="*/ 32 w 88"/>
                <a:gd name="T21" fmla="*/ 68 h 81"/>
                <a:gd name="T22" fmla="*/ 3 w 88"/>
                <a:gd name="T23" fmla="*/ 35 h 81"/>
                <a:gd name="T24" fmla="*/ 6 w 88"/>
                <a:gd name="T25" fmla="*/ 9 h 81"/>
                <a:gd name="T26" fmla="*/ 25 w 88"/>
                <a:gd name="T27" fmla="*/ 1 h 81"/>
                <a:gd name="T28" fmla="*/ 47 w 88"/>
                <a:gd name="T29" fmla="*/ 9 h 81"/>
                <a:gd name="T30" fmla="*/ 63 w 88"/>
                <a:gd name="T31" fmla="*/ 19 h 81"/>
                <a:gd name="T32" fmla="*/ 52 w 88"/>
                <a:gd name="T33" fmla="*/ 11 h 81"/>
                <a:gd name="T34" fmla="*/ 3 w 88"/>
                <a:gd name="T35" fmla="*/ 13 h 81"/>
                <a:gd name="T36" fmla="*/ 16 w 88"/>
                <a:gd name="T37" fmla="*/ 54 h 81"/>
                <a:gd name="T38" fmla="*/ 36 w 88"/>
                <a:gd name="T39" fmla="*/ 72 h 81"/>
                <a:gd name="T40" fmla="*/ 56 w 88"/>
                <a:gd name="T41" fmla="*/ 80 h 81"/>
                <a:gd name="T42" fmla="*/ 77 w 88"/>
                <a:gd name="T43" fmla="*/ 77 h 81"/>
                <a:gd name="T44" fmla="*/ 81 w 88"/>
                <a:gd name="T45" fmla="*/ 42 h 81"/>
                <a:gd name="T46" fmla="*/ 63 w 88"/>
                <a:gd name="T47" fmla="*/ 19 h 81"/>
                <a:gd name="T48" fmla="*/ 81 w 88"/>
                <a:gd name="T49" fmla="*/ 44 h 81"/>
                <a:gd name="T50" fmla="*/ 74 w 88"/>
                <a:gd name="T51" fmla="*/ 77 h 81"/>
                <a:gd name="T52" fmla="*/ 32 w 88"/>
                <a:gd name="T53" fmla="*/ 69 h 81"/>
                <a:gd name="T54" fmla="*/ 4 w 88"/>
                <a:gd name="T55" fmla="*/ 35 h 81"/>
                <a:gd name="T56" fmla="*/ 46 w 88"/>
                <a:gd name="T57" fmla="*/ 8 h 81"/>
                <a:gd name="T58" fmla="*/ 64 w 88"/>
                <a:gd name="T59" fmla="*/ 19 h 81"/>
                <a:gd name="T60" fmla="*/ 51 w 88"/>
                <a:gd name="T61" fmla="*/ 11 h 81"/>
                <a:gd name="T62" fmla="*/ 16 w 88"/>
                <a:gd name="T63" fmla="*/ 2 h 81"/>
                <a:gd name="T64" fmla="*/ 3 w 88"/>
                <a:gd name="T65" fmla="*/ 15 h 81"/>
                <a:gd name="T66" fmla="*/ 3 w 88"/>
                <a:gd name="T67" fmla="*/ 36 h 81"/>
                <a:gd name="T68" fmla="*/ 26 w 88"/>
                <a:gd name="T69" fmla="*/ 64 h 81"/>
                <a:gd name="T70" fmla="*/ 65 w 88"/>
                <a:gd name="T71" fmla="*/ 79 h 81"/>
                <a:gd name="T72" fmla="*/ 85 w 88"/>
                <a:gd name="T73" fmla="*/ 56 h 81"/>
                <a:gd name="T74" fmla="*/ 71 w 88"/>
                <a:gd name="T75" fmla="*/ 26 h 81"/>
                <a:gd name="T76" fmla="*/ 71 w 88"/>
                <a:gd name="T77" fmla="*/ 27 h 81"/>
                <a:gd name="T78" fmla="*/ 82 w 88"/>
                <a:gd name="T79" fmla="*/ 46 h 81"/>
                <a:gd name="T80" fmla="*/ 63 w 88"/>
                <a:gd name="T81" fmla="*/ 80 h 81"/>
                <a:gd name="T82" fmla="*/ 30 w 88"/>
                <a:gd name="T83" fmla="*/ 68 h 81"/>
                <a:gd name="T84" fmla="*/ 5 w 88"/>
                <a:gd name="T85" fmla="*/ 40 h 81"/>
                <a:gd name="T86" fmla="*/ 6 w 88"/>
                <a:gd name="T87" fmla="*/ 10 h 81"/>
                <a:gd name="T88" fmla="*/ 60 w 88"/>
                <a:gd name="T8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1">
                  <a:moveTo>
                    <a:pt x="60" y="15"/>
                  </a:moveTo>
                  <a:cubicBezTo>
                    <a:pt x="54" y="9"/>
                    <a:pt x="45" y="5"/>
                    <a:pt x="37" y="3"/>
                  </a:cubicBezTo>
                  <a:cubicBezTo>
                    <a:pt x="33" y="2"/>
                    <a:pt x="28" y="1"/>
                    <a:pt x="24" y="1"/>
                  </a:cubicBezTo>
                  <a:cubicBezTo>
                    <a:pt x="20" y="2"/>
                    <a:pt x="15" y="3"/>
                    <a:pt x="11" y="5"/>
                  </a:cubicBezTo>
                  <a:cubicBezTo>
                    <a:pt x="8" y="7"/>
                    <a:pt x="5" y="10"/>
                    <a:pt x="3" y="13"/>
                  </a:cubicBezTo>
                  <a:cubicBezTo>
                    <a:pt x="1" y="17"/>
                    <a:pt x="0" y="21"/>
                    <a:pt x="1" y="25"/>
                  </a:cubicBezTo>
                  <a:cubicBezTo>
                    <a:pt x="1" y="29"/>
                    <a:pt x="1" y="33"/>
                    <a:pt x="3" y="37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8" y="46"/>
                    <a:pt x="10" y="48"/>
                    <a:pt x="11" y="50"/>
                  </a:cubicBezTo>
                  <a:cubicBezTo>
                    <a:pt x="14" y="54"/>
                    <a:pt x="18" y="58"/>
                    <a:pt x="21" y="61"/>
                  </a:cubicBezTo>
                  <a:cubicBezTo>
                    <a:pt x="25" y="64"/>
                    <a:pt x="29" y="67"/>
                    <a:pt x="33" y="70"/>
                  </a:cubicBezTo>
                  <a:cubicBezTo>
                    <a:pt x="37" y="72"/>
                    <a:pt x="41" y="75"/>
                    <a:pt x="46" y="76"/>
                  </a:cubicBezTo>
                  <a:cubicBezTo>
                    <a:pt x="50" y="78"/>
                    <a:pt x="55" y="80"/>
                    <a:pt x="59" y="81"/>
                  </a:cubicBezTo>
                  <a:cubicBezTo>
                    <a:pt x="62" y="81"/>
                    <a:pt x="64" y="81"/>
                    <a:pt x="67" y="81"/>
                  </a:cubicBezTo>
                  <a:cubicBezTo>
                    <a:pt x="69" y="80"/>
                    <a:pt x="71" y="79"/>
                    <a:pt x="74" y="78"/>
                  </a:cubicBezTo>
                  <a:cubicBezTo>
                    <a:pt x="76" y="78"/>
                    <a:pt x="78" y="77"/>
                    <a:pt x="80" y="75"/>
                  </a:cubicBezTo>
                  <a:cubicBezTo>
                    <a:pt x="81" y="74"/>
                    <a:pt x="83" y="72"/>
                    <a:pt x="84" y="71"/>
                  </a:cubicBezTo>
                  <a:cubicBezTo>
                    <a:pt x="86" y="67"/>
                    <a:pt x="86" y="62"/>
                    <a:pt x="86" y="58"/>
                  </a:cubicBezTo>
                  <a:cubicBezTo>
                    <a:pt x="85" y="53"/>
                    <a:pt x="84" y="49"/>
                    <a:pt x="82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6" y="33"/>
                  </a:cubicBezTo>
                  <a:cubicBezTo>
                    <a:pt x="74" y="30"/>
                    <a:pt x="73" y="28"/>
                    <a:pt x="72" y="26"/>
                  </a:cubicBezTo>
                  <a:cubicBezTo>
                    <a:pt x="70" y="24"/>
                    <a:pt x="69" y="22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3"/>
                    <a:pt x="70" y="25"/>
                    <a:pt x="71" y="26"/>
                  </a:cubicBezTo>
                  <a:cubicBezTo>
                    <a:pt x="73" y="29"/>
                    <a:pt x="74" y="31"/>
                    <a:pt x="76" y="33"/>
                  </a:cubicBezTo>
                  <a:cubicBezTo>
                    <a:pt x="78" y="37"/>
                    <a:pt x="81" y="42"/>
                    <a:pt x="83" y="47"/>
                  </a:cubicBezTo>
                  <a:cubicBezTo>
                    <a:pt x="84" y="51"/>
                    <a:pt x="85" y="56"/>
                    <a:pt x="85" y="60"/>
                  </a:cubicBezTo>
                  <a:cubicBezTo>
                    <a:pt x="85" y="64"/>
                    <a:pt x="83" y="69"/>
                    <a:pt x="81" y="72"/>
                  </a:cubicBezTo>
                  <a:cubicBezTo>
                    <a:pt x="76" y="79"/>
                    <a:pt x="67" y="79"/>
                    <a:pt x="60" y="78"/>
                  </a:cubicBezTo>
                  <a:cubicBezTo>
                    <a:pt x="58" y="78"/>
                    <a:pt x="55" y="77"/>
                    <a:pt x="53" y="77"/>
                  </a:cubicBezTo>
                  <a:cubicBezTo>
                    <a:pt x="51" y="76"/>
                    <a:pt x="48" y="75"/>
                    <a:pt x="46" y="75"/>
                  </a:cubicBezTo>
                  <a:cubicBezTo>
                    <a:pt x="41" y="73"/>
                    <a:pt x="36" y="71"/>
                    <a:pt x="32" y="68"/>
                  </a:cubicBezTo>
                  <a:cubicBezTo>
                    <a:pt x="24" y="63"/>
                    <a:pt x="17" y="56"/>
                    <a:pt x="11" y="48"/>
                  </a:cubicBezTo>
                  <a:cubicBezTo>
                    <a:pt x="9" y="46"/>
                    <a:pt x="8" y="44"/>
                    <a:pt x="7" y="42"/>
                  </a:cubicBezTo>
                  <a:cubicBezTo>
                    <a:pt x="5" y="40"/>
                    <a:pt x="4" y="37"/>
                    <a:pt x="3" y="35"/>
                  </a:cubicBezTo>
                  <a:cubicBezTo>
                    <a:pt x="1" y="31"/>
                    <a:pt x="1" y="25"/>
                    <a:pt x="1" y="20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8" y="7"/>
                    <a:pt x="9" y="6"/>
                    <a:pt x="11" y="5"/>
                  </a:cubicBezTo>
                  <a:cubicBezTo>
                    <a:pt x="13" y="3"/>
                    <a:pt x="16" y="2"/>
                    <a:pt x="18" y="2"/>
                  </a:cubicBezTo>
                  <a:cubicBezTo>
                    <a:pt x="21" y="1"/>
                    <a:pt x="23" y="1"/>
                    <a:pt x="25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5" y="4"/>
                    <a:pt x="38" y="5"/>
                    <a:pt x="40" y="6"/>
                  </a:cubicBezTo>
                  <a:cubicBezTo>
                    <a:pt x="43" y="7"/>
                    <a:pt x="45" y="8"/>
                    <a:pt x="47" y="9"/>
                  </a:cubicBezTo>
                  <a:cubicBezTo>
                    <a:pt x="50" y="11"/>
                    <a:pt x="53" y="12"/>
                    <a:pt x="56" y="14"/>
                  </a:cubicBezTo>
                  <a:cubicBezTo>
                    <a:pt x="58" y="15"/>
                    <a:pt x="59" y="16"/>
                    <a:pt x="60" y="17"/>
                  </a:cubicBezTo>
                  <a:cubicBezTo>
                    <a:pt x="61" y="18"/>
                    <a:pt x="62" y="19"/>
                    <a:pt x="6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2" y="17"/>
                    <a:pt x="60" y="16"/>
                    <a:pt x="58" y="15"/>
                  </a:cubicBezTo>
                  <a:cubicBezTo>
                    <a:pt x="57" y="13"/>
                    <a:pt x="55" y="12"/>
                    <a:pt x="52" y="11"/>
                  </a:cubicBezTo>
                  <a:cubicBezTo>
                    <a:pt x="48" y="8"/>
                    <a:pt x="44" y="6"/>
                    <a:pt x="39" y="4"/>
                  </a:cubicBezTo>
                  <a:cubicBezTo>
                    <a:pt x="29" y="2"/>
                    <a:pt x="19" y="2"/>
                    <a:pt x="11" y="7"/>
                  </a:cubicBezTo>
                  <a:cubicBezTo>
                    <a:pt x="8" y="8"/>
                    <a:pt x="5" y="10"/>
                    <a:pt x="3" y="13"/>
                  </a:cubicBezTo>
                  <a:cubicBezTo>
                    <a:pt x="2" y="16"/>
                    <a:pt x="1" y="18"/>
                    <a:pt x="1" y="21"/>
                  </a:cubicBezTo>
                  <a:cubicBezTo>
                    <a:pt x="0" y="27"/>
                    <a:pt x="2" y="33"/>
                    <a:pt x="5" y="39"/>
                  </a:cubicBezTo>
                  <a:cubicBezTo>
                    <a:pt x="8" y="44"/>
                    <a:pt x="12" y="50"/>
                    <a:pt x="16" y="54"/>
                  </a:cubicBezTo>
                  <a:cubicBezTo>
                    <a:pt x="18" y="57"/>
                    <a:pt x="21" y="60"/>
                    <a:pt x="24" y="62"/>
                  </a:cubicBezTo>
                  <a:cubicBezTo>
                    <a:pt x="26" y="64"/>
                    <a:pt x="28" y="66"/>
                    <a:pt x="30" y="68"/>
                  </a:cubicBezTo>
                  <a:cubicBezTo>
                    <a:pt x="32" y="69"/>
                    <a:pt x="34" y="71"/>
                    <a:pt x="36" y="72"/>
                  </a:cubicBezTo>
                  <a:cubicBezTo>
                    <a:pt x="38" y="73"/>
                    <a:pt x="40" y="75"/>
                    <a:pt x="42" y="76"/>
                  </a:cubicBezTo>
                  <a:cubicBezTo>
                    <a:pt x="44" y="77"/>
                    <a:pt x="46" y="78"/>
                    <a:pt x="49" y="78"/>
                  </a:cubicBezTo>
                  <a:cubicBezTo>
                    <a:pt x="51" y="79"/>
                    <a:pt x="53" y="80"/>
                    <a:pt x="56" y="80"/>
                  </a:cubicBezTo>
                  <a:cubicBezTo>
                    <a:pt x="58" y="80"/>
                    <a:pt x="61" y="80"/>
                    <a:pt x="63" y="80"/>
                  </a:cubicBezTo>
                  <a:cubicBezTo>
                    <a:pt x="66" y="80"/>
                    <a:pt x="68" y="79"/>
                    <a:pt x="71" y="79"/>
                  </a:cubicBezTo>
                  <a:cubicBezTo>
                    <a:pt x="73" y="78"/>
                    <a:pt x="75" y="78"/>
                    <a:pt x="77" y="77"/>
                  </a:cubicBezTo>
                  <a:cubicBezTo>
                    <a:pt x="80" y="75"/>
                    <a:pt x="83" y="72"/>
                    <a:pt x="84" y="68"/>
                  </a:cubicBezTo>
                  <a:cubicBezTo>
                    <a:pt x="86" y="65"/>
                    <a:pt x="86" y="61"/>
                    <a:pt x="86" y="57"/>
                  </a:cubicBezTo>
                  <a:cubicBezTo>
                    <a:pt x="85" y="52"/>
                    <a:pt x="83" y="47"/>
                    <a:pt x="81" y="42"/>
                  </a:cubicBezTo>
                  <a:cubicBezTo>
                    <a:pt x="79" y="38"/>
                    <a:pt x="76" y="34"/>
                    <a:pt x="73" y="30"/>
                  </a:cubicBezTo>
                  <a:cubicBezTo>
                    <a:pt x="70" y="26"/>
                    <a:pt x="67" y="22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7" y="22"/>
                    <a:pt x="70" y="26"/>
                    <a:pt x="73" y="31"/>
                  </a:cubicBezTo>
                  <a:cubicBezTo>
                    <a:pt x="75" y="33"/>
                    <a:pt x="76" y="35"/>
                    <a:pt x="78" y="37"/>
                  </a:cubicBezTo>
                  <a:cubicBezTo>
                    <a:pt x="79" y="39"/>
                    <a:pt x="80" y="42"/>
                    <a:pt x="81" y="44"/>
                  </a:cubicBezTo>
                  <a:cubicBezTo>
                    <a:pt x="83" y="49"/>
                    <a:pt x="86" y="53"/>
                    <a:pt x="86" y="59"/>
                  </a:cubicBezTo>
                  <a:cubicBezTo>
                    <a:pt x="86" y="63"/>
                    <a:pt x="85" y="67"/>
                    <a:pt x="83" y="70"/>
                  </a:cubicBezTo>
                  <a:cubicBezTo>
                    <a:pt x="81" y="73"/>
                    <a:pt x="78" y="76"/>
                    <a:pt x="74" y="77"/>
                  </a:cubicBezTo>
                  <a:cubicBezTo>
                    <a:pt x="70" y="79"/>
                    <a:pt x="64" y="79"/>
                    <a:pt x="59" y="79"/>
                  </a:cubicBezTo>
                  <a:cubicBezTo>
                    <a:pt x="54" y="80"/>
                    <a:pt x="49" y="78"/>
                    <a:pt x="45" y="77"/>
                  </a:cubicBezTo>
                  <a:cubicBezTo>
                    <a:pt x="40" y="75"/>
                    <a:pt x="36" y="72"/>
                    <a:pt x="32" y="69"/>
                  </a:cubicBezTo>
                  <a:cubicBezTo>
                    <a:pt x="28" y="66"/>
                    <a:pt x="24" y="63"/>
                    <a:pt x="20" y="59"/>
                  </a:cubicBezTo>
                  <a:cubicBezTo>
                    <a:pt x="18" y="57"/>
                    <a:pt x="16" y="54"/>
                    <a:pt x="14" y="52"/>
                  </a:cubicBezTo>
                  <a:cubicBezTo>
                    <a:pt x="10" y="47"/>
                    <a:pt x="6" y="41"/>
                    <a:pt x="4" y="35"/>
                  </a:cubicBezTo>
                  <a:cubicBezTo>
                    <a:pt x="1" y="30"/>
                    <a:pt x="0" y="24"/>
                    <a:pt x="2" y="18"/>
                  </a:cubicBezTo>
                  <a:cubicBezTo>
                    <a:pt x="4" y="11"/>
                    <a:pt x="10" y="6"/>
                    <a:pt x="17" y="4"/>
                  </a:cubicBezTo>
                  <a:cubicBezTo>
                    <a:pt x="27" y="1"/>
                    <a:pt x="37" y="4"/>
                    <a:pt x="46" y="8"/>
                  </a:cubicBezTo>
                  <a:cubicBezTo>
                    <a:pt x="49" y="9"/>
                    <a:pt x="52" y="11"/>
                    <a:pt x="56" y="13"/>
                  </a:cubicBezTo>
                  <a:cubicBezTo>
                    <a:pt x="58" y="15"/>
                    <a:pt x="61" y="16"/>
                    <a:pt x="63" y="19"/>
                  </a:cubicBezTo>
                  <a:cubicBezTo>
                    <a:pt x="63" y="19"/>
                    <a:pt x="63" y="19"/>
                    <a:pt x="64" y="19"/>
                  </a:cubicBezTo>
                  <a:cubicBezTo>
                    <a:pt x="62" y="19"/>
                    <a:pt x="62" y="18"/>
                    <a:pt x="61" y="17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6" y="14"/>
                    <a:pt x="54" y="12"/>
                    <a:pt x="51" y="11"/>
                  </a:cubicBezTo>
                  <a:cubicBezTo>
                    <a:pt x="47" y="8"/>
                    <a:pt x="42" y="6"/>
                    <a:pt x="37" y="4"/>
                  </a:cubicBezTo>
                  <a:cubicBezTo>
                    <a:pt x="33" y="2"/>
                    <a:pt x="28" y="1"/>
                    <a:pt x="23" y="1"/>
                  </a:cubicBezTo>
                  <a:cubicBezTo>
                    <a:pt x="20" y="1"/>
                    <a:pt x="18" y="2"/>
                    <a:pt x="16" y="2"/>
                  </a:cubicBezTo>
                  <a:cubicBezTo>
                    <a:pt x="13" y="3"/>
                    <a:pt x="11" y="4"/>
                    <a:pt x="9" y="5"/>
                  </a:cubicBezTo>
                  <a:cubicBezTo>
                    <a:pt x="8" y="7"/>
                    <a:pt x="6" y="8"/>
                    <a:pt x="5" y="9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4"/>
                    <a:pt x="1" y="26"/>
                    <a:pt x="1" y="29"/>
                  </a:cubicBezTo>
                  <a:cubicBezTo>
                    <a:pt x="1" y="31"/>
                    <a:pt x="2" y="34"/>
                    <a:pt x="3" y="36"/>
                  </a:cubicBezTo>
                  <a:cubicBezTo>
                    <a:pt x="4" y="38"/>
                    <a:pt x="5" y="40"/>
                    <a:pt x="7" y="42"/>
                  </a:cubicBezTo>
                  <a:cubicBezTo>
                    <a:pt x="9" y="46"/>
                    <a:pt x="12" y="50"/>
                    <a:pt x="15" y="54"/>
                  </a:cubicBezTo>
                  <a:cubicBezTo>
                    <a:pt x="18" y="58"/>
                    <a:pt x="22" y="61"/>
                    <a:pt x="26" y="64"/>
                  </a:cubicBezTo>
                  <a:cubicBezTo>
                    <a:pt x="30" y="67"/>
                    <a:pt x="34" y="70"/>
                    <a:pt x="38" y="72"/>
                  </a:cubicBezTo>
                  <a:cubicBezTo>
                    <a:pt x="43" y="74"/>
                    <a:pt x="48" y="76"/>
                    <a:pt x="53" y="77"/>
                  </a:cubicBezTo>
                  <a:cubicBezTo>
                    <a:pt x="57" y="78"/>
                    <a:pt x="61" y="79"/>
                    <a:pt x="65" y="79"/>
                  </a:cubicBezTo>
                  <a:cubicBezTo>
                    <a:pt x="69" y="79"/>
                    <a:pt x="73" y="79"/>
                    <a:pt x="76" y="77"/>
                  </a:cubicBezTo>
                  <a:cubicBezTo>
                    <a:pt x="80" y="75"/>
                    <a:pt x="82" y="72"/>
                    <a:pt x="83" y="68"/>
                  </a:cubicBezTo>
                  <a:cubicBezTo>
                    <a:pt x="85" y="64"/>
                    <a:pt x="85" y="60"/>
                    <a:pt x="85" y="56"/>
                  </a:cubicBezTo>
                  <a:cubicBezTo>
                    <a:pt x="85" y="51"/>
                    <a:pt x="83" y="47"/>
                    <a:pt x="81" y="43"/>
                  </a:cubicBezTo>
                  <a:cubicBezTo>
                    <a:pt x="79" y="39"/>
                    <a:pt x="77" y="35"/>
                    <a:pt x="75" y="31"/>
                  </a:cubicBezTo>
                  <a:cubicBezTo>
                    <a:pt x="74" y="29"/>
                    <a:pt x="72" y="27"/>
                    <a:pt x="71" y="26"/>
                  </a:cubicBezTo>
                  <a:cubicBezTo>
                    <a:pt x="70" y="24"/>
                    <a:pt x="68" y="23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23"/>
                    <a:pt x="70" y="25"/>
                    <a:pt x="71" y="27"/>
                  </a:cubicBezTo>
                  <a:cubicBezTo>
                    <a:pt x="73" y="29"/>
                    <a:pt x="74" y="31"/>
                    <a:pt x="76" y="33"/>
                  </a:cubicBezTo>
                  <a:cubicBezTo>
                    <a:pt x="77" y="35"/>
                    <a:pt x="78" y="38"/>
                    <a:pt x="80" y="40"/>
                  </a:cubicBezTo>
                  <a:cubicBezTo>
                    <a:pt x="80" y="42"/>
                    <a:pt x="81" y="44"/>
                    <a:pt x="82" y="46"/>
                  </a:cubicBezTo>
                  <a:cubicBezTo>
                    <a:pt x="85" y="54"/>
                    <a:pt x="88" y="64"/>
                    <a:pt x="83" y="72"/>
                  </a:cubicBezTo>
                  <a:cubicBezTo>
                    <a:pt x="80" y="76"/>
                    <a:pt x="75" y="78"/>
                    <a:pt x="71" y="79"/>
                  </a:cubicBezTo>
                  <a:cubicBezTo>
                    <a:pt x="68" y="80"/>
                    <a:pt x="66" y="80"/>
                    <a:pt x="63" y="80"/>
                  </a:cubicBezTo>
                  <a:cubicBezTo>
                    <a:pt x="61" y="81"/>
                    <a:pt x="59" y="80"/>
                    <a:pt x="56" y="80"/>
                  </a:cubicBezTo>
                  <a:cubicBezTo>
                    <a:pt x="51" y="79"/>
                    <a:pt x="47" y="77"/>
                    <a:pt x="42" y="75"/>
                  </a:cubicBezTo>
                  <a:cubicBezTo>
                    <a:pt x="38" y="73"/>
                    <a:pt x="34" y="70"/>
                    <a:pt x="30" y="68"/>
                  </a:cubicBezTo>
                  <a:cubicBezTo>
                    <a:pt x="26" y="65"/>
                    <a:pt x="22" y="62"/>
                    <a:pt x="19" y="58"/>
                  </a:cubicBezTo>
                  <a:cubicBezTo>
                    <a:pt x="15" y="54"/>
                    <a:pt x="12" y="50"/>
                    <a:pt x="9" y="46"/>
                  </a:cubicBezTo>
                  <a:cubicBezTo>
                    <a:pt x="7" y="44"/>
                    <a:pt x="6" y="42"/>
                    <a:pt x="5" y="40"/>
                  </a:cubicBezTo>
                  <a:cubicBezTo>
                    <a:pt x="3" y="37"/>
                    <a:pt x="2" y="35"/>
                    <a:pt x="2" y="33"/>
                  </a:cubicBezTo>
                  <a:cubicBezTo>
                    <a:pt x="1" y="29"/>
                    <a:pt x="1" y="25"/>
                    <a:pt x="1" y="21"/>
                  </a:cubicBezTo>
                  <a:cubicBezTo>
                    <a:pt x="2" y="17"/>
                    <a:pt x="3" y="13"/>
                    <a:pt x="6" y="10"/>
                  </a:cubicBezTo>
                  <a:cubicBezTo>
                    <a:pt x="9" y="6"/>
                    <a:pt x="13" y="4"/>
                    <a:pt x="17" y="3"/>
                  </a:cubicBezTo>
                  <a:cubicBezTo>
                    <a:pt x="25" y="0"/>
                    <a:pt x="35" y="2"/>
                    <a:pt x="43" y="5"/>
                  </a:cubicBezTo>
                  <a:cubicBezTo>
                    <a:pt x="49" y="7"/>
                    <a:pt x="55" y="10"/>
                    <a:pt x="60" y="15"/>
                  </a:cubicBezTo>
                  <a:cubicBezTo>
                    <a:pt x="60" y="15"/>
                    <a:pt x="61" y="15"/>
                    <a:pt x="60" y="15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1068387" y="2620963"/>
              <a:ext cx="2489200" cy="2309813"/>
            </a:xfrm>
            <a:custGeom>
              <a:avLst/>
              <a:gdLst>
                <a:gd name="T0" fmla="*/ 63 w 109"/>
                <a:gd name="T1" fmla="*/ 13 h 101"/>
                <a:gd name="T2" fmla="*/ 6 w 109"/>
                <a:gd name="T3" fmla="*/ 15 h 101"/>
                <a:gd name="T4" fmla="*/ 2 w 109"/>
                <a:gd name="T5" fmla="*/ 40 h 101"/>
                <a:gd name="T6" fmla="*/ 22 w 109"/>
                <a:gd name="T7" fmla="*/ 71 h 101"/>
                <a:gd name="T8" fmla="*/ 81 w 109"/>
                <a:gd name="T9" fmla="*/ 100 h 101"/>
                <a:gd name="T10" fmla="*/ 102 w 109"/>
                <a:gd name="T11" fmla="*/ 58 h 101"/>
                <a:gd name="T12" fmla="*/ 88 w 109"/>
                <a:gd name="T13" fmla="*/ 35 h 101"/>
                <a:gd name="T14" fmla="*/ 81 w 109"/>
                <a:gd name="T15" fmla="*/ 27 h 101"/>
                <a:gd name="T16" fmla="*/ 86 w 109"/>
                <a:gd name="T17" fmla="*/ 34 h 101"/>
                <a:gd name="T18" fmla="*/ 107 w 109"/>
                <a:gd name="T19" fmla="*/ 76 h 101"/>
                <a:gd name="T20" fmla="*/ 90 w 109"/>
                <a:gd name="T21" fmla="*/ 98 h 101"/>
                <a:gd name="T22" fmla="*/ 55 w 109"/>
                <a:gd name="T23" fmla="*/ 95 h 101"/>
                <a:gd name="T24" fmla="*/ 31 w 109"/>
                <a:gd name="T25" fmla="*/ 81 h 101"/>
                <a:gd name="T26" fmla="*/ 21 w 109"/>
                <a:gd name="T27" fmla="*/ 71 h 101"/>
                <a:gd name="T28" fmla="*/ 13 w 109"/>
                <a:gd name="T29" fmla="*/ 60 h 101"/>
                <a:gd name="T30" fmla="*/ 1 w 109"/>
                <a:gd name="T31" fmla="*/ 33 h 101"/>
                <a:gd name="T32" fmla="*/ 17 w 109"/>
                <a:gd name="T33" fmla="*/ 5 h 101"/>
                <a:gd name="T34" fmla="*/ 60 w 109"/>
                <a:gd name="T35" fmla="*/ 14 h 101"/>
                <a:gd name="T36" fmla="*/ 76 w 109"/>
                <a:gd name="T37" fmla="*/ 25 h 101"/>
                <a:gd name="T38" fmla="*/ 71 w 109"/>
                <a:gd name="T39" fmla="*/ 19 h 101"/>
                <a:gd name="T40" fmla="*/ 47 w 109"/>
                <a:gd name="T41" fmla="*/ 6 h 101"/>
                <a:gd name="T42" fmla="*/ 1 w 109"/>
                <a:gd name="T43" fmla="*/ 39 h 101"/>
                <a:gd name="T44" fmla="*/ 20 w 109"/>
                <a:gd name="T45" fmla="*/ 71 h 101"/>
                <a:gd name="T46" fmla="*/ 65 w 109"/>
                <a:gd name="T47" fmla="*/ 99 h 101"/>
                <a:gd name="T48" fmla="*/ 84 w 109"/>
                <a:gd name="T49" fmla="*/ 99 h 101"/>
                <a:gd name="T50" fmla="*/ 107 w 109"/>
                <a:gd name="T51" fmla="*/ 77 h 101"/>
                <a:gd name="T52" fmla="*/ 95 w 109"/>
                <a:gd name="T53" fmla="*/ 43 h 101"/>
                <a:gd name="T54" fmla="*/ 81 w 109"/>
                <a:gd name="T55" fmla="*/ 28 h 101"/>
                <a:gd name="T56" fmla="*/ 99 w 109"/>
                <a:gd name="T57" fmla="*/ 49 h 101"/>
                <a:gd name="T58" fmla="*/ 100 w 109"/>
                <a:gd name="T59" fmla="*/ 91 h 101"/>
                <a:gd name="T60" fmla="*/ 79 w 109"/>
                <a:gd name="T61" fmla="*/ 100 h 101"/>
                <a:gd name="T62" fmla="*/ 47 w 109"/>
                <a:gd name="T63" fmla="*/ 92 h 101"/>
                <a:gd name="T64" fmla="*/ 8 w 109"/>
                <a:gd name="T65" fmla="*/ 54 h 101"/>
                <a:gd name="T66" fmla="*/ 1 w 109"/>
                <a:gd name="T67" fmla="*/ 36 h 101"/>
                <a:gd name="T68" fmla="*/ 17 w 109"/>
                <a:gd name="T69" fmla="*/ 6 h 101"/>
                <a:gd name="T70" fmla="*/ 68 w 109"/>
                <a:gd name="T71" fmla="*/ 18 h 101"/>
                <a:gd name="T72" fmla="*/ 76 w 109"/>
                <a:gd name="T73" fmla="*/ 25 h 101"/>
                <a:gd name="T74" fmla="*/ 73 w 109"/>
                <a:gd name="T75" fmla="*/ 22 h 101"/>
                <a:gd name="T76" fmla="*/ 53 w 109"/>
                <a:gd name="T77" fmla="*/ 10 h 101"/>
                <a:gd name="T78" fmla="*/ 19 w 109"/>
                <a:gd name="T79" fmla="*/ 4 h 101"/>
                <a:gd name="T80" fmla="*/ 1 w 109"/>
                <a:gd name="T81" fmla="*/ 29 h 101"/>
                <a:gd name="T82" fmla="*/ 10 w 109"/>
                <a:gd name="T83" fmla="*/ 55 h 101"/>
                <a:gd name="T84" fmla="*/ 21 w 109"/>
                <a:gd name="T85" fmla="*/ 71 h 101"/>
                <a:gd name="T86" fmla="*/ 34 w 109"/>
                <a:gd name="T87" fmla="*/ 83 h 101"/>
                <a:gd name="T88" fmla="*/ 85 w 109"/>
                <a:gd name="T89" fmla="*/ 100 h 101"/>
                <a:gd name="T90" fmla="*/ 105 w 109"/>
                <a:gd name="T91" fmla="*/ 68 h 101"/>
                <a:gd name="T92" fmla="*/ 89 w 109"/>
                <a:gd name="T93" fmla="*/ 38 h 101"/>
                <a:gd name="T94" fmla="*/ 81 w 109"/>
                <a:gd name="T95" fmla="*/ 28 h 101"/>
                <a:gd name="T96" fmla="*/ 87 w 109"/>
                <a:gd name="T97" fmla="*/ 34 h 101"/>
                <a:gd name="T98" fmla="*/ 102 w 109"/>
                <a:gd name="T99" fmla="*/ 57 h 101"/>
                <a:gd name="T100" fmla="*/ 80 w 109"/>
                <a:gd name="T101" fmla="*/ 100 h 101"/>
                <a:gd name="T102" fmla="*/ 48 w 109"/>
                <a:gd name="T103" fmla="*/ 92 h 101"/>
                <a:gd name="T104" fmla="*/ 9 w 109"/>
                <a:gd name="T105" fmla="*/ 54 h 101"/>
                <a:gd name="T106" fmla="*/ 2 w 109"/>
                <a:gd name="T107" fmla="*/ 27 h 101"/>
                <a:gd name="T108" fmla="*/ 9 w 109"/>
                <a:gd name="T109" fmla="*/ 12 h 101"/>
                <a:gd name="T110" fmla="*/ 52 w 109"/>
                <a:gd name="T111" fmla="*/ 8 h 101"/>
                <a:gd name="T112" fmla="*/ 77 w 109"/>
                <a:gd name="T113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" h="101">
                  <a:moveTo>
                    <a:pt x="77" y="24"/>
                  </a:moveTo>
                  <a:cubicBezTo>
                    <a:pt x="75" y="22"/>
                    <a:pt x="73" y="20"/>
                    <a:pt x="70" y="18"/>
                  </a:cubicBezTo>
                  <a:cubicBezTo>
                    <a:pt x="68" y="17"/>
                    <a:pt x="65" y="15"/>
                    <a:pt x="63" y="13"/>
                  </a:cubicBezTo>
                  <a:cubicBezTo>
                    <a:pt x="58" y="10"/>
                    <a:pt x="52" y="8"/>
                    <a:pt x="46" y="6"/>
                  </a:cubicBezTo>
                  <a:cubicBezTo>
                    <a:pt x="35" y="2"/>
                    <a:pt x="22" y="1"/>
                    <a:pt x="12" y="8"/>
                  </a:cubicBezTo>
                  <a:cubicBezTo>
                    <a:pt x="10" y="10"/>
                    <a:pt x="8" y="12"/>
                    <a:pt x="6" y="15"/>
                  </a:cubicBezTo>
                  <a:cubicBezTo>
                    <a:pt x="5" y="17"/>
                    <a:pt x="3" y="19"/>
                    <a:pt x="3" y="22"/>
                  </a:cubicBezTo>
                  <a:cubicBezTo>
                    <a:pt x="2" y="25"/>
                    <a:pt x="2" y="28"/>
                    <a:pt x="2" y="30"/>
                  </a:cubicBezTo>
                  <a:cubicBezTo>
                    <a:pt x="1" y="34"/>
                    <a:pt x="2" y="37"/>
                    <a:pt x="2" y="40"/>
                  </a:cubicBezTo>
                  <a:cubicBezTo>
                    <a:pt x="3" y="46"/>
                    <a:pt x="7" y="51"/>
                    <a:pt x="10" y="57"/>
                  </a:cubicBezTo>
                  <a:cubicBezTo>
                    <a:pt x="12" y="59"/>
                    <a:pt x="14" y="62"/>
                    <a:pt x="16" y="64"/>
                  </a:cubicBezTo>
                  <a:cubicBezTo>
                    <a:pt x="18" y="67"/>
                    <a:pt x="20" y="69"/>
                    <a:pt x="22" y="71"/>
                  </a:cubicBezTo>
                  <a:cubicBezTo>
                    <a:pt x="30" y="79"/>
                    <a:pt x="39" y="88"/>
                    <a:pt x="49" y="94"/>
                  </a:cubicBezTo>
                  <a:cubicBezTo>
                    <a:pt x="54" y="96"/>
                    <a:pt x="59" y="98"/>
                    <a:pt x="65" y="99"/>
                  </a:cubicBezTo>
                  <a:cubicBezTo>
                    <a:pt x="70" y="100"/>
                    <a:pt x="76" y="101"/>
                    <a:pt x="81" y="100"/>
                  </a:cubicBezTo>
                  <a:cubicBezTo>
                    <a:pt x="91" y="100"/>
                    <a:pt x="102" y="95"/>
                    <a:pt x="105" y="85"/>
                  </a:cubicBezTo>
                  <a:cubicBezTo>
                    <a:pt x="107" y="81"/>
                    <a:pt x="107" y="76"/>
                    <a:pt x="106" y="72"/>
                  </a:cubicBezTo>
                  <a:cubicBezTo>
                    <a:pt x="105" y="67"/>
                    <a:pt x="104" y="62"/>
                    <a:pt x="102" y="58"/>
                  </a:cubicBezTo>
                  <a:cubicBezTo>
                    <a:pt x="101" y="55"/>
                    <a:pt x="100" y="53"/>
                    <a:pt x="99" y="51"/>
                  </a:cubicBezTo>
                  <a:cubicBezTo>
                    <a:pt x="98" y="48"/>
                    <a:pt x="96" y="45"/>
                    <a:pt x="94" y="43"/>
                  </a:cubicBezTo>
                  <a:cubicBezTo>
                    <a:pt x="92" y="40"/>
                    <a:pt x="90" y="38"/>
                    <a:pt x="88" y="35"/>
                  </a:cubicBezTo>
                  <a:cubicBezTo>
                    <a:pt x="87" y="34"/>
                    <a:pt x="86" y="33"/>
                    <a:pt x="85" y="32"/>
                  </a:cubicBezTo>
                  <a:cubicBezTo>
                    <a:pt x="84" y="31"/>
                    <a:pt x="83" y="30"/>
                    <a:pt x="82" y="29"/>
                  </a:cubicBezTo>
                  <a:cubicBezTo>
                    <a:pt x="82" y="28"/>
                    <a:pt x="82" y="28"/>
                    <a:pt x="81" y="27"/>
                  </a:cubicBezTo>
                  <a:cubicBezTo>
                    <a:pt x="81" y="27"/>
                    <a:pt x="81" y="27"/>
                    <a:pt x="81" y="28"/>
                  </a:cubicBezTo>
                  <a:cubicBezTo>
                    <a:pt x="81" y="29"/>
                    <a:pt x="82" y="30"/>
                    <a:pt x="83" y="30"/>
                  </a:cubicBezTo>
                  <a:cubicBezTo>
                    <a:pt x="84" y="31"/>
                    <a:pt x="85" y="32"/>
                    <a:pt x="86" y="34"/>
                  </a:cubicBezTo>
                  <a:cubicBezTo>
                    <a:pt x="88" y="36"/>
                    <a:pt x="90" y="39"/>
                    <a:pt x="91" y="41"/>
                  </a:cubicBezTo>
                  <a:cubicBezTo>
                    <a:pt x="95" y="47"/>
                    <a:pt x="98" y="52"/>
                    <a:pt x="101" y="58"/>
                  </a:cubicBezTo>
                  <a:cubicBezTo>
                    <a:pt x="104" y="64"/>
                    <a:pt x="107" y="70"/>
                    <a:pt x="107" y="76"/>
                  </a:cubicBezTo>
                  <a:cubicBezTo>
                    <a:pt x="108" y="79"/>
                    <a:pt x="108" y="82"/>
                    <a:pt x="107" y="85"/>
                  </a:cubicBezTo>
                  <a:cubicBezTo>
                    <a:pt x="106" y="87"/>
                    <a:pt x="104" y="89"/>
                    <a:pt x="103" y="91"/>
                  </a:cubicBezTo>
                  <a:cubicBezTo>
                    <a:pt x="99" y="94"/>
                    <a:pt x="95" y="96"/>
                    <a:pt x="90" y="98"/>
                  </a:cubicBezTo>
                  <a:cubicBezTo>
                    <a:pt x="87" y="99"/>
                    <a:pt x="85" y="99"/>
                    <a:pt x="82" y="100"/>
                  </a:cubicBezTo>
                  <a:cubicBezTo>
                    <a:pt x="79" y="100"/>
                    <a:pt x="76" y="100"/>
                    <a:pt x="73" y="100"/>
                  </a:cubicBezTo>
                  <a:cubicBezTo>
                    <a:pt x="67" y="99"/>
                    <a:pt x="60" y="97"/>
                    <a:pt x="55" y="95"/>
                  </a:cubicBezTo>
                  <a:cubicBezTo>
                    <a:pt x="52" y="94"/>
                    <a:pt x="49" y="93"/>
                    <a:pt x="46" y="91"/>
                  </a:cubicBezTo>
                  <a:cubicBezTo>
                    <a:pt x="43" y="90"/>
                    <a:pt x="41" y="88"/>
                    <a:pt x="38" y="86"/>
                  </a:cubicBezTo>
                  <a:cubicBezTo>
                    <a:pt x="36" y="85"/>
                    <a:pt x="33" y="83"/>
                    <a:pt x="31" y="81"/>
                  </a:cubicBezTo>
                  <a:cubicBezTo>
                    <a:pt x="30" y="80"/>
                    <a:pt x="29" y="79"/>
                    <a:pt x="28" y="78"/>
                  </a:cubicBezTo>
                  <a:cubicBezTo>
                    <a:pt x="27" y="77"/>
                    <a:pt x="26" y="76"/>
                    <a:pt x="25" y="74"/>
                  </a:cubicBezTo>
                  <a:cubicBezTo>
                    <a:pt x="24" y="73"/>
                    <a:pt x="23" y="72"/>
                    <a:pt x="21" y="71"/>
                  </a:cubicBezTo>
                  <a:cubicBezTo>
                    <a:pt x="20" y="70"/>
                    <a:pt x="19" y="69"/>
                    <a:pt x="18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5" y="62"/>
                    <a:pt x="14" y="61"/>
                    <a:pt x="13" y="60"/>
                  </a:cubicBezTo>
                  <a:cubicBezTo>
                    <a:pt x="11" y="57"/>
                    <a:pt x="9" y="54"/>
                    <a:pt x="8" y="51"/>
                  </a:cubicBezTo>
                  <a:cubicBezTo>
                    <a:pt x="6" y="48"/>
                    <a:pt x="5" y="46"/>
                    <a:pt x="4" y="43"/>
                  </a:cubicBezTo>
                  <a:cubicBezTo>
                    <a:pt x="3" y="40"/>
                    <a:pt x="2" y="37"/>
                    <a:pt x="1" y="33"/>
                  </a:cubicBezTo>
                  <a:cubicBezTo>
                    <a:pt x="1" y="30"/>
                    <a:pt x="1" y="27"/>
                    <a:pt x="2" y="24"/>
                  </a:cubicBezTo>
                  <a:cubicBezTo>
                    <a:pt x="3" y="19"/>
                    <a:pt x="6" y="14"/>
                    <a:pt x="10" y="10"/>
                  </a:cubicBezTo>
                  <a:cubicBezTo>
                    <a:pt x="12" y="8"/>
                    <a:pt x="14" y="7"/>
                    <a:pt x="17" y="5"/>
                  </a:cubicBezTo>
                  <a:cubicBezTo>
                    <a:pt x="19" y="4"/>
                    <a:pt x="22" y="4"/>
                    <a:pt x="25" y="3"/>
                  </a:cubicBezTo>
                  <a:cubicBezTo>
                    <a:pt x="31" y="3"/>
                    <a:pt x="37" y="4"/>
                    <a:pt x="43" y="6"/>
                  </a:cubicBezTo>
                  <a:cubicBezTo>
                    <a:pt x="49" y="8"/>
                    <a:pt x="54" y="11"/>
                    <a:pt x="60" y="14"/>
                  </a:cubicBezTo>
                  <a:cubicBezTo>
                    <a:pt x="63" y="15"/>
                    <a:pt x="66" y="17"/>
                    <a:pt x="68" y="19"/>
                  </a:cubicBezTo>
                  <a:cubicBezTo>
                    <a:pt x="70" y="21"/>
                    <a:pt x="71" y="22"/>
                    <a:pt x="73" y="23"/>
                  </a:cubicBezTo>
                  <a:cubicBezTo>
                    <a:pt x="74" y="24"/>
                    <a:pt x="75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4" y="22"/>
                  </a:cubicBezTo>
                  <a:cubicBezTo>
                    <a:pt x="73" y="21"/>
                    <a:pt x="72" y="20"/>
                    <a:pt x="71" y="19"/>
                  </a:cubicBezTo>
                  <a:cubicBezTo>
                    <a:pt x="69" y="18"/>
                    <a:pt x="66" y="16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52" y="8"/>
                    <a:pt x="49" y="7"/>
                    <a:pt x="47" y="6"/>
                  </a:cubicBezTo>
                  <a:cubicBezTo>
                    <a:pt x="36" y="2"/>
                    <a:pt x="23" y="0"/>
                    <a:pt x="13" y="8"/>
                  </a:cubicBezTo>
                  <a:cubicBezTo>
                    <a:pt x="9" y="11"/>
                    <a:pt x="6" y="16"/>
                    <a:pt x="3" y="22"/>
                  </a:cubicBezTo>
                  <a:cubicBezTo>
                    <a:pt x="1" y="27"/>
                    <a:pt x="0" y="33"/>
                    <a:pt x="1" y="39"/>
                  </a:cubicBezTo>
                  <a:cubicBezTo>
                    <a:pt x="2" y="42"/>
                    <a:pt x="3" y="45"/>
                    <a:pt x="4" y="48"/>
                  </a:cubicBezTo>
                  <a:cubicBezTo>
                    <a:pt x="6" y="51"/>
                    <a:pt x="7" y="53"/>
                    <a:pt x="9" y="56"/>
                  </a:cubicBezTo>
                  <a:cubicBezTo>
                    <a:pt x="12" y="61"/>
                    <a:pt x="16" y="66"/>
                    <a:pt x="20" y="71"/>
                  </a:cubicBezTo>
                  <a:cubicBezTo>
                    <a:pt x="25" y="75"/>
                    <a:pt x="29" y="79"/>
                    <a:pt x="34" y="83"/>
                  </a:cubicBezTo>
                  <a:cubicBezTo>
                    <a:pt x="38" y="87"/>
                    <a:pt x="43" y="90"/>
                    <a:pt x="48" y="93"/>
                  </a:cubicBezTo>
                  <a:cubicBezTo>
                    <a:pt x="54" y="96"/>
                    <a:pt x="59" y="98"/>
                    <a:pt x="65" y="99"/>
                  </a:cubicBezTo>
                  <a:cubicBezTo>
                    <a:pt x="67" y="99"/>
                    <a:pt x="68" y="99"/>
                    <a:pt x="70" y="99"/>
                  </a:cubicBezTo>
                  <a:cubicBezTo>
                    <a:pt x="72" y="99"/>
                    <a:pt x="73" y="100"/>
                    <a:pt x="75" y="100"/>
                  </a:cubicBezTo>
                  <a:cubicBezTo>
                    <a:pt x="78" y="100"/>
                    <a:pt x="81" y="100"/>
                    <a:pt x="84" y="99"/>
                  </a:cubicBezTo>
                  <a:cubicBezTo>
                    <a:pt x="87" y="98"/>
                    <a:pt x="90" y="97"/>
                    <a:pt x="93" y="96"/>
                  </a:cubicBezTo>
                  <a:cubicBezTo>
                    <a:pt x="96" y="95"/>
                    <a:pt x="98" y="93"/>
                    <a:pt x="100" y="91"/>
                  </a:cubicBezTo>
                  <a:cubicBezTo>
                    <a:pt x="105" y="88"/>
                    <a:pt x="107" y="82"/>
                    <a:pt x="107" y="77"/>
                  </a:cubicBezTo>
                  <a:cubicBezTo>
                    <a:pt x="108" y="71"/>
                    <a:pt x="107" y="65"/>
                    <a:pt x="104" y="59"/>
                  </a:cubicBezTo>
                  <a:cubicBezTo>
                    <a:pt x="103" y="56"/>
                    <a:pt x="102" y="53"/>
                    <a:pt x="100" y="51"/>
                  </a:cubicBezTo>
                  <a:cubicBezTo>
                    <a:pt x="99" y="48"/>
                    <a:pt x="97" y="45"/>
                    <a:pt x="95" y="43"/>
                  </a:cubicBezTo>
                  <a:cubicBezTo>
                    <a:pt x="93" y="40"/>
                    <a:pt x="91" y="37"/>
                    <a:pt x="88" y="34"/>
                  </a:cubicBezTo>
                  <a:cubicBezTo>
                    <a:pt x="86" y="32"/>
                    <a:pt x="84" y="29"/>
                    <a:pt x="81" y="27"/>
                  </a:cubicBezTo>
                  <a:cubicBezTo>
                    <a:pt x="81" y="27"/>
                    <a:pt x="81" y="27"/>
                    <a:pt x="81" y="28"/>
                  </a:cubicBezTo>
                  <a:cubicBezTo>
                    <a:pt x="83" y="29"/>
                    <a:pt x="85" y="32"/>
                    <a:pt x="87" y="34"/>
                  </a:cubicBezTo>
                  <a:cubicBezTo>
                    <a:pt x="90" y="36"/>
                    <a:pt x="92" y="38"/>
                    <a:pt x="94" y="41"/>
                  </a:cubicBezTo>
                  <a:cubicBezTo>
                    <a:pt x="96" y="44"/>
                    <a:pt x="97" y="46"/>
                    <a:pt x="99" y="49"/>
                  </a:cubicBezTo>
                  <a:cubicBezTo>
                    <a:pt x="101" y="52"/>
                    <a:pt x="102" y="55"/>
                    <a:pt x="103" y="57"/>
                  </a:cubicBezTo>
                  <a:cubicBezTo>
                    <a:pt x="106" y="63"/>
                    <a:pt x="107" y="70"/>
                    <a:pt x="107" y="76"/>
                  </a:cubicBezTo>
                  <a:cubicBezTo>
                    <a:pt x="107" y="82"/>
                    <a:pt x="105" y="87"/>
                    <a:pt x="100" y="91"/>
                  </a:cubicBezTo>
                  <a:cubicBezTo>
                    <a:pt x="98" y="93"/>
                    <a:pt x="95" y="94"/>
                    <a:pt x="93" y="96"/>
                  </a:cubicBezTo>
                  <a:cubicBezTo>
                    <a:pt x="90" y="97"/>
                    <a:pt x="87" y="98"/>
                    <a:pt x="84" y="99"/>
                  </a:cubicBezTo>
                  <a:cubicBezTo>
                    <a:pt x="82" y="99"/>
                    <a:pt x="80" y="100"/>
                    <a:pt x="79" y="100"/>
                  </a:cubicBezTo>
                  <a:cubicBezTo>
                    <a:pt x="77" y="100"/>
                    <a:pt x="75" y="100"/>
                    <a:pt x="74" y="99"/>
                  </a:cubicBezTo>
                  <a:cubicBezTo>
                    <a:pt x="70" y="99"/>
                    <a:pt x="67" y="99"/>
                    <a:pt x="64" y="98"/>
                  </a:cubicBezTo>
                  <a:cubicBezTo>
                    <a:pt x="58" y="97"/>
                    <a:pt x="53" y="95"/>
                    <a:pt x="47" y="92"/>
                  </a:cubicBezTo>
                  <a:cubicBezTo>
                    <a:pt x="42" y="89"/>
                    <a:pt x="37" y="85"/>
                    <a:pt x="33" y="81"/>
                  </a:cubicBezTo>
                  <a:cubicBezTo>
                    <a:pt x="28" y="78"/>
                    <a:pt x="23" y="73"/>
                    <a:pt x="19" y="69"/>
                  </a:cubicBezTo>
                  <a:cubicBezTo>
                    <a:pt x="15" y="64"/>
                    <a:pt x="11" y="59"/>
                    <a:pt x="8" y="54"/>
                  </a:cubicBezTo>
                  <a:cubicBezTo>
                    <a:pt x="6" y="51"/>
                    <a:pt x="5" y="48"/>
                    <a:pt x="4" y="45"/>
                  </a:cubicBezTo>
                  <a:cubicBezTo>
                    <a:pt x="3" y="44"/>
                    <a:pt x="2" y="42"/>
                    <a:pt x="2" y="41"/>
                  </a:cubicBezTo>
                  <a:cubicBezTo>
                    <a:pt x="1" y="39"/>
                    <a:pt x="1" y="38"/>
                    <a:pt x="1" y="36"/>
                  </a:cubicBezTo>
                  <a:cubicBezTo>
                    <a:pt x="0" y="30"/>
                    <a:pt x="2" y="24"/>
                    <a:pt x="5" y="18"/>
                  </a:cubicBezTo>
                  <a:cubicBezTo>
                    <a:pt x="7" y="16"/>
                    <a:pt x="8" y="13"/>
                    <a:pt x="10" y="11"/>
                  </a:cubicBezTo>
                  <a:cubicBezTo>
                    <a:pt x="12" y="9"/>
                    <a:pt x="15" y="7"/>
                    <a:pt x="17" y="6"/>
                  </a:cubicBezTo>
                  <a:cubicBezTo>
                    <a:pt x="23" y="3"/>
                    <a:pt x="29" y="2"/>
                    <a:pt x="35" y="3"/>
                  </a:cubicBezTo>
                  <a:cubicBezTo>
                    <a:pt x="41" y="4"/>
                    <a:pt x="46" y="6"/>
                    <a:pt x="52" y="9"/>
                  </a:cubicBezTo>
                  <a:cubicBezTo>
                    <a:pt x="57" y="11"/>
                    <a:pt x="63" y="14"/>
                    <a:pt x="68" y="18"/>
                  </a:cubicBezTo>
                  <a:cubicBezTo>
                    <a:pt x="70" y="19"/>
                    <a:pt x="71" y="20"/>
                    <a:pt x="73" y="21"/>
                  </a:cubicBezTo>
                  <a:cubicBezTo>
                    <a:pt x="73" y="22"/>
                    <a:pt x="74" y="22"/>
                    <a:pt x="75" y="23"/>
                  </a:cubicBezTo>
                  <a:cubicBezTo>
                    <a:pt x="75" y="23"/>
                    <a:pt x="76" y="24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5"/>
                    <a:pt x="75" y="24"/>
                    <a:pt x="74" y="24"/>
                  </a:cubicBezTo>
                  <a:cubicBezTo>
                    <a:pt x="74" y="23"/>
                    <a:pt x="73" y="23"/>
                    <a:pt x="73" y="22"/>
                  </a:cubicBezTo>
                  <a:cubicBezTo>
                    <a:pt x="72" y="21"/>
                    <a:pt x="70" y="20"/>
                    <a:pt x="69" y="19"/>
                  </a:cubicBezTo>
                  <a:cubicBezTo>
                    <a:pt x="67" y="17"/>
                    <a:pt x="64" y="16"/>
                    <a:pt x="61" y="14"/>
                  </a:cubicBezTo>
                  <a:cubicBezTo>
                    <a:pt x="58" y="13"/>
                    <a:pt x="56" y="11"/>
                    <a:pt x="53" y="10"/>
                  </a:cubicBezTo>
                  <a:cubicBezTo>
                    <a:pt x="50" y="8"/>
                    <a:pt x="47" y="7"/>
                    <a:pt x="45" y="6"/>
                  </a:cubicBezTo>
                  <a:cubicBezTo>
                    <a:pt x="39" y="4"/>
                    <a:pt x="33" y="3"/>
                    <a:pt x="27" y="3"/>
                  </a:cubicBezTo>
                  <a:cubicBezTo>
                    <a:pt x="24" y="3"/>
                    <a:pt x="21" y="3"/>
                    <a:pt x="19" y="4"/>
                  </a:cubicBezTo>
                  <a:cubicBezTo>
                    <a:pt x="16" y="5"/>
                    <a:pt x="14" y="6"/>
                    <a:pt x="12" y="8"/>
                  </a:cubicBezTo>
                  <a:cubicBezTo>
                    <a:pt x="8" y="11"/>
                    <a:pt x="4" y="16"/>
                    <a:pt x="2" y="21"/>
                  </a:cubicBezTo>
                  <a:cubicBezTo>
                    <a:pt x="1" y="23"/>
                    <a:pt x="1" y="26"/>
                    <a:pt x="1" y="29"/>
                  </a:cubicBezTo>
                  <a:cubicBezTo>
                    <a:pt x="1" y="32"/>
                    <a:pt x="1" y="35"/>
                    <a:pt x="2" y="38"/>
                  </a:cubicBezTo>
                  <a:cubicBezTo>
                    <a:pt x="3" y="41"/>
                    <a:pt x="4" y="44"/>
                    <a:pt x="5" y="47"/>
                  </a:cubicBezTo>
                  <a:cubicBezTo>
                    <a:pt x="6" y="50"/>
                    <a:pt x="8" y="52"/>
                    <a:pt x="10" y="55"/>
                  </a:cubicBezTo>
                  <a:cubicBezTo>
                    <a:pt x="11" y="58"/>
                    <a:pt x="13" y="61"/>
                    <a:pt x="15" y="63"/>
                  </a:cubicBezTo>
                  <a:cubicBezTo>
                    <a:pt x="16" y="64"/>
                    <a:pt x="17" y="66"/>
                    <a:pt x="18" y="67"/>
                  </a:cubicBezTo>
                  <a:cubicBezTo>
                    <a:pt x="19" y="68"/>
                    <a:pt x="20" y="69"/>
                    <a:pt x="21" y="71"/>
                  </a:cubicBezTo>
                  <a:cubicBezTo>
                    <a:pt x="22" y="72"/>
                    <a:pt x="23" y="73"/>
                    <a:pt x="24" y="74"/>
                  </a:cubicBezTo>
                  <a:cubicBezTo>
                    <a:pt x="25" y="75"/>
                    <a:pt x="26" y="76"/>
                    <a:pt x="27" y="77"/>
                  </a:cubicBezTo>
                  <a:cubicBezTo>
                    <a:pt x="29" y="79"/>
                    <a:pt x="31" y="81"/>
                    <a:pt x="34" y="83"/>
                  </a:cubicBezTo>
                  <a:cubicBezTo>
                    <a:pt x="38" y="87"/>
                    <a:pt x="43" y="90"/>
                    <a:pt x="49" y="93"/>
                  </a:cubicBezTo>
                  <a:cubicBezTo>
                    <a:pt x="54" y="96"/>
                    <a:pt x="60" y="98"/>
                    <a:pt x="66" y="99"/>
                  </a:cubicBezTo>
                  <a:cubicBezTo>
                    <a:pt x="72" y="101"/>
                    <a:pt x="79" y="101"/>
                    <a:pt x="85" y="100"/>
                  </a:cubicBezTo>
                  <a:cubicBezTo>
                    <a:pt x="89" y="99"/>
                    <a:pt x="94" y="97"/>
                    <a:pt x="98" y="94"/>
                  </a:cubicBezTo>
                  <a:cubicBezTo>
                    <a:pt x="102" y="92"/>
                    <a:pt x="106" y="89"/>
                    <a:pt x="107" y="84"/>
                  </a:cubicBezTo>
                  <a:cubicBezTo>
                    <a:pt x="109" y="79"/>
                    <a:pt x="107" y="73"/>
                    <a:pt x="105" y="68"/>
                  </a:cubicBezTo>
                  <a:cubicBezTo>
                    <a:pt x="104" y="64"/>
                    <a:pt x="103" y="61"/>
                    <a:pt x="101" y="58"/>
                  </a:cubicBezTo>
                  <a:cubicBezTo>
                    <a:pt x="100" y="55"/>
                    <a:pt x="99" y="53"/>
                    <a:pt x="97" y="50"/>
                  </a:cubicBezTo>
                  <a:cubicBezTo>
                    <a:pt x="95" y="46"/>
                    <a:pt x="92" y="42"/>
                    <a:pt x="89" y="38"/>
                  </a:cubicBezTo>
                  <a:cubicBezTo>
                    <a:pt x="88" y="36"/>
                    <a:pt x="86" y="34"/>
                    <a:pt x="85" y="32"/>
                  </a:cubicBezTo>
                  <a:cubicBezTo>
                    <a:pt x="84" y="31"/>
                    <a:pt x="83" y="31"/>
                    <a:pt x="83" y="30"/>
                  </a:cubicBezTo>
                  <a:cubicBezTo>
                    <a:pt x="82" y="29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2" y="28"/>
                    <a:pt x="83" y="30"/>
                    <a:pt x="84" y="31"/>
                  </a:cubicBezTo>
                  <a:cubicBezTo>
                    <a:pt x="85" y="32"/>
                    <a:pt x="86" y="33"/>
                    <a:pt x="87" y="34"/>
                  </a:cubicBezTo>
                  <a:cubicBezTo>
                    <a:pt x="89" y="36"/>
                    <a:pt x="91" y="39"/>
                    <a:pt x="93" y="41"/>
                  </a:cubicBezTo>
                  <a:cubicBezTo>
                    <a:pt x="95" y="44"/>
                    <a:pt x="97" y="47"/>
                    <a:pt x="98" y="49"/>
                  </a:cubicBezTo>
                  <a:cubicBezTo>
                    <a:pt x="99" y="52"/>
                    <a:pt x="101" y="54"/>
                    <a:pt x="102" y="57"/>
                  </a:cubicBezTo>
                  <a:cubicBezTo>
                    <a:pt x="103" y="61"/>
                    <a:pt x="105" y="66"/>
                    <a:pt x="106" y="71"/>
                  </a:cubicBezTo>
                  <a:cubicBezTo>
                    <a:pt x="107" y="75"/>
                    <a:pt x="107" y="80"/>
                    <a:pt x="105" y="85"/>
                  </a:cubicBezTo>
                  <a:cubicBezTo>
                    <a:pt x="102" y="95"/>
                    <a:pt x="90" y="100"/>
                    <a:pt x="80" y="100"/>
                  </a:cubicBezTo>
                  <a:cubicBezTo>
                    <a:pt x="78" y="100"/>
                    <a:pt x="75" y="100"/>
                    <a:pt x="72" y="100"/>
                  </a:cubicBezTo>
                  <a:cubicBezTo>
                    <a:pt x="69" y="100"/>
                    <a:pt x="66" y="99"/>
                    <a:pt x="64" y="99"/>
                  </a:cubicBezTo>
                  <a:cubicBezTo>
                    <a:pt x="58" y="97"/>
                    <a:pt x="53" y="95"/>
                    <a:pt x="48" y="92"/>
                  </a:cubicBezTo>
                  <a:cubicBezTo>
                    <a:pt x="37" y="87"/>
                    <a:pt x="29" y="78"/>
                    <a:pt x="20" y="69"/>
                  </a:cubicBezTo>
                  <a:cubicBezTo>
                    <a:pt x="18" y="67"/>
                    <a:pt x="16" y="64"/>
                    <a:pt x="14" y="62"/>
                  </a:cubicBezTo>
                  <a:cubicBezTo>
                    <a:pt x="12" y="59"/>
                    <a:pt x="11" y="57"/>
                    <a:pt x="9" y="54"/>
                  </a:cubicBezTo>
                  <a:cubicBezTo>
                    <a:pt x="7" y="52"/>
                    <a:pt x="6" y="49"/>
                    <a:pt x="4" y="46"/>
                  </a:cubicBezTo>
                  <a:cubicBezTo>
                    <a:pt x="3" y="43"/>
                    <a:pt x="2" y="40"/>
                    <a:pt x="2" y="36"/>
                  </a:cubicBezTo>
                  <a:cubicBezTo>
                    <a:pt x="2" y="33"/>
                    <a:pt x="2" y="30"/>
                    <a:pt x="2" y="27"/>
                  </a:cubicBezTo>
                  <a:cubicBezTo>
                    <a:pt x="2" y="24"/>
                    <a:pt x="3" y="21"/>
                    <a:pt x="4" y="19"/>
                  </a:cubicBezTo>
                  <a:cubicBezTo>
                    <a:pt x="5" y="18"/>
                    <a:pt x="6" y="16"/>
                    <a:pt x="7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9"/>
                    <a:pt x="14" y="8"/>
                    <a:pt x="16" y="6"/>
                  </a:cubicBezTo>
                  <a:cubicBezTo>
                    <a:pt x="22" y="4"/>
                    <a:pt x="28" y="3"/>
                    <a:pt x="34" y="4"/>
                  </a:cubicBezTo>
                  <a:cubicBezTo>
                    <a:pt x="41" y="4"/>
                    <a:pt x="46" y="6"/>
                    <a:pt x="52" y="8"/>
                  </a:cubicBezTo>
                  <a:cubicBezTo>
                    <a:pt x="57" y="10"/>
                    <a:pt x="61" y="12"/>
                    <a:pt x="65" y="15"/>
                  </a:cubicBezTo>
                  <a:cubicBezTo>
                    <a:pt x="67" y="16"/>
                    <a:pt x="69" y="18"/>
                    <a:pt x="71" y="19"/>
                  </a:cubicBezTo>
                  <a:cubicBezTo>
                    <a:pt x="73" y="21"/>
                    <a:pt x="75" y="23"/>
                    <a:pt x="77" y="25"/>
                  </a:cubicBezTo>
                  <a:cubicBezTo>
                    <a:pt x="77" y="25"/>
                    <a:pt x="77" y="24"/>
                    <a:pt x="77" y="24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2713038" y="3078163"/>
              <a:ext cx="68263" cy="68263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1 h 3"/>
                <a:gd name="T4" fmla="*/ 1 w 3"/>
                <a:gd name="T5" fmla="*/ 2 h 3"/>
                <a:gd name="T6" fmla="*/ 2 w 3"/>
                <a:gd name="T7" fmla="*/ 2 h 3"/>
                <a:gd name="T8" fmla="*/ 3 w 3"/>
                <a:gd name="T9" fmla="*/ 3 h 3"/>
                <a:gd name="T10" fmla="*/ 3 w 3"/>
                <a:gd name="T11" fmla="*/ 2 h 3"/>
                <a:gd name="T12" fmla="*/ 0 w 3"/>
                <a:gd name="T13" fmla="*/ 1 h 3"/>
                <a:gd name="T14" fmla="*/ 0 w 3"/>
                <a:gd name="T15" fmla="*/ 1 h 3"/>
                <a:gd name="T16" fmla="*/ 3 w 3"/>
                <a:gd name="T17" fmla="*/ 3 h 3"/>
                <a:gd name="T18" fmla="*/ 3 w 3"/>
                <a:gd name="T19" fmla="*/ 2 h 3"/>
                <a:gd name="T20" fmla="*/ 2 w 3"/>
                <a:gd name="T21" fmla="*/ 2 h 3"/>
                <a:gd name="T22" fmla="*/ 1 w 3"/>
                <a:gd name="T23" fmla="*/ 1 h 3"/>
                <a:gd name="T24" fmla="*/ 1 w 3"/>
                <a:gd name="T25" fmla="*/ 2 h 3"/>
                <a:gd name="T26" fmla="*/ 1 w 3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2598738" y="3146426"/>
              <a:ext cx="92075" cy="92075"/>
            </a:xfrm>
            <a:custGeom>
              <a:avLst/>
              <a:gdLst>
                <a:gd name="T0" fmla="*/ 3 w 4"/>
                <a:gd name="T1" fmla="*/ 2 h 4"/>
                <a:gd name="T2" fmla="*/ 1 w 4"/>
                <a:gd name="T3" fmla="*/ 1 h 4"/>
                <a:gd name="T4" fmla="*/ 1 w 4"/>
                <a:gd name="T5" fmla="*/ 1 h 4"/>
                <a:gd name="T6" fmla="*/ 4 w 4"/>
                <a:gd name="T7" fmla="*/ 3 h 4"/>
                <a:gd name="T8" fmla="*/ 4 w 4"/>
                <a:gd name="T9" fmla="*/ 3 h 4"/>
                <a:gd name="T10" fmla="*/ 2 w 4"/>
                <a:gd name="T11" fmla="*/ 2 h 4"/>
                <a:gd name="T12" fmla="*/ 0 w 4"/>
                <a:gd name="T13" fmla="*/ 0 h 4"/>
                <a:gd name="T14" fmla="*/ 0 w 4"/>
                <a:gd name="T15" fmla="*/ 1 h 4"/>
                <a:gd name="T16" fmla="*/ 4 w 4"/>
                <a:gd name="T17" fmla="*/ 4 h 4"/>
                <a:gd name="T18" fmla="*/ 4 w 4"/>
                <a:gd name="T19" fmla="*/ 4 h 4"/>
                <a:gd name="T20" fmla="*/ 2 w 4"/>
                <a:gd name="T21" fmla="*/ 2 h 4"/>
                <a:gd name="T22" fmla="*/ 2 w 4"/>
                <a:gd name="T23" fmla="*/ 3 h 4"/>
                <a:gd name="T24" fmla="*/ 4 w 4"/>
                <a:gd name="T25" fmla="*/ 4 h 4"/>
                <a:gd name="T26" fmla="*/ 4 w 4"/>
                <a:gd name="T27" fmla="*/ 4 h 4"/>
                <a:gd name="T28" fmla="*/ 1 w 4"/>
                <a:gd name="T29" fmla="*/ 1 h 4"/>
                <a:gd name="T30" fmla="*/ 0 w 4"/>
                <a:gd name="T31" fmla="*/ 1 h 4"/>
                <a:gd name="T32" fmla="*/ 4 w 4"/>
                <a:gd name="T33" fmla="*/ 3 h 4"/>
                <a:gd name="T34" fmla="*/ 4 w 4"/>
                <a:gd name="T35" fmla="*/ 3 h 4"/>
                <a:gd name="T36" fmla="*/ 1 w 4"/>
                <a:gd name="T37" fmla="*/ 1 h 4"/>
                <a:gd name="T38" fmla="*/ 1 w 4"/>
                <a:gd name="T39" fmla="*/ 1 h 4"/>
                <a:gd name="T40" fmla="*/ 3 w 4"/>
                <a:gd name="T41" fmla="*/ 2 h 4"/>
                <a:gd name="T42" fmla="*/ 3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2209800" y="3009901"/>
              <a:ext cx="503238" cy="296863"/>
            </a:xfrm>
            <a:custGeom>
              <a:avLst/>
              <a:gdLst>
                <a:gd name="T0" fmla="*/ 15 w 22"/>
                <a:gd name="T1" fmla="*/ 11 h 13"/>
                <a:gd name="T2" fmla="*/ 15 w 22"/>
                <a:gd name="T3" fmla="*/ 11 h 13"/>
                <a:gd name="T4" fmla="*/ 19 w 22"/>
                <a:gd name="T5" fmla="*/ 13 h 13"/>
                <a:gd name="T6" fmla="*/ 19 w 22"/>
                <a:gd name="T7" fmla="*/ 12 h 13"/>
                <a:gd name="T8" fmla="*/ 20 w 22"/>
                <a:gd name="T9" fmla="*/ 13 h 13"/>
                <a:gd name="T10" fmla="*/ 21 w 22"/>
                <a:gd name="T11" fmla="*/ 12 h 13"/>
                <a:gd name="T12" fmla="*/ 21 w 22"/>
                <a:gd name="T13" fmla="*/ 12 h 13"/>
                <a:gd name="T14" fmla="*/ 21 w 22"/>
                <a:gd name="T15" fmla="*/ 11 h 13"/>
                <a:gd name="T16" fmla="*/ 15 w 22"/>
                <a:gd name="T17" fmla="*/ 7 h 13"/>
                <a:gd name="T18" fmla="*/ 9 w 22"/>
                <a:gd name="T19" fmla="*/ 3 h 13"/>
                <a:gd name="T20" fmla="*/ 4 w 22"/>
                <a:gd name="T21" fmla="*/ 0 h 13"/>
                <a:gd name="T22" fmla="*/ 15 w 22"/>
                <a:gd name="T23" fmla="*/ 6 h 13"/>
                <a:gd name="T24" fmla="*/ 16 w 22"/>
                <a:gd name="T25" fmla="*/ 6 h 13"/>
                <a:gd name="T26" fmla="*/ 4 w 22"/>
                <a:gd name="T27" fmla="*/ 0 h 13"/>
                <a:gd name="T28" fmla="*/ 15 w 22"/>
                <a:gd name="T29" fmla="*/ 7 h 13"/>
                <a:gd name="T30" fmla="*/ 6 w 22"/>
                <a:gd name="T31" fmla="*/ 3 h 13"/>
                <a:gd name="T32" fmla="*/ 7 w 22"/>
                <a:gd name="T33" fmla="*/ 3 h 13"/>
                <a:gd name="T34" fmla="*/ 15 w 22"/>
                <a:gd name="T35" fmla="*/ 8 h 13"/>
                <a:gd name="T36" fmla="*/ 5 w 22"/>
                <a:gd name="T37" fmla="*/ 5 h 13"/>
                <a:gd name="T38" fmla="*/ 8 w 22"/>
                <a:gd name="T39" fmla="*/ 5 h 13"/>
                <a:gd name="T40" fmla="*/ 13 w 22"/>
                <a:gd name="T41" fmla="*/ 7 h 13"/>
                <a:gd name="T42" fmla="*/ 1 w 22"/>
                <a:gd name="T43" fmla="*/ 1 h 13"/>
                <a:gd name="T44" fmla="*/ 12 w 22"/>
                <a:gd name="T45" fmla="*/ 7 h 13"/>
                <a:gd name="T46" fmla="*/ 1 w 22"/>
                <a:gd name="T47" fmla="*/ 2 h 13"/>
                <a:gd name="T48" fmla="*/ 10 w 22"/>
                <a:gd name="T49" fmla="*/ 8 h 13"/>
                <a:gd name="T50" fmla="*/ 1 w 22"/>
                <a:gd name="T51" fmla="*/ 5 h 13"/>
                <a:gd name="T52" fmla="*/ 1 w 22"/>
                <a:gd name="T53" fmla="*/ 5 h 13"/>
                <a:gd name="T54" fmla="*/ 10 w 22"/>
                <a:gd name="T55" fmla="*/ 8 h 13"/>
                <a:gd name="T56" fmla="*/ 4 w 22"/>
                <a:gd name="T57" fmla="*/ 4 h 13"/>
                <a:gd name="T58" fmla="*/ 9 w 22"/>
                <a:gd name="T59" fmla="*/ 7 h 13"/>
                <a:gd name="T60" fmla="*/ 0 w 22"/>
                <a:gd name="T61" fmla="*/ 1 h 13"/>
                <a:gd name="T62" fmla="*/ 13 w 22"/>
                <a:gd name="T63" fmla="*/ 7 h 13"/>
                <a:gd name="T64" fmla="*/ 3 w 22"/>
                <a:gd name="T65" fmla="*/ 2 h 13"/>
                <a:gd name="T66" fmla="*/ 5 w 22"/>
                <a:gd name="T67" fmla="*/ 5 h 13"/>
                <a:gd name="T68" fmla="*/ 15 w 22"/>
                <a:gd name="T69" fmla="*/ 8 h 13"/>
                <a:gd name="T70" fmla="*/ 5 w 22"/>
                <a:gd name="T71" fmla="*/ 1 h 13"/>
                <a:gd name="T72" fmla="*/ 9 w 22"/>
                <a:gd name="T73" fmla="*/ 5 h 13"/>
                <a:gd name="T74" fmla="*/ 13 w 22"/>
                <a:gd name="T75" fmla="*/ 5 h 13"/>
                <a:gd name="T76" fmla="*/ 3 w 22"/>
                <a:gd name="T77" fmla="*/ 0 h 13"/>
                <a:gd name="T78" fmla="*/ 10 w 22"/>
                <a:gd name="T79" fmla="*/ 3 h 13"/>
                <a:gd name="T80" fmla="*/ 15 w 22"/>
                <a:gd name="T81" fmla="*/ 6 h 13"/>
                <a:gd name="T82" fmla="*/ 10 w 22"/>
                <a:gd name="T83" fmla="*/ 4 h 13"/>
                <a:gd name="T84" fmla="*/ 9 w 22"/>
                <a:gd name="T85" fmla="*/ 3 h 13"/>
                <a:gd name="T86" fmla="*/ 15 w 22"/>
                <a:gd name="T87" fmla="*/ 7 h 13"/>
                <a:gd name="T88" fmla="*/ 17 w 22"/>
                <a:gd name="T89" fmla="*/ 8 h 13"/>
                <a:gd name="T90" fmla="*/ 19 w 22"/>
                <a:gd name="T91" fmla="*/ 10 h 13"/>
                <a:gd name="T92" fmla="*/ 21 w 22"/>
                <a:gd name="T93" fmla="*/ 12 h 13"/>
                <a:gd name="T94" fmla="*/ 20 w 22"/>
                <a:gd name="T95" fmla="*/ 13 h 13"/>
                <a:gd name="T96" fmla="*/ 19 w 22"/>
                <a:gd name="T97" fmla="*/ 13 h 13"/>
                <a:gd name="T98" fmla="*/ 19 w 22"/>
                <a:gd name="T99" fmla="*/ 13 h 13"/>
                <a:gd name="T100" fmla="*/ 15 w 22"/>
                <a:gd name="T101" fmla="*/ 11 h 13"/>
                <a:gd name="T102" fmla="*/ 12 w 22"/>
                <a:gd name="T10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" h="13">
                  <a:moveTo>
                    <a:pt x="14" y="10"/>
                  </a:moveTo>
                  <a:cubicBezTo>
                    <a:pt x="13" y="9"/>
                    <a:pt x="13" y="9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9"/>
                    <a:pt x="14" y="10"/>
                    <a:pt x="15" y="11"/>
                  </a:cubicBezTo>
                  <a:cubicBezTo>
                    <a:pt x="16" y="12"/>
                    <a:pt x="18" y="12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2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3" y="10"/>
                    <a:pt x="11" y="9"/>
                    <a:pt x="10" y="8"/>
                  </a:cubicBezTo>
                  <a:cubicBezTo>
                    <a:pt x="10" y="8"/>
                    <a:pt x="9" y="8"/>
                    <a:pt x="10" y="8"/>
                  </a:cubicBezTo>
                  <a:cubicBezTo>
                    <a:pt x="12" y="10"/>
                    <a:pt x="15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3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9"/>
                    <a:pt x="16" y="12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ubicBezTo>
                    <a:pt x="17" y="11"/>
                    <a:pt x="15" y="9"/>
                    <a:pt x="13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5" y="10"/>
                    <a:pt x="17" y="12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1"/>
                    <a:pt x="16" y="10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7" y="10"/>
                    <a:pt x="18" y="12"/>
                    <a:pt x="20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0" y="11"/>
                    <a:pt x="18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19" y="10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9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8" y="9"/>
                    <a:pt x="19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7" y="8"/>
                    <a:pt x="16" y="7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7" y="8"/>
                    <a:pt x="19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7" y="7"/>
                    <a:pt x="13" y="5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5"/>
                    <a:pt x="15" y="6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5" y="7"/>
                    <a:pt x="13" y="5"/>
                    <a:pt x="11" y="4"/>
                  </a:cubicBezTo>
                  <a:cubicBezTo>
                    <a:pt x="8" y="3"/>
                    <a:pt x="6" y="2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6" y="1"/>
                    <a:pt x="8" y="2"/>
                    <a:pt x="10" y="3"/>
                  </a:cubicBezTo>
                  <a:cubicBezTo>
                    <a:pt x="12" y="4"/>
                    <a:pt x="14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8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8" y="2"/>
                    <a:pt x="10" y="3"/>
                  </a:cubicBezTo>
                  <a:cubicBezTo>
                    <a:pt x="12" y="4"/>
                    <a:pt x="14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5"/>
                    <a:pt x="11" y="4"/>
                    <a:pt x="9" y="3"/>
                  </a:cubicBezTo>
                  <a:cubicBezTo>
                    <a:pt x="7" y="2"/>
                    <a:pt x="5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8" y="2"/>
                    <a:pt x="9" y="3"/>
                    <a:pt x="10" y="4"/>
                  </a:cubicBezTo>
                  <a:cubicBezTo>
                    <a:pt x="11" y="4"/>
                    <a:pt x="11" y="5"/>
                    <a:pt x="12" y="5"/>
                  </a:cubicBezTo>
                  <a:cubicBezTo>
                    <a:pt x="13" y="6"/>
                    <a:pt x="14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8" y="3"/>
                    <a:pt x="9" y="4"/>
                    <a:pt x="10" y="4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3" y="6"/>
                    <a:pt x="14" y="7"/>
                    <a:pt x="14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6"/>
                    <a:pt x="7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6"/>
                    <a:pt x="9" y="7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1" y="6"/>
                    <a:pt x="9" y="6"/>
                    <a:pt x="8" y="5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7" y="4"/>
                    <a:pt x="8" y="4"/>
                  </a:cubicBezTo>
                  <a:cubicBezTo>
                    <a:pt x="10" y="5"/>
                    <a:pt x="12" y="6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8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3"/>
                    <a:pt x="6" y="4"/>
                  </a:cubicBezTo>
                  <a:cubicBezTo>
                    <a:pt x="8" y="5"/>
                    <a:pt x="10" y="6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8" y="6"/>
                    <a:pt x="7" y="6"/>
                    <a:pt x="6" y="5"/>
                  </a:cubicBezTo>
                  <a:cubicBezTo>
                    <a:pt x="5" y="4"/>
                    <a:pt x="2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3"/>
                    <a:pt x="4" y="4"/>
                    <a:pt x="6" y="5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7"/>
                    <a:pt x="5" y="6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2" y="4"/>
                    <a:pt x="4" y="5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1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0" y="6"/>
                    <a:pt x="9" y="5"/>
                    <a:pt x="7" y="4"/>
                  </a:cubicBezTo>
                  <a:cubicBezTo>
                    <a:pt x="5" y="3"/>
                    <a:pt x="3" y="2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5"/>
                    <a:pt x="10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7" y="3"/>
                    <a:pt x="5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5"/>
                    <a:pt x="9" y="5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7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6"/>
                    <a:pt x="8" y="6"/>
                    <a:pt x="10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3" y="8"/>
                    <a:pt x="14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3" y="5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2"/>
                    <a:pt x="7" y="3"/>
                    <a:pt x="9" y="4"/>
                  </a:cubicBezTo>
                  <a:cubicBezTo>
                    <a:pt x="11" y="5"/>
                    <a:pt x="13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5"/>
                    <a:pt x="12" y="4"/>
                    <a:pt x="10" y="3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2"/>
                    <a:pt x="12" y="4"/>
                    <a:pt x="15" y="6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5"/>
                    <a:pt x="12" y="4"/>
                    <a:pt x="10" y="3"/>
                  </a:cubicBezTo>
                  <a:cubicBezTo>
                    <a:pt x="8" y="2"/>
                    <a:pt x="6" y="1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3" y="5"/>
                    <a:pt x="15" y="7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5"/>
                    <a:pt x="17" y="7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19" y="9"/>
                    <a:pt x="17" y="8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9"/>
                    <a:pt x="20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18" y="9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8" y="10"/>
                    <a:pt x="20" y="11"/>
                    <a:pt x="21" y="12"/>
                  </a:cubicBezTo>
                  <a:cubicBezTo>
                    <a:pt x="21" y="12"/>
                    <a:pt x="22" y="12"/>
                    <a:pt x="21" y="12"/>
                  </a:cubicBezTo>
                  <a:cubicBezTo>
                    <a:pt x="21" y="11"/>
                    <a:pt x="20" y="10"/>
                    <a:pt x="19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8" y="10"/>
                    <a:pt x="19" y="11"/>
                    <a:pt x="20" y="13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18" y="11"/>
                    <a:pt x="17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8" y="11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7" y="12"/>
                    <a:pt x="16" y="11"/>
                  </a:cubicBezTo>
                  <a:cubicBezTo>
                    <a:pt x="15" y="10"/>
                    <a:pt x="14" y="9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5" y="10"/>
                    <a:pt x="17" y="11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9"/>
                    <a:pt x="11" y="8"/>
                  </a:cubicBezTo>
                  <a:cubicBezTo>
                    <a:pt x="11" y="8"/>
                    <a:pt x="10" y="8"/>
                    <a:pt x="11" y="8"/>
                  </a:cubicBezTo>
                  <a:cubicBezTo>
                    <a:pt x="13" y="10"/>
                    <a:pt x="16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2"/>
                    <a:pt x="13" y="10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3" y="10"/>
                    <a:pt x="15" y="11"/>
                  </a:cubicBezTo>
                  <a:cubicBezTo>
                    <a:pt x="16" y="12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4" y="10"/>
                    <a:pt x="13" y="9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3" y="10"/>
                    <a:pt x="14" y="10"/>
                  </a:cubicBezTo>
                  <a:cubicBezTo>
                    <a:pt x="14" y="11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2370138" y="3124201"/>
              <a:ext cx="365125" cy="204788"/>
            </a:xfrm>
            <a:custGeom>
              <a:avLst/>
              <a:gdLst>
                <a:gd name="T0" fmla="*/ 9 w 16"/>
                <a:gd name="T1" fmla="*/ 3 h 9"/>
                <a:gd name="T2" fmla="*/ 4 w 16"/>
                <a:gd name="T3" fmla="*/ 2 h 9"/>
                <a:gd name="T4" fmla="*/ 0 w 16"/>
                <a:gd name="T5" fmla="*/ 0 h 9"/>
                <a:gd name="T6" fmla="*/ 8 w 16"/>
                <a:gd name="T7" fmla="*/ 4 h 9"/>
                <a:gd name="T8" fmla="*/ 3 w 16"/>
                <a:gd name="T9" fmla="*/ 0 h 9"/>
                <a:gd name="T10" fmla="*/ 9 w 16"/>
                <a:gd name="T11" fmla="*/ 4 h 9"/>
                <a:gd name="T12" fmla="*/ 7 w 16"/>
                <a:gd name="T13" fmla="*/ 3 h 9"/>
                <a:gd name="T14" fmla="*/ 12 w 16"/>
                <a:gd name="T15" fmla="*/ 8 h 9"/>
                <a:gd name="T16" fmla="*/ 13 w 16"/>
                <a:gd name="T17" fmla="*/ 8 h 9"/>
                <a:gd name="T18" fmla="*/ 14 w 16"/>
                <a:gd name="T19" fmla="*/ 8 h 9"/>
                <a:gd name="T20" fmla="*/ 15 w 16"/>
                <a:gd name="T21" fmla="*/ 8 h 9"/>
                <a:gd name="T22" fmla="*/ 13 w 16"/>
                <a:gd name="T23" fmla="*/ 6 h 9"/>
                <a:gd name="T24" fmla="*/ 13 w 16"/>
                <a:gd name="T25" fmla="*/ 5 h 9"/>
                <a:gd name="T26" fmla="*/ 15 w 16"/>
                <a:gd name="T27" fmla="*/ 7 h 9"/>
                <a:gd name="T28" fmla="*/ 15 w 16"/>
                <a:gd name="T29" fmla="*/ 6 h 9"/>
                <a:gd name="T30" fmla="*/ 13 w 16"/>
                <a:gd name="T31" fmla="*/ 5 h 9"/>
                <a:gd name="T32" fmla="*/ 14 w 16"/>
                <a:gd name="T33" fmla="*/ 6 h 9"/>
                <a:gd name="T34" fmla="*/ 15 w 16"/>
                <a:gd name="T35" fmla="*/ 7 h 9"/>
                <a:gd name="T36" fmla="*/ 15 w 16"/>
                <a:gd name="T37" fmla="*/ 8 h 9"/>
                <a:gd name="T38" fmla="*/ 13 w 16"/>
                <a:gd name="T39" fmla="*/ 7 h 9"/>
                <a:gd name="T40" fmla="*/ 13 w 16"/>
                <a:gd name="T41" fmla="*/ 7 h 9"/>
                <a:gd name="T42" fmla="*/ 13 w 16"/>
                <a:gd name="T43" fmla="*/ 8 h 9"/>
                <a:gd name="T44" fmla="*/ 12 w 16"/>
                <a:gd name="T45" fmla="*/ 9 h 9"/>
                <a:gd name="T46" fmla="*/ 10 w 16"/>
                <a:gd name="T47" fmla="*/ 7 h 9"/>
                <a:gd name="T48" fmla="*/ 14 w 16"/>
                <a:gd name="T49" fmla="*/ 8 h 9"/>
                <a:gd name="T50" fmla="*/ 14 w 16"/>
                <a:gd name="T51" fmla="*/ 9 h 9"/>
                <a:gd name="T52" fmla="*/ 14 w 16"/>
                <a:gd name="T53" fmla="*/ 8 h 9"/>
                <a:gd name="T54" fmla="*/ 12 w 16"/>
                <a:gd name="T55" fmla="*/ 8 h 9"/>
                <a:gd name="T56" fmla="*/ 15 w 16"/>
                <a:gd name="T57" fmla="*/ 7 h 9"/>
                <a:gd name="T58" fmla="*/ 14 w 16"/>
                <a:gd name="T59" fmla="*/ 8 h 9"/>
                <a:gd name="T60" fmla="*/ 12 w 16"/>
                <a:gd name="T61" fmla="*/ 9 h 9"/>
                <a:gd name="T62" fmla="*/ 12 w 16"/>
                <a:gd name="T63" fmla="*/ 9 h 9"/>
                <a:gd name="T64" fmla="*/ 11 w 16"/>
                <a:gd name="T65" fmla="*/ 7 h 9"/>
                <a:gd name="T66" fmla="*/ 13 w 16"/>
                <a:gd name="T67" fmla="*/ 7 h 9"/>
                <a:gd name="T68" fmla="*/ 14 w 16"/>
                <a:gd name="T69" fmla="*/ 8 h 9"/>
                <a:gd name="T70" fmla="*/ 15 w 16"/>
                <a:gd name="T71" fmla="*/ 8 h 9"/>
                <a:gd name="T72" fmla="*/ 14 w 16"/>
                <a:gd name="T73" fmla="*/ 7 h 9"/>
                <a:gd name="T74" fmla="*/ 14 w 16"/>
                <a:gd name="T75" fmla="*/ 6 h 9"/>
                <a:gd name="T76" fmla="*/ 16 w 16"/>
                <a:gd name="T77" fmla="*/ 6 h 9"/>
                <a:gd name="T78" fmla="*/ 15 w 16"/>
                <a:gd name="T79" fmla="*/ 6 h 9"/>
                <a:gd name="T80" fmla="*/ 14 w 16"/>
                <a:gd name="T81" fmla="*/ 5 h 9"/>
                <a:gd name="T82" fmla="*/ 13 w 16"/>
                <a:gd name="T83" fmla="*/ 5 h 9"/>
                <a:gd name="T84" fmla="*/ 15 w 16"/>
                <a:gd name="T85" fmla="*/ 6 h 9"/>
                <a:gd name="T86" fmla="*/ 14 w 16"/>
                <a:gd name="T87" fmla="*/ 7 h 9"/>
                <a:gd name="T88" fmla="*/ 14 w 16"/>
                <a:gd name="T89" fmla="*/ 8 h 9"/>
                <a:gd name="T90" fmla="*/ 13 w 16"/>
                <a:gd name="T91" fmla="*/ 8 h 9"/>
                <a:gd name="T92" fmla="*/ 14 w 16"/>
                <a:gd name="T93" fmla="*/ 8 h 9"/>
                <a:gd name="T94" fmla="*/ 12 w 16"/>
                <a:gd name="T95" fmla="*/ 7 h 9"/>
                <a:gd name="T96" fmla="*/ 7 w 16"/>
                <a:gd name="T97" fmla="*/ 3 h 9"/>
                <a:gd name="T98" fmla="*/ 10 w 16"/>
                <a:gd name="T99" fmla="*/ 4 h 9"/>
                <a:gd name="T100" fmla="*/ 3 w 16"/>
                <a:gd name="T101" fmla="*/ 0 h 9"/>
                <a:gd name="T102" fmla="*/ 8 w 16"/>
                <a:gd name="T103" fmla="*/ 4 h 9"/>
                <a:gd name="T104" fmla="*/ 0 w 16"/>
                <a:gd name="T105" fmla="*/ 0 h 9"/>
                <a:gd name="T106" fmla="*/ 5 w 16"/>
                <a:gd name="T107" fmla="*/ 2 h 9"/>
                <a:gd name="T108" fmla="*/ 2 w 16"/>
                <a:gd name="T109" fmla="*/ 0 h 9"/>
                <a:gd name="T110" fmla="*/ 4 w 16"/>
                <a:gd name="T1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" h="9">
                  <a:moveTo>
                    <a:pt x="4" y="1"/>
                  </a:moveTo>
                  <a:cubicBezTo>
                    <a:pt x="6" y="2"/>
                    <a:pt x="7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5" y="3"/>
                    <a:pt x="6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6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3"/>
                    <a:pt x="5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10" y="5"/>
                    <a:pt x="11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5" y="7"/>
                    <a:pt x="16" y="7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4" y="5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5" y="6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9"/>
                    <a:pt x="13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4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3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1" y="8"/>
                    <a:pt x="12" y="8"/>
                    <a:pt x="12" y="9"/>
                  </a:cubicBezTo>
                  <a:cubicBezTo>
                    <a:pt x="12" y="9"/>
                    <a:pt x="13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5" y="7"/>
                    <a:pt x="16" y="7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5" y="7"/>
                    <a:pt x="15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4" y="5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8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3"/>
                    <a:pt x="5" y="2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1662113" y="2917826"/>
              <a:ext cx="730250" cy="274638"/>
            </a:xfrm>
            <a:custGeom>
              <a:avLst/>
              <a:gdLst>
                <a:gd name="T0" fmla="*/ 17 w 32"/>
                <a:gd name="T1" fmla="*/ 1 h 12"/>
                <a:gd name="T2" fmla="*/ 12 w 32"/>
                <a:gd name="T3" fmla="*/ 1 h 12"/>
                <a:gd name="T4" fmla="*/ 21 w 32"/>
                <a:gd name="T5" fmla="*/ 3 h 12"/>
                <a:gd name="T6" fmla="*/ 26 w 32"/>
                <a:gd name="T7" fmla="*/ 5 h 12"/>
                <a:gd name="T8" fmla="*/ 15 w 32"/>
                <a:gd name="T9" fmla="*/ 1 h 12"/>
                <a:gd name="T10" fmla="*/ 0 w 32"/>
                <a:gd name="T11" fmla="*/ 4 h 12"/>
                <a:gd name="T12" fmla="*/ 21 w 32"/>
                <a:gd name="T13" fmla="*/ 4 h 12"/>
                <a:gd name="T14" fmla="*/ 1 w 32"/>
                <a:gd name="T15" fmla="*/ 4 h 12"/>
                <a:gd name="T16" fmla="*/ 17 w 32"/>
                <a:gd name="T17" fmla="*/ 3 h 12"/>
                <a:gd name="T18" fmla="*/ 20 w 32"/>
                <a:gd name="T19" fmla="*/ 4 h 12"/>
                <a:gd name="T20" fmla="*/ 8 w 32"/>
                <a:gd name="T21" fmla="*/ 4 h 12"/>
                <a:gd name="T22" fmla="*/ 25 w 32"/>
                <a:gd name="T23" fmla="*/ 6 h 12"/>
                <a:gd name="T24" fmla="*/ 3 w 32"/>
                <a:gd name="T25" fmla="*/ 6 h 12"/>
                <a:gd name="T26" fmla="*/ 27 w 32"/>
                <a:gd name="T27" fmla="*/ 6 h 12"/>
                <a:gd name="T28" fmla="*/ 16 w 32"/>
                <a:gd name="T29" fmla="*/ 5 h 12"/>
                <a:gd name="T30" fmla="*/ 31 w 32"/>
                <a:gd name="T31" fmla="*/ 8 h 12"/>
                <a:gd name="T32" fmla="*/ 7 w 32"/>
                <a:gd name="T33" fmla="*/ 8 h 12"/>
                <a:gd name="T34" fmla="*/ 30 w 32"/>
                <a:gd name="T35" fmla="*/ 10 h 12"/>
                <a:gd name="T36" fmla="*/ 17 w 32"/>
                <a:gd name="T37" fmla="*/ 7 h 12"/>
                <a:gd name="T38" fmla="*/ 30 w 32"/>
                <a:gd name="T39" fmla="*/ 10 h 12"/>
                <a:gd name="T40" fmla="*/ 29 w 32"/>
                <a:gd name="T41" fmla="*/ 10 h 12"/>
                <a:gd name="T42" fmla="*/ 26 w 32"/>
                <a:gd name="T43" fmla="*/ 10 h 12"/>
                <a:gd name="T44" fmla="*/ 15 w 32"/>
                <a:gd name="T45" fmla="*/ 8 h 12"/>
                <a:gd name="T46" fmla="*/ 31 w 32"/>
                <a:gd name="T47" fmla="*/ 10 h 12"/>
                <a:gd name="T48" fmla="*/ 7 w 32"/>
                <a:gd name="T49" fmla="*/ 8 h 12"/>
                <a:gd name="T50" fmla="*/ 6 w 32"/>
                <a:gd name="T51" fmla="*/ 8 h 12"/>
                <a:gd name="T52" fmla="*/ 12 w 32"/>
                <a:gd name="T53" fmla="*/ 8 h 12"/>
                <a:gd name="T54" fmla="*/ 26 w 32"/>
                <a:gd name="T55" fmla="*/ 8 h 12"/>
                <a:gd name="T56" fmla="*/ 17 w 32"/>
                <a:gd name="T57" fmla="*/ 10 h 12"/>
                <a:gd name="T58" fmla="*/ 32 w 32"/>
                <a:gd name="T59" fmla="*/ 12 h 12"/>
                <a:gd name="T60" fmla="*/ 6 w 32"/>
                <a:gd name="T61" fmla="*/ 9 h 12"/>
                <a:gd name="T62" fmla="*/ 25 w 32"/>
                <a:gd name="T63" fmla="*/ 8 h 12"/>
                <a:gd name="T64" fmla="*/ 29 w 32"/>
                <a:gd name="T65" fmla="*/ 9 h 12"/>
                <a:gd name="T66" fmla="*/ 5 w 32"/>
                <a:gd name="T67" fmla="*/ 8 h 12"/>
                <a:gd name="T68" fmla="*/ 29 w 32"/>
                <a:gd name="T69" fmla="*/ 8 h 12"/>
                <a:gd name="T70" fmla="*/ 21 w 32"/>
                <a:gd name="T71" fmla="*/ 5 h 12"/>
                <a:gd name="T72" fmla="*/ 22 w 32"/>
                <a:gd name="T73" fmla="*/ 6 h 12"/>
                <a:gd name="T74" fmla="*/ 11 w 32"/>
                <a:gd name="T75" fmla="*/ 4 h 12"/>
                <a:gd name="T76" fmla="*/ 13 w 32"/>
                <a:gd name="T77" fmla="*/ 4 h 12"/>
                <a:gd name="T78" fmla="*/ 4 w 32"/>
                <a:gd name="T79" fmla="*/ 5 h 12"/>
                <a:gd name="T80" fmla="*/ 26 w 32"/>
                <a:gd name="T81" fmla="*/ 5 h 12"/>
                <a:gd name="T82" fmla="*/ 3 w 32"/>
                <a:gd name="T83" fmla="*/ 5 h 12"/>
                <a:gd name="T84" fmla="*/ 25 w 32"/>
                <a:gd name="T85" fmla="*/ 5 h 12"/>
                <a:gd name="T86" fmla="*/ 1 w 32"/>
                <a:gd name="T87" fmla="*/ 4 h 12"/>
                <a:gd name="T88" fmla="*/ 2 w 32"/>
                <a:gd name="T89" fmla="*/ 3 h 12"/>
                <a:gd name="T90" fmla="*/ 25 w 32"/>
                <a:gd name="T91" fmla="*/ 5 h 12"/>
                <a:gd name="T92" fmla="*/ 25 w 32"/>
                <a:gd name="T93" fmla="*/ 5 h 12"/>
                <a:gd name="T94" fmla="*/ 10 w 32"/>
                <a:gd name="T95" fmla="*/ 2 h 12"/>
                <a:gd name="T96" fmla="*/ 29 w 32"/>
                <a:gd name="T97" fmla="*/ 5 h 12"/>
                <a:gd name="T98" fmla="*/ 30 w 32"/>
                <a:gd name="T99" fmla="*/ 5 h 12"/>
                <a:gd name="T100" fmla="*/ 22 w 32"/>
                <a:gd name="T10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" h="12">
                  <a:moveTo>
                    <a:pt x="27" y="4"/>
                  </a:move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1" y="1"/>
                    <a:pt x="26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3"/>
                    <a:pt x="25" y="2"/>
                    <a:pt x="21" y="1"/>
                  </a:cubicBezTo>
                  <a:cubicBezTo>
                    <a:pt x="18" y="1"/>
                    <a:pt x="1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2"/>
                    <a:pt x="18" y="2"/>
                    <a:pt x="22" y="2"/>
                  </a:cubicBezTo>
                  <a:cubicBezTo>
                    <a:pt x="24" y="3"/>
                    <a:pt x="27" y="3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6" y="4"/>
                    <a:pt x="25" y="4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19" y="2"/>
                    <a:pt x="17" y="2"/>
                    <a:pt x="15" y="2"/>
                  </a:cubicBezTo>
                  <a:cubicBezTo>
                    <a:pt x="13" y="1"/>
                    <a:pt x="12" y="1"/>
                    <a:pt x="10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2" y="2"/>
                    <a:pt x="15" y="2"/>
                    <a:pt x="17" y="3"/>
                  </a:cubicBezTo>
                  <a:cubicBezTo>
                    <a:pt x="20" y="3"/>
                    <a:pt x="23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9" y="1"/>
                    <a:pt x="12" y="0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1"/>
                    <a:pt x="11" y="1"/>
                    <a:pt x="15" y="1"/>
                  </a:cubicBezTo>
                  <a:cubicBezTo>
                    <a:pt x="18" y="2"/>
                    <a:pt x="21" y="4"/>
                    <a:pt x="25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3" y="2"/>
                    <a:pt x="20" y="2"/>
                    <a:pt x="17" y="2"/>
                  </a:cubicBezTo>
                  <a:cubicBezTo>
                    <a:pt x="14" y="1"/>
                    <a:pt x="11" y="1"/>
                    <a:pt x="8" y="2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2" y="1"/>
                    <a:pt x="14" y="2"/>
                    <a:pt x="16" y="2"/>
                  </a:cubicBezTo>
                  <a:cubicBezTo>
                    <a:pt x="18" y="2"/>
                    <a:pt x="20" y="3"/>
                    <a:pt x="21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4"/>
                    <a:pt x="24" y="4"/>
                    <a:pt x="23" y="4"/>
                  </a:cubicBezTo>
                  <a:cubicBezTo>
                    <a:pt x="20" y="2"/>
                    <a:pt x="17" y="2"/>
                    <a:pt x="14" y="2"/>
                  </a:cubicBezTo>
                  <a:cubicBezTo>
                    <a:pt x="9" y="3"/>
                    <a:pt x="5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9" y="3"/>
                    <a:pt x="13" y="3"/>
                  </a:cubicBezTo>
                  <a:cubicBezTo>
                    <a:pt x="17" y="3"/>
                    <a:pt x="22" y="4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4" y="3"/>
                    <a:pt x="10" y="3"/>
                    <a:pt x="7" y="4"/>
                  </a:cubicBezTo>
                  <a:cubicBezTo>
                    <a:pt x="5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5"/>
                    <a:pt x="10" y="4"/>
                    <a:pt x="15" y="4"/>
                  </a:cubicBezTo>
                  <a:cubicBezTo>
                    <a:pt x="16" y="4"/>
                    <a:pt x="18" y="4"/>
                    <a:pt x="20" y="4"/>
                  </a:cubicBezTo>
                  <a:cubicBezTo>
                    <a:pt x="22" y="4"/>
                    <a:pt x="23" y="4"/>
                    <a:pt x="25" y="5"/>
                  </a:cubicBezTo>
                  <a:cubicBezTo>
                    <a:pt x="25" y="5"/>
                    <a:pt x="25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5"/>
                    <a:pt x="18" y="4"/>
                    <a:pt x="14" y="3"/>
                  </a:cubicBezTo>
                  <a:cubicBezTo>
                    <a:pt x="12" y="3"/>
                    <a:pt x="10" y="3"/>
                    <a:pt x="8" y="4"/>
                  </a:cubicBezTo>
                  <a:cubicBezTo>
                    <a:pt x="6" y="4"/>
                    <a:pt x="4" y="4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5" y="4"/>
                    <a:pt x="9" y="3"/>
                    <a:pt x="13" y="4"/>
                  </a:cubicBezTo>
                  <a:cubicBezTo>
                    <a:pt x="17" y="4"/>
                    <a:pt x="21" y="5"/>
                    <a:pt x="25" y="6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5"/>
                    <a:pt x="20" y="4"/>
                    <a:pt x="17" y="4"/>
                  </a:cubicBezTo>
                  <a:cubicBezTo>
                    <a:pt x="13" y="3"/>
                    <a:pt x="10" y="4"/>
                    <a:pt x="6" y="5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1" y="4"/>
                    <a:pt x="14" y="4"/>
                    <a:pt x="16" y="4"/>
                  </a:cubicBezTo>
                  <a:cubicBezTo>
                    <a:pt x="19" y="4"/>
                    <a:pt x="23" y="5"/>
                    <a:pt x="27" y="6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ubicBezTo>
                    <a:pt x="24" y="6"/>
                    <a:pt x="23" y="5"/>
                    <a:pt x="22" y="5"/>
                  </a:cubicBezTo>
                  <a:cubicBezTo>
                    <a:pt x="20" y="5"/>
                    <a:pt x="18" y="5"/>
                    <a:pt x="16" y="5"/>
                  </a:cubicBezTo>
                  <a:cubicBezTo>
                    <a:pt x="12" y="5"/>
                    <a:pt x="7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5"/>
                    <a:pt x="11" y="5"/>
                    <a:pt x="15" y="5"/>
                  </a:cubicBezTo>
                  <a:cubicBezTo>
                    <a:pt x="19" y="5"/>
                    <a:pt x="23" y="5"/>
                    <a:pt x="27" y="7"/>
                  </a:cubicBezTo>
                  <a:cubicBezTo>
                    <a:pt x="28" y="7"/>
                    <a:pt x="30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9" y="8"/>
                    <a:pt x="28" y="8"/>
                  </a:cubicBezTo>
                  <a:cubicBezTo>
                    <a:pt x="28" y="8"/>
                    <a:pt x="27" y="8"/>
                    <a:pt x="26" y="7"/>
                  </a:cubicBezTo>
                  <a:cubicBezTo>
                    <a:pt x="24" y="7"/>
                    <a:pt x="22" y="7"/>
                    <a:pt x="20" y="7"/>
                  </a:cubicBezTo>
                  <a:cubicBezTo>
                    <a:pt x="16" y="7"/>
                    <a:pt x="11" y="7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8"/>
                    <a:pt x="13" y="6"/>
                    <a:pt x="17" y="6"/>
                  </a:cubicBezTo>
                  <a:cubicBezTo>
                    <a:pt x="21" y="6"/>
                    <a:pt x="25" y="8"/>
                    <a:pt x="29" y="9"/>
                  </a:cubicBezTo>
                  <a:cubicBezTo>
                    <a:pt x="29" y="9"/>
                    <a:pt x="30" y="9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3" y="7"/>
                    <a:pt x="15" y="7"/>
                    <a:pt x="7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7"/>
                    <a:pt x="13" y="7"/>
                    <a:pt x="17" y="7"/>
                  </a:cubicBezTo>
                  <a:cubicBezTo>
                    <a:pt x="19" y="8"/>
                    <a:pt x="21" y="8"/>
                    <a:pt x="23" y="8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7" y="9"/>
                    <a:pt x="28" y="9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2" y="10"/>
                    <a:pt x="14" y="8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0" y="9"/>
                    <a:pt x="14" y="8"/>
                    <a:pt x="18" y="8"/>
                  </a:cubicBezTo>
                  <a:cubicBezTo>
                    <a:pt x="20" y="8"/>
                    <a:pt x="22" y="8"/>
                    <a:pt x="24" y="9"/>
                  </a:cubicBezTo>
                  <a:cubicBezTo>
                    <a:pt x="26" y="9"/>
                    <a:pt x="28" y="9"/>
                    <a:pt x="29" y="10"/>
                  </a:cubicBezTo>
                  <a:cubicBezTo>
                    <a:pt x="30" y="10"/>
                    <a:pt x="31" y="11"/>
                    <a:pt x="32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29" y="11"/>
                  </a:cubicBezTo>
                  <a:cubicBezTo>
                    <a:pt x="28" y="11"/>
                    <a:pt x="27" y="10"/>
                    <a:pt x="26" y="10"/>
                  </a:cubicBezTo>
                  <a:cubicBezTo>
                    <a:pt x="25" y="10"/>
                    <a:pt x="23" y="10"/>
                    <a:pt x="22" y="10"/>
                  </a:cubicBezTo>
                  <a:cubicBezTo>
                    <a:pt x="21" y="10"/>
                    <a:pt x="19" y="10"/>
                    <a:pt x="18" y="9"/>
                  </a:cubicBezTo>
                  <a:cubicBezTo>
                    <a:pt x="17" y="9"/>
                    <a:pt x="16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9" y="8"/>
                    <a:pt x="21" y="8"/>
                    <a:pt x="22" y="8"/>
                  </a:cubicBezTo>
                  <a:cubicBezTo>
                    <a:pt x="23" y="8"/>
                    <a:pt x="25" y="8"/>
                    <a:pt x="26" y="9"/>
                  </a:cubicBezTo>
                  <a:cubicBezTo>
                    <a:pt x="27" y="9"/>
                    <a:pt x="29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8"/>
                    <a:pt x="24" y="8"/>
                    <a:pt x="21" y="8"/>
                  </a:cubicBezTo>
                  <a:cubicBezTo>
                    <a:pt x="17" y="7"/>
                    <a:pt x="13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0" y="8"/>
                    <a:pt x="11" y="8"/>
                    <a:pt x="12" y="8"/>
                  </a:cubicBezTo>
                  <a:cubicBezTo>
                    <a:pt x="14" y="8"/>
                    <a:pt x="16" y="8"/>
                    <a:pt x="19" y="8"/>
                  </a:cubicBezTo>
                  <a:cubicBezTo>
                    <a:pt x="22" y="8"/>
                    <a:pt x="25" y="8"/>
                    <a:pt x="28" y="9"/>
                  </a:cubicBezTo>
                  <a:cubicBezTo>
                    <a:pt x="29" y="9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9"/>
                    <a:pt x="28" y="9"/>
                    <a:pt x="26" y="8"/>
                  </a:cubicBezTo>
                  <a:cubicBezTo>
                    <a:pt x="25" y="8"/>
                    <a:pt x="23" y="8"/>
                    <a:pt x="22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7" y="7"/>
                    <a:pt x="16" y="7"/>
                    <a:pt x="15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0"/>
                    <a:pt x="20" y="10"/>
                    <a:pt x="21" y="10"/>
                  </a:cubicBezTo>
                  <a:cubicBezTo>
                    <a:pt x="22" y="10"/>
                    <a:pt x="23" y="10"/>
                    <a:pt x="24" y="10"/>
                  </a:cubicBezTo>
                  <a:cubicBezTo>
                    <a:pt x="25" y="11"/>
                    <a:pt x="26" y="11"/>
                    <a:pt x="27" y="11"/>
                  </a:cubicBezTo>
                  <a:cubicBezTo>
                    <a:pt x="28" y="11"/>
                    <a:pt x="29" y="11"/>
                    <a:pt x="30" y="11"/>
                  </a:cubicBezTo>
                  <a:cubicBezTo>
                    <a:pt x="31" y="12"/>
                    <a:pt x="31" y="12"/>
                    <a:pt x="32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9"/>
                    <a:pt x="26" y="8"/>
                    <a:pt x="22" y="8"/>
                  </a:cubicBezTo>
                  <a:cubicBezTo>
                    <a:pt x="20" y="8"/>
                    <a:pt x="18" y="8"/>
                    <a:pt x="16" y="8"/>
                  </a:cubicBezTo>
                  <a:cubicBezTo>
                    <a:pt x="14" y="8"/>
                    <a:pt x="12" y="8"/>
                    <a:pt x="10" y="9"/>
                  </a:cubicBezTo>
                  <a:cubicBezTo>
                    <a:pt x="9" y="9"/>
                    <a:pt x="7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4" y="8"/>
                    <a:pt x="22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9"/>
                    <a:pt x="29" y="9"/>
                    <a:pt x="28" y="9"/>
                  </a:cubicBezTo>
                  <a:cubicBezTo>
                    <a:pt x="27" y="9"/>
                    <a:pt x="26" y="9"/>
                    <a:pt x="25" y="8"/>
                  </a:cubicBezTo>
                  <a:cubicBezTo>
                    <a:pt x="23" y="8"/>
                    <a:pt x="21" y="8"/>
                    <a:pt x="19" y="7"/>
                  </a:cubicBezTo>
                  <a:cubicBezTo>
                    <a:pt x="15" y="7"/>
                    <a:pt x="11" y="7"/>
                    <a:pt x="8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13" y="7"/>
                    <a:pt x="21" y="7"/>
                    <a:pt x="29" y="9"/>
                  </a:cubicBezTo>
                  <a:cubicBezTo>
                    <a:pt x="29" y="9"/>
                    <a:pt x="30" y="9"/>
                    <a:pt x="30" y="10"/>
                  </a:cubicBezTo>
                  <a:cubicBezTo>
                    <a:pt x="30" y="10"/>
                    <a:pt x="31" y="9"/>
                    <a:pt x="30" y="9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5" y="6"/>
                    <a:pt x="11" y="7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8"/>
                    <a:pt x="13" y="7"/>
                    <a:pt x="17" y="7"/>
                  </a:cubicBezTo>
                  <a:cubicBezTo>
                    <a:pt x="20" y="7"/>
                    <a:pt x="22" y="7"/>
                    <a:pt x="24" y="7"/>
                  </a:cubicBezTo>
                  <a:cubicBezTo>
                    <a:pt x="25" y="7"/>
                    <a:pt x="26" y="8"/>
                    <a:pt x="27" y="8"/>
                  </a:cubicBezTo>
                  <a:cubicBezTo>
                    <a:pt x="27" y="8"/>
                    <a:pt x="28" y="8"/>
                    <a:pt x="29" y="8"/>
                  </a:cubicBezTo>
                  <a:cubicBezTo>
                    <a:pt x="30" y="9"/>
                    <a:pt x="30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7"/>
                    <a:pt x="29" y="7"/>
                  </a:cubicBezTo>
                  <a:cubicBezTo>
                    <a:pt x="28" y="7"/>
                    <a:pt x="27" y="6"/>
                    <a:pt x="26" y="6"/>
                  </a:cubicBezTo>
                  <a:cubicBezTo>
                    <a:pt x="25" y="5"/>
                    <a:pt x="23" y="5"/>
                    <a:pt x="21" y="5"/>
                  </a:cubicBezTo>
                  <a:cubicBezTo>
                    <a:pt x="17" y="4"/>
                    <a:pt x="13" y="4"/>
                    <a:pt x="9" y="5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7"/>
                    <a:pt x="12" y="6"/>
                    <a:pt x="16" y="5"/>
                  </a:cubicBezTo>
                  <a:cubicBezTo>
                    <a:pt x="18" y="5"/>
                    <a:pt x="20" y="5"/>
                    <a:pt x="22" y="6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6" y="6"/>
                    <a:pt x="27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4"/>
                    <a:pt x="21" y="4"/>
                    <a:pt x="17" y="4"/>
                  </a:cubicBezTo>
                  <a:cubicBezTo>
                    <a:pt x="15" y="4"/>
                    <a:pt x="13" y="4"/>
                    <a:pt x="11" y="4"/>
                  </a:cubicBezTo>
                  <a:cubicBezTo>
                    <a:pt x="10" y="4"/>
                    <a:pt x="9" y="4"/>
                    <a:pt x="7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6" y="5"/>
                    <a:pt x="10" y="4"/>
                    <a:pt x="13" y="4"/>
                  </a:cubicBezTo>
                  <a:cubicBezTo>
                    <a:pt x="17" y="4"/>
                    <a:pt x="21" y="4"/>
                    <a:pt x="24" y="5"/>
                  </a:cubicBezTo>
                  <a:cubicBezTo>
                    <a:pt x="25" y="5"/>
                    <a:pt x="26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19" y="4"/>
                    <a:pt x="16" y="3"/>
                  </a:cubicBezTo>
                  <a:cubicBezTo>
                    <a:pt x="12" y="3"/>
                    <a:pt x="8" y="4"/>
                    <a:pt x="4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4"/>
                    <a:pt x="9" y="4"/>
                    <a:pt x="13" y="4"/>
                  </a:cubicBezTo>
                  <a:cubicBezTo>
                    <a:pt x="17" y="4"/>
                    <a:pt x="21" y="5"/>
                    <a:pt x="25" y="5"/>
                  </a:cubicBezTo>
                  <a:cubicBezTo>
                    <a:pt x="25" y="5"/>
                    <a:pt x="25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4" y="4"/>
                    <a:pt x="22" y="4"/>
                    <a:pt x="21" y="4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4" y="3"/>
                    <a:pt x="12" y="3"/>
                    <a:pt x="10" y="4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20" y="3"/>
                    <a:pt x="23" y="4"/>
                  </a:cubicBezTo>
                  <a:cubicBezTo>
                    <a:pt x="24" y="4"/>
                    <a:pt x="25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2" y="3"/>
                    <a:pt x="18" y="3"/>
                    <a:pt x="14" y="2"/>
                  </a:cubicBezTo>
                  <a:cubicBezTo>
                    <a:pt x="10" y="2"/>
                    <a:pt x="6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9" y="3"/>
                    <a:pt x="13" y="3"/>
                  </a:cubicBezTo>
                  <a:cubicBezTo>
                    <a:pt x="17" y="3"/>
                    <a:pt x="20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3"/>
                    <a:pt x="16" y="1"/>
                    <a:pt x="12" y="1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2"/>
                    <a:pt x="13" y="2"/>
                  </a:cubicBezTo>
                  <a:cubicBezTo>
                    <a:pt x="15" y="2"/>
                    <a:pt x="18" y="2"/>
                    <a:pt x="21" y="3"/>
                  </a:cubicBezTo>
                  <a:cubicBezTo>
                    <a:pt x="22" y="3"/>
                    <a:pt x="24" y="4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1" y="4"/>
                    <a:pt x="18" y="2"/>
                    <a:pt x="15" y="1"/>
                  </a:cubicBezTo>
                  <a:cubicBezTo>
                    <a:pt x="11" y="0"/>
                    <a:pt x="7" y="0"/>
                    <a:pt x="4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11" y="1"/>
                    <a:pt x="18" y="1"/>
                    <a:pt x="25" y="5"/>
                  </a:cubicBezTo>
                  <a:cubicBezTo>
                    <a:pt x="25" y="5"/>
                    <a:pt x="25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4"/>
                    <a:pt x="20" y="3"/>
                    <a:pt x="18" y="2"/>
                  </a:cubicBezTo>
                  <a:cubicBezTo>
                    <a:pt x="15" y="2"/>
                    <a:pt x="12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4" y="2"/>
                    <a:pt x="15" y="2"/>
                  </a:cubicBezTo>
                  <a:cubicBezTo>
                    <a:pt x="17" y="2"/>
                    <a:pt x="19" y="2"/>
                    <a:pt x="21" y="3"/>
                  </a:cubicBezTo>
                  <a:cubicBezTo>
                    <a:pt x="22" y="3"/>
                    <a:pt x="24" y="4"/>
                    <a:pt x="25" y="4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19" y="1"/>
                    <a:pt x="15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8" y="1"/>
                    <a:pt x="21" y="2"/>
                  </a:cubicBezTo>
                  <a:cubicBezTo>
                    <a:pt x="24" y="3"/>
                    <a:pt x="27" y="4"/>
                    <a:pt x="30" y="5"/>
                  </a:cubicBezTo>
                  <a:cubicBezTo>
                    <a:pt x="30" y="5"/>
                    <a:pt x="31" y="5"/>
                    <a:pt x="30" y="5"/>
                  </a:cubicBezTo>
                  <a:cubicBezTo>
                    <a:pt x="26" y="3"/>
                    <a:pt x="22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3" y="3"/>
                    <a:pt x="25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1433513" y="2917826"/>
              <a:ext cx="822325" cy="709613"/>
            </a:xfrm>
            <a:custGeom>
              <a:avLst/>
              <a:gdLst>
                <a:gd name="T0" fmla="*/ 32 w 36"/>
                <a:gd name="T1" fmla="*/ 9 h 31"/>
                <a:gd name="T2" fmla="*/ 20 w 36"/>
                <a:gd name="T3" fmla="*/ 11 h 31"/>
                <a:gd name="T4" fmla="*/ 16 w 36"/>
                <a:gd name="T5" fmla="*/ 11 h 31"/>
                <a:gd name="T6" fmla="*/ 36 w 36"/>
                <a:gd name="T7" fmla="*/ 8 h 31"/>
                <a:gd name="T8" fmla="*/ 27 w 36"/>
                <a:gd name="T9" fmla="*/ 7 h 31"/>
                <a:gd name="T10" fmla="*/ 14 w 36"/>
                <a:gd name="T11" fmla="*/ 12 h 31"/>
                <a:gd name="T12" fmla="*/ 12 w 36"/>
                <a:gd name="T13" fmla="*/ 14 h 31"/>
                <a:gd name="T14" fmla="*/ 25 w 36"/>
                <a:gd name="T15" fmla="*/ 7 h 31"/>
                <a:gd name="T16" fmla="*/ 24 w 36"/>
                <a:gd name="T17" fmla="*/ 6 h 31"/>
                <a:gd name="T18" fmla="*/ 25 w 36"/>
                <a:gd name="T19" fmla="*/ 3 h 31"/>
                <a:gd name="T20" fmla="*/ 22 w 36"/>
                <a:gd name="T21" fmla="*/ 2 h 31"/>
                <a:gd name="T22" fmla="*/ 15 w 36"/>
                <a:gd name="T23" fmla="*/ 2 h 31"/>
                <a:gd name="T24" fmla="*/ 5 w 36"/>
                <a:gd name="T25" fmla="*/ 6 h 31"/>
                <a:gd name="T26" fmla="*/ 3 w 36"/>
                <a:gd name="T27" fmla="*/ 7 h 31"/>
                <a:gd name="T28" fmla="*/ 7 w 36"/>
                <a:gd name="T29" fmla="*/ 8 h 31"/>
                <a:gd name="T30" fmla="*/ 6 w 36"/>
                <a:gd name="T31" fmla="*/ 9 h 31"/>
                <a:gd name="T32" fmla="*/ 9 w 36"/>
                <a:gd name="T33" fmla="*/ 5 h 31"/>
                <a:gd name="T34" fmla="*/ 8 w 36"/>
                <a:gd name="T35" fmla="*/ 6 h 31"/>
                <a:gd name="T36" fmla="*/ 4 w 36"/>
                <a:gd name="T37" fmla="*/ 14 h 31"/>
                <a:gd name="T38" fmla="*/ 4 w 36"/>
                <a:gd name="T39" fmla="*/ 14 h 31"/>
                <a:gd name="T40" fmla="*/ 7 w 36"/>
                <a:gd name="T41" fmla="*/ 11 h 31"/>
                <a:gd name="T42" fmla="*/ 12 w 36"/>
                <a:gd name="T43" fmla="*/ 6 h 31"/>
                <a:gd name="T44" fmla="*/ 13 w 36"/>
                <a:gd name="T45" fmla="*/ 7 h 31"/>
                <a:gd name="T46" fmla="*/ 7 w 36"/>
                <a:gd name="T47" fmla="*/ 20 h 31"/>
                <a:gd name="T48" fmla="*/ 10 w 36"/>
                <a:gd name="T49" fmla="*/ 17 h 31"/>
                <a:gd name="T50" fmla="*/ 9 w 36"/>
                <a:gd name="T51" fmla="*/ 28 h 31"/>
                <a:gd name="T52" fmla="*/ 10 w 36"/>
                <a:gd name="T53" fmla="*/ 16 h 31"/>
                <a:gd name="T54" fmla="*/ 6 w 36"/>
                <a:gd name="T55" fmla="*/ 15 h 31"/>
                <a:gd name="T56" fmla="*/ 9 w 36"/>
                <a:gd name="T57" fmla="*/ 31 h 31"/>
                <a:gd name="T58" fmla="*/ 9 w 36"/>
                <a:gd name="T59" fmla="*/ 22 h 31"/>
                <a:gd name="T60" fmla="*/ 12 w 36"/>
                <a:gd name="T61" fmla="*/ 11 h 31"/>
                <a:gd name="T62" fmla="*/ 13 w 36"/>
                <a:gd name="T63" fmla="*/ 10 h 31"/>
                <a:gd name="T64" fmla="*/ 6 w 36"/>
                <a:gd name="T65" fmla="*/ 18 h 31"/>
                <a:gd name="T66" fmla="*/ 5 w 36"/>
                <a:gd name="T67" fmla="*/ 17 h 31"/>
                <a:gd name="T68" fmla="*/ 12 w 36"/>
                <a:gd name="T69" fmla="*/ 7 h 31"/>
                <a:gd name="T70" fmla="*/ 12 w 36"/>
                <a:gd name="T71" fmla="*/ 6 h 31"/>
                <a:gd name="T72" fmla="*/ 11 w 36"/>
                <a:gd name="T73" fmla="*/ 7 h 31"/>
                <a:gd name="T74" fmla="*/ 7 w 36"/>
                <a:gd name="T75" fmla="*/ 10 h 31"/>
                <a:gd name="T76" fmla="*/ 1 w 36"/>
                <a:gd name="T77" fmla="*/ 11 h 31"/>
                <a:gd name="T78" fmla="*/ 3 w 36"/>
                <a:gd name="T79" fmla="*/ 11 h 31"/>
                <a:gd name="T80" fmla="*/ 9 w 36"/>
                <a:gd name="T81" fmla="*/ 6 h 31"/>
                <a:gd name="T82" fmla="*/ 6 w 36"/>
                <a:gd name="T83" fmla="*/ 6 h 31"/>
                <a:gd name="T84" fmla="*/ 5 w 36"/>
                <a:gd name="T85" fmla="*/ 7 h 31"/>
                <a:gd name="T86" fmla="*/ 11 w 36"/>
                <a:gd name="T87" fmla="*/ 2 h 31"/>
                <a:gd name="T88" fmla="*/ 8 w 36"/>
                <a:gd name="T89" fmla="*/ 5 h 31"/>
                <a:gd name="T90" fmla="*/ 10 w 36"/>
                <a:gd name="T91" fmla="*/ 6 h 31"/>
                <a:gd name="T92" fmla="*/ 15 w 36"/>
                <a:gd name="T93" fmla="*/ 7 h 31"/>
                <a:gd name="T94" fmla="*/ 8 w 36"/>
                <a:gd name="T95" fmla="*/ 15 h 31"/>
                <a:gd name="T96" fmla="*/ 11 w 36"/>
                <a:gd name="T97" fmla="*/ 14 h 31"/>
                <a:gd name="T98" fmla="*/ 24 w 36"/>
                <a:gd name="T99" fmla="*/ 9 h 31"/>
                <a:gd name="T100" fmla="*/ 10 w 36"/>
                <a:gd name="T101" fmla="*/ 18 h 31"/>
                <a:gd name="T102" fmla="*/ 11 w 36"/>
                <a:gd name="T103" fmla="*/ 14 h 31"/>
                <a:gd name="T104" fmla="*/ 33 w 36"/>
                <a:gd name="T105" fmla="*/ 8 h 31"/>
                <a:gd name="T106" fmla="*/ 30 w 36"/>
                <a:gd name="T107" fmla="*/ 7 h 31"/>
                <a:gd name="T108" fmla="*/ 12 w 36"/>
                <a:gd name="T109" fmla="*/ 15 h 31"/>
                <a:gd name="T110" fmla="*/ 15 w 36"/>
                <a:gd name="T11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31">
                  <a:moveTo>
                    <a:pt x="30" y="7"/>
                  </a:moveTo>
                  <a:cubicBezTo>
                    <a:pt x="27" y="7"/>
                    <a:pt x="25" y="8"/>
                    <a:pt x="22" y="9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8" y="11"/>
                    <a:pt x="16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0"/>
                    <a:pt x="20" y="9"/>
                    <a:pt x="23" y="8"/>
                  </a:cubicBezTo>
                  <a:cubicBezTo>
                    <a:pt x="26" y="8"/>
                    <a:pt x="29" y="7"/>
                    <a:pt x="32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5" y="9"/>
                    <a:pt x="23" y="10"/>
                    <a:pt x="21" y="10"/>
                  </a:cubicBezTo>
                  <a:cubicBezTo>
                    <a:pt x="18" y="11"/>
                    <a:pt x="15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4" y="13"/>
                    <a:pt x="16" y="12"/>
                  </a:cubicBezTo>
                  <a:cubicBezTo>
                    <a:pt x="17" y="12"/>
                    <a:pt x="18" y="11"/>
                    <a:pt x="20" y="11"/>
                  </a:cubicBezTo>
                  <a:cubicBezTo>
                    <a:pt x="22" y="10"/>
                    <a:pt x="23" y="10"/>
                    <a:pt x="25" y="10"/>
                  </a:cubicBezTo>
                  <a:cubicBezTo>
                    <a:pt x="27" y="9"/>
                    <a:pt x="29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29" y="7"/>
                    <a:pt x="28" y="7"/>
                  </a:cubicBezTo>
                  <a:cubicBezTo>
                    <a:pt x="27" y="7"/>
                    <a:pt x="26" y="7"/>
                    <a:pt x="25" y="8"/>
                  </a:cubicBezTo>
                  <a:cubicBezTo>
                    <a:pt x="24" y="8"/>
                    <a:pt x="22" y="8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5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6" y="11"/>
                    <a:pt x="19" y="9"/>
                    <a:pt x="23" y="8"/>
                  </a:cubicBezTo>
                  <a:cubicBezTo>
                    <a:pt x="25" y="8"/>
                    <a:pt x="27" y="8"/>
                    <a:pt x="29" y="8"/>
                  </a:cubicBezTo>
                  <a:cubicBezTo>
                    <a:pt x="30" y="8"/>
                    <a:pt x="31" y="8"/>
                    <a:pt x="32" y="8"/>
                  </a:cubicBezTo>
                  <a:cubicBezTo>
                    <a:pt x="33" y="8"/>
                    <a:pt x="34" y="8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4" y="7"/>
                    <a:pt x="31" y="7"/>
                    <a:pt x="29" y="7"/>
                  </a:cubicBezTo>
                  <a:cubicBezTo>
                    <a:pt x="26" y="7"/>
                    <a:pt x="23" y="7"/>
                    <a:pt x="20" y="9"/>
                  </a:cubicBezTo>
                  <a:cubicBezTo>
                    <a:pt x="16" y="10"/>
                    <a:pt x="13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9" y="8"/>
                    <a:pt x="23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4" y="7"/>
                    <a:pt x="20" y="8"/>
                    <a:pt x="17" y="9"/>
                  </a:cubicBezTo>
                  <a:cubicBezTo>
                    <a:pt x="15" y="10"/>
                    <a:pt x="14" y="11"/>
                    <a:pt x="13" y="13"/>
                  </a:cubicBezTo>
                  <a:cubicBezTo>
                    <a:pt x="12" y="14"/>
                    <a:pt x="11" y="16"/>
                    <a:pt x="10" y="17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2" y="14"/>
                    <a:pt x="13" y="13"/>
                    <a:pt x="14" y="12"/>
                  </a:cubicBezTo>
                  <a:cubicBezTo>
                    <a:pt x="16" y="11"/>
                    <a:pt x="17" y="10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2" y="9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8"/>
                    <a:pt x="21" y="8"/>
                    <a:pt x="20" y="9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6"/>
                    <a:pt x="10" y="17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9" y="17"/>
                    <a:pt x="10" y="16"/>
                  </a:cubicBezTo>
                  <a:cubicBezTo>
                    <a:pt x="11" y="15"/>
                    <a:pt x="12" y="14"/>
                    <a:pt x="13" y="12"/>
                  </a:cubicBezTo>
                  <a:cubicBezTo>
                    <a:pt x="14" y="11"/>
                    <a:pt x="16" y="10"/>
                    <a:pt x="17" y="9"/>
                  </a:cubicBezTo>
                  <a:cubicBezTo>
                    <a:pt x="19" y="9"/>
                    <a:pt x="21" y="8"/>
                    <a:pt x="22" y="8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2" y="7"/>
                    <a:pt x="21" y="7"/>
                  </a:cubicBezTo>
                  <a:cubicBezTo>
                    <a:pt x="19" y="7"/>
                    <a:pt x="18" y="8"/>
                    <a:pt x="17" y="9"/>
                  </a:cubicBezTo>
                  <a:cubicBezTo>
                    <a:pt x="14" y="11"/>
                    <a:pt x="11" y="13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11" y="13"/>
                    <a:pt x="13" y="11"/>
                    <a:pt x="15" y="9"/>
                  </a:cubicBezTo>
                  <a:cubicBezTo>
                    <a:pt x="18" y="7"/>
                    <a:pt x="21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6"/>
                    <a:pt x="18" y="7"/>
                    <a:pt x="15" y="8"/>
                  </a:cubicBezTo>
                  <a:cubicBezTo>
                    <a:pt x="12" y="10"/>
                    <a:pt x="9" y="1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1"/>
                    <a:pt x="12" y="9"/>
                    <a:pt x="15" y="7"/>
                  </a:cubicBezTo>
                  <a:cubicBezTo>
                    <a:pt x="17" y="6"/>
                    <a:pt x="18" y="5"/>
                    <a:pt x="20" y="5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0" y="2"/>
                    <a:pt x="19" y="3"/>
                    <a:pt x="18" y="3"/>
                  </a:cubicBezTo>
                  <a:cubicBezTo>
                    <a:pt x="15" y="4"/>
                    <a:pt x="12" y="4"/>
                    <a:pt x="10" y="6"/>
                  </a:cubicBezTo>
                  <a:cubicBezTo>
                    <a:pt x="8" y="6"/>
                    <a:pt x="7" y="7"/>
                    <a:pt x="6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9" y="8"/>
                    <a:pt x="11" y="6"/>
                    <a:pt x="14" y="5"/>
                  </a:cubicBezTo>
                  <a:cubicBezTo>
                    <a:pt x="16" y="4"/>
                    <a:pt x="19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2"/>
                    <a:pt x="12" y="3"/>
                    <a:pt x="10" y="3"/>
                  </a:cubicBezTo>
                  <a:cubicBezTo>
                    <a:pt x="8" y="4"/>
                    <a:pt x="5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2" y="2"/>
                    <a:pt x="14" y="2"/>
                    <a:pt x="15" y="2"/>
                  </a:cubicBezTo>
                  <a:cubicBezTo>
                    <a:pt x="17" y="2"/>
                    <a:pt x="18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2" y="1"/>
                    <a:pt x="10" y="2"/>
                    <a:pt x="8" y="3"/>
                  </a:cubicBezTo>
                  <a:cubicBezTo>
                    <a:pt x="6" y="4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8" y="4"/>
                    <a:pt x="9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6" y="5"/>
                    <a:pt x="5" y="7"/>
                  </a:cubicBezTo>
                  <a:cubicBezTo>
                    <a:pt x="3" y="8"/>
                    <a:pt x="2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1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1"/>
                    <a:pt x="2" y="10"/>
                  </a:cubicBezTo>
                  <a:cubicBezTo>
                    <a:pt x="3" y="9"/>
                    <a:pt x="4" y="7"/>
                    <a:pt x="6" y="7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4" y="9"/>
                    <a:pt x="3" y="11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4" y="12"/>
                    <a:pt x="5" y="9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3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8"/>
                    <a:pt x="5" y="11"/>
                    <a:pt x="3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7" y="8"/>
                    <a:pt x="9" y="7"/>
                    <a:pt x="9" y="6"/>
                  </a:cubicBezTo>
                  <a:cubicBezTo>
                    <a:pt x="9" y="6"/>
                    <a:pt x="9" y="5"/>
                    <a:pt x="9" y="6"/>
                  </a:cubicBezTo>
                  <a:cubicBezTo>
                    <a:pt x="7" y="7"/>
                    <a:pt x="4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8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3" y="9"/>
                    <a:pt x="2" y="1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4" y="11"/>
                    <a:pt x="4" y="10"/>
                    <a:pt x="5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10"/>
                    <a:pt x="5" y="11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9" y="10"/>
                    <a:pt x="10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9"/>
                    <a:pt x="7" y="10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7" y="12"/>
                    <a:pt x="8" y="11"/>
                  </a:cubicBezTo>
                  <a:cubicBezTo>
                    <a:pt x="9" y="9"/>
                    <a:pt x="11" y="8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9" y="7"/>
                    <a:pt x="8" y="9"/>
                    <a:pt x="6" y="10"/>
                  </a:cubicBezTo>
                  <a:cubicBezTo>
                    <a:pt x="6" y="11"/>
                    <a:pt x="5" y="11"/>
                    <a:pt x="4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4" y="14"/>
                    <a:pt x="6" y="12"/>
                    <a:pt x="7" y="11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9" y="10"/>
                    <a:pt x="8" y="12"/>
                  </a:cubicBezTo>
                  <a:cubicBezTo>
                    <a:pt x="6" y="13"/>
                    <a:pt x="5" y="15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4"/>
                    <a:pt x="10" y="10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1" y="8"/>
                    <a:pt x="9" y="10"/>
                    <a:pt x="8" y="12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8" y="14"/>
                    <a:pt x="9" y="12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9"/>
                    <a:pt x="11" y="11"/>
                    <a:pt x="10" y="13"/>
                  </a:cubicBezTo>
                  <a:cubicBezTo>
                    <a:pt x="8" y="14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8" y="15"/>
                    <a:pt x="8" y="15"/>
                    <a:pt x="9" y="14"/>
                  </a:cubicBezTo>
                  <a:cubicBezTo>
                    <a:pt x="10" y="12"/>
                    <a:pt x="11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3"/>
                    <a:pt x="8" y="16"/>
                    <a:pt x="7" y="20"/>
                  </a:cubicBezTo>
                  <a:cubicBezTo>
                    <a:pt x="7" y="20"/>
                    <a:pt x="7" y="21"/>
                    <a:pt x="7" y="20"/>
                  </a:cubicBezTo>
                  <a:cubicBezTo>
                    <a:pt x="10" y="17"/>
                    <a:pt x="10" y="13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2"/>
                    <a:pt x="10" y="15"/>
                    <a:pt x="10" y="18"/>
                  </a:cubicBezTo>
                  <a:cubicBezTo>
                    <a:pt x="9" y="20"/>
                    <a:pt x="10" y="22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3"/>
                    <a:pt x="9" y="22"/>
                    <a:pt x="9" y="21"/>
                  </a:cubicBezTo>
                  <a:cubicBezTo>
                    <a:pt x="9" y="20"/>
                    <a:pt x="10" y="19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6"/>
                    <a:pt x="10" y="18"/>
                    <a:pt x="10" y="19"/>
                  </a:cubicBezTo>
                  <a:cubicBezTo>
                    <a:pt x="9" y="21"/>
                    <a:pt x="9" y="22"/>
                    <a:pt x="9" y="24"/>
                  </a:cubicBezTo>
                  <a:cubicBezTo>
                    <a:pt x="9" y="25"/>
                    <a:pt x="9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24"/>
                    <a:pt x="9" y="23"/>
                    <a:pt x="10" y="22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19"/>
                    <a:pt x="10" y="18"/>
                    <a:pt x="11" y="18"/>
                  </a:cubicBezTo>
                  <a:cubicBezTo>
                    <a:pt x="11" y="16"/>
                    <a:pt x="11" y="15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9" y="17"/>
                    <a:pt x="9" y="19"/>
                    <a:pt x="9" y="20"/>
                  </a:cubicBezTo>
                  <a:cubicBezTo>
                    <a:pt x="9" y="22"/>
                    <a:pt x="8" y="23"/>
                    <a:pt x="8" y="24"/>
                  </a:cubicBezTo>
                  <a:cubicBezTo>
                    <a:pt x="8" y="26"/>
                    <a:pt x="8" y="29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28"/>
                    <a:pt x="7" y="26"/>
                    <a:pt x="7" y="23"/>
                  </a:cubicBezTo>
                  <a:cubicBezTo>
                    <a:pt x="7" y="20"/>
                    <a:pt x="6" y="18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" y="16"/>
                    <a:pt x="6" y="18"/>
                    <a:pt x="6" y="19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20"/>
                    <a:pt x="7" y="23"/>
                  </a:cubicBezTo>
                  <a:cubicBezTo>
                    <a:pt x="7" y="26"/>
                    <a:pt x="8" y="28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29"/>
                    <a:pt x="8" y="27"/>
                    <a:pt x="9" y="25"/>
                  </a:cubicBezTo>
                  <a:cubicBezTo>
                    <a:pt x="9" y="23"/>
                    <a:pt x="9" y="22"/>
                    <a:pt x="9" y="20"/>
                  </a:cubicBezTo>
                  <a:cubicBezTo>
                    <a:pt x="9" y="19"/>
                    <a:pt x="10" y="18"/>
                    <a:pt x="10" y="16"/>
                  </a:cubicBezTo>
                  <a:cubicBezTo>
                    <a:pt x="10" y="15"/>
                    <a:pt x="11" y="14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6"/>
                    <a:pt x="10" y="18"/>
                  </a:cubicBezTo>
                  <a:cubicBezTo>
                    <a:pt x="10" y="19"/>
                    <a:pt x="9" y="20"/>
                    <a:pt x="9" y="22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9" y="26"/>
                    <a:pt x="9" y="28"/>
                    <a:pt x="9" y="28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10" y="27"/>
                    <a:pt x="10" y="25"/>
                    <a:pt x="10" y="24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0" y="18"/>
                    <a:pt x="11" y="16"/>
                    <a:pt x="11" y="15"/>
                  </a:cubicBezTo>
                  <a:cubicBezTo>
                    <a:pt x="11" y="14"/>
                    <a:pt x="11" y="14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1" y="13"/>
                    <a:pt x="10" y="14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10" y="22"/>
                    <a:pt x="10" y="20"/>
                    <a:pt x="10" y="18"/>
                  </a:cubicBezTo>
                  <a:cubicBezTo>
                    <a:pt x="11" y="15"/>
                    <a:pt x="12" y="13"/>
                    <a:pt x="13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0" y="13"/>
                    <a:pt x="9" y="17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6"/>
                    <a:pt x="10" y="13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10"/>
                    <a:pt x="9" y="12"/>
                    <a:pt x="8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7"/>
                    <a:pt x="9" y="15"/>
                    <a:pt x="10" y="13"/>
                  </a:cubicBezTo>
                  <a:cubicBezTo>
                    <a:pt x="11" y="11"/>
                    <a:pt x="13" y="9"/>
                    <a:pt x="14" y="7"/>
                  </a:cubicBezTo>
                  <a:cubicBezTo>
                    <a:pt x="14" y="7"/>
                    <a:pt x="14" y="6"/>
                    <a:pt x="14" y="7"/>
                  </a:cubicBezTo>
                  <a:cubicBezTo>
                    <a:pt x="13" y="7"/>
                    <a:pt x="12" y="8"/>
                    <a:pt x="11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7" y="14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6" y="15"/>
                    <a:pt x="6" y="14"/>
                  </a:cubicBezTo>
                  <a:cubicBezTo>
                    <a:pt x="7" y="14"/>
                    <a:pt x="8" y="13"/>
                    <a:pt x="8" y="12"/>
                  </a:cubicBezTo>
                  <a:cubicBezTo>
                    <a:pt x="10" y="10"/>
                    <a:pt x="12" y="9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10"/>
                    <a:pt x="7" y="13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7" y="14"/>
                    <a:pt x="8" y="12"/>
                  </a:cubicBezTo>
                  <a:cubicBezTo>
                    <a:pt x="9" y="10"/>
                    <a:pt x="11" y="9"/>
                    <a:pt x="12" y="7"/>
                  </a:cubicBezTo>
                  <a:cubicBezTo>
                    <a:pt x="12" y="7"/>
                    <a:pt x="12" y="6"/>
                    <a:pt x="12" y="7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6" y="12"/>
                    <a:pt x="4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3"/>
                    <a:pt x="5" y="12"/>
                  </a:cubicBezTo>
                  <a:cubicBezTo>
                    <a:pt x="5" y="12"/>
                    <a:pt x="6" y="11"/>
                    <a:pt x="7" y="10"/>
                  </a:cubicBezTo>
                  <a:cubicBezTo>
                    <a:pt x="8" y="9"/>
                    <a:pt x="10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8"/>
                    <a:pt x="9" y="9"/>
                    <a:pt x="8" y="10"/>
                  </a:cubicBezTo>
                  <a:cubicBezTo>
                    <a:pt x="7" y="12"/>
                    <a:pt x="6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8" y="9"/>
                    <a:pt x="9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9" y="10"/>
                    <a:pt x="7" y="11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6" y="11"/>
                    <a:pt x="5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7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1"/>
                    <a:pt x="7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8"/>
                    <a:pt x="4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4" y="9"/>
                    <a:pt x="3" y="11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1"/>
                    <a:pt x="5" y="9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3" y="8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9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3" y="9"/>
                    <a:pt x="5" y="7"/>
                  </a:cubicBezTo>
                  <a:cubicBezTo>
                    <a:pt x="6" y="5"/>
                    <a:pt x="8" y="3"/>
                    <a:pt x="10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3"/>
                    <a:pt x="10" y="2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1"/>
                    <a:pt x="15" y="2"/>
                  </a:cubicBezTo>
                  <a:cubicBezTo>
                    <a:pt x="14" y="2"/>
                    <a:pt x="12" y="2"/>
                    <a:pt x="11" y="3"/>
                  </a:cubicBezTo>
                  <a:cubicBezTo>
                    <a:pt x="8" y="4"/>
                    <a:pt x="5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5" y="7"/>
                    <a:pt x="6" y="6"/>
                    <a:pt x="8" y="5"/>
                  </a:cubicBezTo>
                  <a:cubicBezTo>
                    <a:pt x="10" y="4"/>
                    <a:pt x="11" y="3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0" y="1"/>
                    <a:pt x="22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3"/>
                    <a:pt x="16" y="3"/>
                    <a:pt x="13" y="5"/>
                  </a:cubicBezTo>
                  <a:cubicBezTo>
                    <a:pt x="11" y="6"/>
                    <a:pt x="9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8" y="7"/>
                    <a:pt x="10" y="6"/>
                  </a:cubicBezTo>
                  <a:cubicBezTo>
                    <a:pt x="11" y="5"/>
                    <a:pt x="13" y="5"/>
                    <a:pt x="14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21" y="3"/>
                    <a:pt x="22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8" y="5"/>
                    <a:pt x="16" y="6"/>
                    <a:pt x="15" y="7"/>
                  </a:cubicBezTo>
                  <a:cubicBezTo>
                    <a:pt x="12" y="9"/>
                    <a:pt x="9" y="1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2"/>
                    <a:pt x="12" y="10"/>
                    <a:pt x="15" y="9"/>
                  </a:cubicBezTo>
                  <a:cubicBezTo>
                    <a:pt x="18" y="7"/>
                    <a:pt x="21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5"/>
                    <a:pt x="18" y="6"/>
                    <a:pt x="15" y="8"/>
                  </a:cubicBezTo>
                  <a:cubicBezTo>
                    <a:pt x="13" y="10"/>
                    <a:pt x="11" y="13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3"/>
                    <a:pt x="14" y="11"/>
                    <a:pt x="17" y="9"/>
                  </a:cubicBezTo>
                  <a:cubicBezTo>
                    <a:pt x="18" y="8"/>
                    <a:pt x="19" y="8"/>
                    <a:pt x="21" y="7"/>
                  </a:cubicBezTo>
                  <a:cubicBezTo>
                    <a:pt x="22" y="7"/>
                    <a:pt x="24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8"/>
                    <a:pt x="19" y="8"/>
                  </a:cubicBezTo>
                  <a:cubicBezTo>
                    <a:pt x="18" y="9"/>
                    <a:pt x="16" y="10"/>
                    <a:pt x="15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0" y="15"/>
                    <a:pt x="9" y="16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10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1"/>
                    <a:pt x="17" y="11"/>
                    <a:pt x="18" y="10"/>
                  </a:cubicBezTo>
                  <a:cubicBezTo>
                    <a:pt x="20" y="9"/>
                    <a:pt x="21" y="8"/>
                    <a:pt x="23" y="8"/>
                  </a:cubicBezTo>
                  <a:cubicBezTo>
                    <a:pt x="23" y="8"/>
                    <a:pt x="24" y="9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1" y="9"/>
                    <a:pt x="20" y="9"/>
                    <a:pt x="19" y="9"/>
                  </a:cubicBezTo>
                  <a:cubicBezTo>
                    <a:pt x="17" y="10"/>
                    <a:pt x="16" y="11"/>
                    <a:pt x="15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1" y="16"/>
                    <a:pt x="12" y="15"/>
                    <a:pt x="13" y="13"/>
                  </a:cubicBezTo>
                  <a:cubicBezTo>
                    <a:pt x="14" y="12"/>
                    <a:pt x="15" y="11"/>
                    <a:pt x="17" y="10"/>
                  </a:cubicBezTo>
                  <a:cubicBezTo>
                    <a:pt x="20" y="8"/>
                    <a:pt x="24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4" y="6"/>
                    <a:pt x="20" y="7"/>
                    <a:pt x="17" y="9"/>
                  </a:cubicBezTo>
                  <a:cubicBezTo>
                    <a:pt x="16" y="9"/>
                    <a:pt x="15" y="10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10" y="15"/>
                    <a:pt x="11" y="16"/>
                    <a:pt x="11" y="15"/>
                  </a:cubicBezTo>
                  <a:cubicBezTo>
                    <a:pt x="13" y="13"/>
                    <a:pt x="16" y="11"/>
                    <a:pt x="20" y="9"/>
                  </a:cubicBezTo>
                  <a:cubicBezTo>
                    <a:pt x="22" y="8"/>
                    <a:pt x="25" y="7"/>
                    <a:pt x="28" y="7"/>
                  </a:cubicBezTo>
                  <a:cubicBezTo>
                    <a:pt x="30" y="7"/>
                    <a:pt x="31" y="7"/>
                    <a:pt x="32" y="7"/>
                  </a:cubicBezTo>
                  <a:cubicBezTo>
                    <a:pt x="33" y="7"/>
                    <a:pt x="35" y="8"/>
                    <a:pt x="36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5" y="8"/>
                    <a:pt x="34" y="8"/>
                    <a:pt x="33" y="8"/>
                  </a:cubicBezTo>
                  <a:cubicBezTo>
                    <a:pt x="32" y="8"/>
                    <a:pt x="31" y="8"/>
                    <a:pt x="30" y="7"/>
                  </a:cubicBezTo>
                  <a:cubicBezTo>
                    <a:pt x="28" y="7"/>
                    <a:pt x="26" y="7"/>
                    <a:pt x="24" y="8"/>
                  </a:cubicBezTo>
                  <a:cubicBezTo>
                    <a:pt x="20" y="8"/>
                    <a:pt x="17" y="10"/>
                    <a:pt x="13" y="12"/>
                  </a:cubicBezTo>
                  <a:cubicBezTo>
                    <a:pt x="13" y="12"/>
                    <a:pt x="13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6" y="12"/>
                    <a:pt x="19" y="9"/>
                    <a:pt x="23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7" y="7"/>
                    <a:pt x="29" y="7"/>
                    <a:pt x="30" y="7"/>
                  </a:cubicBezTo>
                  <a:cubicBezTo>
                    <a:pt x="30" y="8"/>
                    <a:pt x="30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9"/>
                    <a:pt x="27" y="9"/>
                    <a:pt x="25" y="9"/>
                  </a:cubicBezTo>
                  <a:cubicBezTo>
                    <a:pt x="23" y="10"/>
                    <a:pt x="22" y="10"/>
                    <a:pt x="20" y="10"/>
                  </a:cubicBezTo>
                  <a:cubicBezTo>
                    <a:pt x="18" y="11"/>
                    <a:pt x="17" y="11"/>
                    <a:pt x="16" y="12"/>
                  </a:cubicBezTo>
                  <a:cubicBezTo>
                    <a:pt x="14" y="13"/>
                    <a:pt x="13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3"/>
                    <a:pt x="18" y="11"/>
                    <a:pt x="22" y="10"/>
                  </a:cubicBezTo>
                  <a:cubicBezTo>
                    <a:pt x="24" y="10"/>
                    <a:pt x="25" y="9"/>
                    <a:pt x="27" y="9"/>
                  </a:cubicBezTo>
                  <a:cubicBezTo>
                    <a:pt x="29" y="9"/>
                    <a:pt x="31" y="9"/>
                    <a:pt x="32" y="9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0" y="7"/>
                    <a:pt x="27" y="7"/>
                    <a:pt x="24" y="8"/>
                  </a:cubicBezTo>
                  <a:cubicBezTo>
                    <a:pt x="21" y="8"/>
                    <a:pt x="18" y="9"/>
                    <a:pt x="16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8" y="11"/>
                    <a:pt x="19" y="10"/>
                  </a:cubicBezTo>
                  <a:cubicBezTo>
                    <a:pt x="20" y="10"/>
                    <a:pt x="21" y="9"/>
                    <a:pt x="22" y="9"/>
                  </a:cubicBezTo>
                  <a:cubicBezTo>
                    <a:pt x="25" y="8"/>
                    <a:pt x="27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1365250" y="3124201"/>
              <a:ext cx="457200" cy="822325"/>
            </a:xfrm>
            <a:custGeom>
              <a:avLst/>
              <a:gdLst>
                <a:gd name="T0" fmla="*/ 7 w 20"/>
                <a:gd name="T1" fmla="*/ 17 h 36"/>
                <a:gd name="T2" fmla="*/ 6 w 20"/>
                <a:gd name="T3" fmla="*/ 5 h 36"/>
                <a:gd name="T4" fmla="*/ 9 w 20"/>
                <a:gd name="T5" fmla="*/ 22 h 36"/>
                <a:gd name="T6" fmla="*/ 5 w 20"/>
                <a:gd name="T7" fmla="*/ 14 h 36"/>
                <a:gd name="T8" fmla="*/ 7 w 20"/>
                <a:gd name="T9" fmla="*/ 19 h 36"/>
                <a:gd name="T10" fmla="*/ 5 w 20"/>
                <a:gd name="T11" fmla="*/ 11 h 36"/>
                <a:gd name="T12" fmla="*/ 8 w 20"/>
                <a:gd name="T13" fmla="*/ 21 h 36"/>
                <a:gd name="T14" fmla="*/ 2 w 20"/>
                <a:gd name="T15" fmla="*/ 18 h 36"/>
                <a:gd name="T16" fmla="*/ 3 w 20"/>
                <a:gd name="T17" fmla="*/ 19 h 36"/>
                <a:gd name="T18" fmla="*/ 8 w 20"/>
                <a:gd name="T19" fmla="*/ 31 h 36"/>
                <a:gd name="T20" fmla="*/ 3 w 20"/>
                <a:gd name="T21" fmla="*/ 19 h 36"/>
                <a:gd name="T22" fmla="*/ 9 w 20"/>
                <a:gd name="T23" fmla="*/ 31 h 36"/>
                <a:gd name="T24" fmla="*/ 4 w 20"/>
                <a:gd name="T25" fmla="*/ 7 h 36"/>
                <a:gd name="T26" fmla="*/ 8 w 20"/>
                <a:gd name="T27" fmla="*/ 27 h 36"/>
                <a:gd name="T28" fmla="*/ 3 w 20"/>
                <a:gd name="T29" fmla="*/ 4 h 36"/>
                <a:gd name="T30" fmla="*/ 3 w 20"/>
                <a:gd name="T31" fmla="*/ 14 h 36"/>
                <a:gd name="T32" fmla="*/ 4 w 20"/>
                <a:gd name="T33" fmla="*/ 12 h 36"/>
                <a:gd name="T34" fmla="*/ 9 w 20"/>
                <a:gd name="T35" fmla="*/ 25 h 36"/>
                <a:gd name="T36" fmla="*/ 5 w 20"/>
                <a:gd name="T37" fmla="*/ 12 h 36"/>
                <a:gd name="T38" fmla="*/ 14 w 20"/>
                <a:gd name="T39" fmla="*/ 33 h 36"/>
                <a:gd name="T40" fmla="*/ 9 w 20"/>
                <a:gd name="T41" fmla="*/ 2 h 36"/>
                <a:gd name="T42" fmla="*/ 12 w 20"/>
                <a:gd name="T43" fmla="*/ 28 h 36"/>
                <a:gd name="T44" fmla="*/ 9 w 20"/>
                <a:gd name="T45" fmla="*/ 9 h 36"/>
                <a:gd name="T46" fmla="*/ 12 w 20"/>
                <a:gd name="T47" fmla="*/ 29 h 36"/>
                <a:gd name="T48" fmla="*/ 9 w 20"/>
                <a:gd name="T49" fmla="*/ 5 h 36"/>
                <a:gd name="T50" fmla="*/ 11 w 20"/>
                <a:gd name="T51" fmla="*/ 17 h 36"/>
                <a:gd name="T52" fmla="*/ 12 w 20"/>
                <a:gd name="T53" fmla="*/ 18 h 36"/>
                <a:gd name="T54" fmla="*/ 16 w 20"/>
                <a:gd name="T55" fmla="*/ 27 h 36"/>
                <a:gd name="T56" fmla="*/ 11 w 20"/>
                <a:gd name="T57" fmla="*/ 13 h 36"/>
                <a:gd name="T58" fmla="*/ 12 w 20"/>
                <a:gd name="T59" fmla="*/ 14 h 36"/>
                <a:gd name="T60" fmla="*/ 11 w 20"/>
                <a:gd name="T61" fmla="*/ 13 h 36"/>
                <a:gd name="T62" fmla="*/ 19 w 20"/>
                <a:gd name="T63" fmla="*/ 35 h 36"/>
                <a:gd name="T64" fmla="*/ 8 w 20"/>
                <a:gd name="T65" fmla="*/ 6 h 36"/>
                <a:gd name="T66" fmla="*/ 18 w 20"/>
                <a:gd name="T67" fmla="*/ 35 h 36"/>
                <a:gd name="T68" fmla="*/ 13 w 20"/>
                <a:gd name="T69" fmla="*/ 28 h 36"/>
                <a:gd name="T70" fmla="*/ 8 w 20"/>
                <a:gd name="T71" fmla="*/ 5 h 36"/>
                <a:gd name="T72" fmla="*/ 16 w 20"/>
                <a:gd name="T73" fmla="*/ 32 h 36"/>
                <a:gd name="T74" fmla="*/ 10 w 20"/>
                <a:gd name="T75" fmla="*/ 4 h 36"/>
                <a:gd name="T76" fmla="*/ 12 w 20"/>
                <a:gd name="T77" fmla="*/ 30 h 36"/>
                <a:gd name="T78" fmla="*/ 6 w 20"/>
                <a:gd name="T79" fmla="*/ 16 h 36"/>
                <a:gd name="T80" fmla="*/ 5 w 20"/>
                <a:gd name="T81" fmla="*/ 16 h 36"/>
                <a:gd name="T82" fmla="*/ 11 w 20"/>
                <a:gd name="T83" fmla="*/ 32 h 36"/>
                <a:gd name="T84" fmla="*/ 2 w 20"/>
                <a:gd name="T85" fmla="*/ 10 h 36"/>
                <a:gd name="T86" fmla="*/ 3 w 20"/>
                <a:gd name="T87" fmla="*/ 8 h 36"/>
                <a:gd name="T88" fmla="*/ 2 w 20"/>
                <a:gd name="T89" fmla="*/ 11 h 36"/>
                <a:gd name="T90" fmla="*/ 4 w 20"/>
                <a:gd name="T91" fmla="*/ 13 h 36"/>
                <a:gd name="T92" fmla="*/ 10 w 20"/>
                <a:gd name="T93" fmla="*/ 34 h 36"/>
                <a:gd name="T94" fmla="*/ 2 w 20"/>
                <a:gd name="T95" fmla="*/ 6 h 36"/>
                <a:gd name="T96" fmla="*/ 3 w 20"/>
                <a:gd name="T97" fmla="*/ 21 h 36"/>
                <a:gd name="T98" fmla="*/ 5 w 20"/>
                <a:gd name="T99" fmla="*/ 23 h 36"/>
                <a:gd name="T100" fmla="*/ 2 w 20"/>
                <a:gd name="T101" fmla="*/ 15 h 36"/>
                <a:gd name="T102" fmla="*/ 13 w 20"/>
                <a:gd name="T103" fmla="*/ 32 h 36"/>
                <a:gd name="T104" fmla="*/ 4 w 20"/>
                <a:gd name="T105" fmla="*/ 5 h 36"/>
                <a:gd name="T106" fmla="*/ 15 w 20"/>
                <a:gd name="T107" fmla="*/ 31 h 36"/>
                <a:gd name="T108" fmla="*/ 5 w 20"/>
                <a:gd name="T109" fmla="*/ 3 h 36"/>
                <a:gd name="T110" fmla="*/ 8 w 20"/>
                <a:gd name="T111" fmla="*/ 20 h 36"/>
                <a:gd name="T112" fmla="*/ 6 w 20"/>
                <a:gd name="T113" fmla="*/ 3 h 36"/>
                <a:gd name="T114" fmla="*/ 9 w 20"/>
                <a:gd name="T11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" h="36">
                  <a:moveTo>
                    <a:pt x="9" y="3"/>
                  </a:moveTo>
                  <a:cubicBezTo>
                    <a:pt x="7" y="6"/>
                    <a:pt x="6" y="8"/>
                    <a:pt x="6" y="11"/>
                  </a:cubicBezTo>
                  <a:cubicBezTo>
                    <a:pt x="6" y="13"/>
                    <a:pt x="7" y="14"/>
                    <a:pt x="7" y="16"/>
                  </a:cubicBezTo>
                  <a:cubicBezTo>
                    <a:pt x="8" y="17"/>
                    <a:pt x="8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5" y="5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10"/>
                    <a:pt x="6" y="12"/>
                    <a:pt x="7" y="14"/>
                  </a:cubicBezTo>
                  <a:cubicBezTo>
                    <a:pt x="7" y="17"/>
                    <a:pt x="7" y="20"/>
                    <a:pt x="9" y="23"/>
                  </a:cubicBezTo>
                  <a:cubicBezTo>
                    <a:pt x="9" y="23"/>
                    <a:pt x="9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9" y="22"/>
                    <a:pt x="9" y="22"/>
                  </a:cubicBezTo>
                  <a:cubicBezTo>
                    <a:pt x="8" y="21"/>
                    <a:pt x="8" y="20"/>
                    <a:pt x="8" y="19"/>
                  </a:cubicBezTo>
                  <a:cubicBezTo>
                    <a:pt x="7" y="17"/>
                    <a:pt x="6" y="15"/>
                    <a:pt x="6" y="14"/>
                  </a:cubicBezTo>
                  <a:cubicBezTo>
                    <a:pt x="5" y="10"/>
                    <a:pt x="5" y="6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5" y="6"/>
                    <a:pt x="5" y="8"/>
                  </a:cubicBezTo>
                  <a:cubicBezTo>
                    <a:pt x="5" y="10"/>
                    <a:pt x="5" y="12"/>
                    <a:pt x="5" y="14"/>
                  </a:cubicBezTo>
                  <a:cubicBezTo>
                    <a:pt x="6" y="16"/>
                    <a:pt x="6" y="18"/>
                    <a:pt x="7" y="20"/>
                  </a:cubicBezTo>
                  <a:cubicBezTo>
                    <a:pt x="8" y="22"/>
                    <a:pt x="8" y="23"/>
                    <a:pt x="10" y="25"/>
                  </a:cubicBezTo>
                  <a:cubicBezTo>
                    <a:pt x="11" y="27"/>
                    <a:pt x="13" y="2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2" y="29"/>
                    <a:pt x="11" y="26"/>
                    <a:pt x="9" y="23"/>
                  </a:cubicBezTo>
                  <a:cubicBezTo>
                    <a:pt x="8" y="22"/>
                    <a:pt x="8" y="20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3"/>
                    <a:pt x="6" y="15"/>
                    <a:pt x="6" y="17"/>
                  </a:cubicBezTo>
                  <a:cubicBezTo>
                    <a:pt x="7" y="18"/>
                    <a:pt x="7" y="20"/>
                    <a:pt x="8" y="22"/>
                  </a:cubicBezTo>
                  <a:cubicBezTo>
                    <a:pt x="8" y="23"/>
                    <a:pt x="9" y="25"/>
                    <a:pt x="10" y="26"/>
                  </a:cubicBezTo>
                  <a:cubicBezTo>
                    <a:pt x="10" y="28"/>
                    <a:pt x="12" y="30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8"/>
                    <a:pt x="10" y="24"/>
                    <a:pt x="8" y="21"/>
                  </a:cubicBezTo>
                  <a:cubicBezTo>
                    <a:pt x="6" y="17"/>
                    <a:pt x="5" y="13"/>
                    <a:pt x="5" y="9"/>
                  </a:cubicBezTo>
                  <a:cubicBezTo>
                    <a:pt x="4" y="7"/>
                    <a:pt x="4" y="4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9"/>
                    <a:pt x="2" y="11"/>
                    <a:pt x="2" y="13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3" y="20"/>
                    <a:pt x="3" y="22"/>
                    <a:pt x="4" y="23"/>
                  </a:cubicBezTo>
                  <a:cubicBezTo>
                    <a:pt x="6" y="26"/>
                    <a:pt x="7" y="28"/>
                    <a:pt x="9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9" y="28"/>
                    <a:pt x="8" y="28"/>
                    <a:pt x="8" y="27"/>
                  </a:cubicBezTo>
                  <a:cubicBezTo>
                    <a:pt x="7" y="26"/>
                    <a:pt x="7" y="26"/>
                    <a:pt x="6" y="25"/>
                  </a:cubicBezTo>
                  <a:cubicBezTo>
                    <a:pt x="5" y="23"/>
                    <a:pt x="4" y="21"/>
                    <a:pt x="3" y="19"/>
                  </a:cubicBezTo>
                  <a:cubicBezTo>
                    <a:pt x="2" y="15"/>
                    <a:pt x="1" y="11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9"/>
                    <a:pt x="1" y="13"/>
                    <a:pt x="1" y="17"/>
                  </a:cubicBezTo>
                  <a:cubicBezTo>
                    <a:pt x="2" y="21"/>
                    <a:pt x="4" y="24"/>
                    <a:pt x="6" y="28"/>
                  </a:cubicBezTo>
                  <a:cubicBezTo>
                    <a:pt x="7" y="29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6" y="28"/>
                    <a:pt x="5" y="25"/>
                    <a:pt x="3" y="22"/>
                  </a:cubicBezTo>
                  <a:cubicBezTo>
                    <a:pt x="2" y="18"/>
                    <a:pt x="1" y="15"/>
                    <a:pt x="1" y="11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0"/>
                    <a:pt x="2" y="14"/>
                    <a:pt x="3" y="19"/>
                  </a:cubicBezTo>
                  <a:cubicBezTo>
                    <a:pt x="3" y="21"/>
                    <a:pt x="4" y="23"/>
                    <a:pt x="5" y="24"/>
                  </a:cubicBezTo>
                  <a:cubicBezTo>
                    <a:pt x="5" y="25"/>
                    <a:pt x="5" y="26"/>
                    <a:pt x="6" y="27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8" y="31"/>
                    <a:pt x="9" y="33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2"/>
                    <a:pt x="9" y="31"/>
                  </a:cubicBezTo>
                  <a:cubicBezTo>
                    <a:pt x="9" y="30"/>
                    <a:pt x="9" y="29"/>
                    <a:pt x="8" y="28"/>
                  </a:cubicBezTo>
                  <a:cubicBezTo>
                    <a:pt x="7" y="26"/>
                    <a:pt x="7" y="24"/>
                    <a:pt x="6" y="22"/>
                  </a:cubicBezTo>
                  <a:cubicBezTo>
                    <a:pt x="5" y="18"/>
                    <a:pt x="4" y="14"/>
                    <a:pt x="4" y="10"/>
                  </a:cubicBezTo>
                  <a:cubicBezTo>
                    <a:pt x="3" y="8"/>
                    <a:pt x="4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2"/>
                    <a:pt x="4" y="14"/>
                    <a:pt x="4" y="16"/>
                  </a:cubicBezTo>
                  <a:cubicBezTo>
                    <a:pt x="4" y="20"/>
                    <a:pt x="5" y="23"/>
                    <a:pt x="7" y="26"/>
                  </a:cubicBezTo>
                  <a:cubicBezTo>
                    <a:pt x="8" y="29"/>
                    <a:pt x="10" y="31"/>
                    <a:pt x="11" y="32"/>
                  </a:cubicBezTo>
                  <a:cubicBezTo>
                    <a:pt x="12" y="33"/>
                    <a:pt x="12" y="32"/>
                    <a:pt x="12" y="32"/>
                  </a:cubicBezTo>
                  <a:cubicBezTo>
                    <a:pt x="11" y="31"/>
                    <a:pt x="9" y="29"/>
                    <a:pt x="8" y="27"/>
                  </a:cubicBezTo>
                  <a:cubicBezTo>
                    <a:pt x="7" y="26"/>
                    <a:pt x="6" y="24"/>
                    <a:pt x="5" y="22"/>
                  </a:cubicBezTo>
                  <a:cubicBezTo>
                    <a:pt x="4" y="18"/>
                    <a:pt x="3" y="14"/>
                    <a:pt x="3" y="10"/>
                  </a:cubicBezTo>
                  <a:cubicBezTo>
                    <a:pt x="3" y="8"/>
                    <a:pt x="3" y="7"/>
                    <a:pt x="3" y="5"/>
                  </a:cubicBezTo>
                  <a:cubicBezTo>
                    <a:pt x="3" y="4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2" y="9"/>
                    <a:pt x="2" y="11"/>
                    <a:pt x="2" y="13"/>
                  </a:cubicBezTo>
                  <a:cubicBezTo>
                    <a:pt x="2" y="17"/>
                    <a:pt x="4" y="21"/>
                    <a:pt x="6" y="24"/>
                  </a:cubicBezTo>
                  <a:cubicBezTo>
                    <a:pt x="6" y="25"/>
                    <a:pt x="6" y="25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5" y="22"/>
                    <a:pt x="3" y="18"/>
                    <a:pt x="3" y="14"/>
                  </a:cubicBezTo>
                  <a:cubicBezTo>
                    <a:pt x="2" y="11"/>
                    <a:pt x="2" y="7"/>
                    <a:pt x="2" y="4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4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6"/>
                    <a:pt x="6" y="20"/>
                    <a:pt x="7" y="24"/>
                  </a:cubicBezTo>
                  <a:cubicBezTo>
                    <a:pt x="8" y="27"/>
                    <a:pt x="9" y="29"/>
                    <a:pt x="11" y="31"/>
                  </a:cubicBezTo>
                  <a:cubicBezTo>
                    <a:pt x="11" y="32"/>
                    <a:pt x="12" y="33"/>
                    <a:pt x="12" y="34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2"/>
                    <a:pt x="11" y="28"/>
                    <a:pt x="9" y="25"/>
                  </a:cubicBezTo>
                  <a:cubicBezTo>
                    <a:pt x="7" y="21"/>
                    <a:pt x="6" y="17"/>
                    <a:pt x="5" y="12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5" y="9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6" y="14"/>
                    <a:pt x="6" y="17"/>
                    <a:pt x="7" y="19"/>
                  </a:cubicBezTo>
                  <a:cubicBezTo>
                    <a:pt x="7" y="20"/>
                    <a:pt x="7" y="22"/>
                    <a:pt x="8" y="24"/>
                  </a:cubicBezTo>
                  <a:cubicBezTo>
                    <a:pt x="8" y="25"/>
                    <a:pt x="9" y="27"/>
                    <a:pt x="10" y="28"/>
                  </a:cubicBezTo>
                  <a:cubicBezTo>
                    <a:pt x="10" y="31"/>
                    <a:pt x="12" y="33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2" y="28"/>
                    <a:pt x="11" y="26"/>
                    <a:pt x="10" y="24"/>
                  </a:cubicBezTo>
                  <a:cubicBezTo>
                    <a:pt x="9" y="20"/>
                    <a:pt x="8" y="16"/>
                    <a:pt x="8" y="12"/>
                  </a:cubicBezTo>
                  <a:cubicBezTo>
                    <a:pt x="8" y="10"/>
                    <a:pt x="8" y="8"/>
                    <a:pt x="8" y="6"/>
                  </a:cubicBezTo>
                  <a:cubicBezTo>
                    <a:pt x="8" y="5"/>
                    <a:pt x="8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8" y="15"/>
                    <a:pt x="8" y="19"/>
                    <a:pt x="9" y="22"/>
                  </a:cubicBezTo>
                  <a:cubicBezTo>
                    <a:pt x="10" y="25"/>
                    <a:pt x="10" y="27"/>
                    <a:pt x="12" y="28"/>
                  </a:cubicBezTo>
                  <a:cubicBezTo>
                    <a:pt x="13" y="30"/>
                    <a:pt x="14" y="32"/>
                    <a:pt x="16" y="32"/>
                  </a:cubicBezTo>
                  <a:cubicBezTo>
                    <a:pt x="16" y="33"/>
                    <a:pt x="17" y="32"/>
                    <a:pt x="16" y="32"/>
                  </a:cubicBezTo>
                  <a:cubicBezTo>
                    <a:pt x="16" y="31"/>
                    <a:pt x="15" y="31"/>
                    <a:pt x="15" y="30"/>
                  </a:cubicBezTo>
                  <a:cubicBezTo>
                    <a:pt x="14" y="29"/>
                    <a:pt x="14" y="28"/>
                    <a:pt x="13" y="27"/>
                  </a:cubicBezTo>
                  <a:cubicBezTo>
                    <a:pt x="12" y="25"/>
                    <a:pt x="12" y="24"/>
                    <a:pt x="11" y="22"/>
                  </a:cubicBezTo>
                  <a:cubicBezTo>
                    <a:pt x="10" y="18"/>
                    <a:pt x="9" y="13"/>
                    <a:pt x="9" y="9"/>
                  </a:cubicBezTo>
                  <a:cubicBezTo>
                    <a:pt x="9" y="8"/>
                    <a:pt x="8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8" y="9"/>
                    <a:pt x="9" y="10"/>
                    <a:pt x="9" y="11"/>
                  </a:cubicBezTo>
                  <a:cubicBezTo>
                    <a:pt x="9" y="13"/>
                    <a:pt x="9" y="16"/>
                    <a:pt x="9" y="18"/>
                  </a:cubicBezTo>
                  <a:cubicBezTo>
                    <a:pt x="10" y="22"/>
                    <a:pt x="11" y="26"/>
                    <a:pt x="12" y="29"/>
                  </a:cubicBezTo>
                  <a:cubicBezTo>
                    <a:pt x="13" y="32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2"/>
                    <a:pt x="14" y="28"/>
                    <a:pt x="12" y="24"/>
                  </a:cubicBezTo>
                  <a:cubicBezTo>
                    <a:pt x="12" y="23"/>
                    <a:pt x="11" y="21"/>
                    <a:pt x="11" y="19"/>
                  </a:cubicBezTo>
                  <a:cubicBezTo>
                    <a:pt x="10" y="17"/>
                    <a:pt x="10" y="15"/>
                    <a:pt x="9" y="13"/>
                  </a:cubicBezTo>
                  <a:cubicBezTo>
                    <a:pt x="9" y="11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13"/>
                    <a:pt x="10" y="21"/>
                    <a:pt x="14" y="28"/>
                  </a:cubicBezTo>
                  <a:cubicBezTo>
                    <a:pt x="15" y="31"/>
                    <a:pt x="17" y="33"/>
                    <a:pt x="18" y="35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7" y="31"/>
                    <a:pt x="15" y="27"/>
                    <a:pt x="14" y="23"/>
                  </a:cubicBezTo>
                  <a:cubicBezTo>
                    <a:pt x="13" y="21"/>
                    <a:pt x="12" y="19"/>
                    <a:pt x="11" y="17"/>
                  </a:cubicBezTo>
                  <a:cubicBezTo>
                    <a:pt x="11" y="15"/>
                    <a:pt x="10" y="13"/>
                    <a:pt x="9" y="11"/>
                  </a:cubicBezTo>
                  <a:cubicBezTo>
                    <a:pt x="9" y="9"/>
                    <a:pt x="9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8"/>
                    <a:pt x="9" y="9"/>
                  </a:cubicBezTo>
                  <a:cubicBezTo>
                    <a:pt x="9" y="10"/>
                    <a:pt x="10" y="11"/>
                    <a:pt x="10" y="12"/>
                  </a:cubicBezTo>
                  <a:cubicBezTo>
                    <a:pt x="10" y="14"/>
                    <a:pt x="11" y="16"/>
                    <a:pt x="12" y="18"/>
                  </a:cubicBezTo>
                  <a:cubicBezTo>
                    <a:pt x="13" y="22"/>
                    <a:pt x="14" y="26"/>
                    <a:pt x="16" y="30"/>
                  </a:cubicBezTo>
                  <a:cubicBezTo>
                    <a:pt x="17" y="32"/>
                    <a:pt x="18" y="34"/>
                    <a:pt x="19" y="35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20" y="35"/>
                    <a:pt x="20" y="34"/>
                    <a:pt x="20" y="34"/>
                  </a:cubicBezTo>
                  <a:cubicBezTo>
                    <a:pt x="19" y="33"/>
                    <a:pt x="19" y="33"/>
                    <a:pt x="19" y="32"/>
                  </a:cubicBezTo>
                  <a:cubicBezTo>
                    <a:pt x="18" y="30"/>
                    <a:pt x="17" y="29"/>
                    <a:pt x="16" y="27"/>
                  </a:cubicBezTo>
                  <a:cubicBezTo>
                    <a:pt x="15" y="23"/>
                    <a:pt x="13" y="19"/>
                    <a:pt x="11" y="15"/>
                  </a:cubicBezTo>
                  <a:cubicBezTo>
                    <a:pt x="11" y="14"/>
                    <a:pt x="11" y="13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3" y="19"/>
                    <a:pt x="14" y="23"/>
                    <a:pt x="15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8"/>
                    <a:pt x="17" y="28"/>
                    <a:pt x="16" y="28"/>
                  </a:cubicBezTo>
                  <a:cubicBezTo>
                    <a:pt x="15" y="24"/>
                    <a:pt x="13" y="20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0" y="11"/>
                    <a:pt x="10" y="12"/>
                    <a:pt x="11" y="13"/>
                  </a:cubicBezTo>
                  <a:cubicBezTo>
                    <a:pt x="11" y="15"/>
                    <a:pt x="12" y="17"/>
                    <a:pt x="13" y="19"/>
                  </a:cubicBezTo>
                  <a:cubicBezTo>
                    <a:pt x="13" y="21"/>
                    <a:pt x="14" y="23"/>
                    <a:pt x="15" y="25"/>
                  </a:cubicBezTo>
                  <a:cubicBezTo>
                    <a:pt x="16" y="27"/>
                    <a:pt x="17" y="29"/>
                    <a:pt x="18" y="31"/>
                  </a:cubicBezTo>
                  <a:cubicBezTo>
                    <a:pt x="18" y="32"/>
                    <a:pt x="19" y="32"/>
                    <a:pt x="19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5"/>
                    <a:pt x="19" y="35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17" y="32"/>
                    <a:pt x="16" y="28"/>
                    <a:pt x="14" y="24"/>
                  </a:cubicBezTo>
                  <a:cubicBezTo>
                    <a:pt x="13" y="22"/>
                    <a:pt x="13" y="20"/>
                    <a:pt x="12" y="18"/>
                  </a:cubicBezTo>
                  <a:cubicBezTo>
                    <a:pt x="11" y="16"/>
                    <a:pt x="11" y="14"/>
                    <a:pt x="10" y="12"/>
                  </a:cubicBezTo>
                  <a:cubicBezTo>
                    <a:pt x="10" y="11"/>
                    <a:pt x="10" y="10"/>
                    <a:pt x="9" y="9"/>
                  </a:cubicBezTo>
                  <a:cubicBezTo>
                    <a:pt x="9" y="8"/>
                    <a:pt x="9" y="7"/>
                    <a:pt x="8" y="6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9" y="11"/>
                    <a:pt x="10" y="15"/>
                    <a:pt x="12" y="19"/>
                  </a:cubicBezTo>
                  <a:cubicBezTo>
                    <a:pt x="12" y="21"/>
                    <a:pt x="13" y="23"/>
                    <a:pt x="14" y="25"/>
                  </a:cubicBezTo>
                  <a:cubicBezTo>
                    <a:pt x="15" y="27"/>
                    <a:pt x="15" y="29"/>
                    <a:pt x="16" y="31"/>
                  </a:cubicBezTo>
                  <a:cubicBezTo>
                    <a:pt x="17" y="32"/>
                    <a:pt x="17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4" y="29"/>
                    <a:pt x="11" y="21"/>
                    <a:pt x="9" y="13"/>
                  </a:cubicBezTo>
                  <a:cubicBezTo>
                    <a:pt x="9" y="10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9"/>
                    <a:pt x="9" y="13"/>
                    <a:pt x="10" y="17"/>
                  </a:cubicBezTo>
                  <a:cubicBezTo>
                    <a:pt x="10" y="18"/>
                    <a:pt x="11" y="20"/>
                    <a:pt x="11" y="22"/>
                  </a:cubicBezTo>
                  <a:cubicBezTo>
                    <a:pt x="12" y="24"/>
                    <a:pt x="13" y="26"/>
                    <a:pt x="13" y="28"/>
                  </a:cubicBezTo>
                  <a:cubicBezTo>
                    <a:pt x="14" y="30"/>
                    <a:pt x="15" y="33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1" y="29"/>
                    <a:pt x="10" y="21"/>
                    <a:pt x="9" y="13"/>
                  </a:cubicBezTo>
                  <a:cubicBezTo>
                    <a:pt x="9" y="12"/>
                    <a:pt x="9" y="10"/>
                    <a:pt x="9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2"/>
                    <a:pt x="9" y="14"/>
                    <a:pt x="9" y="16"/>
                  </a:cubicBezTo>
                  <a:cubicBezTo>
                    <a:pt x="10" y="20"/>
                    <a:pt x="11" y="24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1"/>
                    <a:pt x="12" y="28"/>
                    <a:pt x="10" y="25"/>
                  </a:cubicBezTo>
                  <a:cubicBezTo>
                    <a:pt x="9" y="22"/>
                    <a:pt x="8" y="19"/>
                    <a:pt x="8" y="15"/>
                  </a:cubicBezTo>
                  <a:cubicBezTo>
                    <a:pt x="8" y="14"/>
                    <a:pt x="8" y="12"/>
                    <a:pt x="9" y="11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4"/>
                    <a:pt x="8" y="5"/>
                  </a:cubicBezTo>
                  <a:cubicBezTo>
                    <a:pt x="7" y="7"/>
                    <a:pt x="7" y="9"/>
                    <a:pt x="7" y="11"/>
                  </a:cubicBezTo>
                  <a:cubicBezTo>
                    <a:pt x="7" y="15"/>
                    <a:pt x="9" y="19"/>
                    <a:pt x="10" y="23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1"/>
                    <a:pt x="13" y="32"/>
                    <a:pt x="13" y="32"/>
                  </a:cubicBezTo>
                  <a:cubicBezTo>
                    <a:pt x="13" y="33"/>
                    <a:pt x="14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2" y="33"/>
                    <a:pt x="10" y="29"/>
                    <a:pt x="9" y="26"/>
                  </a:cubicBezTo>
                  <a:cubicBezTo>
                    <a:pt x="9" y="25"/>
                    <a:pt x="8" y="23"/>
                    <a:pt x="8" y="22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6" y="14"/>
                    <a:pt x="6" y="13"/>
                    <a:pt x="6" y="11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9"/>
                    <a:pt x="5" y="11"/>
                  </a:cubicBezTo>
                  <a:cubicBezTo>
                    <a:pt x="5" y="13"/>
                    <a:pt x="5" y="15"/>
                    <a:pt x="5" y="16"/>
                  </a:cubicBezTo>
                  <a:cubicBezTo>
                    <a:pt x="6" y="18"/>
                    <a:pt x="7" y="21"/>
                    <a:pt x="7" y="22"/>
                  </a:cubicBezTo>
                  <a:cubicBezTo>
                    <a:pt x="8" y="24"/>
                    <a:pt x="9" y="26"/>
                    <a:pt x="10" y="28"/>
                  </a:cubicBezTo>
                  <a:cubicBezTo>
                    <a:pt x="12" y="31"/>
                    <a:pt x="13" y="33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3" y="35"/>
                    <a:pt x="13" y="34"/>
                  </a:cubicBezTo>
                  <a:cubicBezTo>
                    <a:pt x="12" y="33"/>
                    <a:pt x="12" y="33"/>
                    <a:pt x="11" y="32"/>
                  </a:cubicBezTo>
                  <a:cubicBezTo>
                    <a:pt x="10" y="30"/>
                    <a:pt x="9" y="28"/>
                    <a:pt x="8" y="26"/>
                  </a:cubicBezTo>
                  <a:cubicBezTo>
                    <a:pt x="7" y="22"/>
                    <a:pt x="5" y="18"/>
                    <a:pt x="5" y="14"/>
                  </a:cubicBezTo>
                  <a:cubicBezTo>
                    <a:pt x="4" y="12"/>
                    <a:pt x="4" y="9"/>
                    <a:pt x="4" y="7"/>
                  </a:cubicBezTo>
                  <a:cubicBezTo>
                    <a:pt x="4" y="4"/>
                    <a:pt x="4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6"/>
                    <a:pt x="2" y="10"/>
                  </a:cubicBezTo>
                  <a:cubicBezTo>
                    <a:pt x="2" y="11"/>
                    <a:pt x="2" y="13"/>
                    <a:pt x="2" y="15"/>
                  </a:cubicBezTo>
                  <a:cubicBezTo>
                    <a:pt x="3" y="17"/>
                    <a:pt x="3" y="19"/>
                    <a:pt x="4" y="21"/>
                  </a:cubicBezTo>
                  <a:cubicBezTo>
                    <a:pt x="5" y="22"/>
                    <a:pt x="6" y="24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2"/>
                    <a:pt x="3" y="18"/>
                    <a:pt x="3" y="14"/>
                  </a:cubicBezTo>
                  <a:cubicBezTo>
                    <a:pt x="2" y="12"/>
                    <a:pt x="3" y="10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2" y="7"/>
                    <a:pt x="2" y="9"/>
                    <a:pt x="2" y="11"/>
                  </a:cubicBezTo>
                  <a:cubicBezTo>
                    <a:pt x="3" y="15"/>
                    <a:pt x="4" y="19"/>
                    <a:pt x="6" y="23"/>
                  </a:cubicBezTo>
                  <a:cubicBezTo>
                    <a:pt x="6" y="25"/>
                    <a:pt x="7" y="26"/>
                    <a:pt x="8" y="28"/>
                  </a:cubicBezTo>
                  <a:cubicBezTo>
                    <a:pt x="9" y="29"/>
                    <a:pt x="11" y="31"/>
                    <a:pt x="11" y="32"/>
                  </a:cubicBezTo>
                  <a:cubicBezTo>
                    <a:pt x="11" y="32"/>
                    <a:pt x="12" y="32"/>
                    <a:pt x="12" y="32"/>
                  </a:cubicBezTo>
                  <a:cubicBezTo>
                    <a:pt x="9" y="30"/>
                    <a:pt x="7" y="27"/>
                    <a:pt x="6" y="24"/>
                  </a:cubicBezTo>
                  <a:cubicBezTo>
                    <a:pt x="5" y="20"/>
                    <a:pt x="4" y="16"/>
                    <a:pt x="4" y="13"/>
                  </a:cubicBezTo>
                  <a:cubicBezTo>
                    <a:pt x="4" y="11"/>
                    <a:pt x="4" y="10"/>
                    <a:pt x="4" y="8"/>
                  </a:cubicBezTo>
                  <a:cubicBezTo>
                    <a:pt x="4" y="7"/>
                    <a:pt x="4" y="5"/>
                    <a:pt x="4" y="4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2" y="12"/>
                    <a:pt x="4" y="20"/>
                    <a:pt x="8" y="28"/>
                  </a:cubicBezTo>
                  <a:cubicBezTo>
                    <a:pt x="8" y="29"/>
                    <a:pt x="8" y="30"/>
                    <a:pt x="9" y="31"/>
                  </a:cubicBezTo>
                  <a:cubicBezTo>
                    <a:pt x="9" y="32"/>
                    <a:pt x="10" y="33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2"/>
                    <a:pt x="8" y="31"/>
                    <a:pt x="7" y="29"/>
                  </a:cubicBezTo>
                  <a:cubicBezTo>
                    <a:pt x="6" y="28"/>
                    <a:pt x="6" y="26"/>
                    <a:pt x="5" y="24"/>
                  </a:cubicBezTo>
                  <a:cubicBezTo>
                    <a:pt x="4" y="22"/>
                    <a:pt x="4" y="20"/>
                    <a:pt x="3" y="18"/>
                  </a:cubicBezTo>
                  <a:cubicBezTo>
                    <a:pt x="3" y="16"/>
                    <a:pt x="3" y="14"/>
                    <a:pt x="2" y="11"/>
                  </a:cubicBezTo>
                  <a:cubicBezTo>
                    <a:pt x="2" y="10"/>
                    <a:pt x="2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9"/>
                    <a:pt x="1" y="13"/>
                    <a:pt x="2" y="16"/>
                  </a:cubicBezTo>
                  <a:cubicBezTo>
                    <a:pt x="2" y="20"/>
                    <a:pt x="3" y="23"/>
                    <a:pt x="5" y="26"/>
                  </a:cubicBezTo>
                  <a:cubicBezTo>
                    <a:pt x="6" y="28"/>
                    <a:pt x="7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28"/>
                    <a:pt x="4" y="24"/>
                    <a:pt x="3" y="21"/>
                  </a:cubicBezTo>
                  <a:cubicBezTo>
                    <a:pt x="2" y="19"/>
                    <a:pt x="2" y="17"/>
                    <a:pt x="1" y="15"/>
                  </a:cubicBezTo>
                  <a:cubicBezTo>
                    <a:pt x="1" y="13"/>
                    <a:pt x="1" y="11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3" y="19"/>
                    <a:pt x="4" y="21"/>
                    <a:pt x="5" y="23"/>
                  </a:cubicBezTo>
                  <a:cubicBezTo>
                    <a:pt x="5" y="24"/>
                    <a:pt x="6" y="25"/>
                    <a:pt x="6" y="25"/>
                  </a:cubicBezTo>
                  <a:cubicBezTo>
                    <a:pt x="7" y="26"/>
                    <a:pt x="7" y="27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7" y="27"/>
                    <a:pt x="4" y="24"/>
                    <a:pt x="3" y="20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2" y="13"/>
                    <a:pt x="3" y="11"/>
                    <a:pt x="3" y="9"/>
                  </a:cubicBezTo>
                  <a:cubicBezTo>
                    <a:pt x="3" y="7"/>
                    <a:pt x="3" y="4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6"/>
                    <a:pt x="4" y="10"/>
                    <a:pt x="5" y="14"/>
                  </a:cubicBezTo>
                  <a:cubicBezTo>
                    <a:pt x="6" y="18"/>
                    <a:pt x="8" y="22"/>
                    <a:pt x="10" y="26"/>
                  </a:cubicBezTo>
                  <a:cubicBezTo>
                    <a:pt x="11" y="28"/>
                    <a:pt x="12" y="30"/>
                    <a:pt x="13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1" y="30"/>
                    <a:pt x="10" y="26"/>
                    <a:pt x="9" y="24"/>
                  </a:cubicBezTo>
                  <a:cubicBezTo>
                    <a:pt x="8" y="22"/>
                    <a:pt x="8" y="21"/>
                    <a:pt x="7" y="19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2"/>
                    <a:pt x="5" y="10"/>
                    <a:pt x="5" y="9"/>
                  </a:cubicBezTo>
                  <a:cubicBezTo>
                    <a:pt x="5" y="7"/>
                    <a:pt x="5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4" y="8"/>
                    <a:pt x="4" y="9"/>
                  </a:cubicBezTo>
                  <a:cubicBezTo>
                    <a:pt x="4" y="11"/>
                    <a:pt x="4" y="13"/>
                    <a:pt x="5" y="15"/>
                  </a:cubicBezTo>
                  <a:cubicBezTo>
                    <a:pt x="6" y="17"/>
                    <a:pt x="6" y="18"/>
                    <a:pt x="7" y="20"/>
                  </a:cubicBezTo>
                  <a:cubicBezTo>
                    <a:pt x="8" y="22"/>
                    <a:pt x="9" y="23"/>
                    <a:pt x="9" y="25"/>
                  </a:cubicBezTo>
                  <a:cubicBezTo>
                    <a:pt x="11" y="27"/>
                    <a:pt x="12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28"/>
                    <a:pt x="10" y="25"/>
                    <a:pt x="8" y="22"/>
                  </a:cubicBezTo>
                  <a:cubicBezTo>
                    <a:pt x="6" y="19"/>
                    <a:pt x="5" y="14"/>
                    <a:pt x="5" y="10"/>
                  </a:cubicBezTo>
                  <a:cubicBezTo>
                    <a:pt x="5" y="9"/>
                    <a:pt x="5" y="8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4" y="6"/>
                    <a:pt x="4" y="10"/>
                    <a:pt x="5" y="13"/>
                  </a:cubicBezTo>
                  <a:cubicBezTo>
                    <a:pt x="6" y="15"/>
                    <a:pt x="6" y="17"/>
                    <a:pt x="7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9" y="22"/>
                    <a:pt x="9" y="23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8" y="21"/>
                    <a:pt x="8" y="20"/>
                  </a:cubicBezTo>
                  <a:cubicBezTo>
                    <a:pt x="7" y="18"/>
                    <a:pt x="7" y="17"/>
                    <a:pt x="7" y="15"/>
                  </a:cubicBezTo>
                  <a:cubicBezTo>
                    <a:pt x="7" y="13"/>
                    <a:pt x="7" y="12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3"/>
                    <a:pt x="5" y="14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7" y="14"/>
                    <a:pt x="7" y="13"/>
                    <a:pt x="7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1433513" y="2895601"/>
              <a:ext cx="776288" cy="1417638"/>
            </a:xfrm>
            <a:custGeom>
              <a:avLst/>
              <a:gdLst>
                <a:gd name="T0" fmla="*/ 7 w 34"/>
                <a:gd name="T1" fmla="*/ 32 h 62"/>
                <a:gd name="T2" fmla="*/ 21 w 34"/>
                <a:gd name="T3" fmla="*/ 48 h 62"/>
                <a:gd name="T4" fmla="*/ 30 w 34"/>
                <a:gd name="T5" fmla="*/ 57 h 62"/>
                <a:gd name="T6" fmla="*/ 30 w 34"/>
                <a:gd name="T7" fmla="*/ 58 h 62"/>
                <a:gd name="T8" fmla="*/ 26 w 34"/>
                <a:gd name="T9" fmla="*/ 54 h 62"/>
                <a:gd name="T10" fmla="*/ 25 w 34"/>
                <a:gd name="T11" fmla="*/ 54 h 62"/>
                <a:gd name="T12" fmla="*/ 11 w 34"/>
                <a:gd name="T13" fmla="*/ 42 h 62"/>
                <a:gd name="T14" fmla="*/ 4 w 34"/>
                <a:gd name="T15" fmla="*/ 34 h 62"/>
                <a:gd name="T16" fmla="*/ 2 w 34"/>
                <a:gd name="T17" fmla="*/ 34 h 62"/>
                <a:gd name="T18" fmla="*/ 4 w 34"/>
                <a:gd name="T19" fmla="*/ 40 h 62"/>
                <a:gd name="T20" fmla="*/ 14 w 34"/>
                <a:gd name="T21" fmla="*/ 54 h 62"/>
                <a:gd name="T22" fmla="*/ 23 w 34"/>
                <a:gd name="T23" fmla="*/ 62 h 62"/>
                <a:gd name="T24" fmla="*/ 15 w 34"/>
                <a:gd name="T25" fmla="*/ 51 h 62"/>
                <a:gd name="T26" fmla="*/ 8 w 34"/>
                <a:gd name="T27" fmla="*/ 41 h 62"/>
                <a:gd name="T28" fmla="*/ 10 w 34"/>
                <a:gd name="T29" fmla="*/ 42 h 62"/>
                <a:gd name="T30" fmla="*/ 5 w 34"/>
                <a:gd name="T31" fmla="*/ 28 h 62"/>
                <a:gd name="T32" fmla="*/ 10 w 34"/>
                <a:gd name="T33" fmla="*/ 41 h 62"/>
                <a:gd name="T34" fmla="*/ 3 w 34"/>
                <a:gd name="T35" fmla="*/ 28 h 62"/>
                <a:gd name="T36" fmla="*/ 3 w 34"/>
                <a:gd name="T37" fmla="*/ 26 h 62"/>
                <a:gd name="T38" fmla="*/ 16 w 34"/>
                <a:gd name="T39" fmla="*/ 11 h 62"/>
                <a:gd name="T40" fmla="*/ 17 w 34"/>
                <a:gd name="T41" fmla="*/ 12 h 62"/>
                <a:gd name="T42" fmla="*/ 8 w 34"/>
                <a:gd name="T43" fmla="*/ 26 h 62"/>
                <a:gd name="T44" fmla="*/ 7 w 34"/>
                <a:gd name="T45" fmla="*/ 29 h 62"/>
                <a:gd name="T46" fmla="*/ 1 w 34"/>
                <a:gd name="T47" fmla="*/ 21 h 62"/>
                <a:gd name="T48" fmla="*/ 1 w 34"/>
                <a:gd name="T49" fmla="*/ 29 h 62"/>
                <a:gd name="T50" fmla="*/ 5 w 34"/>
                <a:gd name="T51" fmla="*/ 12 h 62"/>
                <a:gd name="T52" fmla="*/ 6 w 34"/>
                <a:gd name="T53" fmla="*/ 9 h 62"/>
                <a:gd name="T54" fmla="*/ 6 w 34"/>
                <a:gd name="T55" fmla="*/ 7 h 62"/>
                <a:gd name="T56" fmla="*/ 9 w 34"/>
                <a:gd name="T57" fmla="*/ 6 h 62"/>
                <a:gd name="T58" fmla="*/ 7 w 34"/>
                <a:gd name="T59" fmla="*/ 6 h 62"/>
                <a:gd name="T60" fmla="*/ 6 w 34"/>
                <a:gd name="T61" fmla="*/ 7 h 62"/>
                <a:gd name="T62" fmla="*/ 6 w 34"/>
                <a:gd name="T63" fmla="*/ 10 h 62"/>
                <a:gd name="T64" fmla="*/ 4 w 34"/>
                <a:gd name="T65" fmla="*/ 15 h 62"/>
                <a:gd name="T66" fmla="*/ 1 w 34"/>
                <a:gd name="T67" fmla="*/ 21 h 62"/>
                <a:gd name="T68" fmla="*/ 4 w 34"/>
                <a:gd name="T69" fmla="*/ 37 h 62"/>
                <a:gd name="T70" fmla="*/ 8 w 34"/>
                <a:gd name="T71" fmla="*/ 34 h 62"/>
                <a:gd name="T72" fmla="*/ 11 w 34"/>
                <a:gd name="T73" fmla="*/ 20 h 62"/>
                <a:gd name="T74" fmla="*/ 16 w 34"/>
                <a:gd name="T75" fmla="*/ 12 h 62"/>
                <a:gd name="T76" fmla="*/ 6 w 34"/>
                <a:gd name="T77" fmla="*/ 23 h 62"/>
                <a:gd name="T78" fmla="*/ 7 w 34"/>
                <a:gd name="T79" fmla="*/ 12 h 62"/>
                <a:gd name="T80" fmla="*/ 5 w 34"/>
                <a:gd name="T81" fmla="*/ 33 h 62"/>
                <a:gd name="T82" fmla="*/ 9 w 34"/>
                <a:gd name="T83" fmla="*/ 35 h 62"/>
                <a:gd name="T84" fmla="*/ 24 w 34"/>
                <a:gd name="T85" fmla="*/ 58 h 62"/>
                <a:gd name="T86" fmla="*/ 26 w 34"/>
                <a:gd name="T87" fmla="*/ 58 h 62"/>
                <a:gd name="T88" fmla="*/ 20 w 34"/>
                <a:gd name="T89" fmla="*/ 55 h 62"/>
                <a:gd name="T90" fmla="*/ 10 w 34"/>
                <a:gd name="T91" fmla="*/ 46 h 62"/>
                <a:gd name="T92" fmla="*/ 1 w 34"/>
                <a:gd name="T93" fmla="*/ 36 h 62"/>
                <a:gd name="T94" fmla="*/ 14 w 34"/>
                <a:gd name="T95" fmla="*/ 55 h 62"/>
                <a:gd name="T96" fmla="*/ 20 w 34"/>
                <a:gd name="T97" fmla="*/ 59 h 62"/>
                <a:gd name="T98" fmla="*/ 21 w 34"/>
                <a:gd name="T99" fmla="*/ 56 h 62"/>
                <a:gd name="T100" fmla="*/ 21 w 34"/>
                <a:gd name="T101" fmla="*/ 52 h 62"/>
                <a:gd name="T102" fmla="*/ 22 w 34"/>
                <a:gd name="T103" fmla="*/ 52 h 62"/>
                <a:gd name="T104" fmla="*/ 26 w 34"/>
                <a:gd name="T105" fmla="*/ 55 h 62"/>
                <a:gd name="T106" fmla="*/ 29 w 34"/>
                <a:gd name="T107" fmla="*/ 57 h 62"/>
                <a:gd name="T108" fmla="*/ 34 w 34"/>
                <a:gd name="T109" fmla="*/ 61 h 62"/>
                <a:gd name="T110" fmla="*/ 33 w 34"/>
                <a:gd name="T111" fmla="*/ 62 h 62"/>
                <a:gd name="T112" fmla="*/ 20 w 34"/>
                <a:gd name="T113" fmla="*/ 47 h 62"/>
                <a:gd name="T114" fmla="*/ 10 w 34"/>
                <a:gd name="T115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62">
                  <a:moveTo>
                    <a:pt x="11" y="32"/>
                  </a:moveTo>
                  <a:cubicBezTo>
                    <a:pt x="13" y="35"/>
                    <a:pt x="14" y="38"/>
                    <a:pt x="16" y="42"/>
                  </a:cubicBezTo>
                  <a:cubicBezTo>
                    <a:pt x="17" y="43"/>
                    <a:pt x="18" y="45"/>
                    <a:pt x="19" y="47"/>
                  </a:cubicBezTo>
                  <a:cubicBezTo>
                    <a:pt x="19" y="48"/>
                    <a:pt x="20" y="48"/>
                    <a:pt x="20" y="49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22" y="52"/>
                    <a:pt x="22" y="51"/>
                    <a:pt x="22" y="51"/>
                  </a:cubicBezTo>
                  <a:cubicBezTo>
                    <a:pt x="21" y="51"/>
                    <a:pt x="20" y="50"/>
                    <a:pt x="20" y="50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7" y="46"/>
                    <a:pt x="16" y="44"/>
                    <a:pt x="15" y="43"/>
                  </a:cubicBezTo>
                  <a:cubicBezTo>
                    <a:pt x="13" y="41"/>
                    <a:pt x="12" y="39"/>
                    <a:pt x="11" y="37"/>
                  </a:cubicBezTo>
                  <a:cubicBezTo>
                    <a:pt x="10" y="36"/>
                    <a:pt x="9" y="34"/>
                    <a:pt x="7" y="32"/>
                  </a:cubicBezTo>
                  <a:cubicBezTo>
                    <a:pt x="7" y="31"/>
                    <a:pt x="6" y="30"/>
                    <a:pt x="6" y="29"/>
                  </a:cubicBezTo>
                  <a:cubicBezTo>
                    <a:pt x="5" y="28"/>
                    <a:pt x="5" y="27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8"/>
                    <a:pt x="6" y="29"/>
                    <a:pt x="7" y="31"/>
                  </a:cubicBezTo>
                  <a:cubicBezTo>
                    <a:pt x="8" y="33"/>
                    <a:pt x="9" y="34"/>
                    <a:pt x="11" y="36"/>
                  </a:cubicBezTo>
                  <a:cubicBezTo>
                    <a:pt x="13" y="40"/>
                    <a:pt x="16" y="43"/>
                    <a:pt x="18" y="46"/>
                  </a:cubicBezTo>
                  <a:cubicBezTo>
                    <a:pt x="20" y="48"/>
                    <a:pt x="22" y="50"/>
                    <a:pt x="24" y="52"/>
                  </a:cubicBezTo>
                  <a:cubicBezTo>
                    <a:pt x="25" y="53"/>
                    <a:pt x="26" y="54"/>
                    <a:pt x="27" y="55"/>
                  </a:cubicBezTo>
                  <a:cubicBezTo>
                    <a:pt x="27" y="56"/>
                    <a:pt x="28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7" y="54"/>
                    <a:pt x="24" y="51"/>
                    <a:pt x="21" y="48"/>
                  </a:cubicBezTo>
                  <a:cubicBezTo>
                    <a:pt x="18" y="45"/>
                    <a:pt x="15" y="42"/>
                    <a:pt x="12" y="38"/>
                  </a:cubicBezTo>
                  <a:cubicBezTo>
                    <a:pt x="11" y="38"/>
                    <a:pt x="10" y="37"/>
                    <a:pt x="10" y="36"/>
                  </a:cubicBezTo>
                  <a:cubicBezTo>
                    <a:pt x="9" y="35"/>
                    <a:pt x="8" y="34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4"/>
                    <a:pt x="10" y="36"/>
                    <a:pt x="11" y="37"/>
                  </a:cubicBezTo>
                  <a:cubicBezTo>
                    <a:pt x="13" y="38"/>
                    <a:pt x="14" y="40"/>
                    <a:pt x="15" y="41"/>
                  </a:cubicBezTo>
                  <a:cubicBezTo>
                    <a:pt x="17" y="43"/>
                    <a:pt x="18" y="45"/>
                    <a:pt x="20" y="46"/>
                  </a:cubicBezTo>
                  <a:cubicBezTo>
                    <a:pt x="21" y="48"/>
                    <a:pt x="22" y="49"/>
                    <a:pt x="23" y="51"/>
                  </a:cubicBezTo>
                  <a:cubicBezTo>
                    <a:pt x="26" y="54"/>
                    <a:pt x="29" y="58"/>
                    <a:pt x="33" y="62"/>
                  </a:cubicBezTo>
                  <a:cubicBezTo>
                    <a:pt x="33" y="62"/>
                    <a:pt x="33" y="62"/>
                    <a:pt x="33" y="61"/>
                  </a:cubicBezTo>
                  <a:cubicBezTo>
                    <a:pt x="32" y="60"/>
                    <a:pt x="31" y="59"/>
                    <a:pt x="30" y="57"/>
                  </a:cubicBezTo>
                  <a:cubicBezTo>
                    <a:pt x="29" y="56"/>
                    <a:pt x="27" y="54"/>
                    <a:pt x="26" y="53"/>
                  </a:cubicBezTo>
                  <a:cubicBezTo>
                    <a:pt x="23" y="50"/>
                    <a:pt x="19" y="46"/>
                    <a:pt x="16" y="43"/>
                  </a:cubicBezTo>
                  <a:cubicBezTo>
                    <a:pt x="15" y="42"/>
                    <a:pt x="13" y="40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40"/>
                    <a:pt x="14" y="41"/>
                  </a:cubicBezTo>
                  <a:cubicBezTo>
                    <a:pt x="14" y="41"/>
                    <a:pt x="15" y="42"/>
                    <a:pt x="16" y="43"/>
                  </a:cubicBezTo>
                  <a:cubicBezTo>
                    <a:pt x="17" y="44"/>
                    <a:pt x="19" y="46"/>
                    <a:pt x="20" y="47"/>
                  </a:cubicBezTo>
                  <a:cubicBezTo>
                    <a:pt x="23" y="50"/>
                    <a:pt x="26" y="54"/>
                    <a:pt x="29" y="57"/>
                  </a:cubicBezTo>
                  <a:cubicBezTo>
                    <a:pt x="31" y="58"/>
                    <a:pt x="33" y="59"/>
                    <a:pt x="33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2" y="61"/>
                    <a:pt x="31" y="59"/>
                    <a:pt x="30" y="58"/>
                  </a:cubicBezTo>
                  <a:cubicBezTo>
                    <a:pt x="29" y="56"/>
                    <a:pt x="27" y="55"/>
                    <a:pt x="26" y="53"/>
                  </a:cubicBezTo>
                  <a:cubicBezTo>
                    <a:pt x="23" y="50"/>
                    <a:pt x="21" y="47"/>
                    <a:pt x="18" y="44"/>
                  </a:cubicBezTo>
                  <a:cubicBezTo>
                    <a:pt x="14" y="39"/>
                    <a:pt x="11" y="34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32"/>
                    <a:pt x="12" y="35"/>
                    <a:pt x="14" y="39"/>
                  </a:cubicBezTo>
                  <a:cubicBezTo>
                    <a:pt x="15" y="40"/>
                    <a:pt x="16" y="42"/>
                    <a:pt x="17" y="44"/>
                  </a:cubicBezTo>
                  <a:cubicBezTo>
                    <a:pt x="18" y="45"/>
                    <a:pt x="20" y="47"/>
                    <a:pt x="21" y="48"/>
                  </a:cubicBezTo>
                  <a:cubicBezTo>
                    <a:pt x="24" y="51"/>
                    <a:pt x="27" y="54"/>
                    <a:pt x="29" y="58"/>
                  </a:cubicBezTo>
                  <a:cubicBezTo>
                    <a:pt x="29" y="58"/>
                    <a:pt x="29" y="57"/>
                    <a:pt x="29" y="57"/>
                  </a:cubicBezTo>
                  <a:cubicBezTo>
                    <a:pt x="29" y="57"/>
                    <a:pt x="28" y="57"/>
                    <a:pt x="27" y="56"/>
                  </a:cubicBezTo>
                  <a:cubicBezTo>
                    <a:pt x="27" y="55"/>
                    <a:pt x="26" y="55"/>
                    <a:pt x="26" y="54"/>
                  </a:cubicBezTo>
                  <a:cubicBezTo>
                    <a:pt x="24" y="53"/>
                    <a:pt x="23" y="51"/>
                    <a:pt x="21" y="50"/>
                  </a:cubicBezTo>
                  <a:cubicBezTo>
                    <a:pt x="18" y="47"/>
                    <a:pt x="15" y="43"/>
                    <a:pt x="13" y="40"/>
                  </a:cubicBezTo>
                  <a:cubicBezTo>
                    <a:pt x="11" y="38"/>
                    <a:pt x="9" y="36"/>
                    <a:pt x="7" y="34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9" y="37"/>
                    <a:pt x="12" y="40"/>
                    <a:pt x="15" y="44"/>
                  </a:cubicBezTo>
                  <a:cubicBezTo>
                    <a:pt x="18" y="47"/>
                    <a:pt x="20" y="50"/>
                    <a:pt x="23" y="53"/>
                  </a:cubicBezTo>
                  <a:cubicBezTo>
                    <a:pt x="24" y="54"/>
                    <a:pt x="25" y="55"/>
                    <a:pt x="26" y="56"/>
                  </a:cubicBezTo>
                  <a:cubicBezTo>
                    <a:pt x="27" y="57"/>
                    <a:pt x="28" y="57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7"/>
                    <a:pt x="28" y="56"/>
                    <a:pt x="27" y="56"/>
                  </a:cubicBezTo>
                  <a:cubicBezTo>
                    <a:pt x="27" y="55"/>
                    <a:pt x="26" y="54"/>
                    <a:pt x="25" y="54"/>
                  </a:cubicBezTo>
                  <a:cubicBezTo>
                    <a:pt x="24" y="52"/>
                    <a:pt x="22" y="51"/>
                    <a:pt x="21" y="50"/>
                  </a:cubicBezTo>
                  <a:cubicBezTo>
                    <a:pt x="18" y="47"/>
                    <a:pt x="15" y="44"/>
                    <a:pt x="12" y="40"/>
                  </a:cubicBezTo>
                  <a:cubicBezTo>
                    <a:pt x="10" y="38"/>
                    <a:pt x="8" y="36"/>
                    <a:pt x="7" y="34"/>
                  </a:cubicBezTo>
                  <a:cubicBezTo>
                    <a:pt x="7" y="34"/>
                    <a:pt x="7" y="34"/>
                    <a:pt x="6" y="34"/>
                  </a:cubicBezTo>
                  <a:cubicBezTo>
                    <a:pt x="9" y="37"/>
                    <a:pt x="12" y="41"/>
                    <a:pt x="14" y="44"/>
                  </a:cubicBezTo>
                  <a:cubicBezTo>
                    <a:pt x="17" y="47"/>
                    <a:pt x="20" y="50"/>
                    <a:pt x="23" y="53"/>
                  </a:cubicBezTo>
                  <a:cubicBezTo>
                    <a:pt x="24" y="54"/>
                    <a:pt x="25" y="55"/>
                    <a:pt x="26" y="56"/>
                  </a:cubicBezTo>
                  <a:cubicBezTo>
                    <a:pt x="27" y="57"/>
                    <a:pt x="28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6" y="55"/>
                    <a:pt x="23" y="53"/>
                    <a:pt x="20" y="50"/>
                  </a:cubicBezTo>
                  <a:cubicBezTo>
                    <a:pt x="17" y="47"/>
                    <a:pt x="14" y="45"/>
                    <a:pt x="11" y="42"/>
                  </a:cubicBezTo>
                  <a:cubicBezTo>
                    <a:pt x="10" y="40"/>
                    <a:pt x="9" y="39"/>
                    <a:pt x="8" y="38"/>
                  </a:cubicBezTo>
                  <a:cubicBezTo>
                    <a:pt x="7" y="37"/>
                    <a:pt x="7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7" y="39"/>
                    <a:pt x="10" y="42"/>
                    <a:pt x="12" y="44"/>
                  </a:cubicBezTo>
                  <a:cubicBezTo>
                    <a:pt x="15" y="47"/>
                    <a:pt x="18" y="50"/>
                    <a:pt x="21" y="52"/>
                  </a:cubicBezTo>
                  <a:cubicBezTo>
                    <a:pt x="23" y="54"/>
                    <a:pt x="25" y="56"/>
                    <a:pt x="27" y="58"/>
                  </a:cubicBezTo>
                  <a:cubicBezTo>
                    <a:pt x="27" y="58"/>
                    <a:pt x="28" y="57"/>
                    <a:pt x="27" y="57"/>
                  </a:cubicBezTo>
                  <a:cubicBezTo>
                    <a:pt x="24" y="55"/>
                    <a:pt x="21" y="52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8" y="38"/>
                    <a:pt x="6" y="36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5"/>
                    <a:pt x="6" y="37"/>
                    <a:pt x="7" y="39"/>
                  </a:cubicBezTo>
                  <a:cubicBezTo>
                    <a:pt x="9" y="40"/>
                    <a:pt x="10" y="42"/>
                    <a:pt x="11" y="44"/>
                  </a:cubicBezTo>
                  <a:cubicBezTo>
                    <a:pt x="12" y="45"/>
                    <a:pt x="14" y="47"/>
                    <a:pt x="15" y="49"/>
                  </a:cubicBezTo>
                  <a:cubicBezTo>
                    <a:pt x="16" y="50"/>
                    <a:pt x="17" y="51"/>
                    <a:pt x="18" y="52"/>
                  </a:cubicBezTo>
                  <a:cubicBezTo>
                    <a:pt x="20" y="55"/>
                    <a:pt x="22" y="58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8"/>
                    <a:pt x="23" y="57"/>
                    <a:pt x="22" y="56"/>
                  </a:cubicBezTo>
                  <a:cubicBezTo>
                    <a:pt x="20" y="55"/>
                    <a:pt x="19" y="53"/>
                    <a:pt x="17" y="52"/>
                  </a:cubicBezTo>
                  <a:cubicBezTo>
                    <a:pt x="14" y="49"/>
                    <a:pt x="12" y="46"/>
                    <a:pt x="9" y="43"/>
                  </a:cubicBezTo>
                  <a:cubicBezTo>
                    <a:pt x="8" y="41"/>
                    <a:pt x="6" y="39"/>
                    <a:pt x="5" y="38"/>
                  </a:cubicBezTo>
                  <a:cubicBezTo>
                    <a:pt x="5" y="36"/>
                    <a:pt x="4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5"/>
                    <a:pt x="3" y="35"/>
                    <a:pt x="3" y="36"/>
                  </a:cubicBezTo>
                  <a:cubicBezTo>
                    <a:pt x="3" y="37"/>
                    <a:pt x="4" y="38"/>
                    <a:pt x="4" y="38"/>
                  </a:cubicBezTo>
                  <a:cubicBezTo>
                    <a:pt x="6" y="40"/>
                    <a:pt x="7" y="42"/>
                    <a:pt x="8" y="44"/>
                  </a:cubicBezTo>
                  <a:cubicBezTo>
                    <a:pt x="11" y="47"/>
                    <a:pt x="13" y="50"/>
                    <a:pt x="16" y="54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19" y="57"/>
                    <a:pt x="20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5"/>
                    <a:pt x="15" y="53"/>
                    <a:pt x="12" y="50"/>
                  </a:cubicBezTo>
                  <a:cubicBezTo>
                    <a:pt x="10" y="48"/>
                    <a:pt x="9" y="46"/>
                    <a:pt x="8" y="45"/>
                  </a:cubicBezTo>
                  <a:cubicBezTo>
                    <a:pt x="7" y="43"/>
                    <a:pt x="6" y="41"/>
                    <a:pt x="4" y="40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5" y="39"/>
                    <a:pt x="6" y="43"/>
                    <a:pt x="9" y="46"/>
                  </a:cubicBezTo>
                  <a:cubicBezTo>
                    <a:pt x="11" y="50"/>
                    <a:pt x="14" y="53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3" y="54"/>
                    <a:pt x="11" y="50"/>
                    <a:pt x="9" y="47"/>
                  </a:cubicBezTo>
                  <a:cubicBezTo>
                    <a:pt x="7" y="44"/>
                    <a:pt x="4" y="41"/>
                    <a:pt x="2" y="37"/>
                  </a:cubicBezTo>
                  <a:cubicBezTo>
                    <a:pt x="2" y="37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8"/>
                    <a:pt x="5" y="42"/>
                    <a:pt x="7" y="45"/>
                  </a:cubicBezTo>
                  <a:cubicBezTo>
                    <a:pt x="10" y="48"/>
                    <a:pt x="12" y="51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2" y="51"/>
                    <a:pt x="10" y="48"/>
                    <a:pt x="7" y="45"/>
                  </a:cubicBezTo>
                  <a:cubicBezTo>
                    <a:pt x="6" y="43"/>
                    <a:pt x="5" y="41"/>
                    <a:pt x="4" y="39"/>
                  </a:cubicBezTo>
                  <a:cubicBezTo>
                    <a:pt x="3" y="38"/>
                    <a:pt x="3" y="37"/>
                    <a:pt x="2" y="36"/>
                  </a:cubicBezTo>
                  <a:cubicBezTo>
                    <a:pt x="1" y="36"/>
                    <a:pt x="1" y="35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7"/>
                    <a:pt x="5" y="40"/>
                    <a:pt x="7" y="43"/>
                  </a:cubicBezTo>
                  <a:cubicBezTo>
                    <a:pt x="9" y="47"/>
                    <a:pt x="12" y="50"/>
                    <a:pt x="14" y="53"/>
                  </a:cubicBezTo>
                  <a:cubicBezTo>
                    <a:pt x="17" y="56"/>
                    <a:pt x="20" y="59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1" y="59"/>
                    <a:pt x="21" y="58"/>
                    <a:pt x="20" y="57"/>
                  </a:cubicBezTo>
                  <a:cubicBezTo>
                    <a:pt x="18" y="56"/>
                    <a:pt x="17" y="54"/>
                    <a:pt x="16" y="53"/>
                  </a:cubicBezTo>
                  <a:cubicBezTo>
                    <a:pt x="14" y="51"/>
                    <a:pt x="13" y="49"/>
                    <a:pt x="11" y="48"/>
                  </a:cubicBezTo>
                  <a:cubicBezTo>
                    <a:pt x="11" y="47"/>
                    <a:pt x="10" y="46"/>
                    <a:pt x="9" y="45"/>
                  </a:cubicBezTo>
                  <a:cubicBezTo>
                    <a:pt x="8" y="45"/>
                    <a:pt x="8" y="44"/>
                    <a:pt x="7" y="44"/>
                  </a:cubicBezTo>
                  <a:cubicBezTo>
                    <a:pt x="7" y="43"/>
                    <a:pt x="6" y="43"/>
                    <a:pt x="6" y="42"/>
                  </a:cubicBezTo>
                  <a:cubicBezTo>
                    <a:pt x="6" y="42"/>
                    <a:pt x="6" y="42"/>
                    <a:pt x="6" y="43"/>
                  </a:cubicBezTo>
                  <a:cubicBezTo>
                    <a:pt x="7" y="43"/>
                    <a:pt x="7" y="44"/>
                    <a:pt x="8" y="44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2" y="48"/>
                    <a:pt x="13" y="49"/>
                    <a:pt x="15" y="51"/>
                  </a:cubicBezTo>
                  <a:cubicBezTo>
                    <a:pt x="18" y="53"/>
                    <a:pt x="20" y="56"/>
                    <a:pt x="23" y="58"/>
                  </a:cubicBezTo>
                  <a:cubicBezTo>
                    <a:pt x="23" y="58"/>
                    <a:pt x="23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7"/>
                    <a:pt x="22" y="56"/>
                  </a:cubicBezTo>
                  <a:cubicBezTo>
                    <a:pt x="22" y="56"/>
                    <a:pt x="21" y="55"/>
                    <a:pt x="20" y="54"/>
                  </a:cubicBezTo>
                  <a:cubicBezTo>
                    <a:pt x="19" y="53"/>
                    <a:pt x="18" y="51"/>
                    <a:pt x="16" y="49"/>
                  </a:cubicBezTo>
                  <a:cubicBezTo>
                    <a:pt x="13" y="47"/>
                    <a:pt x="10" y="44"/>
                    <a:pt x="8" y="41"/>
                  </a:cubicBezTo>
                  <a:cubicBezTo>
                    <a:pt x="6" y="40"/>
                    <a:pt x="5" y="38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8"/>
                    <a:pt x="6" y="39"/>
                  </a:cubicBezTo>
                  <a:cubicBezTo>
                    <a:pt x="6" y="39"/>
                    <a:pt x="7" y="40"/>
                    <a:pt x="8" y="41"/>
                  </a:cubicBezTo>
                  <a:cubicBezTo>
                    <a:pt x="9" y="42"/>
                    <a:pt x="11" y="44"/>
                    <a:pt x="12" y="45"/>
                  </a:cubicBezTo>
                  <a:cubicBezTo>
                    <a:pt x="15" y="49"/>
                    <a:pt x="18" y="52"/>
                    <a:pt x="21" y="55"/>
                  </a:cubicBezTo>
                  <a:cubicBezTo>
                    <a:pt x="22" y="56"/>
                    <a:pt x="23" y="57"/>
                    <a:pt x="24" y="58"/>
                  </a:cubicBezTo>
                  <a:cubicBezTo>
                    <a:pt x="25" y="59"/>
                    <a:pt x="26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9"/>
                    <a:pt x="27" y="59"/>
                    <a:pt x="26" y="58"/>
                  </a:cubicBezTo>
                  <a:cubicBezTo>
                    <a:pt x="26" y="57"/>
                    <a:pt x="25" y="56"/>
                    <a:pt x="24" y="56"/>
                  </a:cubicBezTo>
                  <a:cubicBezTo>
                    <a:pt x="23" y="54"/>
                    <a:pt x="21" y="52"/>
                    <a:pt x="20" y="51"/>
                  </a:cubicBezTo>
                  <a:cubicBezTo>
                    <a:pt x="17" y="48"/>
                    <a:pt x="14" y="45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0" y="42"/>
                    <a:pt x="10" y="42"/>
                  </a:cubicBezTo>
                  <a:cubicBezTo>
                    <a:pt x="13" y="45"/>
                    <a:pt x="16" y="48"/>
                    <a:pt x="19" y="51"/>
                  </a:cubicBezTo>
                  <a:cubicBezTo>
                    <a:pt x="21" y="53"/>
                    <a:pt x="22" y="54"/>
                    <a:pt x="23" y="56"/>
                  </a:cubicBezTo>
                  <a:cubicBezTo>
                    <a:pt x="24" y="57"/>
                    <a:pt x="24" y="58"/>
                    <a:pt x="25" y="58"/>
                  </a:cubicBezTo>
                  <a:cubicBezTo>
                    <a:pt x="26" y="59"/>
                    <a:pt x="26" y="60"/>
                    <a:pt x="27" y="60"/>
                  </a:cubicBezTo>
                  <a:cubicBezTo>
                    <a:pt x="27" y="61"/>
                    <a:pt x="27" y="61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6" y="61"/>
                    <a:pt x="25" y="60"/>
                    <a:pt x="24" y="59"/>
                  </a:cubicBezTo>
                  <a:cubicBezTo>
                    <a:pt x="23" y="57"/>
                    <a:pt x="22" y="56"/>
                    <a:pt x="21" y="55"/>
                  </a:cubicBezTo>
                  <a:cubicBezTo>
                    <a:pt x="19" y="51"/>
                    <a:pt x="16" y="48"/>
                    <a:pt x="14" y="44"/>
                  </a:cubicBezTo>
                  <a:cubicBezTo>
                    <a:pt x="12" y="40"/>
                    <a:pt x="10" y="37"/>
                    <a:pt x="8" y="33"/>
                  </a:cubicBezTo>
                  <a:cubicBezTo>
                    <a:pt x="7" y="31"/>
                    <a:pt x="6" y="29"/>
                    <a:pt x="5" y="28"/>
                  </a:cubicBezTo>
                  <a:cubicBezTo>
                    <a:pt x="5" y="27"/>
                    <a:pt x="5" y="26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5" y="26"/>
                    <a:pt x="6" y="27"/>
                    <a:pt x="6" y="28"/>
                  </a:cubicBezTo>
                  <a:cubicBezTo>
                    <a:pt x="7" y="30"/>
                    <a:pt x="8" y="32"/>
                    <a:pt x="9" y="34"/>
                  </a:cubicBezTo>
                  <a:cubicBezTo>
                    <a:pt x="10" y="38"/>
                    <a:pt x="12" y="42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5"/>
                    <a:pt x="11" y="43"/>
                    <a:pt x="10" y="41"/>
                  </a:cubicBezTo>
                  <a:cubicBezTo>
                    <a:pt x="9" y="39"/>
                    <a:pt x="8" y="37"/>
                    <a:pt x="8" y="35"/>
                  </a:cubicBezTo>
                  <a:cubicBezTo>
                    <a:pt x="6" y="31"/>
                    <a:pt x="4" y="27"/>
                    <a:pt x="4" y="23"/>
                  </a:cubicBezTo>
                  <a:cubicBezTo>
                    <a:pt x="3" y="21"/>
                    <a:pt x="3" y="19"/>
                    <a:pt x="3" y="17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5"/>
                    <a:pt x="3" y="18"/>
                    <a:pt x="3" y="22"/>
                  </a:cubicBezTo>
                  <a:cubicBezTo>
                    <a:pt x="3" y="24"/>
                    <a:pt x="3" y="26"/>
                    <a:pt x="4" y="27"/>
                  </a:cubicBezTo>
                  <a:cubicBezTo>
                    <a:pt x="4" y="29"/>
                    <a:pt x="4" y="31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9"/>
                    <a:pt x="4" y="29"/>
                    <a:pt x="3" y="28"/>
                  </a:cubicBezTo>
                  <a:cubicBezTo>
                    <a:pt x="3" y="26"/>
                    <a:pt x="3" y="24"/>
                    <a:pt x="3" y="22"/>
                  </a:cubicBezTo>
                  <a:cubicBezTo>
                    <a:pt x="3" y="18"/>
                    <a:pt x="3" y="15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8"/>
                    <a:pt x="2" y="24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7"/>
                    <a:pt x="4" y="24"/>
                    <a:pt x="5" y="21"/>
                  </a:cubicBezTo>
                  <a:cubicBezTo>
                    <a:pt x="5" y="18"/>
                    <a:pt x="6" y="15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6" y="16"/>
                    <a:pt x="5" y="17"/>
                    <a:pt x="5" y="18"/>
                  </a:cubicBezTo>
                  <a:cubicBezTo>
                    <a:pt x="4" y="21"/>
                    <a:pt x="3" y="23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3"/>
                    <a:pt x="6" y="20"/>
                    <a:pt x="8" y="17"/>
                  </a:cubicBezTo>
                  <a:cubicBezTo>
                    <a:pt x="9" y="15"/>
                    <a:pt x="10" y="12"/>
                    <a:pt x="13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3" y="11"/>
                    <a:pt x="12" y="12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8"/>
                    <a:pt x="7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1"/>
                    <a:pt x="9" y="18"/>
                    <a:pt x="11" y="16"/>
                  </a:cubicBezTo>
                  <a:cubicBezTo>
                    <a:pt x="12" y="15"/>
                    <a:pt x="12" y="14"/>
                    <a:pt x="13" y="13"/>
                  </a:cubicBezTo>
                  <a:cubicBezTo>
                    <a:pt x="14" y="12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3" y="14"/>
                    <a:pt x="12" y="16"/>
                  </a:cubicBezTo>
                  <a:cubicBezTo>
                    <a:pt x="10" y="18"/>
                    <a:pt x="8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9" y="19"/>
                    <a:pt x="10" y="18"/>
                  </a:cubicBezTo>
                  <a:cubicBezTo>
                    <a:pt x="11" y="17"/>
                    <a:pt x="12" y="16"/>
                    <a:pt x="13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ubicBezTo>
                    <a:pt x="15" y="15"/>
                    <a:pt x="13" y="16"/>
                    <a:pt x="12" y="17"/>
                  </a:cubicBezTo>
                  <a:cubicBezTo>
                    <a:pt x="10" y="20"/>
                    <a:pt x="8" y="22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2"/>
                    <a:pt x="9" y="20"/>
                    <a:pt x="10" y="18"/>
                  </a:cubicBezTo>
                  <a:cubicBezTo>
                    <a:pt x="12" y="16"/>
                    <a:pt x="14" y="14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4" y="15"/>
                    <a:pt x="12" y="17"/>
                    <a:pt x="11" y="20"/>
                  </a:cubicBezTo>
                  <a:cubicBezTo>
                    <a:pt x="9" y="22"/>
                    <a:pt x="8" y="26"/>
                    <a:pt x="7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9" y="24"/>
                    <a:pt x="9" y="23"/>
                    <a:pt x="10" y="22"/>
                  </a:cubicBezTo>
                  <a:cubicBezTo>
                    <a:pt x="10" y="21"/>
                    <a:pt x="11" y="20"/>
                    <a:pt x="11" y="19"/>
                  </a:cubicBezTo>
                  <a:cubicBezTo>
                    <a:pt x="11" y="18"/>
                    <a:pt x="12" y="17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8"/>
                    <a:pt x="9" y="19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9"/>
                    <a:pt x="8" y="31"/>
                    <a:pt x="8" y="32"/>
                  </a:cubicBezTo>
                  <a:cubicBezTo>
                    <a:pt x="8" y="33"/>
                    <a:pt x="8" y="33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2"/>
                    <a:pt x="7" y="30"/>
                    <a:pt x="7" y="29"/>
                  </a:cubicBezTo>
                  <a:cubicBezTo>
                    <a:pt x="7" y="27"/>
                    <a:pt x="6" y="26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0"/>
                    <a:pt x="4" y="19"/>
                    <a:pt x="3" y="19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2" y="19"/>
                    <a:pt x="2" y="20"/>
                    <a:pt x="2" y="22"/>
                  </a:cubicBezTo>
                  <a:cubicBezTo>
                    <a:pt x="2" y="23"/>
                    <a:pt x="2" y="24"/>
                    <a:pt x="2" y="25"/>
                  </a:cubicBezTo>
                  <a:cubicBezTo>
                    <a:pt x="3" y="29"/>
                    <a:pt x="3" y="32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4"/>
                    <a:pt x="4" y="31"/>
                    <a:pt x="3" y="28"/>
                  </a:cubicBezTo>
                  <a:cubicBezTo>
                    <a:pt x="3" y="26"/>
                    <a:pt x="2" y="23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2" y="28"/>
                    <a:pt x="2" y="30"/>
                    <a:pt x="2" y="31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4"/>
                    <a:pt x="3" y="32"/>
                    <a:pt x="3" y="29"/>
                  </a:cubicBezTo>
                  <a:cubicBezTo>
                    <a:pt x="2" y="27"/>
                    <a:pt x="2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4"/>
                    <a:pt x="1" y="25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3"/>
                    <a:pt x="2" y="21"/>
                    <a:pt x="2" y="20"/>
                  </a:cubicBezTo>
                  <a:cubicBezTo>
                    <a:pt x="2" y="18"/>
                    <a:pt x="2" y="17"/>
                    <a:pt x="3" y="15"/>
                  </a:cubicBezTo>
                  <a:cubicBezTo>
                    <a:pt x="3" y="13"/>
                    <a:pt x="4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15"/>
                    <a:pt x="3" y="16"/>
                    <a:pt x="2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2" y="15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8" y="8"/>
                    <a:pt x="11" y="6"/>
                    <a:pt x="14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8"/>
                    <a:pt x="8" y="6"/>
                    <a:pt x="11" y="4"/>
                  </a:cubicBezTo>
                  <a:cubicBezTo>
                    <a:pt x="12" y="4"/>
                    <a:pt x="14" y="3"/>
                    <a:pt x="16" y="3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19" y="1"/>
                    <a:pt x="18" y="1"/>
                  </a:cubicBezTo>
                  <a:cubicBezTo>
                    <a:pt x="15" y="1"/>
                    <a:pt x="13" y="2"/>
                    <a:pt x="11" y="3"/>
                  </a:cubicBezTo>
                  <a:cubicBezTo>
                    <a:pt x="9" y="4"/>
                    <a:pt x="7" y="5"/>
                    <a:pt x="5" y="6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9" y="5"/>
                    <a:pt x="12" y="3"/>
                    <a:pt x="16" y="2"/>
                  </a:cubicBezTo>
                  <a:cubicBezTo>
                    <a:pt x="20" y="0"/>
                    <a:pt x="24" y="1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7" y="1"/>
                    <a:pt x="25" y="1"/>
                    <a:pt x="24" y="0"/>
                  </a:cubicBezTo>
                  <a:cubicBezTo>
                    <a:pt x="22" y="0"/>
                    <a:pt x="21" y="1"/>
                    <a:pt x="19" y="1"/>
                  </a:cubicBezTo>
                  <a:cubicBezTo>
                    <a:pt x="17" y="1"/>
                    <a:pt x="14" y="2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6" y="3"/>
                    <a:pt x="19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4"/>
                    <a:pt x="16" y="5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6"/>
                    <a:pt x="20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2"/>
                    <a:pt x="16" y="3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8" y="4"/>
                    <a:pt x="9" y="4"/>
                  </a:cubicBezTo>
                  <a:cubicBezTo>
                    <a:pt x="10" y="3"/>
                    <a:pt x="12" y="3"/>
                    <a:pt x="13" y="2"/>
                  </a:cubicBezTo>
                  <a:cubicBezTo>
                    <a:pt x="15" y="2"/>
                    <a:pt x="18" y="1"/>
                    <a:pt x="20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25" y="1"/>
                    <a:pt x="27" y="1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4" y="1"/>
                    <a:pt x="20" y="0"/>
                    <a:pt x="17" y="1"/>
                  </a:cubicBezTo>
                  <a:cubicBezTo>
                    <a:pt x="13" y="2"/>
                    <a:pt x="10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9" y="5"/>
                    <a:pt x="10" y="4"/>
                  </a:cubicBezTo>
                  <a:cubicBezTo>
                    <a:pt x="12" y="3"/>
                    <a:pt x="14" y="2"/>
                    <a:pt x="17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1"/>
                    <a:pt x="21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3"/>
                    <a:pt x="12" y="3"/>
                    <a:pt x="10" y="4"/>
                  </a:cubicBezTo>
                  <a:cubicBezTo>
                    <a:pt x="8" y="6"/>
                    <a:pt x="5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9" y="7"/>
                    <a:pt x="10" y="7"/>
                    <a:pt x="11" y="6"/>
                  </a:cubicBezTo>
                  <a:cubicBezTo>
                    <a:pt x="12" y="5"/>
                    <a:pt x="13" y="5"/>
                    <a:pt x="15" y="5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1" y="5"/>
                    <a:pt x="8" y="7"/>
                    <a:pt x="6" y="10"/>
                  </a:cubicBezTo>
                  <a:cubicBezTo>
                    <a:pt x="5" y="11"/>
                    <a:pt x="4" y="12"/>
                    <a:pt x="3" y="13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4"/>
                    <a:pt x="2" y="17"/>
                  </a:cubicBezTo>
                  <a:cubicBezTo>
                    <a:pt x="1" y="20"/>
                    <a:pt x="1" y="24"/>
                    <a:pt x="1" y="27"/>
                  </a:cubicBezTo>
                  <a:cubicBezTo>
                    <a:pt x="1" y="29"/>
                    <a:pt x="1" y="31"/>
                    <a:pt x="1" y="33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4"/>
                    <a:pt x="2" y="33"/>
                  </a:cubicBezTo>
                  <a:cubicBezTo>
                    <a:pt x="2" y="32"/>
                    <a:pt x="2" y="31"/>
                    <a:pt x="2" y="30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1" y="24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4"/>
                    <a:pt x="2" y="27"/>
                    <a:pt x="2" y="29"/>
                  </a:cubicBezTo>
                  <a:cubicBezTo>
                    <a:pt x="3" y="32"/>
                    <a:pt x="4" y="34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3"/>
                    <a:pt x="3" y="31"/>
                  </a:cubicBezTo>
                  <a:cubicBezTo>
                    <a:pt x="2" y="30"/>
                    <a:pt x="2" y="29"/>
                    <a:pt x="2" y="27"/>
                  </a:cubicBezTo>
                  <a:cubicBezTo>
                    <a:pt x="1" y="26"/>
                    <a:pt x="1" y="25"/>
                    <a:pt x="1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3"/>
                    <a:pt x="3" y="26"/>
                    <a:pt x="3" y="28"/>
                  </a:cubicBezTo>
                  <a:cubicBezTo>
                    <a:pt x="4" y="31"/>
                    <a:pt x="4" y="34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3" y="29"/>
                    <a:pt x="3" y="28"/>
                    <a:pt x="3" y="26"/>
                  </a:cubicBezTo>
                  <a:cubicBezTo>
                    <a:pt x="2" y="25"/>
                    <a:pt x="2" y="23"/>
                    <a:pt x="2" y="22"/>
                  </a:cubicBezTo>
                  <a:cubicBezTo>
                    <a:pt x="2" y="21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5" y="22"/>
                    <a:pt x="6" y="24"/>
                    <a:pt x="6" y="25"/>
                  </a:cubicBezTo>
                  <a:cubicBezTo>
                    <a:pt x="6" y="26"/>
                    <a:pt x="6" y="28"/>
                    <a:pt x="6" y="29"/>
                  </a:cubicBezTo>
                  <a:cubicBezTo>
                    <a:pt x="7" y="31"/>
                    <a:pt x="7" y="32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1"/>
                    <a:pt x="9" y="30"/>
                  </a:cubicBezTo>
                  <a:cubicBezTo>
                    <a:pt x="9" y="28"/>
                    <a:pt x="9" y="27"/>
                    <a:pt x="9" y="25"/>
                  </a:cubicBezTo>
                  <a:cubicBezTo>
                    <a:pt x="9" y="22"/>
                    <a:pt x="9" y="19"/>
                    <a:pt x="10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0" y="20"/>
                    <a:pt x="10" y="21"/>
                    <a:pt x="9" y="22"/>
                  </a:cubicBezTo>
                  <a:cubicBezTo>
                    <a:pt x="9" y="23"/>
                    <a:pt x="9" y="24"/>
                    <a:pt x="8" y="25"/>
                  </a:cubicBezTo>
                  <a:cubicBezTo>
                    <a:pt x="8" y="27"/>
                    <a:pt x="7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6"/>
                    <a:pt x="9" y="23"/>
                    <a:pt x="11" y="20"/>
                  </a:cubicBezTo>
                  <a:cubicBezTo>
                    <a:pt x="12" y="17"/>
                    <a:pt x="14" y="15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3"/>
                    <a:pt x="12" y="15"/>
                    <a:pt x="10" y="17"/>
                  </a:cubicBezTo>
                  <a:cubicBezTo>
                    <a:pt x="8" y="20"/>
                    <a:pt x="7" y="22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8" y="22"/>
                    <a:pt x="10" y="20"/>
                    <a:pt x="12" y="17"/>
                  </a:cubicBezTo>
                  <a:cubicBezTo>
                    <a:pt x="14" y="16"/>
                    <a:pt x="15" y="15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2" y="16"/>
                    <a:pt x="11" y="16"/>
                    <a:pt x="10" y="17"/>
                  </a:cubicBezTo>
                  <a:cubicBezTo>
                    <a:pt x="9" y="19"/>
                    <a:pt x="8" y="20"/>
                    <a:pt x="7" y="21"/>
                  </a:cubicBezTo>
                  <a:cubicBezTo>
                    <a:pt x="6" y="21"/>
                    <a:pt x="7" y="22"/>
                    <a:pt x="7" y="21"/>
                  </a:cubicBezTo>
                  <a:cubicBezTo>
                    <a:pt x="9" y="20"/>
                    <a:pt x="10" y="18"/>
                    <a:pt x="12" y="16"/>
                  </a:cubicBezTo>
                  <a:cubicBezTo>
                    <a:pt x="13" y="14"/>
                    <a:pt x="15" y="13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2" y="14"/>
                    <a:pt x="11" y="15"/>
                    <a:pt x="11" y="16"/>
                  </a:cubicBezTo>
                  <a:cubicBezTo>
                    <a:pt x="9" y="18"/>
                    <a:pt x="7" y="20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8" y="20"/>
                    <a:pt x="9" y="19"/>
                  </a:cubicBezTo>
                  <a:cubicBezTo>
                    <a:pt x="9" y="18"/>
                    <a:pt x="10" y="17"/>
                    <a:pt x="10" y="16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0" y="12"/>
                    <a:pt x="9" y="14"/>
                    <a:pt x="7" y="17"/>
                  </a:cubicBezTo>
                  <a:cubicBezTo>
                    <a:pt x="6" y="20"/>
                    <a:pt x="4" y="23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3"/>
                    <a:pt x="5" y="21"/>
                    <a:pt x="5" y="18"/>
                  </a:cubicBezTo>
                  <a:cubicBezTo>
                    <a:pt x="6" y="17"/>
                    <a:pt x="6" y="16"/>
                    <a:pt x="6" y="15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5"/>
                    <a:pt x="5" y="18"/>
                    <a:pt x="4" y="21"/>
                  </a:cubicBezTo>
                  <a:cubicBezTo>
                    <a:pt x="4" y="24"/>
                    <a:pt x="4" y="27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24"/>
                    <a:pt x="5" y="18"/>
                    <a:pt x="4" y="12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3" y="15"/>
                    <a:pt x="3" y="18"/>
                    <a:pt x="3" y="22"/>
                  </a:cubicBezTo>
                  <a:cubicBezTo>
                    <a:pt x="3" y="24"/>
                    <a:pt x="3" y="26"/>
                    <a:pt x="3" y="28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1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1"/>
                    <a:pt x="4" y="29"/>
                    <a:pt x="4" y="27"/>
                  </a:cubicBezTo>
                  <a:cubicBezTo>
                    <a:pt x="4" y="26"/>
                    <a:pt x="3" y="24"/>
                    <a:pt x="3" y="22"/>
                  </a:cubicBezTo>
                  <a:cubicBezTo>
                    <a:pt x="3" y="19"/>
                    <a:pt x="4" y="15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3"/>
                    <a:pt x="3" y="15"/>
                    <a:pt x="3" y="17"/>
                  </a:cubicBezTo>
                  <a:cubicBezTo>
                    <a:pt x="3" y="19"/>
                    <a:pt x="3" y="21"/>
                    <a:pt x="3" y="23"/>
                  </a:cubicBezTo>
                  <a:cubicBezTo>
                    <a:pt x="4" y="27"/>
                    <a:pt x="6" y="31"/>
                    <a:pt x="7" y="35"/>
                  </a:cubicBezTo>
                  <a:cubicBezTo>
                    <a:pt x="8" y="37"/>
                    <a:pt x="9" y="39"/>
                    <a:pt x="10" y="41"/>
                  </a:cubicBezTo>
                  <a:cubicBezTo>
                    <a:pt x="11" y="43"/>
                    <a:pt x="12" y="45"/>
                    <a:pt x="13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3" y="42"/>
                    <a:pt x="11" y="38"/>
                    <a:pt x="9" y="35"/>
                  </a:cubicBezTo>
                  <a:cubicBezTo>
                    <a:pt x="8" y="33"/>
                    <a:pt x="8" y="31"/>
                    <a:pt x="7" y="29"/>
                  </a:cubicBezTo>
                  <a:cubicBezTo>
                    <a:pt x="6" y="28"/>
                    <a:pt x="6" y="27"/>
                    <a:pt x="5" y="26"/>
                  </a:cubicBezTo>
                  <a:cubicBezTo>
                    <a:pt x="5" y="25"/>
                    <a:pt x="5" y="24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6"/>
                    <a:pt x="4" y="26"/>
                    <a:pt x="5" y="27"/>
                  </a:cubicBezTo>
                  <a:cubicBezTo>
                    <a:pt x="5" y="29"/>
                    <a:pt x="6" y="30"/>
                    <a:pt x="7" y="32"/>
                  </a:cubicBezTo>
                  <a:cubicBezTo>
                    <a:pt x="9" y="36"/>
                    <a:pt x="11" y="40"/>
                    <a:pt x="13" y="43"/>
                  </a:cubicBezTo>
                  <a:cubicBezTo>
                    <a:pt x="15" y="47"/>
                    <a:pt x="18" y="50"/>
                    <a:pt x="21" y="54"/>
                  </a:cubicBezTo>
                  <a:cubicBezTo>
                    <a:pt x="22" y="55"/>
                    <a:pt x="23" y="57"/>
                    <a:pt x="24" y="58"/>
                  </a:cubicBezTo>
                  <a:cubicBezTo>
                    <a:pt x="24" y="59"/>
                    <a:pt x="25" y="61"/>
                    <a:pt x="27" y="62"/>
                  </a:cubicBezTo>
                  <a:cubicBezTo>
                    <a:pt x="27" y="62"/>
                    <a:pt x="27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1"/>
                    <a:pt x="26" y="59"/>
                    <a:pt x="25" y="58"/>
                  </a:cubicBezTo>
                  <a:cubicBezTo>
                    <a:pt x="24" y="57"/>
                    <a:pt x="23" y="55"/>
                    <a:pt x="21" y="53"/>
                  </a:cubicBezTo>
                  <a:cubicBezTo>
                    <a:pt x="19" y="50"/>
                    <a:pt x="16" y="47"/>
                    <a:pt x="13" y="44"/>
                  </a:cubicBezTo>
                  <a:cubicBezTo>
                    <a:pt x="12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3" y="45"/>
                    <a:pt x="17" y="48"/>
                    <a:pt x="19" y="51"/>
                  </a:cubicBezTo>
                  <a:cubicBezTo>
                    <a:pt x="21" y="52"/>
                    <a:pt x="22" y="54"/>
                    <a:pt x="24" y="55"/>
                  </a:cubicBezTo>
                  <a:cubicBezTo>
                    <a:pt x="24" y="56"/>
                    <a:pt x="25" y="57"/>
                    <a:pt x="26" y="58"/>
                  </a:cubicBezTo>
                  <a:cubicBezTo>
                    <a:pt x="26" y="59"/>
                    <a:pt x="27" y="59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59"/>
                    <a:pt x="25" y="59"/>
                  </a:cubicBezTo>
                  <a:cubicBezTo>
                    <a:pt x="25" y="58"/>
                    <a:pt x="24" y="57"/>
                    <a:pt x="23" y="57"/>
                  </a:cubicBezTo>
                  <a:cubicBezTo>
                    <a:pt x="22" y="55"/>
                    <a:pt x="20" y="54"/>
                    <a:pt x="19" y="52"/>
                  </a:cubicBezTo>
                  <a:cubicBezTo>
                    <a:pt x="16" y="49"/>
                    <a:pt x="13" y="46"/>
                    <a:pt x="10" y="43"/>
                  </a:cubicBezTo>
                  <a:cubicBezTo>
                    <a:pt x="9" y="41"/>
                    <a:pt x="8" y="40"/>
                    <a:pt x="7" y="39"/>
                  </a:cubicBezTo>
                  <a:cubicBezTo>
                    <a:pt x="6" y="38"/>
                    <a:pt x="5" y="37"/>
                    <a:pt x="4" y="36"/>
                  </a:cubicBezTo>
                  <a:cubicBezTo>
                    <a:pt x="4" y="36"/>
                    <a:pt x="3" y="37"/>
                    <a:pt x="4" y="37"/>
                  </a:cubicBezTo>
                  <a:cubicBezTo>
                    <a:pt x="6" y="40"/>
                    <a:pt x="9" y="43"/>
                    <a:pt x="12" y="45"/>
                  </a:cubicBezTo>
                  <a:cubicBezTo>
                    <a:pt x="15" y="48"/>
                    <a:pt x="17" y="51"/>
                    <a:pt x="20" y="55"/>
                  </a:cubicBezTo>
                  <a:cubicBezTo>
                    <a:pt x="21" y="55"/>
                    <a:pt x="22" y="56"/>
                    <a:pt x="22" y="57"/>
                  </a:cubicBezTo>
                  <a:cubicBezTo>
                    <a:pt x="23" y="57"/>
                    <a:pt x="23" y="58"/>
                    <a:pt x="24" y="59"/>
                  </a:cubicBezTo>
                  <a:cubicBezTo>
                    <a:pt x="24" y="59"/>
                    <a:pt x="24" y="59"/>
                    <a:pt x="24" y="58"/>
                  </a:cubicBezTo>
                  <a:cubicBezTo>
                    <a:pt x="21" y="57"/>
                    <a:pt x="19" y="54"/>
                    <a:pt x="16" y="51"/>
                  </a:cubicBezTo>
                  <a:cubicBezTo>
                    <a:pt x="15" y="50"/>
                    <a:pt x="13" y="48"/>
                    <a:pt x="12" y="47"/>
                  </a:cubicBezTo>
                  <a:cubicBezTo>
                    <a:pt x="11" y="46"/>
                    <a:pt x="10" y="46"/>
                    <a:pt x="9" y="45"/>
                  </a:cubicBezTo>
                  <a:cubicBezTo>
                    <a:pt x="9" y="44"/>
                    <a:pt x="8" y="44"/>
                    <a:pt x="7" y="43"/>
                  </a:cubicBezTo>
                  <a:cubicBezTo>
                    <a:pt x="7" y="43"/>
                    <a:pt x="7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7" y="44"/>
                    <a:pt x="8" y="44"/>
                  </a:cubicBezTo>
                  <a:cubicBezTo>
                    <a:pt x="8" y="45"/>
                    <a:pt x="9" y="46"/>
                    <a:pt x="10" y="46"/>
                  </a:cubicBezTo>
                  <a:cubicBezTo>
                    <a:pt x="11" y="48"/>
                    <a:pt x="13" y="50"/>
                    <a:pt x="14" y="51"/>
                  </a:cubicBezTo>
                  <a:cubicBezTo>
                    <a:pt x="15" y="53"/>
                    <a:pt x="17" y="55"/>
                    <a:pt x="18" y="56"/>
                  </a:cubicBezTo>
                  <a:cubicBezTo>
                    <a:pt x="20" y="58"/>
                    <a:pt x="21" y="59"/>
                    <a:pt x="22" y="61"/>
                  </a:cubicBezTo>
                  <a:cubicBezTo>
                    <a:pt x="23" y="61"/>
                    <a:pt x="23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0" y="60"/>
                    <a:pt x="18" y="57"/>
                    <a:pt x="16" y="54"/>
                  </a:cubicBezTo>
                  <a:cubicBezTo>
                    <a:pt x="14" y="52"/>
                    <a:pt x="13" y="51"/>
                    <a:pt x="12" y="49"/>
                  </a:cubicBezTo>
                  <a:cubicBezTo>
                    <a:pt x="11" y="48"/>
                    <a:pt x="10" y="46"/>
                    <a:pt x="8" y="45"/>
                  </a:cubicBezTo>
                  <a:cubicBezTo>
                    <a:pt x="6" y="41"/>
                    <a:pt x="3" y="37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5"/>
                    <a:pt x="1" y="36"/>
                  </a:cubicBezTo>
                  <a:cubicBezTo>
                    <a:pt x="1" y="36"/>
                    <a:pt x="2" y="37"/>
                    <a:pt x="3" y="38"/>
                  </a:cubicBezTo>
                  <a:cubicBezTo>
                    <a:pt x="4" y="40"/>
                    <a:pt x="5" y="42"/>
                    <a:pt x="6" y="44"/>
                  </a:cubicBezTo>
                  <a:cubicBezTo>
                    <a:pt x="8" y="47"/>
                    <a:pt x="11" y="50"/>
                    <a:pt x="13" y="53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3" y="51"/>
                    <a:pt x="10" y="48"/>
                    <a:pt x="8" y="45"/>
                  </a:cubicBezTo>
                  <a:cubicBezTo>
                    <a:pt x="6" y="42"/>
                    <a:pt x="4" y="38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3" y="39"/>
                    <a:pt x="5" y="43"/>
                    <a:pt x="8" y="46"/>
                  </a:cubicBezTo>
                  <a:cubicBezTo>
                    <a:pt x="10" y="49"/>
                    <a:pt x="12" y="52"/>
                    <a:pt x="14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4" y="53"/>
                    <a:pt x="11" y="49"/>
                    <a:pt x="9" y="46"/>
                  </a:cubicBezTo>
                  <a:cubicBezTo>
                    <a:pt x="7" y="43"/>
                    <a:pt x="5" y="39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3" y="38"/>
                    <a:pt x="4" y="39"/>
                  </a:cubicBezTo>
                  <a:cubicBezTo>
                    <a:pt x="4" y="40"/>
                    <a:pt x="5" y="40"/>
                    <a:pt x="5" y="41"/>
                  </a:cubicBezTo>
                  <a:cubicBezTo>
                    <a:pt x="6" y="43"/>
                    <a:pt x="7" y="45"/>
                    <a:pt x="9" y="46"/>
                  </a:cubicBezTo>
                  <a:cubicBezTo>
                    <a:pt x="11" y="50"/>
                    <a:pt x="14" y="53"/>
                    <a:pt x="17" y="56"/>
                  </a:cubicBezTo>
                  <a:cubicBezTo>
                    <a:pt x="18" y="57"/>
                    <a:pt x="19" y="58"/>
                    <a:pt x="20" y="59"/>
                  </a:cubicBezTo>
                  <a:cubicBezTo>
                    <a:pt x="20" y="59"/>
                    <a:pt x="21" y="59"/>
                    <a:pt x="20" y="59"/>
                  </a:cubicBezTo>
                  <a:cubicBezTo>
                    <a:pt x="20" y="58"/>
                    <a:pt x="20" y="57"/>
                    <a:pt x="19" y="57"/>
                  </a:cubicBezTo>
                  <a:cubicBezTo>
                    <a:pt x="18" y="56"/>
                    <a:pt x="18" y="55"/>
                    <a:pt x="17" y="55"/>
                  </a:cubicBezTo>
                  <a:cubicBezTo>
                    <a:pt x="16" y="53"/>
                    <a:pt x="14" y="51"/>
                    <a:pt x="13" y="49"/>
                  </a:cubicBezTo>
                  <a:cubicBezTo>
                    <a:pt x="10" y="46"/>
                    <a:pt x="8" y="43"/>
                    <a:pt x="5" y="39"/>
                  </a:cubicBezTo>
                  <a:cubicBezTo>
                    <a:pt x="5" y="38"/>
                    <a:pt x="4" y="37"/>
                    <a:pt x="4" y="37"/>
                  </a:cubicBezTo>
                  <a:cubicBezTo>
                    <a:pt x="3" y="36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5"/>
                    <a:pt x="4" y="36"/>
                    <a:pt x="5" y="38"/>
                  </a:cubicBezTo>
                  <a:cubicBezTo>
                    <a:pt x="6" y="39"/>
                    <a:pt x="7" y="41"/>
                    <a:pt x="8" y="42"/>
                  </a:cubicBezTo>
                  <a:cubicBezTo>
                    <a:pt x="11" y="45"/>
                    <a:pt x="13" y="49"/>
                    <a:pt x="16" y="52"/>
                  </a:cubicBezTo>
                  <a:cubicBezTo>
                    <a:pt x="18" y="53"/>
                    <a:pt x="20" y="54"/>
                    <a:pt x="21" y="56"/>
                  </a:cubicBezTo>
                  <a:cubicBezTo>
                    <a:pt x="22" y="56"/>
                    <a:pt x="23" y="57"/>
                    <a:pt x="23" y="57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2" y="57"/>
                    <a:pt x="20" y="55"/>
                    <a:pt x="18" y="52"/>
                  </a:cubicBezTo>
                  <a:cubicBezTo>
                    <a:pt x="17" y="51"/>
                    <a:pt x="16" y="50"/>
                    <a:pt x="15" y="48"/>
                  </a:cubicBezTo>
                  <a:cubicBezTo>
                    <a:pt x="14" y="47"/>
                    <a:pt x="12" y="45"/>
                    <a:pt x="11" y="43"/>
                  </a:cubicBezTo>
                  <a:cubicBezTo>
                    <a:pt x="10" y="42"/>
                    <a:pt x="9" y="40"/>
                    <a:pt x="8" y="38"/>
                  </a:cubicBezTo>
                  <a:cubicBezTo>
                    <a:pt x="6" y="37"/>
                    <a:pt x="6" y="35"/>
                    <a:pt x="4" y="34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6" y="37"/>
                    <a:pt x="9" y="40"/>
                    <a:pt x="12" y="43"/>
                  </a:cubicBezTo>
                  <a:cubicBezTo>
                    <a:pt x="15" y="46"/>
                    <a:pt x="18" y="49"/>
                    <a:pt x="21" y="52"/>
                  </a:cubicBezTo>
                  <a:cubicBezTo>
                    <a:pt x="23" y="54"/>
                    <a:pt x="25" y="56"/>
                    <a:pt x="27" y="58"/>
                  </a:cubicBezTo>
                  <a:cubicBezTo>
                    <a:pt x="27" y="58"/>
                    <a:pt x="27" y="57"/>
                    <a:pt x="27" y="57"/>
                  </a:cubicBezTo>
                  <a:cubicBezTo>
                    <a:pt x="24" y="55"/>
                    <a:pt x="21" y="52"/>
                    <a:pt x="18" y="49"/>
                  </a:cubicBezTo>
                  <a:cubicBezTo>
                    <a:pt x="16" y="48"/>
                    <a:pt x="15" y="47"/>
                    <a:pt x="14" y="45"/>
                  </a:cubicBezTo>
                  <a:cubicBezTo>
                    <a:pt x="12" y="44"/>
                    <a:pt x="11" y="43"/>
                    <a:pt x="10" y="41"/>
                  </a:cubicBezTo>
                  <a:cubicBezTo>
                    <a:pt x="8" y="40"/>
                    <a:pt x="7" y="38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7" y="37"/>
                    <a:pt x="8" y="38"/>
                    <a:pt x="9" y="40"/>
                  </a:cubicBezTo>
                  <a:cubicBezTo>
                    <a:pt x="10" y="41"/>
                    <a:pt x="12" y="42"/>
                    <a:pt x="13" y="44"/>
                  </a:cubicBezTo>
                  <a:cubicBezTo>
                    <a:pt x="15" y="45"/>
                    <a:pt x="16" y="47"/>
                    <a:pt x="18" y="48"/>
                  </a:cubicBezTo>
                  <a:cubicBezTo>
                    <a:pt x="19" y="50"/>
                    <a:pt x="21" y="51"/>
                    <a:pt x="22" y="52"/>
                  </a:cubicBezTo>
                  <a:cubicBezTo>
                    <a:pt x="24" y="54"/>
                    <a:pt x="27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7"/>
                    <a:pt x="26" y="56"/>
                    <a:pt x="25" y="55"/>
                  </a:cubicBezTo>
                  <a:cubicBezTo>
                    <a:pt x="23" y="53"/>
                    <a:pt x="22" y="52"/>
                    <a:pt x="21" y="50"/>
                  </a:cubicBezTo>
                  <a:cubicBezTo>
                    <a:pt x="19" y="48"/>
                    <a:pt x="18" y="47"/>
                    <a:pt x="16" y="45"/>
                  </a:cubicBezTo>
                  <a:cubicBezTo>
                    <a:pt x="15" y="44"/>
                    <a:pt x="14" y="42"/>
                    <a:pt x="12" y="41"/>
                  </a:cubicBezTo>
                  <a:cubicBezTo>
                    <a:pt x="10" y="39"/>
                    <a:pt x="8" y="36"/>
                    <a:pt x="7" y="34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9" y="37"/>
                    <a:pt x="11" y="41"/>
                    <a:pt x="14" y="44"/>
                  </a:cubicBezTo>
                  <a:cubicBezTo>
                    <a:pt x="17" y="47"/>
                    <a:pt x="20" y="50"/>
                    <a:pt x="23" y="52"/>
                  </a:cubicBezTo>
                  <a:cubicBezTo>
                    <a:pt x="24" y="53"/>
                    <a:pt x="25" y="54"/>
                    <a:pt x="26" y="55"/>
                  </a:cubicBezTo>
                  <a:cubicBezTo>
                    <a:pt x="27" y="56"/>
                    <a:pt x="28" y="57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8" y="57"/>
                    <a:pt x="26" y="56"/>
                    <a:pt x="25" y="54"/>
                  </a:cubicBezTo>
                  <a:cubicBezTo>
                    <a:pt x="24" y="53"/>
                    <a:pt x="22" y="51"/>
                    <a:pt x="21" y="50"/>
                  </a:cubicBezTo>
                  <a:cubicBezTo>
                    <a:pt x="18" y="47"/>
                    <a:pt x="15" y="44"/>
                    <a:pt x="13" y="40"/>
                  </a:cubicBezTo>
                  <a:cubicBezTo>
                    <a:pt x="11" y="38"/>
                    <a:pt x="9" y="36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3" y="40"/>
                    <a:pt x="18" y="47"/>
                    <a:pt x="24" y="53"/>
                  </a:cubicBezTo>
                  <a:cubicBezTo>
                    <a:pt x="25" y="54"/>
                    <a:pt x="26" y="55"/>
                    <a:pt x="27" y="56"/>
                  </a:cubicBezTo>
                  <a:cubicBezTo>
                    <a:pt x="28" y="57"/>
                    <a:pt x="28" y="57"/>
                    <a:pt x="29" y="58"/>
                  </a:cubicBezTo>
                  <a:cubicBezTo>
                    <a:pt x="29" y="58"/>
                    <a:pt x="30" y="58"/>
                    <a:pt x="29" y="57"/>
                  </a:cubicBezTo>
                  <a:cubicBezTo>
                    <a:pt x="27" y="54"/>
                    <a:pt x="24" y="51"/>
                    <a:pt x="22" y="49"/>
                  </a:cubicBezTo>
                  <a:cubicBezTo>
                    <a:pt x="20" y="47"/>
                    <a:pt x="19" y="46"/>
                    <a:pt x="18" y="44"/>
                  </a:cubicBezTo>
                  <a:cubicBezTo>
                    <a:pt x="17" y="43"/>
                    <a:pt x="15" y="41"/>
                    <a:pt x="14" y="39"/>
                  </a:cubicBezTo>
                  <a:cubicBezTo>
                    <a:pt x="12" y="36"/>
                    <a:pt x="10" y="32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2"/>
                    <a:pt x="12" y="36"/>
                    <a:pt x="14" y="39"/>
                  </a:cubicBezTo>
                  <a:cubicBezTo>
                    <a:pt x="17" y="42"/>
                    <a:pt x="19" y="46"/>
                    <a:pt x="22" y="49"/>
                  </a:cubicBezTo>
                  <a:cubicBezTo>
                    <a:pt x="24" y="52"/>
                    <a:pt x="26" y="54"/>
                    <a:pt x="28" y="56"/>
                  </a:cubicBezTo>
                  <a:cubicBezTo>
                    <a:pt x="29" y="57"/>
                    <a:pt x="30" y="58"/>
                    <a:pt x="31" y="59"/>
                  </a:cubicBezTo>
                  <a:cubicBezTo>
                    <a:pt x="32" y="60"/>
                    <a:pt x="32" y="61"/>
                    <a:pt x="34" y="61"/>
                  </a:cubicBezTo>
                  <a:cubicBezTo>
                    <a:pt x="34" y="62"/>
                    <a:pt x="34" y="61"/>
                    <a:pt x="34" y="61"/>
                  </a:cubicBezTo>
                  <a:cubicBezTo>
                    <a:pt x="33" y="60"/>
                    <a:pt x="32" y="58"/>
                    <a:pt x="30" y="57"/>
                  </a:cubicBezTo>
                  <a:cubicBezTo>
                    <a:pt x="29" y="56"/>
                    <a:pt x="28" y="54"/>
                    <a:pt x="26" y="53"/>
                  </a:cubicBezTo>
                  <a:cubicBezTo>
                    <a:pt x="23" y="50"/>
                    <a:pt x="20" y="46"/>
                    <a:pt x="17" y="43"/>
                  </a:cubicBezTo>
                  <a:cubicBezTo>
                    <a:pt x="16" y="42"/>
                    <a:pt x="15" y="42"/>
                    <a:pt x="14" y="41"/>
                  </a:cubicBezTo>
                  <a:cubicBezTo>
                    <a:pt x="14" y="40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40"/>
                    <a:pt x="14" y="42"/>
                    <a:pt x="16" y="43"/>
                  </a:cubicBezTo>
                  <a:cubicBezTo>
                    <a:pt x="17" y="45"/>
                    <a:pt x="19" y="46"/>
                    <a:pt x="20" y="48"/>
                  </a:cubicBezTo>
                  <a:cubicBezTo>
                    <a:pt x="23" y="51"/>
                    <a:pt x="26" y="54"/>
                    <a:pt x="29" y="57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2" y="60"/>
                    <a:pt x="32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ubicBezTo>
                    <a:pt x="30" y="59"/>
                    <a:pt x="28" y="56"/>
                    <a:pt x="25" y="53"/>
                  </a:cubicBezTo>
                  <a:cubicBezTo>
                    <a:pt x="24" y="51"/>
                    <a:pt x="23" y="50"/>
                    <a:pt x="22" y="48"/>
                  </a:cubicBezTo>
                  <a:cubicBezTo>
                    <a:pt x="20" y="47"/>
                    <a:pt x="19" y="45"/>
                    <a:pt x="18" y="43"/>
                  </a:cubicBezTo>
                  <a:cubicBezTo>
                    <a:pt x="16" y="41"/>
                    <a:pt x="14" y="39"/>
                    <a:pt x="12" y="37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9" y="34"/>
                    <a:pt x="9" y="34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10" y="36"/>
                    <a:pt x="11" y="37"/>
                  </a:cubicBezTo>
                  <a:cubicBezTo>
                    <a:pt x="12" y="39"/>
                    <a:pt x="14" y="41"/>
                    <a:pt x="15" y="42"/>
                  </a:cubicBezTo>
                  <a:cubicBezTo>
                    <a:pt x="17" y="44"/>
                    <a:pt x="18" y="45"/>
                    <a:pt x="20" y="47"/>
                  </a:cubicBezTo>
                  <a:cubicBezTo>
                    <a:pt x="21" y="48"/>
                    <a:pt x="22" y="50"/>
                    <a:pt x="24" y="51"/>
                  </a:cubicBezTo>
                  <a:cubicBezTo>
                    <a:pt x="26" y="53"/>
                    <a:pt x="27" y="55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8" y="56"/>
                    <a:pt x="27" y="54"/>
                    <a:pt x="26" y="53"/>
                  </a:cubicBezTo>
                  <a:cubicBezTo>
                    <a:pt x="24" y="52"/>
                    <a:pt x="23" y="50"/>
                    <a:pt x="21" y="49"/>
                  </a:cubicBezTo>
                  <a:cubicBezTo>
                    <a:pt x="18" y="46"/>
                    <a:pt x="16" y="42"/>
                    <a:pt x="13" y="39"/>
                  </a:cubicBezTo>
                  <a:cubicBezTo>
                    <a:pt x="12" y="37"/>
                    <a:pt x="10" y="35"/>
                    <a:pt x="9" y="32"/>
                  </a:cubicBezTo>
                  <a:cubicBezTo>
                    <a:pt x="7" y="30"/>
                    <a:pt x="6" y="28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6" y="29"/>
                    <a:pt x="7" y="31"/>
                  </a:cubicBezTo>
                  <a:cubicBezTo>
                    <a:pt x="8" y="33"/>
                    <a:pt x="9" y="35"/>
                    <a:pt x="10" y="37"/>
                  </a:cubicBezTo>
                  <a:cubicBezTo>
                    <a:pt x="11" y="38"/>
                    <a:pt x="13" y="40"/>
                    <a:pt x="14" y="42"/>
                  </a:cubicBezTo>
                  <a:cubicBezTo>
                    <a:pt x="15" y="44"/>
                    <a:pt x="16" y="45"/>
                    <a:pt x="18" y="47"/>
                  </a:cubicBezTo>
                  <a:cubicBezTo>
                    <a:pt x="18" y="48"/>
                    <a:pt x="19" y="49"/>
                    <a:pt x="20" y="50"/>
                  </a:cubicBezTo>
                  <a:cubicBezTo>
                    <a:pt x="20" y="50"/>
                    <a:pt x="21" y="51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1" y="51"/>
                    <a:pt x="21" y="50"/>
                    <a:pt x="21" y="49"/>
                  </a:cubicBezTo>
                  <a:cubicBezTo>
                    <a:pt x="20" y="48"/>
                    <a:pt x="20" y="48"/>
                    <a:pt x="19" y="47"/>
                  </a:cubicBezTo>
                  <a:cubicBezTo>
                    <a:pt x="18" y="45"/>
                    <a:pt x="17" y="43"/>
                    <a:pt x="16" y="42"/>
                  </a:cubicBezTo>
                  <a:cubicBezTo>
                    <a:pt x="15" y="38"/>
                    <a:pt x="13" y="35"/>
                    <a:pt x="11" y="31"/>
                  </a:cubicBezTo>
                  <a:cubicBezTo>
                    <a:pt x="11" y="31"/>
                    <a:pt x="11" y="31"/>
                    <a:pt x="11" y="3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1662113" y="3856038"/>
              <a:ext cx="1508125" cy="846138"/>
            </a:xfrm>
            <a:custGeom>
              <a:avLst/>
              <a:gdLst>
                <a:gd name="T0" fmla="*/ 10 w 66"/>
                <a:gd name="T1" fmla="*/ 7 h 37"/>
                <a:gd name="T2" fmla="*/ 41 w 66"/>
                <a:gd name="T3" fmla="*/ 27 h 37"/>
                <a:gd name="T4" fmla="*/ 27 w 66"/>
                <a:gd name="T5" fmla="*/ 22 h 37"/>
                <a:gd name="T6" fmla="*/ 6 w 66"/>
                <a:gd name="T7" fmla="*/ 7 h 37"/>
                <a:gd name="T8" fmla="*/ 7 w 66"/>
                <a:gd name="T9" fmla="*/ 6 h 37"/>
                <a:gd name="T10" fmla="*/ 1 w 66"/>
                <a:gd name="T11" fmla="*/ 5 h 37"/>
                <a:gd name="T12" fmla="*/ 18 w 66"/>
                <a:gd name="T13" fmla="*/ 23 h 37"/>
                <a:gd name="T14" fmla="*/ 12 w 66"/>
                <a:gd name="T15" fmla="*/ 19 h 37"/>
                <a:gd name="T16" fmla="*/ 36 w 66"/>
                <a:gd name="T17" fmla="*/ 31 h 37"/>
                <a:gd name="T18" fmla="*/ 41 w 66"/>
                <a:gd name="T19" fmla="*/ 30 h 37"/>
                <a:gd name="T20" fmla="*/ 17 w 66"/>
                <a:gd name="T21" fmla="*/ 20 h 37"/>
                <a:gd name="T22" fmla="*/ 41 w 66"/>
                <a:gd name="T23" fmla="*/ 35 h 37"/>
                <a:gd name="T24" fmla="*/ 37 w 66"/>
                <a:gd name="T25" fmla="*/ 34 h 37"/>
                <a:gd name="T26" fmla="*/ 37 w 66"/>
                <a:gd name="T27" fmla="*/ 31 h 37"/>
                <a:gd name="T28" fmla="*/ 30 w 66"/>
                <a:gd name="T29" fmla="*/ 31 h 37"/>
                <a:gd name="T30" fmla="*/ 28 w 66"/>
                <a:gd name="T31" fmla="*/ 29 h 37"/>
                <a:gd name="T32" fmla="*/ 26 w 66"/>
                <a:gd name="T33" fmla="*/ 27 h 37"/>
                <a:gd name="T34" fmla="*/ 24 w 66"/>
                <a:gd name="T35" fmla="*/ 24 h 37"/>
                <a:gd name="T36" fmla="*/ 22 w 66"/>
                <a:gd name="T37" fmla="*/ 23 h 37"/>
                <a:gd name="T38" fmla="*/ 23 w 66"/>
                <a:gd name="T39" fmla="*/ 23 h 37"/>
                <a:gd name="T40" fmla="*/ 22 w 66"/>
                <a:gd name="T41" fmla="*/ 23 h 37"/>
                <a:gd name="T42" fmla="*/ 21 w 66"/>
                <a:gd name="T43" fmla="*/ 21 h 37"/>
                <a:gd name="T44" fmla="*/ 26 w 66"/>
                <a:gd name="T45" fmla="*/ 23 h 37"/>
                <a:gd name="T46" fmla="*/ 37 w 66"/>
                <a:gd name="T47" fmla="*/ 24 h 37"/>
                <a:gd name="T48" fmla="*/ 54 w 66"/>
                <a:gd name="T49" fmla="*/ 27 h 37"/>
                <a:gd name="T50" fmla="*/ 38 w 66"/>
                <a:gd name="T51" fmla="*/ 31 h 37"/>
                <a:gd name="T52" fmla="*/ 52 w 66"/>
                <a:gd name="T53" fmla="*/ 29 h 37"/>
                <a:gd name="T54" fmla="*/ 55 w 66"/>
                <a:gd name="T55" fmla="*/ 26 h 37"/>
                <a:gd name="T56" fmla="*/ 44 w 66"/>
                <a:gd name="T57" fmla="*/ 30 h 37"/>
                <a:gd name="T58" fmla="*/ 65 w 66"/>
                <a:gd name="T59" fmla="*/ 29 h 37"/>
                <a:gd name="T60" fmla="*/ 48 w 66"/>
                <a:gd name="T61" fmla="*/ 34 h 37"/>
                <a:gd name="T62" fmla="*/ 66 w 66"/>
                <a:gd name="T63" fmla="*/ 28 h 37"/>
                <a:gd name="T64" fmla="*/ 49 w 66"/>
                <a:gd name="T65" fmla="*/ 30 h 37"/>
                <a:gd name="T66" fmla="*/ 48 w 66"/>
                <a:gd name="T67" fmla="*/ 30 h 37"/>
                <a:gd name="T68" fmla="*/ 62 w 66"/>
                <a:gd name="T69" fmla="*/ 22 h 37"/>
                <a:gd name="T70" fmla="*/ 49 w 66"/>
                <a:gd name="T71" fmla="*/ 31 h 37"/>
                <a:gd name="T72" fmla="*/ 51 w 66"/>
                <a:gd name="T73" fmla="*/ 27 h 37"/>
                <a:gd name="T74" fmla="*/ 44 w 66"/>
                <a:gd name="T75" fmla="*/ 25 h 37"/>
                <a:gd name="T76" fmla="*/ 26 w 66"/>
                <a:gd name="T77" fmla="*/ 23 h 37"/>
                <a:gd name="T78" fmla="*/ 22 w 66"/>
                <a:gd name="T79" fmla="*/ 21 h 37"/>
                <a:gd name="T80" fmla="*/ 28 w 66"/>
                <a:gd name="T81" fmla="*/ 23 h 37"/>
                <a:gd name="T82" fmla="*/ 28 w 66"/>
                <a:gd name="T83" fmla="*/ 24 h 37"/>
                <a:gd name="T84" fmla="*/ 27 w 66"/>
                <a:gd name="T85" fmla="*/ 23 h 37"/>
                <a:gd name="T86" fmla="*/ 21 w 66"/>
                <a:gd name="T87" fmla="*/ 22 h 37"/>
                <a:gd name="T88" fmla="*/ 24 w 66"/>
                <a:gd name="T89" fmla="*/ 25 h 37"/>
                <a:gd name="T90" fmla="*/ 30 w 66"/>
                <a:gd name="T91" fmla="*/ 28 h 37"/>
                <a:gd name="T92" fmla="*/ 34 w 66"/>
                <a:gd name="T93" fmla="*/ 32 h 37"/>
                <a:gd name="T94" fmla="*/ 14 w 66"/>
                <a:gd name="T95" fmla="*/ 20 h 37"/>
                <a:gd name="T96" fmla="*/ 36 w 66"/>
                <a:gd name="T97" fmla="*/ 34 h 37"/>
                <a:gd name="T98" fmla="*/ 42 w 66"/>
                <a:gd name="T99" fmla="*/ 35 h 37"/>
                <a:gd name="T100" fmla="*/ 17 w 66"/>
                <a:gd name="T101" fmla="*/ 20 h 37"/>
                <a:gd name="T102" fmla="*/ 23 w 66"/>
                <a:gd name="T103" fmla="*/ 25 h 37"/>
                <a:gd name="T104" fmla="*/ 14 w 66"/>
                <a:gd name="T105" fmla="*/ 19 h 37"/>
                <a:gd name="T106" fmla="*/ 14 w 66"/>
                <a:gd name="T107" fmla="*/ 21 h 37"/>
                <a:gd name="T108" fmla="*/ 4 w 66"/>
                <a:gd name="T109" fmla="*/ 12 h 37"/>
                <a:gd name="T110" fmla="*/ 1 w 66"/>
                <a:gd name="T111" fmla="*/ 5 h 37"/>
                <a:gd name="T112" fmla="*/ 10 w 66"/>
                <a:gd name="T113" fmla="*/ 9 h 37"/>
                <a:gd name="T114" fmla="*/ 25 w 66"/>
                <a:gd name="T115" fmla="*/ 23 h 37"/>
                <a:gd name="T116" fmla="*/ 27 w 66"/>
                <a:gd name="T117" fmla="*/ 22 h 37"/>
                <a:gd name="T118" fmla="*/ 22 w 66"/>
                <a:gd name="T119" fmla="*/ 16 h 37"/>
                <a:gd name="T120" fmla="*/ 13 w 66"/>
                <a:gd name="T121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37">
                  <a:moveTo>
                    <a:pt x="10" y="9"/>
                  </a:moveTo>
                  <a:cubicBezTo>
                    <a:pt x="13" y="12"/>
                    <a:pt x="16" y="15"/>
                    <a:pt x="19" y="17"/>
                  </a:cubicBezTo>
                  <a:cubicBezTo>
                    <a:pt x="21" y="18"/>
                    <a:pt x="23" y="19"/>
                    <a:pt x="25" y="20"/>
                  </a:cubicBezTo>
                  <a:cubicBezTo>
                    <a:pt x="26" y="21"/>
                    <a:pt x="28" y="22"/>
                    <a:pt x="30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4" y="25"/>
                    <a:pt x="35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4"/>
                    <a:pt x="33" y="23"/>
                    <a:pt x="32" y="22"/>
                  </a:cubicBezTo>
                  <a:cubicBezTo>
                    <a:pt x="30" y="21"/>
                    <a:pt x="28" y="20"/>
                    <a:pt x="26" y="19"/>
                  </a:cubicBezTo>
                  <a:cubicBezTo>
                    <a:pt x="24" y="18"/>
                    <a:pt x="23" y="17"/>
                    <a:pt x="21" y="16"/>
                  </a:cubicBezTo>
                  <a:cubicBezTo>
                    <a:pt x="19" y="15"/>
                    <a:pt x="17" y="13"/>
                    <a:pt x="16" y="12"/>
                  </a:cubicBezTo>
                  <a:cubicBezTo>
                    <a:pt x="15" y="11"/>
                    <a:pt x="14" y="10"/>
                    <a:pt x="13" y="9"/>
                  </a:cubicBezTo>
                  <a:cubicBezTo>
                    <a:pt x="12" y="9"/>
                    <a:pt x="11" y="8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6" y="11"/>
                    <a:pt x="18" y="12"/>
                    <a:pt x="19" y="13"/>
                  </a:cubicBezTo>
                  <a:cubicBezTo>
                    <a:pt x="22" y="16"/>
                    <a:pt x="26" y="19"/>
                    <a:pt x="29" y="21"/>
                  </a:cubicBezTo>
                  <a:cubicBezTo>
                    <a:pt x="31" y="22"/>
                    <a:pt x="32" y="23"/>
                    <a:pt x="33" y="24"/>
                  </a:cubicBezTo>
                  <a:cubicBezTo>
                    <a:pt x="35" y="24"/>
                    <a:pt x="36" y="25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25"/>
                    <a:pt x="32" y="22"/>
                    <a:pt x="29" y="20"/>
                  </a:cubicBezTo>
                  <a:cubicBezTo>
                    <a:pt x="25" y="18"/>
                    <a:pt x="22" y="16"/>
                    <a:pt x="18" y="13"/>
                  </a:cubicBezTo>
                  <a:cubicBezTo>
                    <a:pt x="17" y="13"/>
                    <a:pt x="16" y="12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8" y="14"/>
                    <a:pt x="22" y="16"/>
                    <a:pt x="25" y="18"/>
                  </a:cubicBezTo>
                  <a:cubicBezTo>
                    <a:pt x="27" y="19"/>
                    <a:pt x="28" y="20"/>
                    <a:pt x="30" y="21"/>
                  </a:cubicBezTo>
                  <a:cubicBezTo>
                    <a:pt x="31" y="22"/>
                    <a:pt x="33" y="23"/>
                    <a:pt x="34" y="24"/>
                  </a:cubicBezTo>
                  <a:cubicBezTo>
                    <a:pt x="37" y="25"/>
                    <a:pt x="39" y="26"/>
                    <a:pt x="41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1" y="26"/>
                    <a:pt x="40" y="25"/>
                    <a:pt x="39" y="25"/>
                  </a:cubicBezTo>
                  <a:cubicBezTo>
                    <a:pt x="38" y="25"/>
                    <a:pt x="37" y="24"/>
                    <a:pt x="36" y="24"/>
                  </a:cubicBezTo>
                  <a:cubicBezTo>
                    <a:pt x="34" y="23"/>
                    <a:pt x="32" y="22"/>
                    <a:pt x="30" y="21"/>
                  </a:cubicBezTo>
                  <a:cubicBezTo>
                    <a:pt x="27" y="20"/>
                    <a:pt x="23" y="18"/>
                    <a:pt x="19" y="16"/>
                  </a:cubicBezTo>
                  <a:cubicBezTo>
                    <a:pt x="16" y="14"/>
                    <a:pt x="13" y="13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3" y="13"/>
                    <a:pt x="16" y="16"/>
                    <a:pt x="20" y="18"/>
                  </a:cubicBezTo>
                  <a:cubicBezTo>
                    <a:pt x="22" y="19"/>
                    <a:pt x="23" y="20"/>
                    <a:pt x="25" y="21"/>
                  </a:cubicBezTo>
                  <a:cubicBezTo>
                    <a:pt x="26" y="22"/>
                    <a:pt x="27" y="22"/>
                    <a:pt x="28" y="23"/>
                  </a:cubicBezTo>
                  <a:cubicBezTo>
                    <a:pt x="29" y="23"/>
                    <a:pt x="29" y="24"/>
                    <a:pt x="30" y="24"/>
                  </a:cubicBezTo>
                  <a:cubicBezTo>
                    <a:pt x="31" y="24"/>
                    <a:pt x="32" y="25"/>
                    <a:pt x="32" y="25"/>
                  </a:cubicBezTo>
                  <a:cubicBezTo>
                    <a:pt x="32" y="25"/>
                    <a:pt x="32" y="25"/>
                    <a:pt x="32" y="24"/>
                  </a:cubicBezTo>
                  <a:cubicBezTo>
                    <a:pt x="31" y="24"/>
                    <a:pt x="29" y="23"/>
                    <a:pt x="27" y="22"/>
                  </a:cubicBezTo>
                  <a:cubicBezTo>
                    <a:pt x="25" y="21"/>
                    <a:pt x="23" y="20"/>
                    <a:pt x="21" y="19"/>
                  </a:cubicBezTo>
                  <a:cubicBezTo>
                    <a:pt x="18" y="17"/>
                    <a:pt x="14" y="15"/>
                    <a:pt x="11" y="13"/>
                  </a:cubicBezTo>
                  <a:cubicBezTo>
                    <a:pt x="9" y="10"/>
                    <a:pt x="6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9"/>
                    <a:pt x="10" y="12"/>
                    <a:pt x="14" y="15"/>
                  </a:cubicBezTo>
                  <a:cubicBezTo>
                    <a:pt x="15" y="16"/>
                    <a:pt x="17" y="17"/>
                    <a:pt x="18" y="19"/>
                  </a:cubicBezTo>
                  <a:cubicBezTo>
                    <a:pt x="19" y="20"/>
                    <a:pt x="21" y="21"/>
                    <a:pt x="22" y="22"/>
                  </a:cubicBezTo>
                  <a:cubicBezTo>
                    <a:pt x="24" y="24"/>
                    <a:pt x="25" y="25"/>
                    <a:pt x="27" y="26"/>
                  </a:cubicBezTo>
                  <a:cubicBezTo>
                    <a:pt x="27" y="26"/>
                    <a:pt x="28" y="26"/>
                    <a:pt x="28" y="25"/>
                  </a:cubicBezTo>
                  <a:cubicBezTo>
                    <a:pt x="27" y="25"/>
                    <a:pt x="27" y="24"/>
                    <a:pt x="26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22" y="20"/>
                    <a:pt x="21" y="19"/>
                    <a:pt x="19" y="18"/>
                  </a:cubicBezTo>
                  <a:cubicBezTo>
                    <a:pt x="15" y="15"/>
                    <a:pt x="12" y="13"/>
                    <a:pt x="9" y="10"/>
                  </a:cubicBezTo>
                  <a:cubicBezTo>
                    <a:pt x="8" y="9"/>
                    <a:pt x="7" y="8"/>
                    <a:pt x="6" y="7"/>
                  </a:cubicBezTo>
                  <a:cubicBezTo>
                    <a:pt x="5" y="6"/>
                    <a:pt x="4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8" y="11"/>
                    <a:pt x="9" y="12"/>
                    <a:pt x="11" y="14"/>
                  </a:cubicBezTo>
                  <a:cubicBezTo>
                    <a:pt x="12" y="15"/>
                    <a:pt x="14" y="16"/>
                    <a:pt x="16" y="18"/>
                  </a:cubicBezTo>
                  <a:cubicBezTo>
                    <a:pt x="17" y="18"/>
                    <a:pt x="17" y="19"/>
                    <a:pt x="18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19" y="17"/>
                    <a:pt x="18" y="16"/>
                    <a:pt x="16" y="14"/>
                  </a:cubicBezTo>
                  <a:cubicBezTo>
                    <a:pt x="13" y="11"/>
                    <a:pt x="10" y="9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7" y="7"/>
                    <a:pt x="8" y="8"/>
                    <a:pt x="10" y="10"/>
                  </a:cubicBezTo>
                  <a:cubicBezTo>
                    <a:pt x="13" y="13"/>
                    <a:pt x="16" y="15"/>
                    <a:pt x="19" y="18"/>
                  </a:cubicBezTo>
                  <a:cubicBezTo>
                    <a:pt x="19" y="19"/>
                    <a:pt x="20" y="19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19" y="19"/>
                    <a:pt x="18" y="18"/>
                  </a:cubicBezTo>
                  <a:cubicBezTo>
                    <a:pt x="18" y="18"/>
                    <a:pt x="17" y="17"/>
                    <a:pt x="16" y="17"/>
                  </a:cubicBezTo>
                  <a:cubicBezTo>
                    <a:pt x="14" y="15"/>
                    <a:pt x="13" y="14"/>
                    <a:pt x="11" y="13"/>
                  </a:cubicBezTo>
                  <a:cubicBezTo>
                    <a:pt x="8" y="10"/>
                    <a:pt x="5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6" y="11"/>
                    <a:pt x="8" y="12"/>
                    <a:pt x="9" y="14"/>
                  </a:cubicBezTo>
                  <a:cubicBezTo>
                    <a:pt x="12" y="17"/>
                    <a:pt x="16" y="19"/>
                    <a:pt x="19" y="22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0"/>
                    <a:pt x="15" y="18"/>
                    <a:pt x="12" y="16"/>
                  </a:cubicBezTo>
                  <a:cubicBezTo>
                    <a:pt x="9" y="14"/>
                    <a:pt x="6" y="12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5" y="12"/>
                    <a:pt x="6" y="14"/>
                  </a:cubicBezTo>
                  <a:cubicBezTo>
                    <a:pt x="8" y="15"/>
                    <a:pt x="9" y="16"/>
                    <a:pt x="10" y="17"/>
                  </a:cubicBezTo>
                  <a:cubicBezTo>
                    <a:pt x="13" y="19"/>
                    <a:pt x="16" y="21"/>
                    <a:pt x="17" y="24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2" y="20"/>
                    <a:pt x="9" y="15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10" y="17"/>
                    <a:pt x="13" y="20"/>
                  </a:cubicBezTo>
                  <a:cubicBezTo>
                    <a:pt x="15" y="21"/>
                    <a:pt x="16" y="22"/>
                    <a:pt x="18" y="24"/>
                  </a:cubicBezTo>
                  <a:cubicBezTo>
                    <a:pt x="19" y="24"/>
                    <a:pt x="20" y="25"/>
                    <a:pt x="21" y="25"/>
                  </a:cubicBezTo>
                  <a:cubicBezTo>
                    <a:pt x="22" y="26"/>
                    <a:pt x="22" y="26"/>
                    <a:pt x="23" y="27"/>
                  </a:cubicBezTo>
                  <a:cubicBezTo>
                    <a:pt x="24" y="27"/>
                    <a:pt x="24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4" y="26"/>
                    <a:pt x="22" y="25"/>
                    <a:pt x="21" y="25"/>
                  </a:cubicBezTo>
                  <a:cubicBezTo>
                    <a:pt x="20" y="24"/>
                    <a:pt x="18" y="23"/>
                    <a:pt x="17" y="22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19"/>
                    <a:pt x="11" y="18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10" y="18"/>
                    <a:pt x="11" y="18"/>
                    <a:pt x="12" y="19"/>
                  </a:cubicBezTo>
                  <a:cubicBezTo>
                    <a:pt x="12" y="20"/>
                    <a:pt x="13" y="20"/>
                    <a:pt x="14" y="21"/>
                  </a:cubicBezTo>
                  <a:cubicBezTo>
                    <a:pt x="16" y="22"/>
                    <a:pt x="17" y="23"/>
                    <a:pt x="19" y="24"/>
                  </a:cubicBezTo>
                  <a:cubicBezTo>
                    <a:pt x="21" y="25"/>
                    <a:pt x="22" y="26"/>
                    <a:pt x="24" y="27"/>
                  </a:cubicBezTo>
                  <a:cubicBezTo>
                    <a:pt x="26" y="28"/>
                    <a:pt x="28" y="29"/>
                    <a:pt x="29" y="30"/>
                  </a:cubicBezTo>
                  <a:cubicBezTo>
                    <a:pt x="31" y="31"/>
                    <a:pt x="33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29" y="28"/>
                    <a:pt x="22" y="25"/>
                    <a:pt x="16" y="20"/>
                  </a:cubicBezTo>
                  <a:cubicBezTo>
                    <a:pt x="14" y="19"/>
                    <a:pt x="13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3" y="17"/>
                    <a:pt x="14" y="17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8" y="20"/>
                    <a:pt x="20" y="21"/>
                    <a:pt x="21" y="23"/>
                  </a:cubicBezTo>
                  <a:cubicBezTo>
                    <a:pt x="25" y="25"/>
                    <a:pt x="28" y="27"/>
                    <a:pt x="32" y="29"/>
                  </a:cubicBezTo>
                  <a:cubicBezTo>
                    <a:pt x="33" y="29"/>
                    <a:pt x="35" y="30"/>
                    <a:pt x="36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3" y="29"/>
                    <a:pt x="29" y="27"/>
                    <a:pt x="25" y="26"/>
                  </a:cubicBezTo>
                  <a:cubicBezTo>
                    <a:pt x="23" y="25"/>
                    <a:pt x="22" y="24"/>
                    <a:pt x="20" y="23"/>
                  </a:cubicBezTo>
                  <a:cubicBezTo>
                    <a:pt x="18" y="22"/>
                    <a:pt x="17" y="21"/>
                    <a:pt x="15" y="20"/>
                  </a:cubicBezTo>
                  <a:cubicBezTo>
                    <a:pt x="15" y="19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2" y="23"/>
                    <a:pt x="24" y="24"/>
                  </a:cubicBezTo>
                  <a:cubicBezTo>
                    <a:pt x="28" y="26"/>
                    <a:pt x="32" y="28"/>
                    <a:pt x="36" y="29"/>
                  </a:cubicBezTo>
                  <a:cubicBezTo>
                    <a:pt x="37" y="30"/>
                    <a:pt x="38" y="30"/>
                    <a:pt x="40" y="31"/>
                  </a:cubicBezTo>
                  <a:cubicBezTo>
                    <a:pt x="41" y="31"/>
                    <a:pt x="42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0"/>
                    <a:pt x="42" y="30"/>
                    <a:pt x="41" y="30"/>
                  </a:cubicBezTo>
                  <a:cubicBezTo>
                    <a:pt x="40" y="30"/>
                    <a:pt x="39" y="30"/>
                    <a:pt x="38" y="29"/>
                  </a:cubicBezTo>
                  <a:cubicBezTo>
                    <a:pt x="36" y="29"/>
                    <a:pt x="34" y="29"/>
                    <a:pt x="32" y="28"/>
                  </a:cubicBezTo>
                  <a:cubicBezTo>
                    <a:pt x="31" y="27"/>
                    <a:pt x="29" y="27"/>
                    <a:pt x="27" y="26"/>
                  </a:cubicBezTo>
                  <a:cubicBezTo>
                    <a:pt x="26" y="25"/>
                    <a:pt x="24" y="25"/>
                    <a:pt x="22" y="24"/>
                  </a:cubicBezTo>
                  <a:cubicBezTo>
                    <a:pt x="20" y="22"/>
                    <a:pt x="17" y="21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22" y="23"/>
                    <a:pt x="25" y="25"/>
                  </a:cubicBezTo>
                  <a:cubicBezTo>
                    <a:pt x="29" y="27"/>
                    <a:pt x="33" y="28"/>
                    <a:pt x="37" y="30"/>
                  </a:cubicBezTo>
                  <a:cubicBezTo>
                    <a:pt x="38" y="30"/>
                    <a:pt x="39" y="30"/>
                    <a:pt x="40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9" y="32"/>
                    <a:pt x="38" y="31"/>
                    <a:pt x="37" y="31"/>
                  </a:cubicBezTo>
                  <a:cubicBezTo>
                    <a:pt x="35" y="31"/>
                    <a:pt x="34" y="30"/>
                    <a:pt x="33" y="29"/>
                  </a:cubicBezTo>
                  <a:cubicBezTo>
                    <a:pt x="30" y="28"/>
                    <a:pt x="27" y="27"/>
                    <a:pt x="24" y="25"/>
                  </a:cubicBezTo>
                  <a:cubicBezTo>
                    <a:pt x="22" y="23"/>
                    <a:pt x="19" y="22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9" y="24"/>
                    <a:pt x="22" y="26"/>
                    <a:pt x="26" y="28"/>
                  </a:cubicBezTo>
                  <a:cubicBezTo>
                    <a:pt x="27" y="29"/>
                    <a:pt x="29" y="30"/>
                    <a:pt x="30" y="31"/>
                  </a:cubicBezTo>
                  <a:cubicBezTo>
                    <a:pt x="32" y="32"/>
                    <a:pt x="34" y="33"/>
                    <a:pt x="36" y="33"/>
                  </a:cubicBezTo>
                  <a:cubicBezTo>
                    <a:pt x="38" y="34"/>
                    <a:pt x="40" y="34"/>
                    <a:pt x="43" y="35"/>
                  </a:cubicBezTo>
                  <a:cubicBezTo>
                    <a:pt x="43" y="35"/>
                    <a:pt x="43" y="34"/>
                    <a:pt x="43" y="34"/>
                  </a:cubicBezTo>
                  <a:cubicBezTo>
                    <a:pt x="36" y="32"/>
                    <a:pt x="29" y="31"/>
                    <a:pt x="23" y="26"/>
                  </a:cubicBezTo>
                  <a:cubicBezTo>
                    <a:pt x="23" y="26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28" y="29"/>
                    <a:pt x="30" y="31"/>
                    <a:pt x="32" y="32"/>
                  </a:cubicBezTo>
                  <a:cubicBezTo>
                    <a:pt x="34" y="33"/>
                    <a:pt x="36" y="33"/>
                    <a:pt x="38" y="34"/>
                  </a:cubicBezTo>
                  <a:cubicBezTo>
                    <a:pt x="39" y="34"/>
                    <a:pt x="40" y="35"/>
                    <a:pt x="41" y="35"/>
                  </a:cubicBezTo>
                  <a:cubicBezTo>
                    <a:pt x="42" y="35"/>
                    <a:pt x="42" y="35"/>
                    <a:pt x="43" y="35"/>
                  </a:cubicBezTo>
                  <a:cubicBezTo>
                    <a:pt x="44" y="35"/>
                    <a:pt x="44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5"/>
                    <a:pt x="42" y="35"/>
                  </a:cubicBezTo>
                  <a:cubicBezTo>
                    <a:pt x="41" y="35"/>
                    <a:pt x="41" y="34"/>
                    <a:pt x="40" y="34"/>
                  </a:cubicBezTo>
                  <a:cubicBezTo>
                    <a:pt x="38" y="33"/>
                    <a:pt x="36" y="33"/>
                    <a:pt x="34" y="32"/>
                  </a:cubicBezTo>
                  <a:cubicBezTo>
                    <a:pt x="30" y="30"/>
                    <a:pt x="26" y="28"/>
                    <a:pt x="23" y="25"/>
                  </a:cubicBezTo>
                  <a:cubicBezTo>
                    <a:pt x="21" y="25"/>
                    <a:pt x="20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20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5" y="28"/>
                    <a:pt x="26" y="29"/>
                    <a:pt x="27" y="29"/>
                  </a:cubicBezTo>
                  <a:cubicBezTo>
                    <a:pt x="30" y="31"/>
                    <a:pt x="34" y="33"/>
                    <a:pt x="37" y="34"/>
                  </a:cubicBezTo>
                  <a:cubicBezTo>
                    <a:pt x="40" y="35"/>
                    <a:pt x="43" y="36"/>
                    <a:pt x="46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2" y="35"/>
                    <a:pt x="38" y="34"/>
                    <a:pt x="35" y="33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28" y="30"/>
                    <a:pt x="26" y="29"/>
                    <a:pt x="25" y="28"/>
                  </a:cubicBezTo>
                  <a:cubicBezTo>
                    <a:pt x="22" y="26"/>
                    <a:pt x="19" y="24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2"/>
                    <a:pt x="19" y="22"/>
                    <a:pt x="19" y="23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4" y="25"/>
                    <a:pt x="25" y="26"/>
                    <a:pt x="27" y="27"/>
                  </a:cubicBezTo>
                  <a:cubicBezTo>
                    <a:pt x="31" y="29"/>
                    <a:pt x="35" y="31"/>
                    <a:pt x="39" y="32"/>
                  </a:cubicBezTo>
                  <a:cubicBezTo>
                    <a:pt x="40" y="32"/>
                    <a:pt x="41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39" y="31"/>
                    <a:pt x="37" y="31"/>
                  </a:cubicBezTo>
                  <a:cubicBezTo>
                    <a:pt x="35" y="30"/>
                    <a:pt x="33" y="30"/>
                    <a:pt x="31" y="29"/>
                  </a:cubicBezTo>
                  <a:cubicBezTo>
                    <a:pt x="27" y="28"/>
                    <a:pt x="23" y="26"/>
                    <a:pt x="20" y="24"/>
                  </a:cubicBezTo>
                  <a:cubicBezTo>
                    <a:pt x="19" y="23"/>
                    <a:pt x="18" y="23"/>
                    <a:pt x="17" y="22"/>
                  </a:cubicBezTo>
                  <a:cubicBezTo>
                    <a:pt x="16" y="21"/>
                    <a:pt x="15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2"/>
                    <a:pt x="21" y="24"/>
                    <a:pt x="24" y="26"/>
                  </a:cubicBezTo>
                  <a:cubicBezTo>
                    <a:pt x="28" y="28"/>
                    <a:pt x="31" y="30"/>
                    <a:pt x="35" y="32"/>
                  </a:cubicBezTo>
                  <a:cubicBezTo>
                    <a:pt x="37" y="32"/>
                    <a:pt x="39" y="33"/>
                    <a:pt x="41" y="34"/>
                  </a:cubicBezTo>
                  <a:cubicBezTo>
                    <a:pt x="43" y="34"/>
                    <a:pt x="45" y="35"/>
                    <a:pt x="47" y="35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6" y="34"/>
                    <a:pt x="45" y="34"/>
                    <a:pt x="44" y="34"/>
                  </a:cubicBezTo>
                  <a:cubicBezTo>
                    <a:pt x="43" y="34"/>
                    <a:pt x="42" y="34"/>
                    <a:pt x="41" y="34"/>
                  </a:cubicBezTo>
                  <a:cubicBezTo>
                    <a:pt x="39" y="33"/>
                    <a:pt x="37" y="33"/>
                    <a:pt x="35" y="32"/>
                  </a:cubicBezTo>
                  <a:cubicBezTo>
                    <a:pt x="34" y="32"/>
                    <a:pt x="32" y="31"/>
                    <a:pt x="30" y="31"/>
                  </a:cubicBezTo>
                  <a:cubicBezTo>
                    <a:pt x="29" y="30"/>
                    <a:pt x="27" y="29"/>
                    <a:pt x="26" y="29"/>
                  </a:cubicBezTo>
                  <a:cubicBezTo>
                    <a:pt x="24" y="28"/>
                    <a:pt x="23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7"/>
                    <a:pt x="25" y="28"/>
                    <a:pt x="27" y="29"/>
                  </a:cubicBezTo>
                  <a:cubicBezTo>
                    <a:pt x="29" y="30"/>
                    <a:pt x="30" y="31"/>
                    <a:pt x="32" y="32"/>
                  </a:cubicBezTo>
                  <a:cubicBezTo>
                    <a:pt x="34" y="33"/>
                    <a:pt x="36" y="33"/>
                    <a:pt x="38" y="34"/>
                  </a:cubicBezTo>
                  <a:cubicBezTo>
                    <a:pt x="40" y="34"/>
                    <a:pt x="42" y="35"/>
                    <a:pt x="44" y="35"/>
                  </a:cubicBezTo>
                  <a:cubicBezTo>
                    <a:pt x="45" y="35"/>
                    <a:pt x="46" y="35"/>
                    <a:pt x="47" y="35"/>
                  </a:cubicBezTo>
                  <a:cubicBezTo>
                    <a:pt x="48" y="35"/>
                    <a:pt x="49" y="35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8" y="36"/>
                    <a:pt x="46" y="36"/>
                    <a:pt x="45" y="36"/>
                  </a:cubicBezTo>
                  <a:cubicBezTo>
                    <a:pt x="43" y="36"/>
                    <a:pt x="41" y="35"/>
                    <a:pt x="40" y="35"/>
                  </a:cubicBezTo>
                  <a:cubicBezTo>
                    <a:pt x="36" y="33"/>
                    <a:pt x="33" y="32"/>
                    <a:pt x="30" y="30"/>
                  </a:cubicBezTo>
                  <a:cubicBezTo>
                    <a:pt x="29" y="30"/>
                    <a:pt x="28" y="30"/>
                    <a:pt x="28" y="29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8" y="27"/>
                    <a:pt x="30" y="29"/>
                    <a:pt x="31" y="29"/>
                  </a:cubicBezTo>
                  <a:cubicBezTo>
                    <a:pt x="33" y="30"/>
                    <a:pt x="35" y="31"/>
                    <a:pt x="37" y="32"/>
                  </a:cubicBezTo>
                  <a:cubicBezTo>
                    <a:pt x="41" y="33"/>
                    <a:pt x="45" y="34"/>
                    <a:pt x="49" y="35"/>
                  </a:cubicBezTo>
                  <a:cubicBezTo>
                    <a:pt x="50" y="35"/>
                    <a:pt x="51" y="35"/>
                    <a:pt x="51" y="35"/>
                  </a:cubicBezTo>
                  <a:cubicBezTo>
                    <a:pt x="52" y="35"/>
                    <a:pt x="53" y="35"/>
                    <a:pt x="53" y="35"/>
                  </a:cubicBezTo>
                  <a:cubicBezTo>
                    <a:pt x="53" y="35"/>
                    <a:pt x="53" y="34"/>
                    <a:pt x="53" y="34"/>
                  </a:cubicBezTo>
                  <a:cubicBezTo>
                    <a:pt x="53" y="33"/>
                    <a:pt x="51" y="33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cubicBezTo>
                    <a:pt x="48" y="33"/>
                    <a:pt x="46" y="33"/>
                    <a:pt x="45" y="33"/>
                  </a:cubicBezTo>
                  <a:cubicBezTo>
                    <a:pt x="41" y="33"/>
                    <a:pt x="37" y="32"/>
                    <a:pt x="33" y="30"/>
                  </a:cubicBezTo>
                  <a:cubicBezTo>
                    <a:pt x="31" y="30"/>
                    <a:pt x="30" y="29"/>
                    <a:pt x="28" y="28"/>
                  </a:cubicBezTo>
                  <a:cubicBezTo>
                    <a:pt x="27" y="28"/>
                    <a:pt x="26" y="27"/>
                    <a:pt x="26" y="27"/>
                  </a:cubicBezTo>
                  <a:cubicBezTo>
                    <a:pt x="25" y="27"/>
                    <a:pt x="24" y="26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5"/>
                    <a:pt x="25" y="26"/>
                    <a:pt x="26" y="26"/>
                  </a:cubicBezTo>
                  <a:cubicBezTo>
                    <a:pt x="27" y="27"/>
                    <a:pt x="28" y="27"/>
                    <a:pt x="29" y="27"/>
                  </a:cubicBezTo>
                  <a:cubicBezTo>
                    <a:pt x="31" y="28"/>
                    <a:pt x="32" y="29"/>
                    <a:pt x="34" y="29"/>
                  </a:cubicBezTo>
                  <a:cubicBezTo>
                    <a:pt x="36" y="30"/>
                    <a:pt x="38" y="30"/>
                    <a:pt x="40" y="31"/>
                  </a:cubicBezTo>
                  <a:cubicBezTo>
                    <a:pt x="42" y="31"/>
                    <a:pt x="44" y="32"/>
                    <a:pt x="47" y="32"/>
                  </a:cubicBezTo>
                  <a:cubicBezTo>
                    <a:pt x="48" y="32"/>
                    <a:pt x="49" y="32"/>
                    <a:pt x="50" y="32"/>
                  </a:cubicBezTo>
                  <a:cubicBezTo>
                    <a:pt x="50" y="32"/>
                    <a:pt x="50" y="31"/>
                    <a:pt x="50" y="31"/>
                  </a:cubicBezTo>
                  <a:cubicBezTo>
                    <a:pt x="49" y="31"/>
                    <a:pt x="49" y="31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3" y="31"/>
                    <a:pt x="41" y="30"/>
                    <a:pt x="39" y="30"/>
                  </a:cubicBezTo>
                  <a:cubicBezTo>
                    <a:pt x="35" y="29"/>
                    <a:pt x="31" y="28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3" y="24"/>
                    <a:pt x="22" y="23"/>
                  </a:cubicBezTo>
                  <a:cubicBezTo>
                    <a:pt x="22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8" y="25"/>
                    <a:pt x="30" y="26"/>
                    <a:pt x="32" y="27"/>
                  </a:cubicBezTo>
                  <a:cubicBezTo>
                    <a:pt x="36" y="28"/>
                    <a:pt x="40" y="29"/>
                    <a:pt x="45" y="29"/>
                  </a:cubicBezTo>
                  <a:cubicBezTo>
                    <a:pt x="47" y="30"/>
                    <a:pt x="49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8" y="31"/>
                    <a:pt x="44" y="31"/>
                    <a:pt x="40" y="30"/>
                  </a:cubicBezTo>
                  <a:cubicBezTo>
                    <a:pt x="36" y="29"/>
                    <a:pt x="33" y="27"/>
                    <a:pt x="29" y="26"/>
                  </a:cubicBezTo>
                  <a:cubicBezTo>
                    <a:pt x="28" y="25"/>
                    <a:pt x="26" y="25"/>
                    <a:pt x="25" y="24"/>
                  </a:cubicBezTo>
                  <a:cubicBezTo>
                    <a:pt x="24" y="24"/>
                    <a:pt x="23" y="23"/>
                    <a:pt x="22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4" y="22"/>
                    <a:pt x="25" y="23"/>
                    <a:pt x="27" y="24"/>
                  </a:cubicBezTo>
                  <a:cubicBezTo>
                    <a:pt x="29" y="24"/>
                    <a:pt x="31" y="25"/>
                    <a:pt x="34" y="26"/>
                  </a:cubicBezTo>
                  <a:cubicBezTo>
                    <a:pt x="36" y="26"/>
                    <a:pt x="38" y="27"/>
                    <a:pt x="40" y="27"/>
                  </a:cubicBezTo>
                  <a:cubicBezTo>
                    <a:pt x="42" y="28"/>
                    <a:pt x="44" y="28"/>
                    <a:pt x="46" y="28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7" y="29"/>
                  </a:cubicBezTo>
                  <a:cubicBezTo>
                    <a:pt x="46" y="29"/>
                    <a:pt x="46" y="29"/>
                    <a:pt x="45" y="29"/>
                  </a:cubicBezTo>
                  <a:cubicBezTo>
                    <a:pt x="43" y="29"/>
                    <a:pt x="41" y="29"/>
                    <a:pt x="39" y="28"/>
                  </a:cubicBezTo>
                  <a:cubicBezTo>
                    <a:pt x="37" y="28"/>
                    <a:pt x="35" y="28"/>
                    <a:pt x="33" y="27"/>
                  </a:cubicBezTo>
                  <a:cubicBezTo>
                    <a:pt x="31" y="27"/>
                    <a:pt x="29" y="26"/>
                    <a:pt x="27" y="25"/>
                  </a:cubicBezTo>
                  <a:cubicBezTo>
                    <a:pt x="27" y="25"/>
                    <a:pt x="26" y="24"/>
                    <a:pt x="25" y="24"/>
                  </a:cubicBezTo>
                  <a:cubicBezTo>
                    <a:pt x="25" y="24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5" y="23"/>
                    <a:pt x="26" y="24"/>
                  </a:cubicBezTo>
                  <a:cubicBezTo>
                    <a:pt x="27" y="24"/>
                    <a:pt x="28" y="25"/>
                    <a:pt x="29" y="25"/>
                  </a:cubicBezTo>
                  <a:cubicBezTo>
                    <a:pt x="31" y="26"/>
                    <a:pt x="33" y="26"/>
                    <a:pt x="35" y="27"/>
                  </a:cubicBezTo>
                  <a:cubicBezTo>
                    <a:pt x="39" y="28"/>
                    <a:pt x="43" y="29"/>
                    <a:pt x="47" y="29"/>
                  </a:cubicBezTo>
                  <a:cubicBezTo>
                    <a:pt x="48" y="29"/>
                    <a:pt x="48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7" y="29"/>
                    <a:pt x="46" y="28"/>
                  </a:cubicBezTo>
                  <a:cubicBezTo>
                    <a:pt x="45" y="28"/>
                    <a:pt x="44" y="28"/>
                    <a:pt x="43" y="28"/>
                  </a:cubicBezTo>
                  <a:cubicBezTo>
                    <a:pt x="41" y="28"/>
                    <a:pt x="39" y="28"/>
                    <a:pt x="37" y="27"/>
                  </a:cubicBezTo>
                  <a:cubicBezTo>
                    <a:pt x="35" y="27"/>
                    <a:pt x="33" y="26"/>
                    <a:pt x="31" y="26"/>
                  </a:cubicBezTo>
                  <a:cubicBezTo>
                    <a:pt x="29" y="25"/>
                    <a:pt x="27" y="25"/>
                    <a:pt x="25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3"/>
                    <a:pt x="25" y="23"/>
                  </a:cubicBezTo>
                  <a:cubicBezTo>
                    <a:pt x="26" y="23"/>
                    <a:pt x="27" y="23"/>
                    <a:pt x="27" y="24"/>
                  </a:cubicBezTo>
                  <a:cubicBezTo>
                    <a:pt x="29" y="24"/>
                    <a:pt x="32" y="25"/>
                    <a:pt x="34" y="25"/>
                  </a:cubicBezTo>
                  <a:cubicBezTo>
                    <a:pt x="36" y="26"/>
                    <a:pt x="38" y="26"/>
                    <a:pt x="40" y="27"/>
                  </a:cubicBezTo>
                  <a:cubicBezTo>
                    <a:pt x="42" y="27"/>
                    <a:pt x="44" y="28"/>
                    <a:pt x="46" y="28"/>
                  </a:cubicBezTo>
                  <a:cubicBezTo>
                    <a:pt x="47" y="28"/>
                    <a:pt x="48" y="28"/>
                    <a:pt x="49" y="28"/>
                  </a:cubicBezTo>
                  <a:cubicBezTo>
                    <a:pt x="50" y="28"/>
                    <a:pt x="51" y="28"/>
                    <a:pt x="52" y="28"/>
                  </a:cubicBezTo>
                  <a:cubicBezTo>
                    <a:pt x="52" y="28"/>
                    <a:pt x="52" y="27"/>
                    <a:pt x="52" y="27"/>
                  </a:cubicBezTo>
                  <a:cubicBezTo>
                    <a:pt x="51" y="26"/>
                    <a:pt x="50" y="27"/>
                    <a:pt x="48" y="27"/>
                  </a:cubicBezTo>
                  <a:cubicBezTo>
                    <a:pt x="46" y="27"/>
                    <a:pt x="44" y="27"/>
                    <a:pt x="42" y="26"/>
                  </a:cubicBezTo>
                  <a:cubicBezTo>
                    <a:pt x="38" y="26"/>
                    <a:pt x="34" y="26"/>
                    <a:pt x="30" y="25"/>
                  </a:cubicBezTo>
                  <a:cubicBezTo>
                    <a:pt x="28" y="25"/>
                    <a:pt x="26" y="24"/>
                    <a:pt x="25" y="23"/>
                  </a:cubicBezTo>
                  <a:cubicBezTo>
                    <a:pt x="23" y="23"/>
                    <a:pt x="22" y="22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4" y="21"/>
                    <a:pt x="25" y="22"/>
                  </a:cubicBezTo>
                  <a:cubicBezTo>
                    <a:pt x="27" y="22"/>
                    <a:pt x="29" y="23"/>
                    <a:pt x="31" y="24"/>
                  </a:cubicBezTo>
                  <a:cubicBezTo>
                    <a:pt x="33" y="24"/>
                    <a:pt x="34" y="25"/>
                    <a:pt x="36" y="25"/>
                  </a:cubicBezTo>
                  <a:cubicBezTo>
                    <a:pt x="38" y="26"/>
                    <a:pt x="39" y="26"/>
                    <a:pt x="41" y="27"/>
                  </a:cubicBezTo>
                  <a:cubicBezTo>
                    <a:pt x="43" y="27"/>
                    <a:pt x="45" y="27"/>
                    <a:pt x="47" y="28"/>
                  </a:cubicBezTo>
                  <a:cubicBezTo>
                    <a:pt x="49" y="28"/>
                    <a:pt x="51" y="29"/>
                    <a:pt x="52" y="28"/>
                  </a:cubicBezTo>
                  <a:cubicBezTo>
                    <a:pt x="52" y="28"/>
                    <a:pt x="52" y="27"/>
                    <a:pt x="52" y="27"/>
                  </a:cubicBezTo>
                  <a:cubicBezTo>
                    <a:pt x="52" y="27"/>
                    <a:pt x="51" y="27"/>
                    <a:pt x="50" y="27"/>
                  </a:cubicBezTo>
                  <a:cubicBezTo>
                    <a:pt x="49" y="27"/>
                    <a:pt x="48" y="27"/>
                    <a:pt x="48" y="27"/>
                  </a:cubicBezTo>
                  <a:cubicBezTo>
                    <a:pt x="45" y="27"/>
                    <a:pt x="43" y="26"/>
                    <a:pt x="41" y="26"/>
                  </a:cubicBezTo>
                  <a:cubicBezTo>
                    <a:pt x="37" y="26"/>
                    <a:pt x="33" y="25"/>
                    <a:pt x="29" y="24"/>
                  </a:cubicBezTo>
                  <a:cubicBezTo>
                    <a:pt x="28" y="24"/>
                    <a:pt x="27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4"/>
                    <a:pt x="31" y="24"/>
                  </a:cubicBezTo>
                  <a:cubicBezTo>
                    <a:pt x="33" y="24"/>
                    <a:pt x="35" y="25"/>
                    <a:pt x="37" y="25"/>
                  </a:cubicBezTo>
                  <a:cubicBezTo>
                    <a:pt x="41" y="26"/>
                    <a:pt x="46" y="26"/>
                    <a:pt x="50" y="27"/>
                  </a:cubicBezTo>
                  <a:cubicBezTo>
                    <a:pt x="51" y="27"/>
                    <a:pt x="53" y="27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7"/>
                    <a:pt x="51" y="27"/>
                    <a:pt x="50" y="27"/>
                  </a:cubicBezTo>
                  <a:cubicBezTo>
                    <a:pt x="48" y="28"/>
                    <a:pt x="46" y="28"/>
                    <a:pt x="44" y="27"/>
                  </a:cubicBezTo>
                  <a:cubicBezTo>
                    <a:pt x="42" y="27"/>
                    <a:pt x="41" y="27"/>
                    <a:pt x="39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5" y="26"/>
                    <a:pt x="34" y="25"/>
                    <a:pt x="34" y="25"/>
                  </a:cubicBezTo>
                  <a:cubicBezTo>
                    <a:pt x="33" y="25"/>
                    <a:pt x="32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5" y="24"/>
                    <a:pt x="37" y="24"/>
                  </a:cubicBezTo>
                  <a:cubicBezTo>
                    <a:pt x="38" y="24"/>
                    <a:pt x="40" y="25"/>
                    <a:pt x="41" y="25"/>
                  </a:cubicBezTo>
                  <a:cubicBezTo>
                    <a:pt x="42" y="25"/>
                    <a:pt x="43" y="25"/>
                    <a:pt x="44" y="25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8" y="25"/>
                    <a:pt x="49" y="26"/>
                    <a:pt x="50" y="26"/>
                  </a:cubicBezTo>
                  <a:cubicBezTo>
                    <a:pt x="51" y="26"/>
                    <a:pt x="52" y="25"/>
                    <a:pt x="53" y="26"/>
                  </a:cubicBezTo>
                  <a:cubicBezTo>
                    <a:pt x="53" y="26"/>
                    <a:pt x="53" y="25"/>
                    <a:pt x="53" y="25"/>
                  </a:cubicBezTo>
                  <a:cubicBezTo>
                    <a:pt x="46" y="26"/>
                    <a:pt x="39" y="27"/>
                    <a:pt x="32" y="25"/>
                  </a:cubicBezTo>
                  <a:cubicBezTo>
                    <a:pt x="30" y="24"/>
                    <a:pt x="27" y="23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7" y="23"/>
                    <a:pt x="28" y="23"/>
                  </a:cubicBezTo>
                  <a:cubicBezTo>
                    <a:pt x="29" y="23"/>
                    <a:pt x="30" y="24"/>
                    <a:pt x="31" y="24"/>
                  </a:cubicBezTo>
                  <a:cubicBezTo>
                    <a:pt x="33" y="24"/>
                    <a:pt x="35" y="25"/>
                    <a:pt x="37" y="26"/>
                  </a:cubicBezTo>
                  <a:cubicBezTo>
                    <a:pt x="40" y="26"/>
                    <a:pt x="43" y="27"/>
                    <a:pt x="47" y="28"/>
                  </a:cubicBezTo>
                  <a:cubicBezTo>
                    <a:pt x="49" y="28"/>
                    <a:pt x="52" y="28"/>
                    <a:pt x="54" y="27"/>
                  </a:cubicBezTo>
                  <a:cubicBezTo>
                    <a:pt x="54" y="27"/>
                    <a:pt x="54" y="26"/>
                    <a:pt x="54" y="26"/>
                  </a:cubicBezTo>
                  <a:cubicBezTo>
                    <a:pt x="53" y="26"/>
                    <a:pt x="52" y="26"/>
                    <a:pt x="52" y="27"/>
                  </a:cubicBezTo>
                  <a:cubicBezTo>
                    <a:pt x="51" y="27"/>
                    <a:pt x="50" y="27"/>
                    <a:pt x="49" y="27"/>
                  </a:cubicBezTo>
                  <a:cubicBezTo>
                    <a:pt x="47" y="28"/>
                    <a:pt x="45" y="28"/>
                    <a:pt x="44" y="28"/>
                  </a:cubicBezTo>
                  <a:cubicBezTo>
                    <a:pt x="41" y="28"/>
                    <a:pt x="37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9"/>
                    <a:pt x="37" y="29"/>
                    <a:pt x="39" y="29"/>
                  </a:cubicBezTo>
                  <a:cubicBezTo>
                    <a:pt x="41" y="29"/>
                    <a:pt x="42" y="29"/>
                    <a:pt x="44" y="29"/>
                  </a:cubicBezTo>
                  <a:cubicBezTo>
                    <a:pt x="46" y="29"/>
                    <a:pt x="49" y="29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0"/>
                    <a:pt x="49" y="31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4" y="31"/>
                    <a:pt x="43" y="31"/>
                    <a:pt x="42" y="31"/>
                  </a:cubicBezTo>
                  <a:cubicBezTo>
                    <a:pt x="41" y="31"/>
                    <a:pt x="40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2" y="32"/>
                    <a:pt x="45" y="32"/>
                    <a:pt x="48" y="31"/>
                  </a:cubicBezTo>
                  <a:cubicBezTo>
                    <a:pt x="50" y="31"/>
                    <a:pt x="52" y="31"/>
                    <a:pt x="54" y="31"/>
                  </a:cubicBezTo>
                  <a:cubicBezTo>
                    <a:pt x="55" y="30"/>
                    <a:pt x="56" y="30"/>
                    <a:pt x="57" y="30"/>
                  </a:cubicBezTo>
                  <a:cubicBezTo>
                    <a:pt x="57" y="29"/>
                    <a:pt x="58" y="29"/>
                    <a:pt x="59" y="29"/>
                  </a:cubicBezTo>
                  <a:cubicBezTo>
                    <a:pt x="59" y="29"/>
                    <a:pt x="59" y="29"/>
                    <a:pt x="59" y="28"/>
                  </a:cubicBezTo>
                  <a:cubicBezTo>
                    <a:pt x="56" y="31"/>
                    <a:pt x="52" y="31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3" y="32"/>
                    <a:pt x="42" y="32"/>
                    <a:pt x="41" y="31"/>
                  </a:cubicBezTo>
                  <a:cubicBezTo>
                    <a:pt x="41" y="31"/>
                    <a:pt x="41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2" y="30"/>
                    <a:pt x="43" y="30"/>
                  </a:cubicBezTo>
                  <a:cubicBezTo>
                    <a:pt x="44" y="30"/>
                    <a:pt x="45" y="30"/>
                    <a:pt x="46" y="30"/>
                  </a:cubicBezTo>
                  <a:cubicBezTo>
                    <a:pt x="48" y="29"/>
                    <a:pt x="50" y="29"/>
                    <a:pt x="52" y="29"/>
                  </a:cubicBezTo>
                  <a:cubicBezTo>
                    <a:pt x="55" y="28"/>
                    <a:pt x="58" y="26"/>
                    <a:pt x="61" y="24"/>
                  </a:cubicBezTo>
                  <a:cubicBezTo>
                    <a:pt x="61" y="23"/>
                    <a:pt x="62" y="23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0" y="24"/>
                    <a:pt x="57" y="26"/>
                    <a:pt x="54" y="28"/>
                  </a:cubicBezTo>
                  <a:cubicBezTo>
                    <a:pt x="51" y="29"/>
                    <a:pt x="48" y="30"/>
                    <a:pt x="45" y="29"/>
                  </a:cubicBezTo>
                  <a:cubicBezTo>
                    <a:pt x="44" y="29"/>
                    <a:pt x="43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3" y="29"/>
                    <a:pt x="44" y="29"/>
                  </a:cubicBezTo>
                  <a:cubicBezTo>
                    <a:pt x="45" y="28"/>
                    <a:pt x="46" y="28"/>
                    <a:pt x="47" y="28"/>
                  </a:cubicBezTo>
                  <a:cubicBezTo>
                    <a:pt x="49" y="28"/>
                    <a:pt x="51" y="27"/>
                    <a:pt x="53" y="26"/>
                  </a:cubicBezTo>
                  <a:cubicBezTo>
                    <a:pt x="56" y="25"/>
                    <a:pt x="59" y="23"/>
                    <a:pt x="62" y="21"/>
                  </a:cubicBezTo>
                  <a:cubicBezTo>
                    <a:pt x="62" y="21"/>
                    <a:pt x="62" y="21"/>
                    <a:pt x="61" y="20"/>
                  </a:cubicBezTo>
                  <a:cubicBezTo>
                    <a:pt x="61" y="22"/>
                    <a:pt x="60" y="23"/>
                    <a:pt x="59" y="24"/>
                  </a:cubicBezTo>
                  <a:cubicBezTo>
                    <a:pt x="58" y="25"/>
                    <a:pt x="57" y="26"/>
                    <a:pt x="55" y="26"/>
                  </a:cubicBezTo>
                  <a:cubicBezTo>
                    <a:pt x="53" y="28"/>
                    <a:pt x="51" y="29"/>
                    <a:pt x="48" y="29"/>
                  </a:cubicBezTo>
                  <a:cubicBezTo>
                    <a:pt x="47" y="30"/>
                    <a:pt x="46" y="30"/>
                    <a:pt x="45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5" y="29"/>
                    <a:pt x="46" y="29"/>
                    <a:pt x="47" y="29"/>
                  </a:cubicBezTo>
                  <a:cubicBezTo>
                    <a:pt x="48" y="29"/>
                    <a:pt x="49" y="29"/>
                    <a:pt x="50" y="28"/>
                  </a:cubicBezTo>
                  <a:cubicBezTo>
                    <a:pt x="51" y="28"/>
                    <a:pt x="53" y="27"/>
                    <a:pt x="54" y="26"/>
                  </a:cubicBezTo>
                  <a:cubicBezTo>
                    <a:pt x="56" y="26"/>
                    <a:pt x="57" y="25"/>
                    <a:pt x="58" y="23"/>
                  </a:cubicBezTo>
                  <a:cubicBezTo>
                    <a:pt x="59" y="23"/>
                    <a:pt x="59" y="22"/>
                    <a:pt x="60" y="21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1" y="20"/>
                    <a:pt x="61" y="20"/>
                    <a:pt x="61" y="19"/>
                  </a:cubicBezTo>
                  <a:cubicBezTo>
                    <a:pt x="61" y="21"/>
                    <a:pt x="60" y="22"/>
                    <a:pt x="60" y="22"/>
                  </a:cubicBezTo>
                  <a:cubicBezTo>
                    <a:pt x="59" y="23"/>
                    <a:pt x="58" y="24"/>
                    <a:pt x="56" y="25"/>
                  </a:cubicBezTo>
                  <a:cubicBezTo>
                    <a:pt x="54" y="27"/>
                    <a:pt x="51" y="28"/>
                    <a:pt x="48" y="30"/>
                  </a:cubicBezTo>
                  <a:cubicBezTo>
                    <a:pt x="47" y="30"/>
                    <a:pt x="45" y="30"/>
                    <a:pt x="44" y="30"/>
                  </a:cubicBezTo>
                  <a:cubicBezTo>
                    <a:pt x="44" y="30"/>
                    <a:pt x="44" y="31"/>
                    <a:pt x="44" y="31"/>
                  </a:cubicBezTo>
                  <a:cubicBezTo>
                    <a:pt x="45" y="30"/>
                    <a:pt x="46" y="30"/>
                    <a:pt x="47" y="30"/>
                  </a:cubicBezTo>
                  <a:cubicBezTo>
                    <a:pt x="48" y="30"/>
                    <a:pt x="48" y="30"/>
                    <a:pt x="49" y="30"/>
                  </a:cubicBezTo>
                  <a:cubicBezTo>
                    <a:pt x="51" y="30"/>
                    <a:pt x="53" y="29"/>
                    <a:pt x="55" y="29"/>
                  </a:cubicBezTo>
                  <a:cubicBezTo>
                    <a:pt x="58" y="28"/>
                    <a:pt x="61" y="26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7"/>
                    <a:pt x="60" y="29"/>
                    <a:pt x="57" y="30"/>
                  </a:cubicBezTo>
                  <a:cubicBezTo>
                    <a:pt x="54" y="32"/>
                    <a:pt x="51" y="32"/>
                    <a:pt x="48" y="32"/>
                  </a:cubicBezTo>
                  <a:cubicBezTo>
                    <a:pt x="46" y="33"/>
                    <a:pt x="44" y="33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1"/>
                    <a:pt x="44" y="32"/>
                    <a:pt x="45" y="32"/>
                  </a:cubicBezTo>
                  <a:cubicBezTo>
                    <a:pt x="46" y="32"/>
                    <a:pt x="47" y="32"/>
                    <a:pt x="48" y="32"/>
                  </a:cubicBezTo>
                  <a:cubicBezTo>
                    <a:pt x="50" y="32"/>
                    <a:pt x="52" y="32"/>
                    <a:pt x="54" y="32"/>
                  </a:cubicBezTo>
                  <a:cubicBezTo>
                    <a:pt x="58" y="32"/>
                    <a:pt x="61" y="31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7"/>
                    <a:pt x="63" y="29"/>
                    <a:pt x="62" y="29"/>
                  </a:cubicBezTo>
                  <a:cubicBezTo>
                    <a:pt x="62" y="30"/>
                    <a:pt x="61" y="30"/>
                    <a:pt x="60" y="31"/>
                  </a:cubicBezTo>
                  <a:cubicBezTo>
                    <a:pt x="59" y="31"/>
                    <a:pt x="59" y="32"/>
                    <a:pt x="58" y="32"/>
                  </a:cubicBezTo>
                  <a:cubicBezTo>
                    <a:pt x="55" y="34"/>
                    <a:pt x="51" y="35"/>
                    <a:pt x="48" y="35"/>
                  </a:cubicBezTo>
                  <a:cubicBezTo>
                    <a:pt x="46" y="35"/>
                    <a:pt x="44" y="34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6" y="35"/>
                    <a:pt x="49" y="35"/>
                    <a:pt x="53" y="35"/>
                  </a:cubicBezTo>
                  <a:cubicBezTo>
                    <a:pt x="56" y="34"/>
                    <a:pt x="59" y="33"/>
                    <a:pt x="62" y="31"/>
                  </a:cubicBezTo>
                  <a:cubicBezTo>
                    <a:pt x="64" y="30"/>
                    <a:pt x="65" y="29"/>
                    <a:pt x="66" y="28"/>
                  </a:cubicBezTo>
                  <a:cubicBezTo>
                    <a:pt x="66" y="28"/>
                    <a:pt x="66" y="27"/>
                    <a:pt x="66" y="28"/>
                  </a:cubicBezTo>
                  <a:cubicBezTo>
                    <a:pt x="63" y="30"/>
                    <a:pt x="61" y="31"/>
                    <a:pt x="58" y="33"/>
                  </a:cubicBezTo>
                  <a:cubicBezTo>
                    <a:pt x="55" y="34"/>
                    <a:pt x="51" y="35"/>
                    <a:pt x="48" y="34"/>
                  </a:cubicBezTo>
                  <a:cubicBezTo>
                    <a:pt x="47" y="34"/>
                    <a:pt x="46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5"/>
                    <a:pt x="51" y="35"/>
                    <a:pt x="54" y="34"/>
                  </a:cubicBezTo>
                  <a:cubicBezTo>
                    <a:pt x="57" y="33"/>
                    <a:pt x="60" y="32"/>
                    <a:pt x="63" y="30"/>
                  </a:cubicBezTo>
                  <a:cubicBezTo>
                    <a:pt x="64" y="29"/>
                    <a:pt x="65" y="29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33"/>
                    <a:pt x="53" y="35"/>
                    <a:pt x="46" y="34"/>
                  </a:cubicBezTo>
                  <a:cubicBezTo>
                    <a:pt x="45" y="34"/>
                    <a:pt x="44" y="34"/>
                    <a:pt x="43" y="33"/>
                  </a:cubicBezTo>
                  <a:cubicBezTo>
                    <a:pt x="43" y="33"/>
                    <a:pt x="42" y="33"/>
                    <a:pt x="43" y="33"/>
                  </a:cubicBezTo>
                  <a:cubicBezTo>
                    <a:pt x="45" y="35"/>
                    <a:pt x="48" y="35"/>
                    <a:pt x="51" y="35"/>
                  </a:cubicBezTo>
                  <a:cubicBezTo>
                    <a:pt x="54" y="34"/>
                    <a:pt x="58" y="33"/>
                    <a:pt x="61" y="31"/>
                  </a:cubicBezTo>
                  <a:cubicBezTo>
                    <a:pt x="62" y="30"/>
                    <a:pt x="62" y="30"/>
                    <a:pt x="63" y="29"/>
                  </a:cubicBezTo>
                  <a:cubicBezTo>
                    <a:pt x="64" y="29"/>
                    <a:pt x="65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4" y="29"/>
                  </a:cubicBezTo>
                  <a:cubicBezTo>
                    <a:pt x="64" y="30"/>
                    <a:pt x="63" y="30"/>
                    <a:pt x="62" y="30"/>
                  </a:cubicBezTo>
                  <a:cubicBezTo>
                    <a:pt x="60" y="31"/>
                    <a:pt x="58" y="32"/>
                    <a:pt x="56" y="32"/>
                  </a:cubicBezTo>
                  <a:cubicBezTo>
                    <a:pt x="54" y="32"/>
                    <a:pt x="52" y="32"/>
                    <a:pt x="50" y="32"/>
                  </a:cubicBezTo>
                  <a:cubicBezTo>
                    <a:pt x="48" y="32"/>
                    <a:pt x="46" y="31"/>
                    <a:pt x="44" y="31"/>
                  </a:cubicBezTo>
                  <a:cubicBezTo>
                    <a:pt x="43" y="31"/>
                    <a:pt x="42" y="31"/>
                    <a:pt x="42" y="32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3" y="32"/>
                    <a:pt x="44" y="33"/>
                    <a:pt x="46" y="33"/>
                  </a:cubicBezTo>
                  <a:cubicBezTo>
                    <a:pt x="47" y="33"/>
                    <a:pt x="49" y="33"/>
                    <a:pt x="51" y="33"/>
                  </a:cubicBezTo>
                  <a:cubicBezTo>
                    <a:pt x="54" y="32"/>
                    <a:pt x="56" y="31"/>
                    <a:pt x="59" y="29"/>
                  </a:cubicBezTo>
                  <a:cubicBezTo>
                    <a:pt x="61" y="28"/>
                    <a:pt x="63" y="26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1" y="26"/>
                    <a:pt x="58" y="28"/>
                    <a:pt x="55" y="29"/>
                  </a:cubicBezTo>
                  <a:cubicBezTo>
                    <a:pt x="53" y="29"/>
                    <a:pt x="51" y="29"/>
                    <a:pt x="49" y="30"/>
                  </a:cubicBezTo>
                  <a:cubicBezTo>
                    <a:pt x="47" y="30"/>
                    <a:pt x="46" y="30"/>
                    <a:pt x="44" y="30"/>
                  </a:cubicBezTo>
                  <a:cubicBezTo>
                    <a:pt x="44" y="30"/>
                    <a:pt x="44" y="31"/>
                    <a:pt x="44" y="31"/>
                  </a:cubicBezTo>
                  <a:cubicBezTo>
                    <a:pt x="48" y="31"/>
                    <a:pt x="51" y="29"/>
                    <a:pt x="54" y="27"/>
                  </a:cubicBezTo>
                  <a:cubicBezTo>
                    <a:pt x="57" y="25"/>
                    <a:pt x="59" y="24"/>
                    <a:pt x="60" y="22"/>
                  </a:cubicBezTo>
                  <a:cubicBezTo>
                    <a:pt x="61" y="21"/>
                    <a:pt x="62" y="20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0" y="20"/>
                    <a:pt x="60" y="21"/>
                  </a:cubicBezTo>
                  <a:cubicBezTo>
                    <a:pt x="59" y="22"/>
                    <a:pt x="59" y="22"/>
                    <a:pt x="58" y="23"/>
                  </a:cubicBezTo>
                  <a:cubicBezTo>
                    <a:pt x="57" y="24"/>
                    <a:pt x="56" y="25"/>
                    <a:pt x="54" y="26"/>
                  </a:cubicBezTo>
                  <a:cubicBezTo>
                    <a:pt x="53" y="27"/>
                    <a:pt x="51" y="28"/>
                    <a:pt x="49" y="28"/>
                  </a:cubicBezTo>
                  <a:cubicBezTo>
                    <a:pt x="48" y="28"/>
                    <a:pt x="48" y="28"/>
                    <a:pt x="47" y="29"/>
                  </a:cubicBezTo>
                  <a:cubicBezTo>
                    <a:pt x="46" y="29"/>
                    <a:pt x="45" y="29"/>
                    <a:pt x="44" y="29"/>
                  </a:cubicBezTo>
                  <a:cubicBezTo>
                    <a:pt x="44" y="29"/>
                    <a:pt x="44" y="30"/>
                    <a:pt x="45" y="30"/>
                  </a:cubicBezTo>
                  <a:cubicBezTo>
                    <a:pt x="46" y="30"/>
                    <a:pt x="47" y="30"/>
                    <a:pt x="48" y="30"/>
                  </a:cubicBezTo>
                  <a:cubicBezTo>
                    <a:pt x="50" y="29"/>
                    <a:pt x="51" y="29"/>
                    <a:pt x="52" y="28"/>
                  </a:cubicBezTo>
                  <a:cubicBezTo>
                    <a:pt x="54" y="28"/>
                    <a:pt x="55" y="27"/>
                    <a:pt x="56" y="27"/>
                  </a:cubicBezTo>
                  <a:cubicBezTo>
                    <a:pt x="57" y="26"/>
                    <a:pt x="58" y="25"/>
                    <a:pt x="59" y="24"/>
                  </a:cubicBezTo>
                  <a:cubicBezTo>
                    <a:pt x="60" y="23"/>
                    <a:pt x="61" y="22"/>
                    <a:pt x="62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3"/>
                    <a:pt x="56" y="25"/>
                    <a:pt x="52" y="26"/>
                  </a:cubicBezTo>
                  <a:cubicBezTo>
                    <a:pt x="51" y="27"/>
                    <a:pt x="48" y="27"/>
                    <a:pt x="46" y="28"/>
                  </a:cubicBezTo>
                  <a:cubicBezTo>
                    <a:pt x="46" y="28"/>
                    <a:pt x="45" y="28"/>
                    <a:pt x="44" y="28"/>
                  </a:cubicBezTo>
                  <a:cubicBezTo>
                    <a:pt x="43" y="28"/>
                    <a:pt x="42" y="28"/>
                    <a:pt x="42" y="29"/>
                  </a:cubicBezTo>
                  <a:cubicBezTo>
                    <a:pt x="41" y="29"/>
                    <a:pt x="41" y="29"/>
                    <a:pt x="42" y="29"/>
                  </a:cubicBezTo>
                  <a:cubicBezTo>
                    <a:pt x="45" y="30"/>
                    <a:pt x="48" y="30"/>
                    <a:pt x="51" y="29"/>
                  </a:cubicBezTo>
                  <a:cubicBezTo>
                    <a:pt x="54" y="28"/>
                    <a:pt x="57" y="27"/>
                    <a:pt x="59" y="25"/>
                  </a:cubicBezTo>
                  <a:cubicBezTo>
                    <a:pt x="60" y="24"/>
                    <a:pt x="61" y="23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0" y="25"/>
                    <a:pt x="57" y="27"/>
                    <a:pt x="54" y="28"/>
                  </a:cubicBezTo>
                  <a:cubicBezTo>
                    <a:pt x="52" y="28"/>
                    <a:pt x="50" y="29"/>
                    <a:pt x="48" y="29"/>
                  </a:cubicBezTo>
                  <a:cubicBezTo>
                    <a:pt x="47" y="29"/>
                    <a:pt x="46" y="29"/>
                    <a:pt x="45" y="30"/>
                  </a:cubicBezTo>
                  <a:cubicBezTo>
                    <a:pt x="44" y="30"/>
                    <a:pt x="43" y="30"/>
                    <a:pt x="42" y="30"/>
                  </a:cubicBezTo>
                  <a:cubicBezTo>
                    <a:pt x="41" y="30"/>
                    <a:pt x="41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2"/>
                    <a:pt x="42" y="32"/>
                    <a:pt x="44" y="32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1" y="32"/>
                    <a:pt x="54" y="31"/>
                    <a:pt x="57" y="30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8" y="29"/>
                    <a:pt x="57" y="29"/>
                    <a:pt x="57" y="29"/>
                  </a:cubicBezTo>
                  <a:cubicBezTo>
                    <a:pt x="56" y="30"/>
                    <a:pt x="55" y="30"/>
                    <a:pt x="54" y="30"/>
                  </a:cubicBezTo>
                  <a:cubicBezTo>
                    <a:pt x="52" y="31"/>
                    <a:pt x="50" y="31"/>
                    <a:pt x="49" y="31"/>
                  </a:cubicBezTo>
                  <a:cubicBezTo>
                    <a:pt x="45" y="31"/>
                    <a:pt x="42" y="32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31"/>
                    <a:pt x="41" y="31"/>
                    <a:pt x="42" y="31"/>
                  </a:cubicBezTo>
                  <a:cubicBezTo>
                    <a:pt x="43" y="31"/>
                    <a:pt x="44" y="31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50" y="31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29"/>
                    <a:pt x="46" y="29"/>
                    <a:pt x="44" y="29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8" y="29"/>
                    <a:pt x="36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9"/>
                    <a:pt x="40" y="29"/>
                    <a:pt x="43" y="28"/>
                  </a:cubicBezTo>
                  <a:cubicBezTo>
                    <a:pt x="45" y="28"/>
                    <a:pt x="47" y="28"/>
                    <a:pt x="49" y="28"/>
                  </a:cubicBezTo>
                  <a:cubicBezTo>
                    <a:pt x="50" y="27"/>
                    <a:pt x="50" y="27"/>
                    <a:pt x="51" y="27"/>
                  </a:cubicBezTo>
                  <a:cubicBezTo>
                    <a:pt x="52" y="27"/>
                    <a:pt x="53" y="27"/>
                    <a:pt x="54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2" y="27"/>
                    <a:pt x="51" y="27"/>
                    <a:pt x="50" y="27"/>
                  </a:cubicBezTo>
                  <a:cubicBezTo>
                    <a:pt x="48" y="27"/>
                    <a:pt x="46" y="27"/>
                    <a:pt x="45" y="27"/>
                  </a:cubicBezTo>
                  <a:cubicBezTo>
                    <a:pt x="41" y="26"/>
                    <a:pt x="37" y="25"/>
                    <a:pt x="34" y="24"/>
                  </a:cubicBezTo>
                  <a:cubicBezTo>
                    <a:pt x="32" y="24"/>
                    <a:pt x="31" y="24"/>
                    <a:pt x="29" y="23"/>
                  </a:cubicBezTo>
                  <a:cubicBezTo>
                    <a:pt x="28" y="23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26"/>
                    <a:pt x="38" y="27"/>
                    <a:pt x="45" y="27"/>
                  </a:cubicBezTo>
                  <a:cubicBezTo>
                    <a:pt x="48" y="26"/>
                    <a:pt x="50" y="26"/>
                    <a:pt x="53" y="26"/>
                  </a:cubicBezTo>
                  <a:cubicBezTo>
                    <a:pt x="53" y="26"/>
                    <a:pt x="53" y="25"/>
                    <a:pt x="53" y="25"/>
                  </a:cubicBezTo>
                  <a:cubicBezTo>
                    <a:pt x="52" y="25"/>
                    <a:pt x="51" y="25"/>
                    <a:pt x="51" y="25"/>
                  </a:cubicBezTo>
                  <a:cubicBezTo>
                    <a:pt x="49" y="25"/>
                    <a:pt x="48" y="25"/>
                    <a:pt x="47" y="25"/>
                  </a:cubicBezTo>
                  <a:cubicBezTo>
                    <a:pt x="46" y="25"/>
                    <a:pt x="45" y="25"/>
                    <a:pt x="44" y="25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0" y="24"/>
                    <a:pt x="38" y="24"/>
                    <a:pt x="36" y="24"/>
                  </a:cubicBezTo>
                  <a:cubicBezTo>
                    <a:pt x="35" y="24"/>
                    <a:pt x="33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6"/>
                    <a:pt x="36" y="26"/>
                  </a:cubicBezTo>
                  <a:cubicBezTo>
                    <a:pt x="38" y="27"/>
                    <a:pt x="40" y="27"/>
                    <a:pt x="42" y="27"/>
                  </a:cubicBezTo>
                  <a:cubicBezTo>
                    <a:pt x="43" y="28"/>
                    <a:pt x="45" y="28"/>
                    <a:pt x="47" y="28"/>
                  </a:cubicBezTo>
                  <a:cubicBezTo>
                    <a:pt x="48" y="28"/>
                    <a:pt x="50" y="28"/>
                    <a:pt x="52" y="27"/>
                  </a:cubicBezTo>
                  <a:cubicBezTo>
                    <a:pt x="53" y="27"/>
                    <a:pt x="54" y="27"/>
                    <a:pt x="55" y="26"/>
                  </a:cubicBezTo>
                  <a:cubicBezTo>
                    <a:pt x="55" y="26"/>
                    <a:pt x="55" y="26"/>
                    <a:pt x="54" y="26"/>
                  </a:cubicBezTo>
                  <a:cubicBezTo>
                    <a:pt x="50" y="27"/>
                    <a:pt x="46" y="26"/>
                    <a:pt x="42" y="25"/>
                  </a:cubicBezTo>
                  <a:cubicBezTo>
                    <a:pt x="39" y="25"/>
                    <a:pt x="37" y="25"/>
                    <a:pt x="35" y="24"/>
                  </a:cubicBezTo>
                  <a:cubicBezTo>
                    <a:pt x="33" y="24"/>
                    <a:pt x="31" y="24"/>
                    <a:pt x="29" y="23"/>
                  </a:cubicBezTo>
                  <a:cubicBezTo>
                    <a:pt x="28" y="23"/>
                    <a:pt x="27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3" y="26"/>
                    <a:pt x="35" y="26"/>
                    <a:pt x="37" y="26"/>
                  </a:cubicBezTo>
                  <a:cubicBezTo>
                    <a:pt x="39" y="26"/>
                    <a:pt x="41" y="27"/>
                    <a:pt x="44" y="27"/>
                  </a:cubicBezTo>
                  <a:cubicBezTo>
                    <a:pt x="46" y="27"/>
                    <a:pt x="48" y="27"/>
                    <a:pt x="50" y="27"/>
                  </a:cubicBezTo>
                  <a:cubicBezTo>
                    <a:pt x="50" y="27"/>
                    <a:pt x="51" y="27"/>
                    <a:pt x="52" y="28"/>
                  </a:cubicBezTo>
                  <a:cubicBezTo>
                    <a:pt x="52" y="28"/>
                    <a:pt x="52" y="27"/>
                    <a:pt x="52" y="27"/>
                  </a:cubicBezTo>
                  <a:cubicBezTo>
                    <a:pt x="51" y="28"/>
                    <a:pt x="49" y="28"/>
                    <a:pt x="47" y="27"/>
                  </a:cubicBezTo>
                  <a:cubicBezTo>
                    <a:pt x="45" y="27"/>
                    <a:pt x="43" y="27"/>
                    <a:pt x="41" y="26"/>
                  </a:cubicBezTo>
                  <a:cubicBezTo>
                    <a:pt x="39" y="26"/>
                    <a:pt x="38" y="25"/>
                    <a:pt x="36" y="25"/>
                  </a:cubicBezTo>
                  <a:cubicBezTo>
                    <a:pt x="35" y="25"/>
                    <a:pt x="35" y="25"/>
                    <a:pt x="34" y="24"/>
                  </a:cubicBezTo>
                  <a:cubicBezTo>
                    <a:pt x="32" y="24"/>
                    <a:pt x="30" y="23"/>
                    <a:pt x="28" y="22"/>
                  </a:cubicBezTo>
                  <a:cubicBezTo>
                    <a:pt x="27" y="22"/>
                    <a:pt x="26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26" y="24"/>
                    <a:pt x="28" y="25"/>
                    <a:pt x="30" y="25"/>
                  </a:cubicBezTo>
                  <a:cubicBezTo>
                    <a:pt x="34" y="26"/>
                    <a:pt x="38" y="27"/>
                    <a:pt x="42" y="27"/>
                  </a:cubicBezTo>
                  <a:cubicBezTo>
                    <a:pt x="44" y="27"/>
                    <a:pt x="46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51" y="27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8"/>
                    <a:pt x="50" y="28"/>
                    <a:pt x="50" y="28"/>
                  </a:cubicBezTo>
                  <a:cubicBezTo>
                    <a:pt x="49" y="28"/>
                    <a:pt x="48" y="28"/>
                    <a:pt x="47" y="28"/>
                  </a:cubicBezTo>
                  <a:cubicBezTo>
                    <a:pt x="45" y="28"/>
                    <a:pt x="43" y="27"/>
                    <a:pt x="41" y="27"/>
                  </a:cubicBezTo>
                  <a:cubicBezTo>
                    <a:pt x="38" y="26"/>
                    <a:pt x="36" y="26"/>
                    <a:pt x="34" y="25"/>
                  </a:cubicBezTo>
                  <a:cubicBezTo>
                    <a:pt x="32" y="25"/>
                    <a:pt x="30" y="24"/>
                    <a:pt x="28" y="23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4"/>
                    <a:pt x="24" y="24"/>
                    <a:pt x="24" y="24"/>
                  </a:cubicBezTo>
                  <a:cubicBezTo>
                    <a:pt x="25" y="25"/>
                    <a:pt x="26" y="25"/>
                    <a:pt x="27" y="25"/>
                  </a:cubicBezTo>
                  <a:cubicBezTo>
                    <a:pt x="28" y="25"/>
                    <a:pt x="29" y="26"/>
                    <a:pt x="30" y="26"/>
                  </a:cubicBezTo>
                  <a:cubicBezTo>
                    <a:pt x="32" y="26"/>
                    <a:pt x="34" y="27"/>
                    <a:pt x="36" y="27"/>
                  </a:cubicBezTo>
                  <a:cubicBezTo>
                    <a:pt x="38" y="28"/>
                    <a:pt x="40" y="28"/>
                    <a:pt x="42" y="28"/>
                  </a:cubicBezTo>
                  <a:cubicBezTo>
                    <a:pt x="43" y="28"/>
                    <a:pt x="45" y="29"/>
                    <a:pt x="46" y="29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5" y="29"/>
                    <a:pt x="41" y="28"/>
                    <a:pt x="37" y="27"/>
                  </a:cubicBezTo>
                  <a:cubicBezTo>
                    <a:pt x="35" y="26"/>
                    <a:pt x="33" y="26"/>
                    <a:pt x="31" y="25"/>
                  </a:cubicBezTo>
                  <a:cubicBezTo>
                    <a:pt x="30" y="25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4" y="23"/>
                    <a:pt x="24" y="23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9" y="26"/>
                    <a:pt x="31" y="27"/>
                    <a:pt x="33" y="27"/>
                  </a:cubicBezTo>
                  <a:cubicBezTo>
                    <a:pt x="35" y="28"/>
                    <a:pt x="37" y="28"/>
                    <a:pt x="39" y="29"/>
                  </a:cubicBezTo>
                  <a:cubicBezTo>
                    <a:pt x="41" y="29"/>
                    <a:pt x="43" y="29"/>
                    <a:pt x="44" y="29"/>
                  </a:cubicBezTo>
                  <a:cubicBezTo>
                    <a:pt x="45" y="30"/>
                    <a:pt x="46" y="30"/>
                    <a:pt x="47" y="30"/>
                  </a:cubicBezTo>
                  <a:cubicBezTo>
                    <a:pt x="48" y="30"/>
                    <a:pt x="49" y="30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5" y="28"/>
                    <a:pt x="41" y="27"/>
                    <a:pt x="37" y="26"/>
                  </a:cubicBezTo>
                  <a:cubicBezTo>
                    <a:pt x="35" y="26"/>
                    <a:pt x="33" y="25"/>
                    <a:pt x="30" y="24"/>
                  </a:cubicBezTo>
                  <a:cubicBezTo>
                    <a:pt x="29" y="24"/>
                    <a:pt x="28" y="24"/>
                    <a:pt x="27" y="23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2"/>
                    <a:pt x="23" y="22"/>
                    <a:pt x="22" y="22"/>
                  </a:cubicBezTo>
                  <a:cubicBezTo>
                    <a:pt x="21" y="22"/>
                    <a:pt x="21" y="22"/>
                    <a:pt x="22" y="23"/>
                  </a:cubicBezTo>
                  <a:cubicBezTo>
                    <a:pt x="23" y="24"/>
                    <a:pt x="24" y="24"/>
                    <a:pt x="26" y="25"/>
                  </a:cubicBezTo>
                  <a:cubicBezTo>
                    <a:pt x="27" y="26"/>
                    <a:pt x="29" y="26"/>
                    <a:pt x="31" y="27"/>
                  </a:cubicBezTo>
                  <a:cubicBezTo>
                    <a:pt x="35" y="28"/>
                    <a:pt x="38" y="30"/>
                    <a:pt x="42" y="30"/>
                  </a:cubicBezTo>
                  <a:cubicBezTo>
                    <a:pt x="45" y="31"/>
                    <a:pt x="49" y="31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8" y="30"/>
                    <a:pt x="43" y="29"/>
                    <a:pt x="39" y="28"/>
                  </a:cubicBezTo>
                  <a:cubicBezTo>
                    <a:pt x="37" y="28"/>
                    <a:pt x="35" y="27"/>
                    <a:pt x="33" y="27"/>
                  </a:cubicBezTo>
                  <a:cubicBezTo>
                    <a:pt x="31" y="26"/>
                    <a:pt x="29" y="25"/>
                    <a:pt x="27" y="24"/>
                  </a:cubicBezTo>
                  <a:cubicBezTo>
                    <a:pt x="26" y="24"/>
                    <a:pt x="25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2" y="23"/>
                    <a:pt x="22" y="24"/>
                  </a:cubicBezTo>
                  <a:cubicBezTo>
                    <a:pt x="23" y="24"/>
                    <a:pt x="23" y="25"/>
                    <a:pt x="24" y="25"/>
                  </a:cubicBezTo>
                  <a:cubicBezTo>
                    <a:pt x="25" y="25"/>
                    <a:pt x="26" y="26"/>
                    <a:pt x="26" y="26"/>
                  </a:cubicBezTo>
                  <a:cubicBezTo>
                    <a:pt x="27" y="27"/>
                    <a:pt x="28" y="27"/>
                    <a:pt x="29" y="27"/>
                  </a:cubicBezTo>
                  <a:cubicBezTo>
                    <a:pt x="33" y="29"/>
                    <a:pt x="37" y="30"/>
                    <a:pt x="41" y="31"/>
                  </a:cubicBezTo>
                  <a:cubicBezTo>
                    <a:pt x="42" y="31"/>
                    <a:pt x="44" y="31"/>
                    <a:pt x="46" y="31"/>
                  </a:cubicBezTo>
                  <a:cubicBezTo>
                    <a:pt x="47" y="31"/>
                    <a:pt x="49" y="31"/>
                    <a:pt x="50" y="32"/>
                  </a:cubicBezTo>
                  <a:cubicBezTo>
                    <a:pt x="50" y="32"/>
                    <a:pt x="50" y="31"/>
                    <a:pt x="50" y="31"/>
                  </a:cubicBezTo>
                  <a:cubicBezTo>
                    <a:pt x="49" y="32"/>
                    <a:pt x="48" y="32"/>
                    <a:pt x="47" y="31"/>
                  </a:cubicBezTo>
                  <a:cubicBezTo>
                    <a:pt x="46" y="31"/>
                    <a:pt x="45" y="31"/>
                    <a:pt x="44" y="31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6" y="30"/>
                    <a:pt x="34" y="29"/>
                    <a:pt x="32" y="28"/>
                  </a:cubicBezTo>
                  <a:cubicBezTo>
                    <a:pt x="30" y="28"/>
                    <a:pt x="28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4" y="27"/>
                    <a:pt x="26" y="27"/>
                    <a:pt x="27" y="28"/>
                  </a:cubicBezTo>
                  <a:cubicBezTo>
                    <a:pt x="28" y="28"/>
                    <a:pt x="29" y="29"/>
                    <a:pt x="30" y="29"/>
                  </a:cubicBezTo>
                  <a:cubicBezTo>
                    <a:pt x="31" y="30"/>
                    <a:pt x="32" y="30"/>
                    <a:pt x="33" y="30"/>
                  </a:cubicBezTo>
                  <a:cubicBezTo>
                    <a:pt x="36" y="32"/>
                    <a:pt x="40" y="33"/>
                    <a:pt x="45" y="33"/>
                  </a:cubicBezTo>
                  <a:cubicBezTo>
                    <a:pt x="46" y="33"/>
                    <a:pt x="48" y="34"/>
                    <a:pt x="50" y="34"/>
                  </a:cubicBezTo>
                  <a:cubicBezTo>
                    <a:pt x="50" y="34"/>
                    <a:pt x="51" y="34"/>
                    <a:pt x="52" y="34"/>
                  </a:cubicBezTo>
                  <a:cubicBezTo>
                    <a:pt x="52" y="34"/>
                    <a:pt x="53" y="34"/>
                    <a:pt x="53" y="35"/>
                  </a:cubicBezTo>
                  <a:cubicBezTo>
                    <a:pt x="53" y="35"/>
                    <a:pt x="53" y="34"/>
                    <a:pt x="53" y="34"/>
                  </a:cubicBezTo>
                  <a:cubicBezTo>
                    <a:pt x="52" y="35"/>
                    <a:pt x="51" y="35"/>
                    <a:pt x="50" y="35"/>
                  </a:cubicBezTo>
                  <a:cubicBezTo>
                    <a:pt x="49" y="34"/>
                    <a:pt x="48" y="34"/>
                    <a:pt x="47" y="34"/>
                  </a:cubicBezTo>
                  <a:cubicBezTo>
                    <a:pt x="45" y="34"/>
                    <a:pt x="43" y="33"/>
                    <a:pt x="41" y="33"/>
                  </a:cubicBezTo>
                  <a:cubicBezTo>
                    <a:pt x="39" y="32"/>
                    <a:pt x="37" y="31"/>
                    <a:pt x="35" y="31"/>
                  </a:cubicBezTo>
                  <a:cubicBezTo>
                    <a:pt x="33" y="30"/>
                    <a:pt x="31" y="29"/>
                    <a:pt x="30" y="28"/>
                  </a:cubicBezTo>
                  <a:cubicBezTo>
                    <a:pt x="29" y="28"/>
                    <a:pt x="27" y="27"/>
                    <a:pt x="26" y="27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7" y="29"/>
                    <a:pt x="27" y="29"/>
                  </a:cubicBezTo>
                  <a:cubicBezTo>
                    <a:pt x="28" y="30"/>
                    <a:pt x="29" y="30"/>
                    <a:pt x="30" y="31"/>
                  </a:cubicBezTo>
                  <a:cubicBezTo>
                    <a:pt x="31" y="32"/>
                    <a:pt x="33" y="32"/>
                    <a:pt x="35" y="33"/>
                  </a:cubicBezTo>
                  <a:cubicBezTo>
                    <a:pt x="36" y="34"/>
                    <a:pt x="38" y="34"/>
                    <a:pt x="39" y="35"/>
                  </a:cubicBezTo>
                  <a:cubicBezTo>
                    <a:pt x="41" y="35"/>
                    <a:pt x="42" y="36"/>
                    <a:pt x="44" y="36"/>
                  </a:cubicBezTo>
                  <a:cubicBezTo>
                    <a:pt x="46" y="36"/>
                    <a:pt x="48" y="37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8" y="35"/>
                    <a:pt x="48" y="35"/>
                  </a:cubicBezTo>
                  <a:cubicBezTo>
                    <a:pt x="47" y="35"/>
                    <a:pt x="46" y="35"/>
                    <a:pt x="45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2" y="34"/>
                    <a:pt x="41" y="34"/>
                    <a:pt x="40" y="34"/>
                  </a:cubicBezTo>
                  <a:cubicBezTo>
                    <a:pt x="38" y="34"/>
                    <a:pt x="36" y="33"/>
                    <a:pt x="34" y="32"/>
                  </a:cubicBezTo>
                  <a:cubicBezTo>
                    <a:pt x="32" y="31"/>
                    <a:pt x="30" y="30"/>
                    <a:pt x="28" y="29"/>
                  </a:cubicBezTo>
                  <a:cubicBezTo>
                    <a:pt x="27" y="29"/>
                    <a:pt x="26" y="28"/>
                    <a:pt x="25" y="27"/>
                  </a:cubicBezTo>
                  <a:cubicBezTo>
                    <a:pt x="24" y="27"/>
                    <a:pt x="23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9"/>
                    <a:pt x="27" y="30"/>
                    <a:pt x="30" y="31"/>
                  </a:cubicBezTo>
                  <a:cubicBezTo>
                    <a:pt x="32" y="32"/>
                    <a:pt x="33" y="32"/>
                    <a:pt x="35" y="33"/>
                  </a:cubicBezTo>
                  <a:cubicBezTo>
                    <a:pt x="37" y="33"/>
                    <a:pt x="39" y="34"/>
                    <a:pt x="41" y="34"/>
                  </a:cubicBezTo>
                  <a:cubicBezTo>
                    <a:pt x="42" y="34"/>
                    <a:pt x="43" y="34"/>
                    <a:pt x="44" y="34"/>
                  </a:cubicBezTo>
                  <a:cubicBezTo>
                    <a:pt x="45" y="34"/>
                    <a:pt x="46" y="34"/>
                    <a:pt x="47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3" y="35"/>
                    <a:pt x="40" y="33"/>
                    <a:pt x="36" y="32"/>
                  </a:cubicBezTo>
                  <a:cubicBezTo>
                    <a:pt x="33" y="30"/>
                    <a:pt x="29" y="29"/>
                    <a:pt x="26" y="27"/>
                  </a:cubicBezTo>
                  <a:cubicBezTo>
                    <a:pt x="22" y="24"/>
                    <a:pt x="18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1"/>
                    <a:pt x="16" y="22"/>
                    <a:pt x="18" y="23"/>
                  </a:cubicBezTo>
                  <a:cubicBezTo>
                    <a:pt x="19" y="24"/>
                    <a:pt x="21" y="25"/>
                    <a:pt x="23" y="26"/>
                  </a:cubicBezTo>
                  <a:cubicBezTo>
                    <a:pt x="27" y="28"/>
                    <a:pt x="31" y="29"/>
                    <a:pt x="35" y="30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1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8" y="31"/>
                    <a:pt x="34" y="30"/>
                    <a:pt x="30" y="28"/>
                  </a:cubicBezTo>
                  <a:cubicBezTo>
                    <a:pt x="28" y="27"/>
                    <a:pt x="26" y="26"/>
                    <a:pt x="24" y="25"/>
                  </a:cubicBezTo>
                  <a:cubicBezTo>
                    <a:pt x="23" y="24"/>
                    <a:pt x="21" y="23"/>
                    <a:pt x="19" y="22"/>
                  </a:cubicBezTo>
                  <a:cubicBezTo>
                    <a:pt x="18" y="22"/>
                    <a:pt x="18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4"/>
                    <a:pt x="22" y="27"/>
                    <a:pt x="25" y="29"/>
                  </a:cubicBezTo>
                  <a:cubicBezTo>
                    <a:pt x="27" y="30"/>
                    <a:pt x="29" y="30"/>
                    <a:pt x="30" y="31"/>
                  </a:cubicBezTo>
                  <a:cubicBezTo>
                    <a:pt x="32" y="32"/>
                    <a:pt x="34" y="33"/>
                    <a:pt x="36" y="34"/>
                  </a:cubicBezTo>
                  <a:cubicBezTo>
                    <a:pt x="39" y="35"/>
                    <a:pt x="43" y="35"/>
                    <a:pt x="46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2" y="36"/>
                    <a:pt x="38" y="34"/>
                    <a:pt x="35" y="33"/>
                  </a:cubicBezTo>
                  <a:cubicBezTo>
                    <a:pt x="33" y="32"/>
                    <a:pt x="31" y="31"/>
                    <a:pt x="29" y="30"/>
                  </a:cubicBezTo>
                  <a:cubicBezTo>
                    <a:pt x="28" y="29"/>
                    <a:pt x="26" y="28"/>
                    <a:pt x="24" y="27"/>
                  </a:cubicBezTo>
                  <a:cubicBezTo>
                    <a:pt x="23" y="27"/>
                    <a:pt x="22" y="26"/>
                    <a:pt x="21" y="25"/>
                  </a:cubicBezTo>
                  <a:cubicBezTo>
                    <a:pt x="20" y="25"/>
                    <a:pt x="19" y="24"/>
                    <a:pt x="19" y="23"/>
                  </a:cubicBezTo>
                  <a:cubicBezTo>
                    <a:pt x="19" y="23"/>
                    <a:pt x="19" y="23"/>
                    <a:pt x="19" y="24"/>
                  </a:cubicBezTo>
                  <a:cubicBezTo>
                    <a:pt x="22" y="26"/>
                    <a:pt x="26" y="28"/>
                    <a:pt x="30" y="30"/>
                  </a:cubicBezTo>
                  <a:cubicBezTo>
                    <a:pt x="32" y="31"/>
                    <a:pt x="34" y="32"/>
                    <a:pt x="36" y="33"/>
                  </a:cubicBezTo>
                  <a:cubicBezTo>
                    <a:pt x="38" y="34"/>
                    <a:pt x="39" y="34"/>
                    <a:pt x="41" y="35"/>
                  </a:cubicBezTo>
                  <a:cubicBezTo>
                    <a:pt x="42" y="35"/>
                    <a:pt x="44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5"/>
                    <a:pt x="42" y="35"/>
                  </a:cubicBezTo>
                  <a:cubicBezTo>
                    <a:pt x="41" y="35"/>
                    <a:pt x="40" y="34"/>
                    <a:pt x="39" y="34"/>
                  </a:cubicBezTo>
                  <a:cubicBezTo>
                    <a:pt x="37" y="34"/>
                    <a:pt x="35" y="33"/>
                    <a:pt x="33" y="32"/>
                  </a:cubicBezTo>
                  <a:cubicBezTo>
                    <a:pt x="31" y="31"/>
                    <a:pt x="30" y="30"/>
                    <a:pt x="28" y="29"/>
                  </a:cubicBezTo>
                  <a:cubicBezTo>
                    <a:pt x="27" y="28"/>
                    <a:pt x="26" y="28"/>
                    <a:pt x="25" y="27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7" y="30"/>
                    <a:pt x="34" y="32"/>
                    <a:pt x="41" y="34"/>
                  </a:cubicBezTo>
                  <a:cubicBezTo>
                    <a:pt x="41" y="34"/>
                    <a:pt x="42" y="34"/>
                    <a:pt x="42" y="35"/>
                  </a:cubicBezTo>
                  <a:cubicBezTo>
                    <a:pt x="43" y="35"/>
                    <a:pt x="43" y="34"/>
                    <a:pt x="43" y="34"/>
                  </a:cubicBezTo>
                  <a:cubicBezTo>
                    <a:pt x="39" y="34"/>
                    <a:pt x="35" y="33"/>
                    <a:pt x="31" y="31"/>
                  </a:cubicBezTo>
                  <a:cubicBezTo>
                    <a:pt x="30" y="30"/>
                    <a:pt x="28" y="29"/>
                    <a:pt x="26" y="28"/>
                  </a:cubicBezTo>
                  <a:cubicBezTo>
                    <a:pt x="25" y="27"/>
                    <a:pt x="23" y="26"/>
                    <a:pt x="22" y="25"/>
                  </a:cubicBezTo>
                  <a:cubicBezTo>
                    <a:pt x="20" y="23"/>
                    <a:pt x="18" y="22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20" y="22"/>
                    <a:pt x="24" y="25"/>
                    <a:pt x="27" y="27"/>
                  </a:cubicBezTo>
                  <a:cubicBezTo>
                    <a:pt x="28" y="28"/>
                    <a:pt x="30" y="28"/>
                    <a:pt x="31" y="29"/>
                  </a:cubicBezTo>
                  <a:cubicBezTo>
                    <a:pt x="32" y="30"/>
                    <a:pt x="34" y="30"/>
                    <a:pt x="35" y="31"/>
                  </a:cubicBezTo>
                  <a:cubicBezTo>
                    <a:pt x="36" y="31"/>
                    <a:pt x="37" y="31"/>
                    <a:pt x="38" y="32"/>
                  </a:cubicBezTo>
                  <a:cubicBezTo>
                    <a:pt x="39" y="32"/>
                    <a:pt x="40" y="32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1"/>
                    <a:pt x="39" y="30"/>
                    <a:pt x="39" y="30"/>
                  </a:cubicBezTo>
                  <a:cubicBezTo>
                    <a:pt x="38" y="30"/>
                    <a:pt x="37" y="30"/>
                    <a:pt x="36" y="29"/>
                  </a:cubicBezTo>
                  <a:cubicBezTo>
                    <a:pt x="34" y="29"/>
                    <a:pt x="32" y="28"/>
                    <a:pt x="30" y="27"/>
                  </a:cubicBezTo>
                  <a:cubicBezTo>
                    <a:pt x="27" y="26"/>
                    <a:pt x="23" y="24"/>
                    <a:pt x="19" y="21"/>
                  </a:cubicBezTo>
                  <a:cubicBezTo>
                    <a:pt x="18" y="20"/>
                    <a:pt x="16" y="19"/>
                    <a:pt x="15" y="18"/>
                  </a:cubicBezTo>
                  <a:cubicBezTo>
                    <a:pt x="15" y="18"/>
                    <a:pt x="14" y="18"/>
                    <a:pt x="15" y="19"/>
                  </a:cubicBezTo>
                  <a:cubicBezTo>
                    <a:pt x="17" y="21"/>
                    <a:pt x="20" y="23"/>
                    <a:pt x="23" y="25"/>
                  </a:cubicBezTo>
                  <a:cubicBezTo>
                    <a:pt x="25" y="25"/>
                    <a:pt x="26" y="26"/>
                    <a:pt x="28" y="27"/>
                  </a:cubicBezTo>
                  <a:cubicBezTo>
                    <a:pt x="30" y="27"/>
                    <a:pt x="31" y="28"/>
                    <a:pt x="33" y="28"/>
                  </a:cubicBezTo>
                  <a:cubicBezTo>
                    <a:pt x="35" y="29"/>
                    <a:pt x="37" y="29"/>
                    <a:pt x="38" y="30"/>
                  </a:cubicBezTo>
                  <a:cubicBezTo>
                    <a:pt x="39" y="30"/>
                    <a:pt x="40" y="30"/>
                    <a:pt x="41" y="30"/>
                  </a:cubicBezTo>
                  <a:cubicBezTo>
                    <a:pt x="42" y="30"/>
                    <a:pt x="42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1"/>
                    <a:pt x="42" y="31"/>
                    <a:pt x="41" y="31"/>
                  </a:cubicBezTo>
                  <a:cubicBezTo>
                    <a:pt x="40" y="30"/>
                    <a:pt x="39" y="30"/>
                    <a:pt x="39" y="30"/>
                  </a:cubicBezTo>
                  <a:cubicBezTo>
                    <a:pt x="37" y="29"/>
                    <a:pt x="35" y="29"/>
                    <a:pt x="33" y="28"/>
                  </a:cubicBezTo>
                  <a:cubicBezTo>
                    <a:pt x="29" y="26"/>
                    <a:pt x="25" y="24"/>
                    <a:pt x="22" y="22"/>
                  </a:cubicBezTo>
                  <a:cubicBezTo>
                    <a:pt x="20" y="21"/>
                    <a:pt x="19" y="20"/>
                    <a:pt x="17" y="20"/>
                  </a:cubicBezTo>
                  <a:cubicBezTo>
                    <a:pt x="16" y="19"/>
                    <a:pt x="15" y="18"/>
                    <a:pt x="14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6" y="20"/>
                    <a:pt x="16" y="21"/>
                  </a:cubicBezTo>
                  <a:cubicBezTo>
                    <a:pt x="18" y="22"/>
                    <a:pt x="19" y="23"/>
                    <a:pt x="21" y="24"/>
                  </a:cubicBezTo>
                  <a:cubicBezTo>
                    <a:pt x="25" y="26"/>
                    <a:pt x="28" y="28"/>
                    <a:pt x="32" y="29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3" y="29"/>
                    <a:pt x="29" y="27"/>
                    <a:pt x="26" y="25"/>
                  </a:cubicBezTo>
                  <a:cubicBezTo>
                    <a:pt x="22" y="23"/>
                    <a:pt x="19" y="20"/>
                    <a:pt x="15" y="18"/>
                  </a:cubicBezTo>
                  <a:cubicBezTo>
                    <a:pt x="14" y="17"/>
                    <a:pt x="13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7" y="22"/>
                    <a:pt x="23" y="25"/>
                    <a:pt x="30" y="29"/>
                  </a:cubicBezTo>
                  <a:cubicBezTo>
                    <a:pt x="32" y="30"/>
                    <a:pt x="34" y="31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1"/>
                    <a:pt x="28" y="29"/>
                    <a:pt x="25" y="27"/>
                  </a:cubicBezTo>
                  <a:cubicBezTo>
                    <a:pt x="21" y="25"/>
                    <a:pt x="18" y="23"/>
                    <a:pt x="14" y="21"/>
                  </a:cubicBezTo>
                  <a:cubicBezTo>
                    <a:pt x="14" y="20"/>
                    <a:pt x="13" y="19"/>
                    <a:pt x="12" y="19"/>
                  </a:cubicBezTo>
                  <a:cubicBezTo>
                    <a:pt x="11" y="18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1" y="19"/>
                    <a:pt x="13" y="20"/>
                  </a:cubicBezTo>
                  <a:cubicBezTo>
                    <a:pt x="14" y="21"/>
                    <a:pt x="15" y="22"/>
                    <a:pt x="16" y="22"/>
                  </a:cubicBezTo>
                  <a:cubicBezTo>
                    <a:pt x="18" y="23"/>
                    <a:pt x="19" y="24"/>
                    <a:pt x="21" y="25"/>
                  </a:cubicBezTo>
                  <a:cubicBezTo>
                    <a:pt x="22" y="26"/>
                    <a:pt x="24" y="27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4" y="27"/>
                    <a:pt x="23" y="27"/>
                    <a:pt x="23" y="26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8" y="23"/>
                    <a:pt x="17" y="22"/>
                    <a:pt x="15" y="21"/>
                  </a:cubicBezTo>
                  <a:cubicBezTo>
                    <a:pt x="12" y="19"/>
                    <a:pt x="9" y="16"/>
                    <a:pt x="6" y="13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9" y="15"/>
                    <a:pt x="12" y="21"/>
                    <a:pt x="17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6" y="21"/>
                    <a:pt x="13" y="19"/>
                    <a:pt x="11" y="17"/>
                  </a:cubicBezTo>
                  <a:cubicBezTo>
                    <a:pt x="9" y="16"/>
                    <a:pt x="8" y="15"/>
                    <a:pt x="7" y="14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2"/>
                    <a:pt x="9" y="14"/>
                    <a:pt x="12" y="16"/>
                  </a:cubicBezTo>
                  <a:cubicBezTo>
                    <a:pt x="14" y="18"/>
                    <a:pt x="17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0"/>
                    <a:pt x="13" y="17"/>
                    <a:pt x="10" y="14"/>
                  </a:cubicBezTo>
                  <a:cubicBezTo>
                    <a:pt x="9" y="13"/>
                    <a:pt x="7" y="11"/>
                    <a:pt x="5" y="10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7" y="10"/>
                    <a:pt x="10" y="13"/>
                  </a:cubicBezTo>
                  <a:cubicBezTo>
                    <a:pt x="12" y="14"/>
                    <a:pt x="13" y="15"/>
                    <a:pt x="15" y="16"/>
                  </a:cubicBezTo>
                  <a:cubicBezTo>
                    <a:pt x="16" y="17"/>
                    <a:pt x="17" y="18"/>
                    <a:pt x="18" y="18"/>
                  </a:cubicBezTo>
                  <a:cubicBezTo>
                    <a:pt x="18" y="19"/>
                    <a:pt x="19" y="19"/>
                    <a:pt x="20" y="20"/>
                  </a:cubicBezTo>
                  <a:cubicBezTo>
                    <a:pt x="20" y="20"/>
                    <a:pt x="20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8" y="17"/>
                    <a:pt x="15" y="14"/>
                    <a:pt x="12" y="12"/>
                  </a:cubicBezTo>
                  <a:cubicBezTo>
                    <a:pt x="10" y="10"/>
                    <a:pt x="9" y="9"/>
                    <a:pt x="7" y="7"/>
                  </a:cubicBezTo>
                  <a:cubicBezTo>
                    <a:pt x="6" y="5"/>
                    <a:pt x="4" y="4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4" y="3"/>
                    <a:pt x="5" y="5"/>
                  </a:cubicBezTo>
                  <a:cubicBezTo>
                    <a:pt x="7" y="6"/>
                    <a:pt x="8" y="8"/>
                    <a:pt x="10" y="9"/>
                  </a:cubicBezTo>
                  <a:cubicBezTo>
                    <a:pt x="13" y="12"/>
                    <a:pt x="16" y="15"/>
                    <a:pt x="19" y="18"/>
                  </a:cubicBezTo>
                  <a:cubicBezTo>
                    <a:pt x="20" y="19"/>
                    <a:pt x="21" y="19"/>
                    <a:pt x="22" y="20"/>
                  </a:cubicBezTo>
                  <a:cubicBezTo>
                    <a:pt x="22" y="21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1" y="21"/>
                    <a:pt x="20" y="20"/>
                    <a:pt x="18" y="19"/>
                  </a:cubicBezTo>
                  <a:cubicBezTo>
                    <a:pt x="17" y="18"/>
                    <a:pt x="15" y="17"/>
                    <a:pt x="13" y="15"/>
                  </a:cubicBezTo>
                  <a:cubicBezTo>
                    <a:pt x="12" y="14"/>
                    <a:pt x="10" y="12"/>
                    <a:pt x="8" y="11"/>
                  </a:cubicBezTo>
                  <a:cubicBezTo>
                    <a:pt x="7" y="10"/>
                    <a:pt x="5" y="8"/>
                    <a:pt x="4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5" y="7"/>
                    <a:pt x="7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5" y="15"/>
                    <a:pt x="18" y="18"/>
                    <a:pt x="21" y="20"/>
                  </a:cubicBezTo>
                  <a:cubicBezTo>
                    <a:pt x="23" y="21"/>
                    <a:pt x="24" y="22"/>
                    <a:pt x="25" y="23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4"/>
                    <a:pt x="21" y="21"/>
                    <a:pt x="19" y="19"/>
                  </a:cubicBezTo>
                  <a:cubicBezTo>
                    <a:pt x="16" y="16"/>
                    <a:pt x="12" y="13"/>
                    <a:pt x="9" y="11"/>
                  </a:cubicBezTo>
                  <a:cubicBezTo>
                    <a:pt x="7" y="9"/>
                    <a:pt x="6" y="8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7" y="9"/>
                    <a:pt x="10" y="12"/>
                    <a:pt x="13" y="14"/>
                  </a:cubicBezTo>
                  <a:cubicBezTo>
                    <a:pt x="16" y="17"/>
                    <a:pt x="19" y="19"/>
                    <a:pt x="23" y="21"/>
                  </a:cubicBezTo>
                  <a:cubicBezTo>
                    <a:pt x="25" y="22"/>
                    <a:pt x="26" y="22"/>
                    <a:pt x="28" y="23"/>
                  </a:cubicBezTo>
                  <a:cubicBezTo>
                    <a:pt x="29" y="23"/>
                    <a:pt x="31" y="24"/>
                    <a:pt x="32" y="25"/>
                  </a:cubicBezTo>
                  <a:cubicBezTo>
                    <a:pt x="32" y="25"/>
                    <a:pt x="32" y="25"/>
                    <a:pt x="32" y="24"/>
                  </a:cubicBezTo>
                  <a:cubicBezTo>
                    <a:pt x="31" y="24"/>
                    <a:pt x="30" y="24"/>
                    <a:pt x="30" y="23"/>
                  </a:cubicBezTo>
                  <a:cubicBezTo>
                    <a:pt x="29" y="23"/>
                    <a:pt x="28" y="22"/>
                    <a:pt x="27" y="22"/>
                  </a:cubicBezTo>
                  <a:cubicBezTo>
                    <a:pt x="25" y="21"/>
                    <a:pt x="23" y="20"/>
                    <a:pt x="22" y="19"/>
                  </a:cubicBezTo>
                  <a:cubicBezTo>
                    <a:pt x="20" y="18"/>
                    <a:pt x="18" y="16"/>
                    <a:pt x="16" y="15"/>
                  </a:cubicBezTo>
                  <a:cubicBezTo>
                    <a:pt x="15" y="14"/>
                    <a:pt x="13" y="13"/>
                    <a:pt x="12" y="11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3" y="13"/>
                    <a:pt x="16" y="15"/>
                    <a:pt x="20" y="17"/>
                  </a:cubicBezTo>
                  <a:cubicBezTo>
                    <a:pt x="23" y="19"/>
                    <a:pt x="27" y="20"/>
                    <a:pt x="31" y="22"/>
                  </a:cubicBezTo>
                  <a:cubicBezTo>
                    <a:pt x="33" y="23"/>
                    <a:pt x="34" y="24"/>
                    <a:pt x="36" y="24"/>
                  </a:cubicBezTo>
                  <a:cubicBezTo>
                    <a:pt x="37" y="25"/>
                    <a:pt x="38" y="25"/>
                    <a:pt x="39" y="25"/>
                  </a:cubicBezTo>
                  <a:cubicBezTo>
                    <a:pt x="40" y="26"/>
                    <a:pt x="41" y="26"/>
                    <a:pt x="41" y="27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0" y="26"/>
                    <a:pt x="38" y="25"/>
                    <a:pt x="37" y="25"/>
                  </a:cubicBezTo>
                  <a:cubicBezTo>
                    <a:pt x="35" y="24"/>
                    <a:pt x="33" y="23"/>
                    <a:pt x="32" y="22"/>
                  </a:cubicBezTo>
                  <a:cubicBezTo>
                    <a:pt x="28" y="20"/>
                    <a:pt x="25" y="18"/>
                    <a:pt x="22" y="16"/>
                  </a:cubicBezTo>
                  <a:cubicBezTo>
                    <a:pt x="20" y="15"/>
                    <a:pt x="17" y="13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8" y="14"/>
                    <a:pt x="22" y="16"/>
                    <a:pt x="26" y="18"/>
                  </a:cubicBezTo>
                  <a:cubicBezTo>
                    <a:pt x="27" y="19"/>
                    <a:pt x="29" y="20"/>
                    <a:pt x="30" y="21"/>
                  </a:cubicBezTo>
                  <a:cubicBezTo>
                    <a:pt x="32" y="23"/>
                    <a:pt x="33" y="24"/>
                    <a:pt x="35" y="25"/>
                  </a:cubicBezTo>
                  <a:cubicBezTo>
                    <a:pt x="36" y="25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6" y="25"/>
                    <a:pt x="35" y="24"/>
                    <a:pt x="33" y="23"/>
                  </a:cubicBezTo>
                  <a:cubicBezTo>
                    <a:pt x="31" y="22"/>
                    <a:pt x="29" y="21"/>
                    <a:pt x="28" y="20"/>
                  </a:cubicBezTo>
                  <a:cubicBezTo>
                    <a:pt x="24" y="17"/>
                    <a:pt x="21" y="14"/>
                    <a:pt x="18" y="12"/>
                  </a:cubicBezTo>
                  <a:cubicBezTo>
                    <a:pt x="16" y="11"/>
                    <a:pt x="15" y="10"/>
                    <a:pt x="14" y="9"/>
                  </a:cubicBezTo>
                  <a:cubicBezTo>
                    <a:pt x="13" y="8"/>
                    <a:pt x="11" y="7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12" y="9"/>
                    <a:pt x="13" y="10"/>
                  </a:cubicBezTo>
                  <a:cubicBezTo>
                    <a:pt x="15" y="11"/>
                    <a:pt x="16" y="13"/>
                    <a:pt x="18" y="14"/>
                  </a:cubicBezTo>
                  <a:cubicBezTo>
                    <a:pt x="21" y="17"/>
                    <a:pt x="25" y="19"/>
                    <a:pt x="29" y="21"/>
                  </a:cubicBezTo>
                  <a:cubicBezTo>
                    <a:pt x="30" y="22"/>
                    <a:pt x="31" y="22"/>
                    <a:pt x="32" y="23"/>
                  </a:cubicBezTo>
                  <a:cubicBezTo>
                    <a:pt x="33" y="24"/>
                    <a:pt x="35" y="24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5" y="25"/>
                    <a:pt x="34" y="25"/>
                    <a:pt x="33" y="24"/>
                  </a:cubicBezTo>
                  <a:cubicBezTo>
                    <a:pt x="32" y="24"/>
                    <a:pt x="31" y="23"/>
                    <a:pt x="31" y="23"/>
                  </a:cubicBezTo>
                  <a:cubicBezTo>
                    <a:pt x="29" y="22"/>
                    <a:pt x="27" y="21"/>
                    <a:pt x="25" y="20"/>
                  </a:cubicBezTo>
                  <a:cubicBezTo>
                    <a:pt x="23" y="19"/>
                    <a:pt x="22" y="18"/>
                    <a:pt x="20" y="17"/>
                  </a:cubicBezTo>
                  <a:cubicBezTo>
                    <a:pt x="18" y="16"/>
                    <a:pt x="16" y="14"/>
                    <a:pt x="15" y="13"/>
                  </a:cubicBezTo>
                  <a:cubicBezTo>
                    <a:pt x="13" y="12"/>
                    <a:pt x="11" y="10"/>
                    <a:pt x="10" y="9"/>
                  </a:cubicBezTo>
                  <a:cubicBezTo>
                    <a:pt x="10" y="9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2735263" y="4198938"/>
              <a:ext cx="525463" cy="434975"/>
            </a:xfrm>
            <a:custGeom>
              <a:avLst/>
              <a:gdLst>
                <a:gd name="T0" fmla="*/ 18 w 23"/>
                <a:gd name="T1" fmla="*/ 9 h 19"/>
                <a:gd name="T2" fmla="*/ 5 w 23"/>
                <a:gd name="T3" fmla="*/ 19 h 19"/>
                <a:gd name="T4" fmla="*/ 12 w 23"/>
                <a:gd name="T5" fmla="*/ 14 h 19"/>
                <a:gd name="T6" fmla="*/ 17 w 23"/>
                <a:gd name="T7" fmla="*/ 9 h 19"/>
                <a:gd name="T8" fmla="*/ 5 w 23"/>
                <a:gd name="T9" fmla="*/ 16 h 19"/>
                <a:gd name="T10" fmla="*/ 17 w 23"/>
                <a:gd name="T11" fmla="*/ 0 h 19"/>
                <a:gd name="T12" fmla="*/ 0 w 23"/>
                <a:gd name="T13" fmla="*/ 17 h 19"/>
                <a:gd name="T14" fmla="*/ 16 w 23"/>
                <a:gd name="T15" fmla="*/ 4 h 19"/>
                <a:gd name="T16" fmla="*/ 12 w 23"/>
                <a:gd name="T17" fmla="*/ 9 h 19"/>
                <a:gd name="T18" fmla="*/ 4 w 23"/>
                <a:gd name="T19" fmla="*/ 12 h 19"/>
                <a:gd name="T20" fmla="*/ 14 w 23"/>
                <a:gd name="T21" fmla="*/ 5 h 19"/>
                <a:gd name="T22" fmla="*/ 10 w 23"/>
                <a:gd name="T23" fmla="*/ 7 h 19"/>
                <a:gd name="T24" fmla="*/ 12 w 23"/>
                <a:gd name="T25" fmla="*/ 5 h 19"/>
                <a:gd name="T26" fmla="*/ 2 w 23"/>
                <a:gd name="T27" fmla="*/ 13 h 19"/>
                <a:gd name="T28" fmla="*/ 17 w 23"/>
                <a:gd name="T29" fmla="*/ 2 h 19"/>
                <a:gd name="T30" fmla="*/ 7 w 23"/>
                <a:gd name="T31" fmla="*/ 16 h 19"/>
                <a:gd name="T32" fmla="*/ 14 w 23"/>
                <a:gd name="T33" fmla="*/ 10 h 19"/>
                <a:gd name="T34" fmla="*/ 18 w 23"/>
                <a:gd name="T35" fmla="*/ 10 h 19"/>
                <a:gd name="T36" fmla="*/ 16 w 23"/>
                <a:gd name="T37" fmla="*/ 14 h 19"/>
                <a:gd name="T38" fmla="*/ 12 w 23"/>
                <a:gd name="T39" fmla="*/ 18 h 19"/>
                <a:gd name="T40" fmla="*/ 21 w 23"/>
                <a:gd name="T41" fmla="*/ 11 h 19"/>
                <a:gd name="T42" fmla="*/ 17 w 23"/>
                <a:gd name="T43" fmla="*/ 14 h 19"/>
                <a:gd name="T44" fmla="*/ 22 w 23"/>
                <a:gd name="T45" fmla="*/ 1 h 19"/>
                <a:gd name="T46" fmla="*/ 15 w 23"/>
                <a:gd name="T47" fmla="*/ 17 h 19"/>
                <a:gd name="T48" fmla="*/ 20 w 23"/>
                <a:gd name="T49" fmla="*/ 6 h 19"/>
                <a:gd name="T50" fmla="*/ 16 w 23"/>
                <a:gd name="T51" fmla="*/ 10 h 19"/>
                <a:gd name="T52" fmla="*/ 13 w 23"/>
                <a:gd name="T53" fmla="*/ 13 h 19"/>
                <a:gd name="T54" fmla="*/ 14 w 23"/>
                <a:gd name="T55" fmla="*/ 9 h 19"/>
                <a:gd name="T56" fmla="*/ 10 w 23"/>
                <a:gd name="T57" fmla="*/ 13 h 19"/>
                <a:gd name="T58" fmla="*/ 14 w 23"/>
                <a:gd name="T59" fmla="*/ 4 h 19"/>
                <a:gd name="T60" fmla="*/ 11 w 23"/>
                <a:gd name="T61" fmla="*/ 15 h 19"/>
                <a:gd name="T62" fmla="*/ 17 w 23"/>
                <a:gd name="T63" fmla="*/ 0 h 19"/>
                <a:gd name="T64" fmla="*/ 11 w 23"/>
                <a:gd name="T65" fmla="*/ 17 h 19"/>
                <a:gd name="T66" fmla="*/ 20 w 23"/>
                <a:gd name="T67" fmla="*/ 1 h 19"/>
                <a:gd name="T68" fmla="*/ 15 w 23"/>
                <a:gd name="T69" fmla="*/ 17 h 19"/>
                <a:gd name="T70" fmla="*/ 22 w 23"/>
                <a:gd name="T71" fmla="*/ 6 h 19"/>
                <a:gd name="T72" fmla="*/ 21 w 23"/>
                <a:gd name="T73" fmla="*/ 5 h 19"/>
                <a:gd name="T74" fmla="*/ 16 w 23"/>
                <a:gd name="T75" fmla="*/ 17 h 19"/>
                <a:gd name="T76" fmla="*/ 18 w 23"/>
                <a:gd name="T77" fmla="*/ 14 h 19"/>
                <a:gd name="T78" fmla="*/ 22 w 23"/>
                <a:gd name="T79" fmla="*/ 8 h 19"/>
                <a:gd name="T80" fmla="*/ 14 w 23"/>
                <a:gd name="T81" fmla="*/ 17 h 19"/>
                <a:gd name="T82" fmla="*/ 19 w 23"/>
                <a:gd name="T83" fmla="*/ 3 h 19"/>
                <a:gd name="T84" fmla="*/ 7 w 23"/>
                <a:gd name="T85" fmla="*/ 17 h 19"/>
                <a:gd name="T86" fmla="*/ 17 w 23"/>
                <a:gd name="T87" fmla="*/ 2 h 19"/>
                <a:gd name="T88" fmla="*/ 1 w 23"/>
                <a:gd name="T89" fmla="*/ 13 h 19"/>
                <a:gd name="T90" fmla="*/ 14 w 23"/>
                <a:gd name="T91" fmla="*/ 3 h 19"/>
                <a:gd name="T92" fmla="*/ 1 w 23"/>
                <a:gd name="T93" fmla="*/ 12 h 19"/>
                <a:gd name="T94" fmla="*/ 16 w 23"/>
                <a:gd name="T95" fmla="*/ 1 h 19"/>
                <a:gd name="T96" fmla="*/ 0 w 23"/>
                <a:gd name="T97" fmla="*/ 13 h 19"/>
                <a:gd name="T98" fmla="*/ 18 w 23"/>
                <a:gd name="T99" fmla="*/ 1 h 19"/>
                <a:gd name="T100" fmla="*/ 6 w 23"/>
                <a:gd name="T101" fmla="*/ 14 h 19"/>
                <a:gd name="T102" fmla="*/ 10 w 23"/>
                <a:gd name="T103" fmla="*/ 13 h 19"/>
                <a:gd name="T104" fmla="*/ 14 w 23"/>
                <a:gd name="T105" fmla="*/ 9 h 19"/>
                <a:gd name="T106" fmla="*/ 3 w 23"/>
                <a:gd name="T107" fmla="*/ 18 h 19"/>
                <a:gd name="T108" fmla="*/ 18 w 23"/>
                <a:gd name="T109" fmla="*/ 5 h 19"/>
                <a:gd name="T110" fmla="*/ 5 w 23"/>
                <a:gd name="T111" fmla="*/ 17 h 19"/>
                <a:gd name="T112" fmla="*/ 13 w 23"/>
                <a:gd name="T113" fmla="*/ 16 h 19"/>
                <a:gd name="T114" fmla="*/ 13 w 23"/>
                <a:gd name="T11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19">
                  <a:moveTo>
                    <a:pt x="6" y="17"/>
                  </a:moveTo>
                  <a:cubicBezTo>
                    <a:pt x="9" y="16"/>
                    <a:pt x="11" y="16"/>
                    <a:pt x="13" y="14"/>
                  </a:cubicBezTo>
                  <a:cubicBezTo>
                    <a:pt x="14" y="14"/>
                    <a:pt x="15" y="13"/>
                    <a:pt x="16" y="12"/>
                  </a:cubicBezTo>
                  <a:cubicBezTo>
                    <a:pt x="17" y="11"/>
                    <a:pt x="17" y="1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1"/>
                    <a:pt x="17" y="12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8" y="18"/>
                    <a:pt x="7" y="18"/>
                    <a:pt x="5" y="19"/>
                  </a:cubicBezTo>
                  <a:cubicBezTo>
                    <a:pt x="4" y="19"/>
                    <a:pt x="3" y="19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9" y="16"/>
                    <a:pt x="11" y="15"/>
                    <a:pt x="12" y="14"/>
                  </a:cubicBezTo>
                  <a:cubicBezTo>
                    <a:pt x="14" y="12"/>
                    <a:pt x="15" y="11"/>
                    <a:pt x="16" y="9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7" y="6"/>
                    <a:pt x="17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8"/>
                    <a:pt x="17" y="9"/>
                  </a:cubicBezTo>
                  <a:cubicBezTo>
                    <a:pt x="16" y="11"/>
                    <a:pt x="15" y="12"/>
                    <a:pt x="15" y="13"/>
                  </a:cubicBezTo>
                  <a:cubicBezTo>
                    <a:pt x="13" y="16"/>
                    <a:pt x="10" y="18"/>
                    <a:pt x="7" y="18"/>
                  </a:cubicBezTo>
                  <a:cubicBezTo>
                    <a:pt x="6" y="18"/>
                    <a:pt x="4" y="18"/>
                    <a:pt x="3" y="17"/>
                  </a:cubicBezTo>
                  <a:cubicBezTo>
                    <a:pt x="3" y="17"/>
                    <a:pt x="4" y="17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9" y="14"/>
                    <a:pt x="11" y="13"/>
                    <a:pt x="12" y="11"/>
                  </a:cubicBezTo>
                  <a:cubicBezTo>
                    <a:pt x="15" y="9"/>
                    <a:pt x="16" y="6"/>
                    <a:pt x="17" y="3"/>
                  </a:cubicBezTo>
                  <a:cubicBezTo>
                    <a:pt x="17" y="2"/>
                    <a:pt x="17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8" y="1"/>
                    <a:pt x="17" y="3"/>
                    <a:pt x="17" y="4"/>
                  </a:cubicBezTo>
                  <a:cubicBezTo>
                    <a:pt x="16" y="5"/>
                    <a:pt x="15" y="6"/>
                    <a:pt x="14" y="8"/>
                  </a:cubicBezTo>
                  <a:cubicBezTo>
                    <a:pt x="12" y="10"/>
                    <a:pt x="10" y="12"/>
                    <a:pt x="8" y="14"/>
                  </a:cubicBezTo>
                  <a:cubicBezTo>
                    <a:pt x="5" y="15"/>
                    <a:pt x="3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7" y="13"/>
                    <a:pt x="9" y="12"/>
                    <a:pt x="10" y="11"/>
                  </a:cubicBezTo>
                  <a:cubicBezTo>
                    <a:pt x="12" y="9"/>
                    <a:pt x="13" y="8"/>
                    <a:pt x="14" y="6"/>
                  </a:cubicBezTo>
                  <a:cubicBezTo>
                    <a:pt x="15" y="5"/>
                    <a:pt x="15" y="5"/>
                    <a:pt x="16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2"/>
                    <a:pt x="16" y="4"/>
                    <a:pt x="15" y="5"/>
                  </a:cubicBezTo>
                  <a:cubicBezTo>
                    <a:pt x="14" y="6"/>
                    <a:pt x="13" y="8"/>
                    <a:pt x="12" y="9"/>
                  </a:cubicBezTo>
                  <a:cubicBezTo>
                    <a:pt x="10" y="11"/>
                    <a:pt x="7" y="12"/>
                    <a:pt x="5" y="13"/>
                  </a:cubicBezTo>
                  <a:cubicBezTo>
                    <a:pt x="3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1"/>
                    <a:pt x="7" y="10"/>
                    <a:pt x="9" y="9"/>
                  </a:cubicBezTo>
                  <a:cubicBezTo>
                    <a:pt x="10" y="8"/>
                    <a:pt x="12" y="7"/>
                    <a:pt x="13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4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6" y="10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10"/>
                    <a:pt x="7" y="9"/>
                    <a:pt x="10" y="7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2"/>
                    <a:pt x="14" y="3"/>
                  </a:cubicBezTo>
                  <a:cubicBezTo>
                    <a:pt x="14" y="4"/>
                    <a:pt x="13" y="4"/>
                    <a:pt x="12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5" y="12"/>
                    <a:pt x="4" y="13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7" y="11"/>
                    <a:pt x="8" y="10"/>
                    <a:pt x="10" y="9"/>
                  </a:cubicBezTo>
                  <a:cubicBezTo>
                    <a:pt x="12" y="9"/>
                    <a:pt x="13" y="8"/>
                    <a:pt x="14" y="6"/>
                  </a:cubicBezTo>
                  <a:cubicBezTo>
                    <a:pt x="15" y="5"/>
                    <a:pt x="16" y="4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4"/>
                    <a:pt x="16" y="6"/>
                    <a:pt x="15" y="7"/>
                  </a:cubicBezTo>
                  <a:cubicBezTo>
                    <a:pt x="15" y="9"/>
                    <a:pt x="14" y="10"/>
                    <a:pt x="13" y="12"/>
                  </a:cubicBezTo>
                  <a:cubicBezTo>
                    <a:pt x="12" y="13"/>
                    <a:pt x="11" y="14"/>
                    <a:pt x="11" y="15"/>
                  </a:cubicBezTo>
                  <a:cubicBezTo>
                    <a:pt x="10" y="16"/>
                    <a:pt x="9" y="17"/>
                    <a:pt x="7" y="16"/>
                  </a:cubicBezTo>
                  <a:cubicBezTo>
                    <a:pt x="7" y="16"/>
                    <a:pt x="7" y="16"/>
                    <a:pt x="8" y="17"/>
                  </a:cubicBezTo>
                  <a:cubicBezTo>
                    <a:pt x="7" y="16"/>
                    <a:pt x="8" y="16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6" y="9"/>
                    <a:pt x="17" y="7"/>
                    <a:pt x="18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19" y="7"/>
                    <a:pt x="19" y="9"/>
                    <a:pt x="18" y="10"/>
                  </a:cubicBezTo>
                  <a:cubicBezTo>
                    <a:pt x="17" y="12"/>
                    <a:pt x="16" y="14"/>
                    <a:pt x="15" y="15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2" y="17"/>
                    <a:pt x="14" y="16"/>
                    <a:pt x="16" y="14"/>
                  </a:cubicBezTo>
                  <a:cubicBezTo>
                    <a:pt x="18" y="12"/>
                    <a:pt x="20" y="10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2"/>
                    <a:pt x="19" y="12"/>
                    <a:pt x="19" y="13"/>
                  </a:cubicBezTo>
                  <a:cubicBezTo>
                    <a:pt x="17" y="15"/>
                    <a:pt x="15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6"/>
                    <a:pt x="16" y="16"/>
                    <a:pt x="18" y="14"/>
                  </a:cubicBezTo>
                  <a:cubicBezTo>
                    <a:pt x="19" y="13"/>
                    <a:pt x="21" y="11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19" y="13"/>
                    <a:pt x="19" y="14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8" y="13"/>
                    <a:pt x="19" y="12"/>
                    <a:pt x="20" y="10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2" y="2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3"/>
                    <a:pt x="22" y="4"/>
                  </a:cubicBezTo>
                  <a:cubicBezTo>
                    <a:pt x="22" y="4"/>
                    <a:pt x="22" y="5"/>
                    <a:pt x="21" y="6"/>
                  </a:cubicBezTo>
                  <a:cubicBezTo>
                    <a:pt x="21" y="8"/>
                    <a:pt x="20" y="9"/>
                    <a:pt x="20" y="11"/>
                  </a:cubicBezTo>
                  <a:cubicBezTo>
                    <a:pt x="19" y="12"/>
                    <a:pt x="19" y="13"/>
                    <a:pt x="18" y="14"/>
                  </a:cubicBezTo>
                  <a:cubicBezTo>
                    <a:pt x="17" y="15"/>
                    <a:pt x="16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6" y="13"/>
                    <a:pt x="17" y="11"/>
                    <a:pt x="18" y="10"/>
                  </a:cubicBezTo>
                  <a:cubicBezTo>
                    <a:pt x="19" y="9"/>
                    <a:pt x="19" y="8"/>
                    <a:pt x="20" y="6"/>
                  </a:cubicBezTo>
                  <a:cubicBezTo>
                    <a:pt x="20" y="4"/>
                    <a:pt x="20" y="2"/>
                    <a:pt x="20" y="1"/>
                  </a:cubicBezTo>
                  <a:cubicBezTo>
                    <a:pt x="20" y="1"/>
                    <a:pt x="20" y="0"/>
                    <a:pt x="20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8" y="4"/>
                    <a:pt x="18" y="5"/>
                  </a:cubicBezTo>
                  <a:cubicBezTo>
                    <a:pt x="17" y="6"/>
                    <a:pt x="16" y="8"/>
                    <a:pt x="16" y="10"/>
                  </a:cubicBezTo>
                  <a:cubicBezTo>
                    <a:pt x="15" y="11"/>
                    <a:pt x="15" y="12"/>
                    <a:pt x="14" y="13"/>
                  </a:cubicBezTo>
                  <a:cubicBezTo>
                    <a:pt x="13" y="14"/>
                    <a:pt x="12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6" y="6"/>
                    <a:pt x="17" y="3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4"/>
                    <a:pt x="16" y="5"/>
                  </a:cubicBezTo>
                  <a:cubicBezTo>
                    <a:pt x="16" y="6"/>
                    <a:pt x="15" y="8"/>
                    <a:pt x="14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3"/>
                    <a:pt x="12" y="14"/>
                    <a:pt x="11" y="15"/>
                  </a:cubicBezTo>
                  <a:cubicBezTo>
                    <a:pt x="10" y="15"/>
                    <a:pt x="9" y="16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10" y="13"/>
                    <a:pt x="10" y="13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7"/>
                    <a:pt x="14" y="6"/>
                    <a:pt x="14" y="5"/>
                  </a:cubicBezTo>
                  <a:cubicBezTo>
                    <a:pt x="15" y="4"/>
                    <a:pt x="15" y="2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5" y="2"/>
                    <a:pt x="14" y="3"/>
                    <a:pt x="14" y="4"/>
                  </a:cubicBezTo>
                  <a:cubicBezTo>
                    <a:pt x="14" y="5"/>
                    <a:pt x="13" y="6"/>
                    <a:pt x="13" y="7"/>
                  </a:cubicBezTo>
                  <a:cubicBezTo>
                    <a:pt x="12" y="8"/>
                    <a:pt x="11" y="9"/>
                    <a:pt x="11" y="11"/>
                  </a:cubicBezTo>
                  <a:cubicBezTo>
                    <a:pt x="10" y="12"/>
                    <a:pt x="10" y="13"/>
                    <a:pt x="9" y="14"/>
                  </a:cubicBezTo>
                  <a:cubicBezTo>
                    <a:pt x="9" y="14"/>
                    <a:pt x="8" y="15"/>
                    <a:pt x="9" y="16"/>
                  </a:cubicBezTo>
                  <a:cubicBezTo>
                    <a:pt x="9" y="16"/>
                    <a:pt x="10" y="16"/>
                    <a:pt x="11" y="15"/>
                  </a:cubicBezTo>
                  <a:cubicBezTo>
                    <a:pt x="12" y="15"/>
                    <a:pt x="12" y="13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6" y="7"/>
                    <a:pt x="17" y="5"/>
                    <a:pt x="17" y="4"/>
                  </a:cubicBezTo>
                  <a:cubicBezTo>
                    <a:pt x="17" y="3"/>
                    <a:pt x="1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3"/>
                    <a:pt x="16" y="6"/>
                    <a:pt x="15" y="9"/>
                  </a:cubicBezTo>
                  <a:cubicBezTo>
                    <a:pt x="14" y="10"/>
                    <a:pt x="13" y="12"/>
                    <a:pt x="13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1" y="15"/>
                    <a:pt x="11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5" y="12"/>
                    <a:pt x="15" y="11"/>
                    <a:pt x="16" y="10"/>
                  </a:cubicBezTo>
                  <a:cubicBezTo>
                    <a:pt x="17" y="8"/>
                    <a:pt x="17" y="7"/>
                    <a:pt x="18" y="5"/>
                  </a:cubicBezTo>
                  <a:cubicBezTo>
                    <a:pt x="18" y="4"/>
                    <a:pt x="19" y="4"/>
                    <a:pt x="19" y="3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20" y="3"/>
                    <a:pt x="20" y="5"/>
                    <a:pt x="19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7" y="12"/>
                    <a:pt x="16" y="13"/>
                    <a:pt x="15" y="14"/>
                  </a:cubicBezTo>
                  <a:cubicBezTo>
                    <a:pt x="15" y="15"/>
                    <a:pt x="14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7" y="16"/>
                    <a:pt x="18" y="15"/>
                  </a:cubicBezTo>
                  <a:cubicBezTo>
                    <a:pt x="19" y="14"/>
                    <a:pt x="19" y="12"/>
                    <a:pt x="20" y="11"/>
                  </a:cubicBezTo>
                  <a:cubicBezTo>
                    <a:pt x="21" y="10"/>
                    <a:pt x="21" y="8"/>
                    <a:pt x="22" y="6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3" y="3"/>
                    <a:pt x="23" y="2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1" y="7"/>
                    <a:pt x="20" y="8"/>
                    <a:pt x="20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20" y="13"/>
                    <a:pt x="20" y="13"/>
                    <a:pt x="21" y="12"/>
                  </a:cubicBezTo>
                  <a:cubicBezTo>
                    <a:pt x="21" y="11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1"/>
                    <a:pt x="19" y="12"/>
                    <a:pt x="18" y="14"/>
                  </a:cubicBezTo>
                  <a:cubicBezTo>
                    <a:pt x="16" y="15"/>
                    <a:pt x="14" y="16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5" y="17"/>
                    <a:pt x="17" y="15"/>
                    <a:pt x="19" y="13"/>
                  </a:cubicBezTo>
                  <a:cubicBezTo>
                    <a:pt x="20" y="13"/>
                    <a:pt x="20" y="12"/>
                    <a:pt x="21" y="11"/>
                  </a:cubicBezTo>
                  <a:cubicBezTo>
                    <a:pt x="21" y="10"/>
                    <a:pt x="22" y="9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19" y="10"/>
                    <a:pt x="18" y="12"/>
                    <a:pt x="16" y="14"/>
                  </a:cubicBezTo>
                  <a:cubicBezTo>
                    <a:pt x="14" y="15"/>
                    <a:pt x="12" y="16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15" y="16"/>
                    <a:pt x="16" y="15"/>
                    <a:pt x="16" y="13"/>
                  </a:cubicBezTo>
                  <a:cubicBezTo>
                    <a:pt x="18" y="12"/>
                    <a:pt x="19" y="10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5"/>
                    <a:pt x="17" y="7"/>
                    <a:pt x="16" y="8"/>
                  </a:cubicBezTo>
                  <a:cubicBezTo>
                    <a:pt x="15" y="9"/>
                    <a:pt x="14" y="10"/>
                    <a:pt x="13" y="11"/>
                  </a:cubicBezTo>
                  <a:cubicBezTo>
                    <a:pt x="12" y="12"/>
                    <a:pt x="11" y="13"/>
                    <a:pt x="10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7"/>
                    <a:pt x="10" y="16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6" y="6"/>
                    <a:pt x="17" y="4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4"/>
                    <a:pt x="15" y="5"/>
                    <a:pt x="14" y="6"/>
                  </a:cubicBezTo>
                  <a:cubicBezTo>
                    <a:pt x="13" y="7"/>
                    <a:pt x="11" y="8"/>
                    <a:pt x="9" y="9"/>
                  </a:cubicBezTo>
                  <a:cubicBezTo>
                    <a:pt x="8" y="10"/>
                    <a:pt x="6" y="11"/>
                    <a:pt x="4" y="11"/>
                  </a:cubicBezTo>
                  <a:cubicBezTo>
                    <a:pt x="3" y="12"/>
                    <a:pt x="2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3" y="13"/>
                    <a:pt x="4" y="13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4"/>
                    <a:pt x="11" y="5"/>
                    <a:pt x="10" y="6"/>
                  </a:cubicBezTo>
                  <a:cubicBezTo>
                    <a:pt x="7" y="9"/>
                    <a:pt x="4" y="1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12"/>
                    <a:pt x="8" y="10"/>
                    <a:pt x="10" y="8"/>
                  </a:cubicBezTo>
                  <a:cubicBezTo>
                    <a:pt x="12" y="7"/>
                    <a:pt x="13" y="6"/>
                    <a:pt x="14" y="5"/>
                  </a:cubicBezTo>
                  <a:cubicBezTo>
                    <a:pt x="15" y="4"/>
                    <a:pt x="15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2"/>
                    <a:pt x="14" y="4"/>
                    <a:pt x="13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7" y="10"/>
                    <a:pt x="5" y="11"/>
                    <a:pt x="4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4"/>
                    <a:pt x="4" y="14"/>
                  </a:cubicBezTo>
                  <a:cubicBezTo>
                    <a:pt x="5" y="13"/>
                    <a:pt x="7" y="13"/>
                    <a:pt x="8" y="12"/>
                  </a:cubicBezTo>
                  <a:cubicBezTo>
                    <a:pt x="10" y="11"/>
                    <a:pt x="12" y="9"/>
                    <a:pt x="14" y="7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6" y="3"/>
                    <a:pt x="15" y="4"/>
                    <a:pt x="15" y="5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9" y="11"/>
                    <a:pt x="8" y="12"/>
                    <a:pt x="6" y="14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6"/>
                    <a:pt x="7" y="15"/>
                    <a:pt x="10" y="13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14" y="9"/>
                    <a:pt x="15" y="7"/>
                    <a:pt x="16" y="6"/>
                  </a:cubicBezTo>
                  <a:cubicBezTo>
                    <a:pt x="17" y="4"/>
                    <a:pt x="18" y="2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3"/>
                    <a:pt x="16" y="6"/>
                    <a:pt x="14" y="9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9" y="14"/>
                    <a:pt x="8" y="14"/>
                    <a:pt x="7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6" y="19"/>
                    <a:pt x="10" y="18"/>
                    <a:pt x="12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6" y="12"/>
                    <a:pt x="17" y="11"/>
                    <a:pt x="17" y="9"/>
                  </a:cubicBezTo>
                  <a:cubicBezTo>
                    <a:pt x="18" y="8"/>
                    <a:pt x="18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7" y="8"/>
                    <a:pt x="16" y="8"/>
                    <a:pt x="16" y="9"/>
                  </a:cubicBezTo>
                  <a:cubicBezTo>
                    <a:pt x="15" y="11"/>
                    <a:pt x="14" y="12"/>
                    <a:pt x="12" y="13"/>
                  </a:cubicBezTo>
                  <a:cubicBezTo>
                    <a:pt x="11" y="14"/>
                    <a:pt x="9" y="15"/>
                    <a:pt x="7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4" y="17"/>
                    <a:pt x="3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3" y="19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9" y="18"/>
                    <a:pt x="11" y="18"/>
                    <a:pt x="13" y="16"/>
                  </a:cubicBezTo>
                  <a:cubicBezTo>
                    <a:pt x="14" y="15"/>
                    <a:pt x="16" y="14"/>
                    <a:pt x="17" y="13"/>
                  </a:cubicBezTo>
                  <a:cubicBezTo>
                    <a:pt x="18" y="12"/>
                    <a:pt x="19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1" y="15"/>
                    <a:pt x="9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2781300" y="3832226"/>
              <a:ext cx="479425" cy="709613"/>
            </a:xfrm>
            <a:custGeom>
              <a:avLst/>
              <a:gdLst>
                <a:gd name="T0" fmla="*/ 13 w 21"/>
                <a:gd name="T1" fmla="*/ 5 h 31"/>
                <a:gd name="T2" fmla="*/ 10 w 21"/>
                <a:gd name="T3" fmla="*/ 24 h 31"/>
                <a:gd name="T4" fmla="*/ 13 w 21"/>
                <a:gd name="T5" fmla="*/ 2 h 31"/>
                <a:gd name="T6" fmla="*/ 13 w 21"/>
                <a:gd name="T7" fmla="*/ 21 h 31"/>
                <a:gd name="T8" fmla="*/ 15 w 21"/>
                <a:gd name="T9" fmla="*/ 14 h 31"/>
                <a:gd name="T10" fmla="*/ 15 w 21"/>
                <a:gd name="T11" fmla="*/ 4 h 31"/>
                <a:gd name="T12" fmla="*/ 13 w 21"/>
                <a:gd name="T13" fmla="*/ 25 h 31"/>
                <a:gd name="T14" fmla="*/ 15 w 21"/>
                <a:gd name="T15" fmla="*/ 7 h 31"/>
                <a:gd name="T16" fmla="*/ 16 w 21"/>
                <a:gd name="T17" fmla="*/ 7 h 31"/>
                <a:gd name="T18" fmla="*/ 14 w 21"/>
                <a:gd name="T19" fmla="*/ 27 h 31"/>
                <a:gd name="T20" fmla="*/ 15 w 21"/>
                <a:gd name="T21" fmla="*/ 7 h 31"/>
                <a:gd name="T22" fmla="*/ 17 w 21"/>
                <a:gd name="T23" fmla="*/ 16 h 31"/>
                <a:gd name="T24" fmla="*/ 17 w 21"/>
                <a:gd name="T25" fmla="*/ 10 h 31"/>
                <a:gd name="T26" fmla="*/ 17 w 21"/>
                <a:gd name="T27" fmla="*/ 7 h 31"/>
                <a:gd name="T28" fmla="*/ 14 w 21"/>
                <a:gd name="T29" fmla="*/ 27 h 31"/>
                <a:gd name="T30" fmla="*/ 16 w 21"/>
                <a:gd name="T31" fmla="*/ 2 h 31"/>
                <a:gd name="T32" fmla="*/ 18 w 21"/>
                <a:gd name="T33" fmla="*/ 24 h 31"/>
                <a:gd name="T34" fmla="*/ 17 w 21"/>
                <a:gd name="T35" fmla="*/ 3 h 31"/>
                <a:gd name="T36" fmla="*/ 20 w 21"/>
                <a:gd name="T37" fmla="*/ 19 h 31"/>
                <a:gd name="T38" fmla="*/ 19 w 21"/>
                <a:gd name="T39" fmla="*/ 20 h 31"/>
                <a:gd name="T40" fmla="*/ 20 w 21"/>
                <a:gd name="T41" fmla="*/ 13 h 31"/>
                <a:gd name="T42" fmla="*/ 19 w 21"/>
                <a:gd name="T43" fmla="*/ 24 h 31"/>
                <a:gd name="T44" fmla="*/ 20 w 21"/>
                <a:gd name="T45" fmla="*/ 7 h 31"/>
                <a:gd name="T46" fmla="*/ 21 w 21"/>
                <a:gd name="T47" fmla="*/ 19 h 31"/>
                <a:gd name="T48" fmla="*/ 20 w 21"/>
                <a:gd name="T49" fmla="*/ 23 h 31"/>
                <a:gd name="T50" fmla="*/ 19 w 21"/>
                <a:gd name="T51" fmla="*/ 4 h 31"/>
                <a:gd name="T52" fmla="*/ 12 w 21"/>
                <a:gd name="T53" fmla="*/ 28 h 31"/>
                <a:gd name="T54" fmla="*/ 14 w 21"/>
                <a:gd name="T55" fmla="*/ 20 h 31"/>
                <a:gd name="T56" fmla="*/ 17 w 21"/>
                <a:gd name="T57" fmla="*/ 10 h 31"/>
                <a:gd name="T58" fmla="*/ 10 w 21"/>
                <a:gd name="T59" fmla="*/ 26 h 31"/>
                <a:gd name="T60" fmla="*/ 17 w 21"/>
                <a:gd name="T61" fmla="*/ 5 h 31"/>
                <a:gd name="T62" fmla="*/ 9 w 21"/>
                <a:gd name="T63" fmla="*/ 31 h 31"/>
                <a:gd name="T64" fmla="*/ 18 w 21"/>
                <a:gd name="T65" fmla="*/ 19 h 31"/>
                <a:gd name="T66" fmla="*/ 19 w 21"/>
                <a:gd name="T67" fmla="*/ 9 h 31"/>
                <a:gd name="T68" fmla="*/ 18 w 21"/>
                <a:gd name="T69" fmla="*/ 28 h 31"/>
                <a:gd name="T70" fmla="*/ 19 w 21"/>
                <a:gd name="T71" fmla="*/ 4 h 31"/>
                <a:gd name="T72" fmla="*/ 18 w 21"/>
                <a:gd name="T73" fmla="*/ 25 h 31"/>
                <a:gd name="T74" fmla="*/ 21 w 21"/>
                <a:gd name="T75" fmla="*/ 17 h 31"/>
                <a:gd name="T76" fmla="*/ 19 w 21"/>
                <a:gd name="T77" fmla="*/ 14 h 31"/>
                <a:gd name="T78" fmla="*/ 21 w 21"/>
                <a:gd name="T79" fmla="*/ 17 h 31"/>
                <a:gd name="T80" fmla="*/ 18 w 21"/>
                <a:gd name="T81" fmla="*/ 5 h 31"/>
                <a:gd name="T82" fmla="*/ 17 w 21"/>
                <a:gd name="T83" fmla="*/ 25 h 31"/>
                <a:gd name="T84" fmla="*/ 16 w 21"/>
                <a:gd name="T85" fmla="*/ 2 h 31"/>
                <a:gd name="T86" fmla="*/ 15 w 21"/>
                <a:gd name="T87" fmla="*/ 27 h 31"/>
                <a:gd name="T88" fmla="*/ 17 w 21"/>
                <a:gd name="T89" fmla="*/ 7 h 31"/>
                <a:gd name="T90" fmla="*/ 16 w 21"/>
                <a:gd name="T91" fmla="*/ 14 h 31"/>
                <a:gd name="T92" fmla="*/ 17 w 21"/>
                <a:gd name="T93" fmla="*/ 18 h 31"/>
                <a:gd name="T94" fmla="*/ 15 w 21"/>
                <a:gd name="T95" fmla="*/ 7 h 31"/>
                <a:gd name="T96" fmla="*/ 14 w 21"/>
                <a:gd name="T97" fmla="*/ 27 h 31"/>
                <a:gd name="T98" fmla="*/ 17 w 21"/>
                <a:gd name="T99" fmla="*/ 12 h 31"/>
                <a:gd name="T100" fmla="*/ 15 w 21"/>
                <a:gd name="T101" fmla="*/ 9 h 31"/>
                <a:gd name="T102" fmla="*/ 14 w 21"/>
                <a:gd name="T103" fmla="*/ 24 h 31"/>
                <a:gd name="T104" fmla="*/ 15 w 21"/>
                <a:gd name="T105" fmla="*/ 2 h 31"/>
                <a:gd name="T106" fmla="*/ 14 w 21"/>
                <a:gd name="T107" fmla="*/ 17 h 31"/>
                <a:gd name="T108" fmla="*/ 14 w 21"/>
                <a:gd name="T109" fmla="*/ 17 h 31"/>
                <a:gd name="T110" fmla="*/ 13 w 21"/>
                <a:gd name="T111" fmla="*/ 2 h 31"/>
                <a:gd name="T112" fmla="*/ 10 w 21"/>
                <a:gd name="T113" fmla="*/ 24 h 31"/>
                <a:gd name="T114" fmla="*/ 14 w 21"/>
                <a:gd name="T115" fmla="*/ 6 h 31"/>
                <a:gd name="T116" fmla="*/ 12 w 21"/>
                <a:gd name="T11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" h="31">
                  <a:moveTo>
                    <a:pt x="12" y="21"/>
                  </a:moveTo>
                  <a:cubicBezTo>
                    <a:pt x="13" y="18"/>
                    <a:pt x="13" y="15"/>
                    <a:pt x="13" y="12"/>
                  </a:cubicBezTo>
                  <a:cubicBezTo>
                    <a:pt x="13" y="11"/>
                    <a:pt x="13" y="9"/>
                    <a:pt x="13" y="8"/>
                  </a:cubicBezTo>
                  <a:cubicBezTo>
                    <a:pt x="13" y="7"/>
                    <a:pt x="13" y="6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4" y="5"/>
                    <a:pt x="14" y="7"/>
                    <a:pt x="14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2" y="17"/>
                    <a:pt x="12" y="19"/>
                    <a:pt x="11" y="21"/>
                  </a:cubicBezTo>
                  <a:cubicBezTo>
                    <a:pt x="11" y="22"/>
                    <a:pt x="11" y="23"/>
                    <a:pt x="10" y="24"/>
                  </a:cubicBezTo>
                  <a:cubicBezTo>
                    <a:pt x="10" y="24"/>
                    <a:pt x="10" y="24"/>
                    <a:pt x="11" y="24"/>
                  </a:cubicBezTo>
                  <a:cubicBezTo>
                    <a:pt x="12" y="20"/>
                    <a:pt x="13" y="17"/>
                    <a:pt x="13" y="13"/>
                  </a:cubicBezTo>
                  <a:cubicBezTo>
                    <a:pt x="13" y="10"/>
                    <a:pt x="13" y="8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4"/>
                    <a:pt x="14" y="6"/>
                  </a:cubicBezTo>
                  <a:cubicBezTo>
                    <a:pt x="14" y="8"/>
                    <a:pt x="14" y="10"/>
                    <a:pt x="14" y="11"/>
                  </a:cubicBezTo>
                  <a:cubicBezTo>
                    <a:pt x="14" y="14"/>
                    <a:pt x="14" y="18"/>
                    <a:pt x="13" y="21"/>
                  </a:cubicBezTo>
                  <a:cubicBezTo>
                    <a:pt x="13" y="22"/>
                    <a:pt x="12" y="23"/>
                    <a:pt x="11" y="25"/>
                  </a:cubicBezTo>
                  <a:cubicBezTo>
                    <a:pt x="11" y="25"/>
                    <a:pt x="12" y="25"/>
                    <a:pt x="12" y="25"/>
                  </a:cubicBezTo>
                  <a:cubicBezTo>
                    <a:pt x="12" y="24"/>
                    <a:pt x="12" y="23"/>
                    <a:pt x="12" y="22"/>
                  </a:cubicBezTo>
                  <a:cubicBezTo>
                    <a:pt x="13" y="22"/>
                    <a:pt x="13" y="21"/>
                    <a:pt x="13" y="20"/>
                  </a:cubicBezTo>
                  <a:cubicBezTo>
                    <a:pt x="14" y="18"/>
                    <a:pt x="15" y="16"/>
                    <a:pt x="15" y="14"/>
                  </a:cubicBezTo>
                  <a:cubicBezTo>
                    <a:pt x="15" y="13"/>
                    <a:pt x="15" y="11"/>
                    <a:pt x="16" y="9"/>
                  </a:cubicBezTo>
                  <a:cubicBezTo>
                    <a:pt x="16" y="8"/>
                    <a:pt x="16" y="6"/>
                    <a:pt x="16" y="4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9"/>
                    <a:pt x="15" y="11"/>
                    <a:pt x="15" y="14"/>
                  </a:cubicBezTo>
                  <a:cubicBezTo>
                    <a:pt x="15" y="16"/>
                    <a:pt x="15" y="18"/>
                    <a:pt x="15" y="20"/>
                  </a:cubicBezTo>
                  <a:cubicBezTo>
                    <a:pt x="15" y="21"/>
                    <a:pt x="14" y="22"/>
                    <a:pt x="14" y="23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5" y="23"/>
                    <a:pt x="16" y="19"/>
                    <a:pt x="16" y="16"/>
                  </a:cubicBezTo>
                  <a:cubicBezTo>
                    <a:pt x="16" y="14"/>
                    <a:pt x="16" y="12"/>
                    <a:pt x="15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7" y="9"/>
                    <a:pt x="17" y="12"/>
                    <a:pt x="17" y="14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6" y="22"/>
                    <a:pt x="15" y="23"/>
                    <a:pt x="15" y="25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0"/>
                    <a:pt x="15" y="18"/>
                    <a:pt x="16" y="16"/>
                  </a:cubicBezTo>
                  <a:cubicBezTo>
                    <a:pt x="16" y="14"/>
                    <a:pt x="16" y="12"/>
                    <a:pt x="15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7" y="8"/>
                    <a:pt x="17" y="11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6" y="24"/>
                    <a:pt x="15" y="26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4"/>
                    <a:pt x="16" y="20"/>
                    <a:pt x="17" y="16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6" y="6"/>
                    <a:pt x="16" y="5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5"/>
                    <a:pt x="17" y="7"/>
                  </a:cubicBezTo>
                  <a:cubicBezTo>
                    <a:pt x="17" y="9"/>
                    <a:pt x="18" y="11"/>
                    <a:pt x="18" y="13"/>
                  </a:cubicBezTo>
                  <a:cubicBezTo>
                    <a:pt x="18" y="15"/>
                    <a:pt x="18" y="16"/>
                    <a:pt x="18" y="18"/>
                  </a:cubicBezTo>
                  <a:cubicBezTo>
                    <a:pt x="18" y="19"/>
                    <a:pt x="17" y="20"/>
                    <a:pt x="17" y="21"/>
                  </a:cubicBezTo>
                  <a:cubicBezTo>
                    <a:pt x="17" y="23"/>
                    <a:pt x="17" y="24"/>
                    <a:pt x="16" y="25"/>
                  </a:cubicBezTo>
                  <a:cubicBezTo>
                    <a:pt x="16" y="26"/>
                    <a:pt x="15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3"/>
                    <a:pt x="17" y="20"/>
                    <a:pt x="17" y="16"/>
                  </a:cubicBezTo>
                  <a:cubicBezTo>
                    <a:pt x="18" y="12"/>
                    <a:pt x="17" y="7"/>
                    <a:pt x="16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5"/>
                    <a:pt x="19" y="9"/>
                    <a:pt x="19" y="12"/>
                  </a:cubicBezTo>
                  <a:cubicBezTo>
                    <a:pt x="19" y="16"/>
                    <a:pt x="20" y="19"/>
                    <a:pt x="19" y="22"/>
                  </a:cubicBezTo>
                  <a:cubicBezTo>
                    <a:pt x="19" y="23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19"/>
                    <a:pt x="20" y="17"/>
                    <a:pt x="20" y="15"/>
                  </a:cubicBezTo>
                  <a:cubicBezTo>
                    <a:pt x="20" y="13"/>
                    <a:pt x="19" y="11"/>
                    <a:pt x="19" y="9"/>
                  </a:cubicBezTo>
                  <a:cubicBezTo>
                    <a:pt x="19" y="8"/>
                    <a:pt x="18" y="7"/>
                    <a:pt x="18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4"/>
                    <a:pt x="18" y="6"/>
                    <a:pt x="19" y="7"/>
                  </a:cubicBezTo>
                  <a:cubicBezTo>
                    <a:pt x="19" y="9"/>
                    <a:pt x="20" y="12"/>
                    <a:pt x="20" y="14"/>
                  </a:cubicBezTo>
                  <a:cubicBezTo>
                    <a:pt x="20" y="16"/>
                    <a:pt x="20" y="17"/>
                    <a:pt x="20" y="19"/>
                  </a:cubicBezTo>
                  <a:cubicBezTo>
                    <a:pt x="20" y="21"/>
                    <a:pt x="20" y="22"/>
                    <a:pt x="19" y="24"/>
                  </a:cubicBezTo>
                  <a:cubicBezTo>
                    <a:pt x="19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4"/>
                    <a:pt x="19" y="23"/>
                  </a:cubicBezTo>
                  <a:cubicBezTo>
                    <a:pt x="19" y="22"/>
                    <a:pt x="19" y="21"/>
                    <a:pt x="19" y="20"/>
                  </a:cubicBezTo>
                  <a:cubicBezTo>
                    <a:pt x="19" y="18"/>
                    <a:pt x="20" y="16"/>
                    <a:pt x="20" y="14"/>
                  </a:cubicBezTo>
                  <a:cubicBezTo>
                    <a:pt x="20" y="10"/>
                    <a:pt x="19" y="6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9" y="4"/>
                    <a:pt x="19" y="6"/>
                    <a:pt x="20" y="8"/>
                  </a:cubicBezTo>
                  <a:cubicBezTo>
                    <a:pt x="20" y="9"/>
                    <a:pt x="20" y="11"/>
                    <a:pt x="20" y="13"/>
                  </a:cubicBezTo>
                  <a:cubicBezTo>
                    <a:pt x="20" y="15"/>
                    <a:pt x="21" y="17"/>
                    <a:pt x="21" y="19"/>
                  </a:cubicBezTo>
                  <a:cubicBezTo>
                    <a:pt x="21" y="20"/>
                    <a:pt x="20" y="22"/>
                    <a:pt x="20" y="23"/>
                  </a:cubicBezTo>
                  <a:cubicBezTo>
                    <a:pt x="20" y="24"/>
                    <a:pt x="20" y="25"/>
                    <a:pt x="19" y="25"/>
                  </a:cubicBezTo>
                  <a:cubicBezTo>
                    <a:pt x="19" y="25"/>
                    <a:pt x="19" y="26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3"/>
                    <a:pt x="19" y="23"/>
                  </a:cubicBezTo>
                  <a:cubicBezTo>
                    <a:pt x="19" y="22"/>
                    <a:pt x="19" y="21"/>
                    <a:pt x="19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5"/>
                    <a:pt x="20" y="13"/>
                    <a:pt x="20" y="11"/>
                  </a:cubicBezTo>
                  <a:cubicBezTo>
                    <a:pt x="20" y="10"/>
                    <a:pt x="20" y="9"/>
                    <a:pt x="20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7"/>
                    <a:pt x="20" y="9"/>
                  </a:cubicBezTo>
                  <a:cubicBezTo>
                    <a:pt x="21" y="11"/>
                    <a:pt x="21" y="12"/>
                    <a:pt x="21" y="14"/>
                  </a:cubicBezTo>
                  <a:cubicBezTo>
                    <a:pt x="21" y="16"/>
                    <a:pt x="21" y="17"/>
                    <a:pt x="21" y="19"/>
                  </a:cubicBezTo>
                  <a:cubicBezTo>
                    <a:pt x="21" y="20"/>
                    <a:pt x="21" y="22"/>
                    <a:pt x="20" y="24"/>
                  </a:cubicBezTo>
                  <a:cubicBezTo>
                    <a:pt x="20" y="25"/>
                    <a:pt x="19" y="27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5"/>
                    <a:pt x="19" y="24"/>
                    <a:pt x="20" y="23"/>
                  </a:cubicBezTo>
                  <a:cubicBezTo>
                    <a:pt x="20" y="21"/>
                    <a:pt x="20" y="19"/>
                    <a:pt x="20" y="17"/>
                  </a:cubicBezTo>
                  <a:cubicBezTo>
                    <a:pt x="20" y="15"/>
                    <a:pt x="20" y="13"/>
                    <a:pt x="20" y="11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8"/>
                    <a:pt x="19" y="12"/>
                    <a:pt x="18" y="16"/>
                  </a:cubicBezTo>
                  <a:cubicBezTo>
                    <a:pt x="18" y="18"/>
                    <a:pt x="18" y="20"/>
                    <a:pt x="17" y="21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4" y="26"/>
                    <a:pt x="13" y="27"/>
                    <a:pt x="12" y="28"/>
                  </a:cubicBezTo>
                  <a:cubicBezTo>
                    <a:pt x="11" y="29"/>
                    <a:pt x="10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10" y="29"/>
                    <a:pt x="10" y="28"/>
                  </a:cubicBezTo>
                  <a:cubicBezTo>
                    <a:pt x="11" y="28"/>
                    <a:pt x="11" y="27"/>
                    <a:pt x="11" y="26"/>
                  </a:cubicBezTo>
                  <a:cubicBezTo>
                    <a:pt x="12" y="24"/>
                    <a:pt x="13" y="22"/>
                    <a:pt x="14" y="20"/>
                  </a:cubicBezTo>
                  <a:cubicBezTo>
                    <a:pt x="14" y="18"/>
                    <a:pt x="15" y="16"/>
                    <a:pt x="15" y="14"/>
                  </a:cubicBezTo>
                  <a:cubicBezTo>
                    <a:pt x="16" y="12"/>
                    <a:pt x="16" y="10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8"/>
                    <a:pt x="17" y="10"/>
                  </a:cubicBezTo>
                  <a:cubicBezTo>
                    <a:pt x="16" y="12"/>
                    <a:pt x="16" y="14"/>
                    <a:pt x="16" y="16"/>
                  </a:cubicBezTo>
                  <a:cubicBezTo>
                    <a:pt x="15" y="19"/>
                    <a:pt x="13" y="23"/>
                    <a:pt x="10" y="25"/>
                  </a:cubicBezTo>
                  <a:cubicBezTo>
                    <a:pt x="8" y="28"/>
                    <a:pt x="4" y="29"/>
                    <a:pt x="1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4" y="30"/>
                    <a:pt x="7" y="28"/>
                    <a:pt x="10" y="26"/>
                  </a:cubicBezTo>
                  <a:cubicBezTo>
                    <a:pt x="12" y="24"/>
                    <a:pt x="14" y="21"/>
                    <a:pt x="15" y="18"/>
                  </a:cubicBezTo>
                  <a:cubicBezTo>
                    <a:pt x="16" y="15"/>
                    <a:pt x="17" y="13"/>
                    <a:pt x="17" y="11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7" y="7"/>
                    <a:pt x="17" y="5"/>
                    <a:pt x="17" y="5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6" y="6"/>
                    <a:pt x="16" y="8"/>
                    <a:pt x="16" y="10"/>
                  </a:cubicBezTo>
                  <a:cubicBezTo>
                    <a:pt x="15" y="12"/>
                    <a:pt x="15" y="14"/>
                    <a:pt x="15" y="16"/>
                  </a:cubicBezTo>
                  <a:cubicBezTo>
                    <a:pt x="14" y="18"/>
                    <a:pt x="13" y="20"/>
                    <a:pt x="13" y="22"/>
                  </a:cubicBezTo>
                  <a:cubicBezTo>
                    <a:pt x="12" y="24"/>
                    <a:pt x="11" y="26"/>
                    <a:pt x="10" y="28"/>
                  </a:cubicBezTo>
                  <a:cubicBezTo>
                    <a:pt x="10" y="29"/>
                    <a:pt x="9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0"/>
                    <a:pt x="11" y="29"/>
                  </a:cubicBezTo>
                  <a:cubicBezTo>
                    <a:pt x="12" y="29"/>
                    <a:pt x="12" y="28"/>
                    <a:pt x="13" y="28"/>
                  </a:cubicBezTo>
                  <a:cubicBezTo>
                    <a:pt x="14" y="26"/>
                    <a:pt x="15" y="25"/>
                    <a:pt x="16" y="24"/>
                  </a:cubicBezTo>
                  <a:cubicBezTo>
                    <a:pt x="17" y="22"/>
                    <a:pt x="18" y="21"/>
                    <a:pt x="18" y="19"/>
                  </a:cubicBezTo>
                  <a:cubicBezTo>
                    <a:pt x="18" y="17"/>
                    <a:pt x="19" y="15"/>
                    <a:pt x="19" y="13"/>
                  </a:cubicBezTo>
                  <a:cubicBezTo>
                    <a:pt x="19" y="10"/>
                    <a:pt x="19" y="7"/>
                    <a:pt x="19" y="4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18" y="4"/>
                    <a:pt x="18" y="5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1"/>
                    <a:pt x="20" y="13"/>
                    <a:pt x="20" y="15"/>
                  </a:cubicBezTo>
                  <a:cubicBezTo>
                    <a:pt x="20" y="18"/>
                    <a:pt x="20" y="20"/>
                    <a:pt x="19" y="22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9" y="26"/>
                    <a:pt x="18" y="26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1" y="26"/>
                    <a:pt x="21" y="22"/>
                    <a:pt x="21" y="19"/>
                  </a:cubicBezTo>
                  <a:cubicBezTo>
                    <a:pt x="21" y="16"/>
                    <a:pt x="21" y="12"/>
                    <a:pt x="21" y="9"/>
                  </a:cubicBezTo>
                  <a:cubicBezTo>
                    <a:pt x="21" y="7"/>
                    <a:pt x="20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8"/>
                    <a:pt x="19" y="9"/>
                    <a:pt x="20" y="10"/>
                  </a:cubicBezTo>
                  <a:cubicBezTo>
                    <a:pt x="20" y="12"/>
                    <a:pt x="20" y="14"/>
                    <a:pt x="20" y="16"/>
                  </a:cubicBezTo>
                  <a:cubicBezTo>
                    <a:pt x="19" y="18"/>
                    <a:pt x="19" y="20"/>
                    <a:pt x="19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3"/>
                    <a:pt x="20" y="23"/>
                    <a:pt x="21" y="22"/>
                  </a:cubicBezTo>
                  <a:cubicBezTo>
                    <a:pt x="21" y="20"/>
                    <a:pt x="21" y="18"/>
                    <a:pt x="21" y="17"/>
                  </a:cubicBezTo>
                  <a:cubicBezTo>
                    <a:pt x="21" y="15"/>
                    <a:pt x="21" y="14"/>
                    <a:pt x="21" y="13"/>
                  </a:cubicBezTo>
                  <a:cubicBezTo>
                    <a:pt x="20" y="12"/>
                    <a:pt x="20" y="10"/>
                    <a:pt x="20" y="9"/>
                  </a:cubicBezTo>
                  <a:cubicBezTo>
                    <a:pt x="20" y="7"/>
                    <a:pt x="20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6"/>
                    <a:pt x="20" y="10"/>
                    <a:pt x="19" y="14"/>
                  </a:cubicBezTo>
                  <a:cubicBezTo>
                    <a:pt x="19" y="16"/>
                    <a:pt x="19" y="18"/>
                    <a:pt x="19" y="20"/>
                  </a:cubicBezTo>
                  <a:cubicBezTo>
                    <a:pt x="19" y="21"/>
                    <a:pt x="18" y="22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0" y="23"/>
                    <a:pt x="20" y="20"/>
                    <a:pt x="21" y="17"/>
                  </a:cubicBezTo>
                  <a:cubicBezTo>
                    <a:pt x="21" y="15"/>
                    <a:pt x="20" y="13"/>
                    <a:pt x="20" y="11"/>
                  </a:cubicBezTo>
                  <a:cubicBezTo>
                    <a:pt x="20" y="9"/>
                    <a:pt x="19" y="7"/>
                    <a:pt x="19" y="5"/>
                  </a:cubicBezTo>
                  <a:cubicBezTo>
                    <a:pt x="18" y="4"/>
                    <a:pt x="18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18" y="6"/>
                    <a:pt x="18" y="7"/>
                    <a:pt x="18" y="8"/>
                  </a:cubicBezTo>
                  <a:cubicBezTo>
                    <a:pt x="19" y="10"/>
                    <a:pt x="19" y="12"/>
                    <a:pt x="19" y="14"/>
                  </a:cubicBezTo>
                  <a:cubicBezTo>
                    <a:pt x="19" y="17"/>
                    <a:pt x="19" y="19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0" y="23"/>
                    <a:pt x="20" y="20"/>
                    <a:pt x="20" y="17"/>
                  </a:cubicBezTo>
                  <a:cubicBezTo>
                    <a:pt x="20" y="13"/>
                    <a:pt x="19" y="10"/>
                    <a:pt x="18" y="7"/>
                  </a:cubicBezTo>
                  <a:cubicBezTo>
                    <a:pt x="18" y="5"/>
                    <a:pt x="17" y="4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6"/>
                    <a:pt x="18" y="11"/>
                    <a:pt x="17" y="15"/>
                  </a:cubicBezTo>
                  <a:cubicBezTo>
                    <a:pt x="17" y="19"/>
                    <a:pt x="15" y="23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8"/>
                    <a:pt x="15" y="27"/>
                  </a:cubicBezTo>
                  <a:cubicBezTo>
                    <a:pt x="15" y="27"/>
                    <a:pt x="16" y="26"/>
                    <a:pt x="17" y="25"/>
                  </a:cubicBezTo>
                  <a:cubicBezTo>
                    <a:pt x="17" y="24"/>
                    <a:pt x="17" y="23"/>
                    <a:pt x="18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6"/>
                    <a:pt x="18" y="15"/>
                    <a:pt x="18" y="13"/>
                  </a:cubicBezTo>
                  <a:cubicBezTo>
                    <a:pt x="18" y="11"/>
                    <a:pt x="18" y="9"/>
                    <a:pt x="17" y="7"/>
                  </a:cubicBezTo>
                  <a:cubicBezTo>
                    <a:pt x="17" y="5"/>
                    <a:pt x="17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3"/>
                    <a:pt x="16" y="4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6" y="9"/>
                    <a:pt x="16" y="12"/>
                    <a:pt x="16" y="14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5" y="22"/>
                    <a:pt x="15" y="24"/>
                    <a:pt x="14" y="26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6" y="25"/>
                    <a:pt x="17" y="21"/>
                    <a:pt x="17" y="18"/>
                  </a:cubicBezTo>
                  <a:cubicBezTo>
                    <a:pt x="17" y="14"/>
                    <a:pt x="17" y="11"/>
                    <a:pt x="17" y="8"/>
                  </a:cubicBezTo>
                  <a:cubicBezTo>
                    <a:pt x="16" y="6"/>
                    <a:pt x="16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5"/>
                    <a:pt x="15" y="6"/>
                    <a:pt x="15" y="7"/>
                  </a:cubicBezTo>
                  <a:cubicBezTo>
                    <a:pt x="15" y="9"/>
                    <a:pt x="15" y="11"/>
                    <a:pt x="15" y="14"/>
                  </a:cubicBezTo>
                  <a:cubicBezTo>
                    <a:pt x="15" y="16"/>
                    <a:pt x="15" y="18"/>
                    <a:pt x="15" y="20"/>
                  </a:cubicBezTo>
                  <a:cubicBezTo>
                    <a:pt x="15" y="21"/>
                    <a:pt x="14" y="22"/>
                    <a:pt x="14" y="23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4" y="26"/>
                    <a:pt x="13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5"/>
                    <a:pt x="16" y="24"/>
                  </a:cubicBezTo>
                  <a:cubicBezTo>
                    <a:pt x="16" y="23"/>
                    <a:pt x="16" y="22"/>
                    <a:pt x="16" y="21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7" y="16"/>
                    <a:pt x="17" y="14"/>
                    <a:pt x="17" y="12"/>
                  </a:cubicBezTo>
                  <a:cubicBezTo>
                    <a:pt x="17" y="10"/>
                    <a:pt x="17" y="8"/>
                    <a:pt x="16" y="6"/>
                  </a:cubicBezTo>
                  <a:cubicBezTo>
                    <a:pt x="16" y="5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4"/>
                    <a:pt x="14" y="5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1"/>
                    <a:pt x="15" y="13"/>
                    <a:pt x="15" y="15"/>
                  </a:cubicBezTo>
                  <a:cubicBezTo>
                    <a:pt x="15" y="18"/>
                    <a:pt x="15" y="22"/>
                    <a:pt x="14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3"/>
                    <a:pt x="15" y="22"/>
                    <a:pt x="15" y="21"/>
                  </a:cubicBezTo>
                  <a:cubicBezTo>
                    <a:pt x="15" y="19"/>
                    <a:pt x="15" y="17"/>
                    <a:pt x="16" y="15"/>
                  </a:cubicBezTo>
                  <a:cubicBezTo>
                    <a:pt x="16" y="12"/>
                    <a:pt x="16" y="10"/>
                    <a:pt x="15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5" y="4"/>
                    <a:pt x="15" y="3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5" y="3"/>
                    <a:pt x="15" y="4"/>
                    <a:pt x="15" y="6"/>
                  </a:cubicBezTo>
                  <a:cubicBezTo>
                    <a:pt x="15" y="8"/>
                    <a:pt x="15" y="10"/>
                    <a:pt x="15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4" y="19"/>
                    <a:pt x="13" y="20"/>
                    <a:pt x="12" y="22"/>
                  </a:cubicBezTo>
                  <a:cubicBezTo>
                    <a:pt x="12" y="23"/>
                    <a:pt x="11" y="24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0"/>
                    <a:pt x="14" y="18"/>
                    <a:pt x="14" y="17"/>
                  </a:cubicBezTo>
                  <a:cubicBezTo>
                    <a:pt x="14" y="15"/>
                    <a:pt x="14" y="14"/>
                    <a:pt x="14" y="12"/>
                  </a:cubicBezTo>
                  <a:cubicBezTo>
                    <a:pt x="15" y="10"/>
                    <a:pt x="15" y="9"/>
                    <a:pt x="15" y="7"/>
                  </a:cubicBezTo>
                  <a:cubicBezTo>
                    <a:pt x="14" y="5"/>
                    <a:pt x="14" y="3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5"/>
                    <a:pt x="13" y="7"/>
                    <a:pt x="13" y="9"/>
                  </a:cubicBezTo>
                  <a:cubicBezTo>
                    <a:pt x="13" y="11"/>
                    <a:pt x="13" y="13"/>
                    <a:pt x="13" y="15"/>
                  </a:cubicBezTo>
                  <a:cubicBezTo>
                    <a:pt x="12" y="17"/>
                    <a:pt x="12" y="19"/>
                    <a:pt x="11" y="21"/>
                  </a:cubicBezTo>
                  <a:cubicBezTo>
                    <a:pt x="11" y="22"/>
                    <a:pt x="11" y="23"/>
                    <a:pt x="10" y="24"/>
                  </a:cubicBezTo>
                  <a:cubicBezTo>
                    <a:pt x="10" y="24"/>
                    <a:pt x="10" y="24"/>
                    <a:pt x="11" y="24"/>
                  </a:cubicBezTo>
                  <a:cubicBezTo>
                    <a:pt x="11" y="22"/>
                    <a:pt x="12" y="20"/>
                    <a:pt x="12" y="18"/>
                  </a:cubicBezTo>
                  <a:cubicBezTo>
                    <a:pt x="13" y="17"/>
                    <a:pt x="13" y="15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9"/>
                    <a:pt x="15" y="7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9"/>
                    <a:pt x="13" y="10"/>
                    <a:pt x="13" y="11"/>
                  </a:cubicBezTo>
                  <a:cubicBezTo>
                    <a:pt x="13" y="15"/>
                    <a:pt x="12" y="18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2416175" y="3513138"/>
              <a:ext cx="798513" cy="1096963"/>
            </a:xfrm>
            <a:custGeom>
              <a:avLst/>
              <a:gdLst>
                <a:gd name="T0" fmla="*/ 24 w 35"/>
                <a:gd name="T1" fmla="*/ 40 h 48"/>
                <a:gd name="T2" fmla="*/ 11 w 35"/>
                <a:gd name="T3" fmla="*/ 43 h 48"/>
                <a:gd name="T4" fmla="*/ 25 w 35"/>
                <a:gd name="T5" fmla="*/ 34 h 48"/>
                <a:gd name="T6" fmla="*/ 33 w 35"/>
                <a:gd name="T7" fmla="*/ 24 h 48"/>
                <a:gd name="T8" fmla="*/ 33 w 35"/>
                <a:gd name="T9" fmla="*/ 28 h 48"/>
                <a:gd name="T10" fmla="*/ 15 w 35"/>
                <a:gd name="T11" fmla="*/ 44 h 48"/>
                <a:gd name="T12" fmla="*/ 4 w 35"/>
                <a:gd name="T13" fmla="*/ 44 h 48"/>
                <a:gd name="T14" fmla="*/ 28 w 35"/>
                <a:gd name="T15" fmla="*/ 39 h 48"/>
                <a:gd name="T16" fmla="*/ 30 w 35"/>
                <a:gd name="T17" fmla="*/ 38 h 48"/>
                <a:gd name="T18" fmla="*/ 11 w 35"/>
                <a:gd name="T19" fmla="*/ 47 h 48"/>
                <a:gd name="T20" fmla="*/ 4 w 35"/>
                <a:gd name="T21" fmla="*/ 45 h 48"/>
                <a:gd name="T22" fmla="*/ 25 w 35"/>
                <a:gd name="T23" fmla="*/ 45 h 48"/>
                <a:gd name="T24" fmla="*/ 28 w 35"/>
                <a:gd name="T25" fmla="*/ 43 h 48"/>
                <a:gd name="T26" fmla="*/ 21 w 35"/>
                <a:gd name="T27" fmla="*/ 46 h 48"/>
                <a:gd name="T28" fmla="*/ 0 w 35"/>
                <a:gd name="T29" fmla="*/ 44 h 48"/>
                <a:gd name="T30" fmla="*/ 6 w 35"/>
                <a:gd name="T31" fmla="*/ 44 h 48"/>
                <a:gd name="T32" fmla="*/ 26 w 35"/>
                <a:gd name="T33" fmla="*/ 38 h 48"/>
                <a:gd name="T34" fmla="*/ 21 w 35"/>
                <a:gd name="T35" fmla="*/ 40 h 48"/>
                <a:gd name="T36" fmla="*/ 1 w 35"/>
                <a:gd name="T37" fmla="*/ 39 h 48"/>
                <a:gd name="T38" fmla="*/ 9 w 35"/>
                <a:gd name="T39" fmla="*/ 43 h 48"/>
                <a:gd name="T40" fmla="*/ 33 w 35"/>
                <a:gd name="T41" fmla="*/ 30 h 48"/>
                <a:gd name="T42" fmla="*/ 26 w 35"/>
                <a:gd name="T43" fmla="*/ 3 h 48"/>
                <a:gd name="T44" fmla="*/ 34 w 35"/>
                <a:gd name="T45" fmla="*/ 24 h 48"/>
                <a:gd name="T46" fmla="*/ 23 w 35"/>
                <a:gd name="T47" fmla="*/ 0 h 48"/>
                <a:gd name="T48" fmla="*/ 34 w 35"/>
                <a:gd name="T49" fmla="*/ 22 h 48"/>
                <a:gd name="T50" fmla="*/ 31 w 35"/>
                <a:gd name="T51" fmla="*/ 14 h 48"/>
                <a:gd name="T52" fmla="*/ 33 w 35"/>
                <a:gd name="T53" fmla="*/ 24 h 48"/>
                <a:gd name="T54" fmla="*/ 21 w 35"/>
                <a:gd name="T55" fmla="*/ 42 h 48"/>
                <a:gd name="T56" fmla="*/ 4 w 35"/>
                <a:gd name="T57" fmla="*/ 41 h 48"/>
                <a:gd name="T58" fmla="*/ 11 w 35"/>
                <a:gd name="T59" fmla="*/ 41 h 48"/>
                <a:gd name="T60" fmla="*/ 26 w 35"/>
                <a:gd name="T61" fmla="*/ 38 h 48"/>
                <a:gd name="T62" fmla="*/ 8 w 35"/>
                <a:gd name="T63" fmla="*/ 44 h 48"/>
                <a:gd name="T64" fmla="*/ 0 w 35"/>
                <a:gd name="T65" fmla="*/ 44 h 48"/>
                <a:gd name="T66" fmla="*/ 11 w 35"/>
                <a:gd name="T67" fmla="*/ 47 h 48"/>
                <a:gd name="T68" fmla="*/ 27 w 35"/>
                <a:gd name="T69" fmla="*/ 44 h 48"/>
                <a:gd name="T70" fmla="*/ 20 w 35"/>
                <a:gd name="T71" fmla="*/ 46 h 48"/>
                <a:gd name="T72" fmla="*/ 4 w 35"/>
                <a:gd name="T73" fmla="*/ 45 h 48"/>
                <a:gd name="T74" fmla="*/ 16 w 35"/>
                <a:gd name="T75" fmla="*/ 47 h 48"/>
                <a:gd name="T76" fmla="*/ 32 w 35"/>
                <a:gd name="T77" fmla="*/ 34 h 48"/>
                <a:gd name="T78" fmla="*/ 18 w 35"/>
                <a:gd name="T79" fmla="*/ 44 h 48"/>
                <a:gd name="T80" fmla="*/ 4 w 35"/>
                <a:gd name="T81" fmla="*/ 44 h 48"/>
                <a:gd name="T82" fmla="*/ 31 w 35"/>
                <a:gd name="T83" fmla="*/ 33 h 48"/>
                <a:gd name="T84" fmla="*/ 33 w 35"/>
                <a:gd name="T85" fmla="*/ 24 h 48"/>
                <a:gd name="T86" fmla="*/ 27 w 35"/>
                <a:gd name="T87" fmla="*/ 33 h 48"/>
                <a:gd name="T88" fmla="*/ 11 w 35"/>
                <a:gd name="T89" fmla="*/ 43 h 48"/>
                <a:gd name="T90" fmla="*/ 21 w 35"/>
                <a:gd name="T91" fmla="*/ 42 h 48"/>
                <a:gd name="T92" fmla="*/ 31 w 35"/>
                <a:gd name="T93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48">
                  <a:moveTo>
                    <a:pt x="31" y="28"/>
                  </a:moveTo>
                  <a:cubicBezTo>
                    <a:pt x="30" y="31"/>
                    <a:pt x="29" y="34"/>
                    <a:pt x="27" y="37"/>
                  </a:cubicBezTo>
                  <a:cubicBezTo>
                    <a:pt x="27" y="38"/>
                    <a:pt x="25" y="39"/>
                    <a:pt x="24" y="40"/>
                  </a:cubicBezTo>
                  <a:cubicBezTo>
                    <a:pt x="23" y="41"/>
                    <a:pt x="21" y="41"/>
                    <a:pt x="20" y="42"/>
                  </a:cubicBezTo>
                  <a:cubicBezTo>
                    <a:pt x="18" y="42"/>
                    <a:pt x="17" y="43"/>
                    <a:pt x="15" y="43"/>
                  </a:cubicBezTo>
                  <a:cubicBezTo>
                    <a:pt x="14" y="43"/>
                    <a:pt x="12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3"/>
                    <a:pt x="18" y="40"/>
                    <a:pt x="21" y="38"/>
                  </a:cubicBezTo>
                  <a:cubicBezTo>
                    <a:pt x="23" y="37"/>
                    <a:pt x="24" y="36"/>
                    <a:pt x="25" y="34"/>
                  </a:cubicBezTo>
                  <a:cubicBezTo>
                    <a:pt x="27" y="33"/>
                    <a:pt x="28" y="32"/>
                    <a:pt x="29" y="30"/>
                  </a:cubicBezTo>
                  <a:cubicBezTo>
                    <a:pt x="30" y="29"/>
                    <a:pt x="31" y="28"/>
                    <a:pt x="31" y="27"/>
                  </a:cubicBezTo>
                  <a:cubicBezTo>
                    <a:pt x="32" y="26"/>
                    <a:pt x="32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3" y="26"/>
                    <a:pt x="33" y="27"/>
                    <a:pt x="33" y="28"/>
                  </a:cubicBezTo>
                  <a:cubicBezTo>
                    <a:pt x="32" y="29"/>
                    <a:pt x="32" y="30"/>
                    <a:pt x="31" y="31"/>
                  </a:cubicBezTo>
                  <a:cubicBezTo>
                    <a:pt x="29" y="35"/>
                    <a:pt x="27" y="38"/>
                    <a:pt x="24" y="40"/>
                  </a:cubicBezTo>
                  <a:cubicBezTo>
                    <a:pt x="21" y="42"/>
                    <a:pt x="18" y="43"/>
                    <a:pt x="15" y="44"/>
                  </a:cubicBezTo>
                  <a:cubicBezTo>
                    <a:pt x="11" y="44"/>
                    <a:pt x="8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7" y="46"/>
                    <a:pt x="10" y="46"/>
                    <a:pt x="13" y="45"/>
                  </a:cubicBezTo>
                  <a:cubicBezTo>
                    <a:pt x="16" y="44"/>
                    <a:pt x="20" y="43"/>
                    <a:pt x="22" y="42"/>
                  </a:cubicBezTo>
                  <a:cubicBezTo>
                    <a:pt x="24" y="41"/>
                    <a:pt x="26" y="40"/>
                    <a:pt x="28" y="39"/>
                  </a:cubicBezTo>
                  <a:cubicBezTo>
                    <a:pt x="30" y="38"/>
                    <a:pt x="32" y="36"/>
                    <a:pt x="32" y="34"/>
                  </a:cubicBezTo>
                  <a:cubicBezTo>
                    <a:pt x="32" y="34"/>
                    <a:pt x="32" y="33"/>
                    <a:pt x="32" y="34"/>
                  </a:cubicBezTo>
                  <a:cubicBezTo>
                    <a:pt x="31" y="35"/>
                    <a:pt x="30" y="36"/>
                    <a:pt x="30" y="38"/>
                  </a:cubicBezTo>
                  <a:cubicBezTo>
                    <a:pt x="29" y="39"/>
                    <a:pt x="28" y="41"/>
                    <a:pt x="27" y="42"/>
                  </a:cubicBezTo>
                  <a:cubicBezTo>
                    <a:pt x="24" y="44"/>
                    <a:pt x="21" y="46"/>
                    <a:pt x="17" y="47"/>
                  </a:cubicBezTo>
                  <a:cubicBezTo>
                    <a:pt x="15" y="47"/>
                    <a:pt x="13" y="47"/>
                    <a:pt x="11" y="47"/>
                  </a:cubicBezTo>
                  <a:cubicBezTo>
                    <a:pt x="9" y="46"/>
                    <a:pt x="8" y="46"/>
                    <a:pt x="7" y="46"/>
                  </a:cubicBezTo>
                  <a:cubicBezTo>
                    <a:pt x="6" y="45"/>
                    <a:pt x="5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8" y="47"/>
                    <a:pt x="11" y="47"/>
                    <a:pt x="15" y="47"/>
                  </a:cubicBezTo>
                  <a:cubicBezTo>
                    <a:pt x="17" y="47"/>
                    <a:pt x="19" y="47"/>
                    <a:pt x="20" y="46"/>
                  </a:cubicBezTo>
                  <a:cubicBezTo>
                    <a:pt x="22" y="46"/>
                    <a:pt x="24" y="46"/>
                    <a:pt x="25" y="45"/>
                  </a:cubicBezTo>
                  <a:cubicBezTo>
                    <a:pt x="27" y="45"/>
                    <a:pt x="29" y="44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8" y="42"/>
                    <a:pt x="28" y="43"/>
                  </a:cubicBezTo>
                  <a:cubicBezTo>
                    <a:pt x="27" y="43"/>
                    <a:pt x="27" y="44"/>
                    <a:pt x="26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23" y="46"/>
                    <a:pt x="22" y="46"/>
                    <a:pt x="21" y="46"/>
                  </a:cubicBezTo>
                  <a:cubicBezTo>
                    <a:pt x="16" y="48"/>
                    <a:pt x="12" y="47"/>
                    <a:pt x="8" y="46"/>
                  </a:cubicBezTo>
                  <a:cubicBezTo>
                    <a:pt x="7" y="46"/>
                    <a:pt x="5" y="46"/>
                    <a:pt x="4" y="45"/>
                  </a:cubicBezTo>
                  <a:cubicBezTo>
                    <a:pt x="3" y="45"/>
                    <a:pt x="1" y="45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3" y="44"/>
                  </a:cubicBezTo>
                  <a:cubicBezTo>
                    <a:pt x="4" y="44"/>
                    <a:pt x="5" y="44"/>
                    <a:pt x="6" y="44"/>
                  </a:cubicBezTo>
                  <a:cubicBezTo>
                    <a:pt x="8" y="44"/>
                    <a:pt x="10" y="44"/>
                    <a:pt x="12" y="43"/>
                  </a:cubicBezTo>
                  <a:cubicBezTo>
                    <a:pt x="16" y="42"/>
                    <a:pt x="20" y="41"/>
                    <a:pt x="24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7" y="41"/>
                    <a:pt x="15" y="41"/>
                  </a:cubicBezTo>
                  <a:cubicBezTo>
                    <a:pt x="11" y="41"/>
                    <a:pt x="7" y="41"/>
                    <a:pt x="4" y="40"/>
                  </a:cubicBezTo>
                  <a:cubicBezTo>
                    <a:pt x="3" y="39"/>
                    <a:pt x="2" y="39"/>
                    <a:pt x="1" y="39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3" y="41"/>
                    <a:pt x="5" y="41"/>
                  </a:cubicBezTo>
                  <a:cubicBezTo>
                    <a:pt x="6" y="42"/>
                    <a:pt x="8" y="42"/>
                    <a:pt x="9" y="43"/>
                  </a:cubicBezTo>
                  <a:cubicBezTo>
                    <a:pt x="13" y="43"/>
                    <a:pt x="17" y="44"/>
                    <a:pt x="21" y="43"/>
                  </a:cubicBezTo>
                  <a:cubicBezTo>
                    <a:pt x="24" y="42"/>
                    <a:pt x="27" y="41"/>
                    <a:pt x="29" y="39"/>
                  </a:cubicBezTo>
                  <a:cubicBezTo>
                    <a:pt x="32" y="37"/>
                    <a:pt x="33" y="34"/>
                    <a:pt x="33" y="30"/>
                  </a:cubicBezTo>
                  <a:cubicBezTo>
                    <a:pt x="35" y="23"/>
                    <a:pt x="32" y="16"/>
                    <a:pt x="30" y="9"/>
                  </a:cubicBezTo>
                  <a:cubicBezTo>
                    <a:pt x="29" y="7"/>
                    <a:pt x="28" y="5"/>
                    <a:pt x="27" y="3"/>
                  </a:cubicBezTo>
                  <a:cubicBezTo>
                    <a:pt x="27" y="3"/>
                    <a:pt x="26" y="3"/>
                    <a:pt x="26" y="3"/>
                  </a:cubicBezTo>
                  <a:cubicBezTo>
                    <a:pt x="28" y="7"/>
                    <a:pt x="30" y="10"/>
                    <a:pt x="31" y="14"/>
                  </a:cubicBezTo>
                  <a:cubicBezTo>
                    <a:pt x="32" y="17"/>
                    <a:pt x="32" y="21"/>
                    <a:pt x="34" y="24"/>
                  </a:cubicBezTo>
                  <a:cubicBezTo>
                    <a:pt x="34" y="24"/>
                    <a:pt x="35" y="24"/>
                    <a:pt x="34" y="24"/>
                  </a:cubicBezTo>
                  <a:cubicBezTo>
                    <a:pt x="34" y="20"/>
                    <a:pt x="32" y="16"/>
                    <a:pt x="30" y="12"/>
                  </a:cubicBezTo>
                  <a:cubicBezTo>
                    <a:pt x="28" y="9"/>
                    <a:pt x="27" y="5"/>
                    <a:pt x="24" y="2"/>
                  </a:cubicBezTo>
                  <a:cubicBezTo>
                    <a:pt x="24" y="1"/>
                    <a:pt x="23" y="1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5" y="4"/>
                    <a:pt x="27" y="7"/>
                    <a:pt x="29" y="11"/>
                  </a:cubicBezTo>
                  <a:cubicBezTo>
                    <a:pt x="31" y="15"/>
                    <a:pt x="33" y="18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1"/>
                    <a:pt x="32" y="17"/>
                    <a:pt x="31" y="14"/>
                  </a:cubicBezTo>
                  <a:cubicBezTo>
                    <a:pt x="30" y="10"/>
                    <a:pt x="28" y="7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30" y="10"/>
                    <a:pt x="33" y="16"/>
                    <a:pt x="33" y="24"/>
                  </a:cubicBezTo>
                  <a:cubicBezTo>
                    <a:pt x="34" y="27"/>
                    <a:pt x="33" y="31"/>
                    <a:pt x="32" y="35"/>
                  </a:cubicBezTo>
                  <a:cubicBezTo>
                    <a:pt x="31" y="38"/>
                    <a:pt x="28" y="40"/>
                    <a:pt x="25" y="41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19" y="43"/>
                    <a:pt x="17" y="43"/>
                    <a:pt x="15" y="43"/>
                  </a:cubicBezTo>
                  <a:cubicBezTo>
                    <a:pt x="13" y="43"/>
                    <a:pt x="11" y="43"/>
                    <a:pt x="9" y="42"/>
                  </a:cubicBezTo>
                  <a:cubicBezTo>
                    <a:pt x="8" y="42"/>
                    <a:pt x="6" y="41"/>
                    <a:pt x="4" y="41"/>
                  </a:cubicBezTo>
                  <a:cubicBezTo>
                    <a:pt x="3" y="40"/>
                    <a:pt x="2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4" y="41"/>
                    <a:pt x="8" y="41"/>
                    <a:pt x="11" y="41"/>
                  </a:cubicBezTo>
                  <a:cubicBezTo>
                    <a:pt x="13" y="41"/>
                    <a:pt x="15" y="41"/>
                    <a:pt x="17" y="41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2" y="40"/>
                    <a:pt x="18" y="41"/>
                    <a:pt x="14" y="42"/>
                  </a:cubicBezTo>
                  <a:cubicBezTo>
                    <a:pt x="12" y="43"/>
                    <a:pt x="10" y="43"/>
                    <a:pt x="8" y="44"/>
                  </a:cubicBezTo>
                  <a:cubicBezTo>
                    <a:pt x="7" y="44"/>
                    <a:pt x="6" y="44"/>
                    <a:pt x="5" y="44"/>
                  </a:cubicBezTo>
                  <a:cubicBezTo>
                    <a:pt x="4" y="44"/>
                    <a:pt x="3" y="44"/>
                    <a:pt x="2" y="44"/>
                  </a:cubicBezTo>
                  <a:cubicBezTo>
                    <a:pt x="1" y="44"/>
                    <a:pt x="1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5"/>
                    <a:pt x="3" y="46"/>
                    <a:pt x="5" y="46"/>
                  </a:cubicBezTo>
                  <a:cubicBezTo>
                    <a:pt x="7" y="46"/>
                    <a:pt x="9" y="47"/>
                    <a:pt x="11" y="47"/>
                  </a:cubicBezTo>
                  <a:cubicBezTo>
                    <a:pt x="13" y="47"/>
                    <a:pt x="15" y="48"/>
                    <a:pt x="17" y="47"/>
                  </a:cubicBezTo>
                  <a:cubicBezTo>
                    <a:pt x="19" y="47"/>
                    <a:pt x="21" y="47"/>
                    <a:pt x="23" y="46"/>
                  </a:cubicBezTo>
                  <a:cubicBezTo>
                    <a:pt x="24" y="45"/>
                    <a:pt x="25" y="45"/>
                    <a:pt x="27" y="44"/>
                  </a:cubicBezTo>
                  <a:cubicBezTo>
                    <a:pt x="27" y="43"/>
                    <a:pt x="29" y="42"/>
                    <a:pt x="30" y="43"/>
                  </a:cubicBezTo>
                  <a:cubicBezTo>
                    <a:pt x="30" y="43"/>
                    <a:pt x="30" y="42"/>
                    <a:pt x="30" y="42"/>
                  </a:cubicBezTo>
                  <a:cubicBezTo>
                    <a:pt x="27" y="45"/>
                    <a:pt x="24" y="46"/>
                    <a:pt x="20" y="46"/>
                  </a:cubicBezTo>
                  <a:cubicBezTo>
                    <a:pt x="17" y="47"/>
                    <a:pt x="13" y="47"/>
                    <a:pt x="10" y="46"/>
                  </a:cubicBezTo>
                  <a:cubicBezTo>
                    <a:pt x="8" y="46"/>
                    <a:pt x="6" y="46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5"/>
                    <a:pt x="6" y="46"/>
                    <a:pt x="7" y="46"/>
                  </a:cubicBezTo>
                  <a:cubicBezTo>
                    <a:pt x="8" y="46"/>
                    <a:pt x="9" y="47"/>
                    <a:pt x="10" y="47"/>
                  </a:cubicBezTo>
                  <a:cubicBezTo>
                    <a:pt x="12" y="47"/>
                    <a:pt x="14" y="47"/>
                    <a:pt x="16" y="47"/>
                  </a:cubicBezTo>
                  <a:cubicBezTo>
                    <a:pt x="20" y="47"/>
                    <a:pt x="23" y="45"/>
                    <a:pt x="26" y="43"/>
                  </a:cubicBezTo>
                  <a:cubicBezTo>
                    <a:pt x="27" y="42"/>
                    <a:pt x="29" y="40"/>
                    <a:pt x="29" y="39"/>
                  </a:cubicBezTo>
                  <a:cubicBezTo>
                    <a:pt x="30" y="37"/>
                    <a:pt x="31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7"/>
                    <a:pt x="28" y="39"/>
                    <a:pt x="26" y="40"/>
                  </a:cubicBezTo>
                  <a:cubicBezTo>
                    <a:pt x="23" y="42"/>
                    <a:pt x="20" y="43"/>
                    <a:pt x="18" y="44"/>
                  </a:cubicBezTo>
                  <a:cubicBezTo>
                    <a:pt x="15" y="44"/>
                    <a:pt x="13" y="45"/>
                    <a:pt x="11" y="45"/>
                  </a:cubicBezTo>
                  <a:cubicBezTo>
                    <a:pt x="8" y="45"/>
                    <a:pt x="6" y="45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7" y="45"/>
                    <a:pt x="11" y="45"/>
                    <a:pt x="14" y="44"/>
                  </a:cubicBezTo>
                  <a:cubicBezTo>
                    <a:pt x="17" y="44"/>
                    <a:pt x="21" y="43"/>
                    <a:pt x="23" y="41"/>
                  </a:cubicBezTo>
                  <a:cubicBezTo>
                    <a:pt x="26" y="39"/>
                    <a:pt x="29" y="36"/>
                    <a:pt x="31" y="33"/>
                  </a:cubicBezTo>
                  <a:cubicBezTo>
                    <a:pt x="31" y="31"/>
                    <a:pt x="32" y="30"/>
                    <a:pt x="32" y="29"/>
                  </a:cubicBezTo>
                  <a:cubicBezTo>
                    <a:pt x="33" y="28"/>
                    <a:pt x="34" y="26"/>
                    <a:pt x="34" y="25"/>
                  </a:cubicBezTo>
                  <a:cubicBezTo>
                    <a:pt x="34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1" y="27"/>
                    <a:pt x="30" y="28"/>
                  </a:cubicBezTo>
                  <a:cubicBezTo>
                    <a:pt x="29" y="30"/>
                    <a:pt x="28" y="31"/>
                    <a:pt x="27" y="33"/>
                  </a:cubicBezTo>
                  <a:cubicBezTo>
                    <a:pt x="25" y="34"/>
                    <a:pt x="24" y="35"/>
                    <a:pt x="22" y="37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5" y="41"/>
                    <a:pt x="13" y="43"/>
                    <a:pt x="11" y="43"/>
                  </a:cubicBezTo>
                  <a:cubicBezTo>
                    <a:pt x="10" y="43"/>
                    <a:pt x="10" y="43"/>
                    <a:pt x="11" y="43"/>
                  </a:cubicBezTo>
                  <a:cubicBezTo>
                    <a:pt x="12" y="44"/>
                    <a:pt x="14" y="43"/>
                    <a:pt x="16" y="43"/>
                  </a:cubicBezTo>
                  <a:cubicBezTo>
                    <a:pt x="17" y="43"/>
                    <a:pt x="19" y="42"/>
                    <a:pt x="21" y="42"/>
                  </a:cubicBezTo>
                  <a:cubicBezTo>
                    <a:pt x="24" y="41"/>
                    <a:pt x="26" y="39"/>
                    <a:pt x="28" y="36"/>
                  </a:cubicBezTo>
                  <a:cubicBezTo>
                    <a:pt x="30" y="34"/>
                    <a:pt x="31" y="31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2759075" y="3328988"/>
              <a:ext cx="455613" cy="755650"/>
            </a:xfrm>
            <a:custGeom>
              <a:avLst/>
              <a:gdLst>
                <a:gd name="T0" fmla="*/ 7 w 20"/>
                <a:gd name="T1" fmla="*/ 9 h 33"/>
                <a:gd name="T2" fmla="*/ 15 w 20"/>
                <a:gd name="T3" fmla="*/ 30 h 33"/>
                <a:gd name="T4" fmla="*/ 6 w 20"/>
                <a:gd name="T5" fmla="*/ 10 h 33"/>
                <a:gd name="T6" fmla="*/ 7 w 20"/>
                <a:gd name="T7" fmla="*/ 11 h 33"/>
                <a:gd name="T8" fmla="*/ 18 w 20"/>
                <a:gd name="T9" fmla="*/ 30 h 33"/>
                <a:gd name="T10" fmla="*/ 13 w 20"/>
                <a:gd name="T11" fmla="*/ 19 h 33"/>
                <a:gd name="T12" fmla="*/ 13 w 20"/>
                <a:gd name="T13" fmla="*/ 19 h 33"/>
                <a:gd name="T14" fmla="*/ 11 w 20"/>
                <a:gd name="T15" fmla="*/ 13 h 33"/>
                <a:gd name="T16" fmla="*/ 7 w 20"/>
                <a:gd name="T17" fmla="*/ 5 h 33"/>
                <a:gd name="T18" fmla="*/ 20 w 20"/>
                <a:gd name="T19" fmla="*/ 26 h 33"/>
                <a:gd name="T20" fmla="*/ 10 w 20"/>
                <a:gd name="T21" fmla="*/ 8 h 33"/>
                <a:gd name="T22" fmla="*/ 19 w 20"/>
                <a:gd name="T23" fmla="*/ 24 h 33"/>
                <a:gd name="T24" fmla="*/ 9 w 20"/>
                <a:gd name="T25" fmla="*/ 3 h 33"/>
                <a:gd name="T26" fmla="*/ 13 w 20"/>
                <a:gd name="T27" fmla="*/ 12 h 33"/>
                <a:gd name="T28" fmla="*/ 18 w 20"/>
                <a:gd name="T29" fmla="*/ 21 h 33"/>
                <a:gd name="T30" fmla="*/ 11 w 20"/>
                <a:gd name="T31" fmla="*/ 9 h 33"/>
                <a:gd name="T32" fmla="*/ 10 w 20"/>
                <a:gd name="T33" fmla="*/ 7 h 33"/>
                <a:gd name="T34" fmla="*/ 9 w 20"/>
                <a:gd name="T35" fmla="*/ 7 h 33"/>
                <a:gd name="T36" fmla="*/ 8 w 20"/>
                <a:gd name="T37" fmla="*/ 8 h 33"/>
                <a:gd name="T38" fmla="*/ 7 w 20"/>
                <a:gd name="T39" fmla="*/ 8 h 33"/>
                <a:gd name="T40" fmla="*/ 2 w 20"/>
                <a:gd name="T41" fmla="*/ 2 h 33"/>
                <a:gd name="T42" fmla="*/ 2 w 20"/>
                <a:gd name="T43" fmla="*/ 4 h 33"/>
                <a:gd name="T44" fmla="*/ 0 w 20"/>
                <a:gd name="T45" fmla="*/ 3 h 33"/>
                <a:gd name="T46" fmla="*/ 13 w 20"/>
                <a:gd name="T47" fmla="*/ 28 h 33"/>
                <a:gd name="T48" fmla="*/ 7 w 20"/>
                <a:gd name="T49" fmla="*/ 13 h 33"/>
                <a:gd name="T50" fmla="*/ 4 w 20"/>
                <a:gd name="T51" fmla="*/ 6 h 33"/>
                <a:gd name="T52" fmla="*/ 11 w 20"/>
                <a:gd name="T53" fmla="*/ 18 h 33"/>
                <a:gd name="T54" fmla="*/ 10 w 20"/>
                <a:gd name="T55" fmla="*/ 14 h 33"/>
                <a:gd name="T56" fmla="*/ 4 w 20"/>
                <a:gd name="T57" fmla="*/ 6 h 33"/>
                <a:gd name="T58" fmla="*/ 10 w 20"/>
                <a:gd name="T59" fmla="*/ 21 h 33"/>
                <a:gd name="T60" fmla="*/ 10 w 20"/>
                <a:gd name="T61" fmla="*/ 17 h 33"/>
                <a:gd name="T62" fmla="*/ 6 w 20"/>
                <a:gd name="T63" fmla="*/ 10 h 33"/>
                <a:gd name="T64" fmla="*/ 7 w 20"/>
                <a:gd name="T65" fmla="*/ 9 h 33"/>
                <a:gd name="T66" fmla="*/ 2 w 20"/>
                <a:gd name="T67" fmla="*/ 3 h 33"/>
                <a:gd name="T68" fmla="*/ 3 w 20"/>
                <a:gd name="T69" fmla="*/ 2 h 33"/>
                <a:gd name="T70" fmla="*/ 4 w 20"/>
                <a:gd name="T71" fmla="*/ 2 h 33"/>
                <a:gd name="T72" fmla="*/ 9 w 20"/>
                <a:gd name="T73" fmla="*/ 7 h 33"/>
                <a:gd name="T74" fmla="*/ 10 w 20"/>
                <a:gd name="T75" fmla="*/ 7 h 33"/>
                <a:gd name="T76" fmla="*/ 11 w 20"/>
                <a:gd name="T77" fmla="*/ 9 h 33"/>
                <a:gd name="T78" fmla="*/ 18 w 20"/>
                <a:gd name="T79" fmla="*/ 21 h 33"/>
                <a:gd name="T80" fmla="*/ 9 w 20"/>
                <a:gd name="T81" fmla="*/ 5 h 33"/>
                <a:gd name="T82" fmla="*/ 17 w 20"/>
                <a:gd name="T83" fmla="*/ 19 h 33"/>
                <a:gd name="T84" fmla="*/ 17 w 20"/>
                <a:gd name="T85" fmla="*/ 20 h 33"/>
                <a:gd name="T86" fmla="*/ 15 w 20"/>
                <a:gd name="T87" fmla="*/ 16 h 33"/>
                <a:gd name="T88" fmla="*/ 11 w 20"/>
                <a:gd name="T89" fmla="*/ 9 h 33"/>
                <a:gd name="T90" fmla="*/ 7 w 20"/>
                <a:gd name="T91" fmla="*/ 5 h 33"/>
                <a:gd name="T92" fmla="*/ 18 w 20"/>
                <a:gd name="T93" fmla="*/ 30 h 33"/>
                <a:gd name="T94" fmla="*/ 7 w 20"/>
                <a:gd name="T95" fmla="*/ 8 h 33"/>
                <a:gd name="T96" fmla="*/ 18 w 20"/>
                <a:gd name="T97" fmla="*/ 29 h 33"/>
                <a:gd name="T98" fmla="*/ 9 w 20"/>
                <a:gd name="T99" fmla="*/ 13 h 33"/>
                <a:gd name="T100" fmla="*/ 10 w 20"/>
                <a:gd name="T101" fmla="*/ 17 h 33"/>
                <a:gd name="T102" fmla="*/ 16 w 20"/>
                <a:gd name="T103" fmla="*/ 32 h 33"/>
                <a:gd name="T104" fmla="*/ 9 w 20"/>
                <a:gd name="T105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3">
                  <a:moveTo>
                    <a:pt x="14" y="26"/>
                  </a:moveTo>
                  <a:cubicBezTo>
                    <a:pt x="14" y="23"/>
                    <a:pt x="13" y="20"/>
                    <a:pt x="11" y="17"/>
                  </a:cubicBezTo>
                  <a:cubicBezTo>
                    <a:pt x="11" y="16"/>
                    <a:pt x="10" y="14"/>
                    <a:pt x="9" y="13"/>
                  </a:cubicBezTo>
                  <a:cubicBezTo>
                    <a:pt x="9" y="12"/>
                    <a:pt x="8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7"/>
                    <a:pt x="14" y="24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5" y="31"/>
                    <a:pt x="15" y="30"/>
                  </a:cubicBezTo>
                  <a:cubicBezTo>
                    <a:pt x="15" y="29"/>
                    <a:pt x="15" y="28"/>
                    <a:pt x="14" y="27"/>
                  </a:cubicBezTo>
                  <a:cubicBezTo>
                    <a:pt x="13" y="25"/>
                    <a:pt x="13" y="23"/>
                    <a:pt x="12" y="21"/>
                  </a:cubicBezTo>
                  <a:cubicBezTo>
                    <a:pt x="11" y="19"/>
                    <a:pt x="10" y="17"/>
                    <a:pt x="9" y="15"/>
                  </a:cubicBezTo>
                  <a:cubicBezTo>
                    <a:pt x="8" y="13"/>
                    <a:pt x="7" y="11"/>
                    <a:pt x="6" y="10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8" y="12"/>
                    <a:pt x="10" y="14"/>
                    <a:pt x="11" y="16"/>
                  </a:cubicBezTo>
                  <a:cubicBezTo>
                    <a:pt x="12" y="18"/>
                    <a:pt x="13" y="20"/>
                    <a:pt x="14" y="22"/>
                  </a:cubicBezTo>
                  <a:cubicBezTo>
                    <a:pt x="15" y="24"/>
                    <a:pt x="16" y="26"/>
                    <a:pt x="17" y="28"/>
                  </a:cubicBezTo>
                  <a:cubicBezTo>
                    <a:pt x="17" y="28"/>
                    <a:pt x="18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8"/>
                    <a:pt x="17" y="27"/>
                  </a:cubicBezTo>
                  <a:cubicBezTo>
                    <a:pt x="17" y="26"/>
                    <a:pt x="16" y="25"/>
                    <a:pt x="16" y="24"/>
                  </a:cubicBezTo>
                  <a:cubicBezTo>
                    <a:pt x="15" y="22"/>
                    <a:pt x="14" y="20"/>
                    <a:pt x="13" y="19"/>
                  </a:cubicBezTo>
                  <a:cubicBezTo>
                    <a:pt x="11" y="15"/>
                    <a:pt x="10" y="11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2"/>
                    <a:pt x="11" y="16"/>
                    <a:pt x="13" y="19"/>
                  </a:cubicBezTo>
                  <a:cubicBezTo>
                    <a:pt x="15" y="23"/>
                    <a:pt x="16" y="26"/>
                    <a:pt x="18" y="30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18" y="26"/>
                    <a:pt x="16" y="22"/>
                    <a:pt x="14" y="18"/>
                  </a:cubicBezTo>
                  <a:cubicBezTo>
                    <a:pt x="13" y="17"/>
                    <a:pt x="12" y="15"/>
                    <a:pt x="11" y="13"/>
                  </a:cubicBezTo>
                  <a:cubicBezTo>
                    <a:pt x="11" y="12"/>
                    <a:pt x="10" y="11"/>
                    <a:pt x="10" y="10"/>
                  </a:cubicBezTo>
                  <a:cubicBezTo>
                    <a:pt x="9" y="9"/>
                    <a:pt x="9" y="8"/>
                    <a:pt x="8" y="7"/>
                  </a:cubicBezTo>
                  <a:cubicBezTo>
                    <a:pt x="8" y="6"/>
                    <a:pt x="8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9" y="8"/>
                    <a:pt x="10" y="9"/>
                    <a:pt x="10" y="9"/>
                  </a:cubicBezTo>
                  <a:cubicBezTo>
                    <a:pt x="11" y="11"/>
                    <a:pt x="12" y="13"/>
                    <a:pt x="14" y="15"/>
                  </a:cubicBezTo>
                  <a:cubicBezTo>
                    <a:pt x="16" y="19"/>
                    <a:pt x="18" y="23"/>
                    <a:pt x="20" y="26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19" y="23"/>
                    <a:pt x="17" y="20"/>
                    <a:pt x="15" y="16"/>
                  </a:cubicBezTo>
                  <a:cubicBezTo>
                    <a:pt x="14" y="13"/>
                    <a:pt x="12" y="10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1" y="11"/>
                    <a:pt x="13" y="13"/>
                    <a:pt x="15" y="16"/>
                  </a:cubicBezTo>
                  <a:cubicBezTo>
                    <a:pt x="15" y="18"/>
                    <a:pt x="16" y="19"/>
                    <a:pt x="17" y="21"/>
                  </a:cubicBezTo>
                  <a:cubicBezTo>
                    <a:pt x="18" y="21"/>
                    <a:pt x="18" y="22"/>
                    <a:pt x="18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19" y="21"/>
                    <a:pt x="17" y="17"/>
                    <a:pt x="15" y="14"/>
                  </a:cubicBezTo>
                  <a:cubicBezTo>
                    <a:pt x="13" y="10"/>
                    <a:pt x="11" y="7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5"/>
                    <a:pt x="9" y="6"/>
                    <a:pt x="10" y="7"/>
                  </a:cubicBezTo>
                  <a:cubicBezTo>
                    <a:pt x="10" y="8"/>
                    <a:pt x="11" y="9"/>
                    <a:pt x="12" y="10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4" y="13"/>
                    <a:pt x="14" y="14"/>
                    <a:pt x="15" y="15"/>
                  </a:cubicBezTo>
                  <a:cubicBezTo>
                    <a:pt x="16" y="17"/>
                    <a:pt x="17" y="19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1"/>
                    <a:pt x="18" y="21"/>
                  </a:cubicBezTo>
                  <a:cubicBezTo>
                    <a:pt x="15" y="15"/>
                    <a:pt x="11" y="9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10" y="7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3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6" y="3"/>
                    <a:pt x="8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5"/>
                    <a:pt x="6" y="2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3"/>
                    <a:pt x="7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5"/>
                    <a:pt x="7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4"/>
                    <a:pt x="7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6"/>
                    <a:pt x="5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4"/>
                    <a:pt x="6" y="6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3" y="5"/>
                    <a:pt x="4" y="6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7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6"/>
                    <a:pt x="4" y="8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5" y="9"/>
                    <a:pt x="7" y="13"/>
                  </a:cubicBezTo>
                  <a:cubicBezTo>
                    <a:pt x="9" y="16"/>
                    <a:pt x="11" y="20"/>
                    <a:pt x="12" y="24"/>
                  </a:cubicBezTo>
                  <a:cubicBezTo>
                    <a:pt x="13" y="25"/>
                    <a:pt x="13" y="26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7"/>
                    <a:pt x="12" y="25"/>
                    <a:pt x="11" y="23"/>
                  </a:cubicBezTo>
                  <a:cubicBezTo>
                    <a:pt x="11" y="22"/>
                    <a:pt x="10" y="20"/>
                    <a:pt x="9" y="19"/>
                  </a:cubicBezTo>
                  <a:cubicBezTo>
                    <a:pt x="9" y="17"/>
                    <a:pt x="8" y="15"/>
                    <a:pt x="7" y="13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8"/>
                    <a:pt x="6" y="9"/>
                  </a:cubicBezTo>
                  <a:cubicBezTo>
                    <a:pt x="7" y="10"/>
                    <a:pt x="8" y="11"/>
                    <a:pt x="8" y="13"/>
                  </a:cubicBezTo>
                  <a:cubicBezTo>
                    <a:pt x="9" y="13"/>
                    <a:pt x="9" y="14"/>
                    <a:pt x="10" y="15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2" y="20"/>
                    <a:pt x="13" y="22"/>
                    <a:pt x="14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4" y="22"/>
                    <a:pt x="12" y="18"/>
                    <a:pt x="10" y="14"/>
                  </a:cubicBezTo>
                  <a:cubicBezTo>
                    <a:pt x="9" y="13"/>
                    <a:pt x="9" y="13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7" y="9"/>
                    <a:pt x="6" y="8"/>
                    <a:pt x="5" y="7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9"/>
                    <a:pt x="6" y="10"/>
                  </a:cubicBezTo>
                  <a:cubicBezTo>
                    <a:pt x="7" y="12"/>
                    <a:pt x="7" y="14"/>
                    <a:pt x="8" y="16"/>
                  </a:cubicBezTo>
                  <a:cubicBezTo>
                    <a:pt x="9" y="18"/>
                    <a:pt x="9" y="19"/>
                    <a:pt x="10" y="21"/>
                  </a:cubicBezTo>
                  <a:cubicBezTo>
                    <a:pt x="11" y="23"/>
                    <a:pt x="11" y="24"/>
                    <a:pt x="12" y="26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4"/>
                    <a:pt x="11" y="20"/>
                    <a:pt x="10" y="17"/>
                  </a:cubicBezTo>
                  <a:cubicBezTo>
                    <a:pt x="8" y="13"/>
                    <a:pt x="6" y="10"/>
                    <a:pt x="3" y="7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4" y="8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5" y="8"/>
                    <a:pt x="3" y="6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5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3" y="5"/>
                    <a:pt x="2" y="4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6"/>
                    <a:pt x="4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4"/>
                    <a:pt x="6" y="6"/>
                    <a:pt x="8" y="8"/>
                  </a:cubicBezTo>
                  <a:cubicBezTo>
                    <a:pt x="8" y="8"/>
                    <a:pt x="9" y="8"/>
                    <a:pt x="8" y="8"/>
                  </a:cubicBezTo>
                  <a:cubicBezTo>
                    <a:pt x="7" y="6"/>
                    <a:pt x="5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8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5"/>
                    <a:pt x="5" y="3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2"/>
                    <a:pt x="8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5"/>
                    <a:pt x="6" y="3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6" y="3"/>
                    <a:pt x="9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7"/>
                    <a:pt x="8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1" y="9"/>
                    <a:pt x="15" y="15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19"/>
                    <a:pt x="16" y="17"/>
                    <a:pt x="15" y="15"/>
                  </a:cubicBezTo>
                  <a:cubicBezTo>
                    <a:pt x="14" y="14"/>
                    <a:pt x="13" y="12"/>
                    <a:pt x="12" y="10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11" y="7"/>
                    <a:pt x="13" y="10"/>
                    <a:pt x="15" y="14"/>
                  </a:cubicBezTo>
                  <a:cubicBezTo>
                    <a:pt x="16" y="16"/>
                    <a:pt x="17" y="17"/>
                    <a:pt x="17" y="19"/>
                  </a:cubicBezTo>
                  <a:cubicBezTo>
                    <a:pt x="18" y="21"/>
                    <a:pt x="19" y="22"/>
                    <a:pt x="19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19" y="24"/>
                    <a:pt x="19" y="23"/>
                    <a:pt x="18" y="22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19"/>
                    <a:pt x="16" y="17"/>
                    <a:pt x="15" y="16"/>
                  </a:cubicBezTo>
                  <a:cubicBezTo>
                    <a:pt x="13" y="13"/>
                    <a:pt x="11" y="10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2" y="10"/>
                    <a:pt x="13" y="13"/>
                    <a:pt x="15" y="16"/>
                  </a:cubicBezTo>
                  <a:cubicBezTo>
                    <a:pt x="17" y="20"/>
                    <a:pt x="18" y="23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2"/>
                    <a:pt x="16" y="19"/>
                    <a:pt x="14" y="15"/>
                  </a:cubicBezTo>
                  <a:cubicBezTo>
                    <a:pt x="13" y="13"/>
                    <a:pt x="12" y="11"/>
                    <a:pt x="11" y="9"/>
                  </a:cubicBezTo>
                  <a:cubicBezTo>
                    <a:pt x="10" y="9"/>
                    <a:pt x="9" y="8"/>
                    <a:pt x="9" y="7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9" y="9"/>
                    <a:pt x="10" y="11"/>
                  </a:cubicBezTo>
                  <a:cubicBezTo>
                    <a:pt x="11" y="13"/>
                    <a:pt x="12" y="15"/>
                    <a:pt x="13" y="16"/>
                  </a:cubicBezTo>
                  <a:cubicBezTo>
                    <a:pt x="15" y="20"/>
                    <a:pt x="17" y="24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0"/>
                    <a:pt x="18" y="30"/>
                    <a:pt x="19" y="30"/>
                  </a:cubicBezTo>
                  <a:cubicBezTo>
                    <a:pt x="16" y="26"/>
                    <a:pt x="15" y="23"/>
                    <a:pt x="14" y="19"/>
                  </a:cubicBezTo>
                  <a:cubicBezTo>
                    <a:pt x="12" y="15"/>
                    <a:pt x="9" y="12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11" y="15"/>
                    <a:pt x="13" y="19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6" y="25"/>
                    <a:pt x="16" y="26"/>
                    <a:pt x="17" y="27"/>
                  </a:cubicBezTo>
                  <a:cubicBezTo>
                    <a:pt x="17" y="28"/>
                    <a:pt x="17" y="28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6"/>
                    <a:pt x="14" y="22"/>
                    <a:pt x="12" y="19"/>
                  </a:cubicBezTo>
                  <a:cubicBezTo>
                    <a:pt x="12" y="17"/>
                    <a:pt x="10" y="15"/>
                    <a:pt x="9" y="13"/>
                  </a:cubicBezTo>
                  <a:cubicBezTo>
                    <a:pt x="8" y="12"/>
                    <a:pt x="7" y="10"/>
                    <a:pt x="6" y="8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3" y="6"/>
                    <a:pt x="4" y="6"/>
                  </a:cubicBezTo>
                  <a:cubicBezTo>
                    <a:pt x="5" y="10"/>
                    <a:pt x="8" y="13"/>
                    <a:pt x="10" y="17"/>
                  </a:cubicBezTo>
                  <a:cubicBezTo>
                    <a:pt x="11" y="19"/>
                    <a:pt x="11" y="21"/>
                    <a:pt x="12" y="23"/>
                  </a:cubicBezTo>
                  <a:cubicBezTo>
                    <a:pt x="13" y="25"/>
                    <a:pt x="14" y="27"/>
                    <a:pt x="15" y="29"/>
                  </a:cubicBezTo>
                  <a:cubicBezTo>
                    <a:pt x="15" y="30"/>
                    <a:pt x="15" y="31"/>
                    <a:pt x="16" y="33"/>
                  </a:cubicBezTo>
                  <a:cubicBezTo>
                    <a:pt x="16" y="33"/>
                    <a:pt x="16" y="33"/>
                    <a:pt x="16" y="32"/>
                  </a:cubicBezTo>
                  <a:cubicBezTo>
                    <a:pt x="15" y="24"/>
                    <a:pt x="11" y="17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8" y="11"/>
                    <a:pt x="8" y="12"/>
                    <a:pt x="9" y="13"/>
                  </a:cubicBezTo>
                  <a:cubicBezTo>
                    <a:pt x="10" y="14"/>
                    <a:pt x="10" y="16"/>
                    <a:pt x="11" y="17"/>
                  </a:cubicBezTo>
                  <a:cubicBezTo>
                    <a:pt x="12" y="20"/>
                    <a:pt x="13" y="23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2781300" y="3352801"/>
              <a:ext cx="433388" cy="593725"/>
            </a:xfrm>
            <a:custGeom>
              <a:avLst/>
              <a:gdLst>
                <a:gd name="T0" fmla="*/ 12 w 19"/>
                <a:gd name="T1" fmla="*/ 19 h 26"/>
                <a:gd name="T2" fmla="*/ 9 w 19"/>
                <a:gd name="T3" fmla="*/ 13 h 26"/>
                <a:gd name="T4" fmla="*/ 4 w 19"/>
                <a:gd name="T5" fmla="*/ 6 h 26"/>
                <a:gd name="T6" fmla="*/ 10 w 19"/>
                <a:gd name="T7" fmla="*/ 14 h 26"/>
                <a:gd name="T8" fmla="*/ 15 w 19"/>
                <a:gd name="T9" fmla="*/ 26 h 26"/>
                <a:gd name="T10" fmla="*/ 13 w 19"/>
                <a:gd name="T11" fmla="*/ 21 h 26"/>
                <a:gd name="T12" fmla="*/ 4 w 19"/>
                <a:gd name="T13" fmla="*/ 5 h 26"/>
                <a:gd name="T14" fmla="*/ 16 w 19"/>
                <a:gd name="T15" fmla="*/ 24 h 26"/>
                <a:gd name="T16" fmla="*/ 10 w 19"/>
                <a:gd name="T17" fmla="*/ 9 h 26"/>
                <a:gd name="T18" fmla="*/ 18 w 19"/>
                <a:gd name="T19" fmla="*/ 25 h 26"/>
                <a:gd name="T20" fmla="*/ 10 w 19"/>
                <a:gd name="T21" fmla="*/ 9 h 26"/>
                <a:gd name="T22" fmla="*/ 16 w 19"/>
                <a:gd name="T23" fmla="*/ 20 h 26"/>
                <a:gd name="T24" fmla="*/ 9 w 19"/>
                <a:gd name="T25" fmla="*/ 6 h 26"/>
                <a:gd name="T26" fmla="*/ 6 w 19"/>
                <a:gd name="T27" fmla="*/ 3 h 26"/>
                <a:gd name="T28" fmla="*/ 10 w 19"/>
                <a:gd name="T29" fmla="*/ 8 h 26"/>
                <a:gd name="T30" fmla="*/ 7 w 19"/>
                <a:gd name="T31" fmla="*/ 6 h 26"/>
                <a:gd name="T32" fmla="*/ 3 w 19"/>
                <a:gd name="T33" fmla="*/ 1 h 26"/>
                <a:gd name="T34" fmla="*/ 2 w 19"/>
                <a:gd name="T35" fmla="*/ 1 h 26"/>
                <a:gd name="T36" fmla="*/ 6 w 19"/>
                <a:gd name="T37" fmla="*/ 7 h 26"/>
                <a:gd name="T38" fmla="*/ 4 w 19"/>
                <a:gd name="T39" fmla="*/ 6 h 26"/>
                <a:gd name="T40" fmla="*/ 0 w 19"/>
                <a:gd name="T41" fmla="*/ 2 h 26"/>
                <a:gd name="T42" fmla="*/ 1 w 19"/>
                <a:gd name="T43" fmla="*/ 1 h 26"/>
                <a:gd name="T44" fmla="*/ 5 w 19"/>
                <a:gd name="T45" fmla="*/ 6 h 26"/>
                <a:gd name="T46" fmla="*/ 2 w 19"/>
                <a:gd name="T47" fmla="*/ 0 h 26"/>
                <a:gd name="T48" fmla="*/ 2 w 19"/>
                <a:gd name="T49" fmla="*/ 0 h 26"/>
                <a:gd name="T50" fmla="*/ 5 w 19"/>
                <a:gd name="T51" fmla="*/ 6 h 26"/>
                <a:gd name="T52" fmla="*/ 0 w 19"/>
                <a:gd name="T53" fmla="*/ 2 h 26"/>
                <a:gd name="T54" fmla="*/ 0 w 19"/>
                <a:gd name="T55" fmla="*/ 2 h 26"/>
                <a:gd name="T56" fmla="*/ 5 w 19"/>
                <a:gd name="T57" fmla="*/ 6 h 26"/>
                <a:gd name="T58" fmla="*/ 6 w 19"/>
                <a:gd name="T59" fmla="*/ 7 h 26"/>
                <a:gd name="T60" fmla="*/ 2 w 19"/>
                <a:gd name="T61" fmla="*/ 2 h 26"/>
                <a:gd name="T62" fmla="*/ 3 w 19"/>
                <a:gd name="T63" fmla="*/ 0 h 26"/>
                <a:gd name="T64" fmla="*/ 7 w 19"/>
                <a:gd name="T65" fmla="*/ 5 h 26"/>
                <a:gd name="T66" fmla="*/ 10 w 19"/>
                <a:gd name="T67" fmla="*/ 8 h 26"/>
                <a:gd name="T68" fmla="*/ 7 w 19"/>
                <a:gd name="T69" fmla="*/ 3 h 26"/>
                <a:gd name="T70" fmla="*/ 12 w 19"/>
                <a:gd name="T71" fmla="*/ 13 h 26"/>
                <a:gd name="T72" fmla="*/ 17 w 19"/>
                <a:gd name="T73" fmla="*/ 25 h 26"/>
                <a:gd name="T74" fmla="*/ 10 w 19"/>
                <a:gd name="T75" fmla="*/ 9 h 26"/>
                <a:gd name="T76" fmla="*/ 18 w 19"/>
                <a:gd name="T77" fmla="*/ 25 h 26"/>
                <a:gd name="T78" fmla="*/ 17 w 19"/>
                <a:gd name="T79" fmla="*/ 26 h 26"/>
                <a:gd name="T80" fmla="*/ 15 w 19"/>
                <a:gd name="T81" fmla="*/ 21 h 26"/>
                <a:gd name="T82" fmla="*/ 5 w 19"/>
                <a:gd name="T83" fmla="*/ 5 h 26"/>
                <a:gd name="T84" fmla="*/ 13 w 19"/>
                <a:gd name="T85" fmla="*/ 21 h 26"/>
                <a:gd name="T86" fmla="*/ 16 w 19"/>
                <a:gd name="T87" fmla="*/ 26 h 26"/>
                <a:gd name="T88" fmla="*/ 8 w 19"/>
                <a:gd name="T89" fmla="*/ 10 h 26"/>
                <a:gd name="T90" fmla="*/ 4 w 19"/>
                <a:gd name="T91" fmla="*/ 5 h 26"/>
                <a:gd name="T92" fmla="*/ 14 w 19"/>
                <a:gd name="T93" fmla="*/ 23 h 26"/>
                <a:gd name="T94" fmla="*/ 10 w 19"/>
                <a:gd name="T9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26">
                  <a:moveTo>
                    <a:pt x="5" y="9"/>
                  </a:moveTo>
                  <a:cubicBezTo>
                    <a:pt x="7" y="11"/>
                    <a:pt x="9" y="13"/>
                    <a:pt x="10" y="15"/>
                  </a:cubicBezTo>
                  <a:cubicBezTo>
                    <a:pt x="11" y="17"/>
                    <a:pt x="11" y="18"/>
                    <a:pt x="12" y="19"/>
                  </a:cubicBezTo>
                  <a:cubicBezTo>
                    <a:pt x="13" y="20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1" y="17"/>
                    <a:pt x="9" y="13"/>
                  </a:cubicBezTo>
                  <a:cubicBezTo>
                    <a:pt x="8" y="12"/>
                    <a:pt x="7" y="11"/>
                    <a:pt x="6" y="10"/>
                  </a:cubicBezTo>
                  <a:cubicBezTo>
                    <a:pt x="5" y="8"/>
                    <a:pt x="4" y="7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6" y="8"/>
                    <a:pt x="6" y="8"/>
                    <a:pt x="7" y="9"/>
                  </a:cubicBezTo>
                  <a:cubicBezTo>
                    <a:pt x="8" y="10"/>
                    <a:pt x="9" y="12"/>
                    <a:pt x="10" y="14"/>
                  </a:cubicBezTo>
                  <a:cubicBezTo>
                    <a:pt x="11" y="16"/>
                    <a:pt x="12" y="17"/>
                    <a:pt x="13" y="19"/>
                  </a:cubicBezTo>
                  <a:cubicBezTo>
                    <a:pt x="14" y="21"/>
                    <a:pt x="15" y="23"/>
                    <a:pt x="15" y="25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5"/>
                    <a:pt x="15" y="24"/>
                    <a:pt x="14" y="24"/>
                  </a:cubicBezTo>
                  <a:cubicBezTo>
                    <a:pt x="14" y="23"/>
                    <a:pt x="14" y="22"/>
                    <a:pt x="13" y="21"/>
                  </a:cubicBezTo>
                  <a:cubicBezTo>
                    <a:pt x="12" y="19"/>
                    <a:pt x="12" y="17"/>
                    <a:pt x="11" y="15"/>
                  </a:cubicBezTo>
                  <a:cubicBezTo>
                    <a:pt x="9" y="12"/>
                    <a:pt x="7" y="8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7" y="8"/>
                    <a:pt x="9" y="12"/>
                    <a:pt x="11" y="15"/>
                  </a:cubicBezTo>
                  <a:cubicBezTo>
                    <a:pt x="13" y="17"/>
                    <a:pt x="14" y="19"/>
                    <a:pt x="15" y="21"/>
                  </a:cubicBezTo>
                  <a:cubicBezTo>
                    <a:pt x="15" y="22"/>
                    <a:pt x="15" y="23"/>
                    <a:pt x="16" y="24"/>
                  </a:cubicBezTo>
                  <a:cubicBezTo>
                    <a:pt x="16" y="24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4" y="21"/>
                    <a:pt x="13" y="15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3" y="14"/>
                    <a:pt x="15" y="21"/>
                    <a:pt x="18" y="26"/>
                  </a:cubicBezTo>
                  <a:cubicBezTo>
                    <a:pt x="18" y="26"/>
                    <a:pt x="19" y="26"/>
                    <a:pt x="18" y="25"/>
                  </a:cubicBezTo>
                  <a:cubicBezTo>
                    <a:pt x="18" y="23"/>
                    <a:pt x="16" y="20"/>
                    <a:pt x="15" y="18"/>
                  </a:cubicBezTo>
                  <a:cubicBezTo>
                    <a:pt x="13" y="15"/>
                    <a:pt x="12" y="12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4"/>
                    <a:pt x="14" y="20"/>
                    <a:pt x="17" y="25"/>
                  </a:cubicBezTo>
                  <a:cubicBezTo>
                    <a:pt x="17" y="26"/>
                    <a:pt x="18" y="26"/>
                    <a:pt x="18" y="25"/>
                  </a:cubicBezTo>
                  <a:cubicBezTo>
                    <a:pt x="17" y="23"/>
                    <a:pt x="16" y="21"/>
                    <a:pt x="16" y="20"/>
                  </a:cubicBezTo>
                  <a:cubicBezTo>
                    <a:pt x="15" y="18"/>
                    <a:pt x="14" y="16"/>
                    <a:pt x="13" y="14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10" y="8"/>
                    <a:pt x="9" y="7"/>
                    <a:pt x="9" y="6"/>
                  </a:cubicBezTo>
                  <a:cubicBezTo>
                    <a:pt x="8" y="5"/>
                    <a:pt x="8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7"/>
                    <a:pt x="9" y="8"/>
                    <a:pt x="10" y="8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8" y="6"/>
                    <a:pt x="7" y="4"/>
                    <a:pt x="5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5" y="3"/>
                    <a:pt x="6" y="4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4" y="2"/>
                    <a:pt x="3" y="0"/>
                  </a:cubicBezTo>
                  <a:cubicBezTo>
                    <a:pt x="3" y="0"/>
                    <a:pt x="2" y="1"/>
                    <a:pt x="3" y="1"/>
                  </a:cubicBezTo>
                  <a:cubicBezTo>
                    <a:pt x="4" y="3"/>
                    <a:pt x="5" y="5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5"/>
                    <a:pt x="4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4"/>
                    <a:pt x="5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4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3" y="5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2" y="3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3"/>
                    <a:pt x="3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2" y="0"/>
                    <a:pt x="1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2" y="3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3" y="5"/>
                    <a:pt x="4" y="6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3" y="5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3" y="4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4"/>
                    <a:pt x="5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3" y="4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4" y="3"/>
                    <a:pt x="5" y="5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4"/>
                    <a:pt x="4" y="2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6" y="4"/>
                    <a:pt x="8" y="6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6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8" y="5"/>
                    <a:pt x="8" y="6"/>
                    <a:pt x="9" y="8"/>
                  </a:cubicBezTo>
                  <a:cubicBezTo>
                    <a:pt x="10" y="9"/>
                    <a:pt x="11" y="11"/>
                    <a:pt x="12" y="13"/>
                  </a:cubicBezTo>
                  <a:cubicBezTo>
                    <a:pt x="13" y="15"/>
                    <a:pt x="14" y="17"/>
                    <a:pt x="15" y="19"/>
                  </a:cubicBezTo>
                  <a:cubicBezTo>
                    <a:pt x="16" y="21"/>
                    <a:pt x="17" y="23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5" y="20"/>
                    <a:pt x="14" y="1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2"/>
                    <a:pt x="13" y="15"/>
                    <a:pt x="14" y="18"/>
                  </a:cubicBezTo>
                  <a:cubicBezTo>
                    <a:pt x="16" y="20"/>
                    <a:pt x="17" y="23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5" y="20"/>
                    <a:pt x="13" y="14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13" y="15"/>
                    <a:pt x="14" y="21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4"/>
                    <a:pt x="16" y="24"/>
                  </a:cubicBezTo>
                  <a:cubicBezTo>
                    <a:pt x="16" y="23"/>
                    <a:pt x="15" y="22"/>
                    <a:pt x="15" y="21"/>
                  </a:cubicBezTo>
                  <a:cubicBezTo>
                    <a:pt x="14" y="19"/>
                    <a:pt x="13" y="17"/>
                    <a:pt x="12" y="15"/>
                  </a:cubicBezTo>
                  <a:cubicBezTo>
                    <a:pt x="10" y="12"/>
                    <a:pt x="7" y="8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7" y="8"/>
                    <a:pt x="9" y="12"/>
                    <a:pt x="10" y="15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2"/>
                    <a:pt x="14" y="23"/>
                    <a:pt x="14" y="24"/>
                  </a:cubicBezTo>
                  <a:cubicBezTo>
                    <a:pt x="14" y="25"/>
                    <a:pt x="15" y="25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4"/>
                    <a:pt x="15" y="22"/>
                    <a:pt x="14" y="20"/>
                  </a:cubicBezTo>
                  <a:cubicBezTo>
                    <a:pt x="13" y="18"/>
                    <a:pt x="12" y="16"/>
                    <a:pt x="11" y="15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7" y="11"/>
                    <a:pt x="9" y="13"/>
                  </a:cubicBezTo>
                  <a:cubicBezTo>
                    <a:pt x="11" y="17"/>
                    <a:pt x="12" y="20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0"/>
                    <a:pt x="12" y="19"/>
                  </a:cubicBezTo>
                  <a:cubicBezTo>
                    <a:pt x="12" y="18"/>
                    <a:pt x="11" y="16"/>
                    <a:pt x="10" y="15"/>
                  </a:cubicBezTo>
                  <a:cubicBezTo>
                    <a:pt x="9" y="13"/>
                    <a:pt x="7" y="11"/>
                    <a:pt x="5" y="9"/>
                  </a:cubicBezTo>
                  <a:cubicBezTo>
                    <a:pt x="5" y="8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2141538" y="3328988"/>
              <a:ext cx="411163" cy="206375"/>
            </a:xfrm>
            <a:custGeom>
              <a:avLst/>
              <a:gdLst>
                <a:gd name="T0" fmla="*/ 4 w 18"/>
                <a:gd name="T1" fmla="*/ 1 h 9"/>
                <a:gd name="T2" fmla="*/ 15 w 18"/>
                <a:gd name="T3" fmla="*/ 4 h 9"/>
                <a:gd name="T4" fmla="*/ 10 w 18"/>
                <a:gd name="T5" fmla="*/ 2 h 9"/>
                <a:gd name="T6" fmla="*/ 16 w 18"/>
                <a:gd name="T7" fmla="*/ 4 h 9"/>
                <a:gd name="T8" fmla="*/ 2 w 18"/>
                <a:gd name="T9" fmla="*/ 0 h 9"/>
                <a:gd name="T10" fmla="*/ 15 w 18"/>
                <a:gd name="T11" fmla="*/ 5 h 9"/>
                <a:gd name="T12" fmla="*/ 1 w 18"/>
                <a:gd name="T13" fmla="*/ 1 h 9"/>
                <a:gd name="T14" fmla="*/ 8 w 18"/>
                <a:gd name="T15" fmla="*/ 1 h 9"/>
                <a:gd name="T16" fmla="*/ 17 w 18"/>
                <a:gd name="T17" fmla="*/ 5 h 9"/>
                <a:gd name="T18" fmla="*/ 4 w 18"/>
                <a:gd name="T19" fmla="*/ 1 h 9"/>
                <a:gd name="T20" fmla="*/ 15 w 18"/>
                <a:gd name="T21" fmla="*/ 5 h 9"/>
                <a:gd name="T22" fmla="*/ 14 w 18"/>
                <a:gd name="T23" fmla="*/ 7 h 9"/>
                <a:gd name="T24" fmla="*/ 1 w 18"/>
                <a:gd name="T25" fmla="*/ 2 h 9"/>
                <a:gd name="T26" fmla="*/ 10 w 18"/>
                <a:gd name="T27" fmla="*/ 5 h 9"/>
                <a:gd name="T28" fmla="*/ 7 w 18"/>
                <a:gd name="T29" fmla="*/ 5 h 9"/>
                <a:gd name="T30" fmla="*/ 13 w 18"/>
                <a:gd name="T31" fmla="*/ 8 h 9"/>
                <a:gd name="T32" fmla="*/ 3 w 18"/>
                <a:gd name="T33" fmla="*/ 4 h 9"/>
                <a:gd name="T34" fmla="*/ 10 w 18"/>
                <a:gd name="T35" fmla="*/ 6 h 9"/>
                <a:gd name="T36" fmla="*/ 14 w 18"/>
                <a:gd name="T37" fmla="*/ 9 h 9"/>
                <a:gd name="T38" fmla="*/ 11 w 18"/>
                <a:gd name="T39" fmla="*/ 6 h 9"/>
                <a:gd name="T40" fmla="*/ 13 w 18"/>
                <a:gd name="T41" fmla="*/ 5 h 9"/>
                <a:gd name="T42" fmla="*/ 17 w 18"/>
                <a:gd name="T43" fmla="*/ 8 h 9"/>
                <a:gd name="T44" fmla="*/ 14 w 18"/>
                <a:gd name="T45" fmla="*/ 5 h 9"/>
                <a:gd name="T46" fmla="*/ 14 w 18"/>
                <a:gd name="T47" fmla="*/ 5 h 9"/>
                <a:gd name="T48" fmla="*/ 15 w 18"/>
                <a:gd name="T49" fmla="*/ 4 h 9"/>
                <a:gd name="T50" fmla="*/ 17 w 18"/>
                <a:gd name="T51" fmla="*/ 6 h 9"/>
                <a:gd name="T52" fmla="*/ 17 w 18"/>
                <a:gd name="T53" fmla="*/ 6 h 9"/>
                <a:gd name="T54" fmla="*/ 15 w 18"/>
                <a:gd name="T55" fmla="*/ 4 h 9"/>
                <a:gd name="T56" fmla="*/ 15 w 18"/>
                <a:gd name="T57" fmla="*/ 5 h 9"/>
                <a:gd name="T58" fmla="*/ 16 w 18"/>
                <a:gd name="T59" fmla="*/ 6 h 9"/>
                <a:gd name="T60" fmla="*/ 16 w 18"/>
                <a:gd name="T61" fmla="*/ 7 h 9"/>
                <a:gd name="T62" fmla="*/ 15 w 18"/>
                <a:gd name="T63" fmla="*/ 5 h 9"/>
                <a:gd name="T64" fmla="*/ 15 w 18"/>
                <a:gd name="T65" fmla="*/ 4 h 9"/>
                <a:gd name="T66" fmla="*/ 17 w 18"/>
                <a:gd name="T67" fmla="*/ 5 h 9"/>
                <a:gd name="T68" fmla="*/ 17 w 18"/>
                <a:gd name="T69" fmla="*/ 6 h 9"/>
                <a:gd name="T70" fmla="*/ 14 w 18"/>
                <a:gd name="T71" fmla="*/ 4 h 9"/>
                <a:gd name="T72" fmla="*/ 14 w 18"/>
                <a:gd name="T73" fmla="*/ 4 h 9"/>
                <a:gd name="T74" fmla="*/ 15 w 18"/>
                <a:gd name="T75" fmla="*/ 5 h 9"/>
                <a:gd name="T76" fmla="*/ 16 w 18"/>
                <a:gd name="T77" fmla="*/ 8 h 9"/>
                <a:gd name="T78" fmla="*/ 13 w 18"/>
                <a:gd name="T79" fmla="*/ 6 h 9"/>
                <a:gd name="T80" fmla="*/ 11 w 18"/>
                <a:gd name="T81" fmla="*/ 5 h 9"/>
                <a:gd name="T82" fmla="*/ 14 w 18"/>
                <a:gd name="T83" fmla="*/ 8 h 9"/>
                <a:gd name="T84" fmla="*/ 10 w 18"/>
                <a:gd name="T85" fmla="*/ 6 h 9"/>
                <a:gd name="T86" fmla="*/ 3 w 18"/>
                <a:gd name="T87" fmla="*/ 4 h 9"/>
                <a:gd name="T88" fmla="*/ 13 w 18"/>
                <a:gd name="T89" fmla="*/ 8 h 9"/>
                <a:gd name="T90" fmla="*/ 7 w 18"/>
                <a:gd name="T91" fmla="*/ 5 h 9"/>
                <a:gd name="T92" fmla="*/ 11 w 18"/>
                <a:gd name="T93" fmla="*/ 5 h 9"/>
                <a:gd name="T94" fmla="*/ 1 w 18"/>
                <a:gd name="T95" fmla="*/ 2 h 9"/>
                <a:gd name="T96" fmla="*/ 15 w 18"/>
                <a:gd name="T97" fmla="*/ 6 h 9"/>
                <a:gd name="T98" fmla="*/ 15 w 18"/>
                <a:gd name="T99" fmla="*/ 6 h 9"/>
                <a:gd name="T100" fmla="*/ 7 w 18"/>
                <a:gd name="T101" fmla="*/ 2 h 9"/>
                <a:gd name="T102" fmla="*/ 17 w 18"/>
                <a:gd name="T103" fmla="*/ 5 h 9"/>
                <a:gd name="T104" fmla="*/ 8 w 18"/>
                <a:gd name="T105" fmla="*/ 1 h 9"/>
                <a:gd name="T106" fmla="*/ 15 w 18"/>
                <a:gd name="T107" fmla="*/ 4 h 9"/>
                <a:gd name="T108" fmla="*/ 9 w 18"/>
                <a:gd name="T109" fmla="*/ 2 h 9"/>
                <a:gd name="T110" fmla="*/ 9 w 18"/>
                <a:gd name="T111" fmla="*/ 1 h 9"/>
                <a:gd name="T112" fmla="*/ 9 w 18"/>
                <a:gd name="T113" fmla="*/ 1 h 9"/>
                <a:gd name="T114" fmla="*/ 13 w 18"/>
                <a:gd name="T115" fmla="*/ 2 h 9"/>
                <a:gd name="T116" fmla="*/ 4 w 18"/>
                <a:gd name="T117" fmla="*/ 1 h 9"/>
                <a:gd name="T118" fmla="*/ 4 w 18"/>
                <a:gd name="T119" fmla="*/ 1 h 9"/>
                <a:gd name="T120" fmla="*/ 14 w 18"/>
                <a:gd name="T12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" h="9">
                  <a:moveTo>
                    <a:pt x="14" y="2"/>
                  </a:moveTo>
                  <a:cubicBezTo>
                    <a:pt x="12" y="2"/>
                    <a:pt x="11" y="1"/>
                    <a:pt x="9" y="1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1"/>
                    <a:pt x="12" y="3"/>
                    <a:pt x="15" y="4"/>
                  </a:cubicBezTo>
                  <a:cubicBezTo>
                    <a:pt x="15" y="4"/>
                    <a:pt x="16" y="4"/>
                    <a:pt x="15" y="4"/>
                  </a:cubicBezTo>
                  <a:cubicBezTo>
                    <a:pt x="12" y="1"/>
                    <a:pt x="8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6" y="1"/>
                    <a:pt x="8" y="1"/>
                    <a:pt x="10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7" y="1"/>
                    <a:pt x="9" y="2"/>
                  </a:cubicBezTo>
                  <a:cubicBezTo>
                    <a:pt x="11" y="2"/>
                    <a:pt x="13" y="3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4"/>
                    <a:pt x="11" y="3"/>
                    <a:pt x="9" y="2"/>
                  </a:cubicBez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5" y="2"/>
                    <a:pt x="11" y="2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3"/>
                    <a:pt x="10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2"/>
                    <a:pt x="11" y="2"/>
                    <a:pt x="13" y="3"/>
                  </a:cubicBezTo>
                  <a:cubicBezTo>
                    <a:pt x="14" y="3"/>
                    <a:pt x="16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3"/>
                    <a:pt x="9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7" y="2"/>
                    <a:pt x="9" y="3"/>
                  </a:cubicBezTo>
                  <a:cubicBezTo>
                    <a:pt x="11" y="4"/>
                    <a:pt x="13" y="4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4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6" y="3"/>
                    <a:pt x="11" y="3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5"/>
                    <a:pt x="6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8" y="4"/>
                    <a:pt x="9" y="5"/>
                    <a:pt x="10" y="5"/>
                  </a:cubicBezTo>
                  <a:cubicBezTo>
                    <a:pt x="12" y="6"/>
                    <a:pt x="13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0" y="5"/>
                    <a:pt x="7" y="5"/>
                  </a:cubicBezTo>
                  <a:cubicBezTo>
                    <a:pt x="5" y="4"/>
                    <a:pt x="3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5" y="6"/>
                    <a:pt x="10" y="5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7"/>
                    <a:pt x="7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5"/>
                    <a:pt x="10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9"/>
                    <a:pt x="15" y="8"/>
                    <a:pt x="14" y="8"/>
                  </a:cubicBezTo>
                  <a:cubicBezTo>
                    <a:pt x="13" y="7"/>
                    <a:pt x="12" y="7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4" y="8"/>
                    <a:pt x="15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7"/>
                    <a:pt x="14" y="6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6" y="7"/>
                    <a:pt x="15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5"/>
                    <a:pt x="15" y="5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6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5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7"/>
                    <a:pt x="16" y="6"/>
                    <a:pt x="17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6" y="6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5" y="6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5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6" y="6"/>
                    <a:pt x="16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6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4" y="6"/>
                    <a:pt x="13" y="5"/>
                  </a:cubicBezTo>
                  <a:cubicBezTo>
                    <a:pt x="13" y="5"/>
                    <a:pt x="12" y="6"/>
                    <a:pt x="13" y="6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2" y="7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2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6"/>
                    <a:pt x="7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5"/>
                    <a:pt x="10" y="7"/>
                    <a:pt x="13" y="8"/>
                  </a:cubicBezTo>
                  <a:cubicBezTo>
                    <a:pt x="13" y="8"/>
                    <a:pt x="14" y="8"/>
                    <a:pt x="13" y="8"/>
                  </a:cubicBezTo>
                  <a:cubicBezTo>
                    <a:pt x="10" y="4"/>
                    <a:pt x="5" y="5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3" y="3"/>
                    <a:pt x="5" y="4"/>
                    <a:pt x="7" y="5"/>
                  </a:cubicBezTo>
                  <a:cubicBezTo>
                    <a:pt x="10" y="6"/>
                    <a:pt x="12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0" y="5"/>
                    <a:pt x="8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2"/>
                    <a:pt x="10" y="5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1" y="3"/>
                    <a:pt x="6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6" y="2"/>
                    <a:pt x="11" y="4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9" y="1"/>
                    <a:pt x="13" y="4"/>
                    <a:pt x="17" y="5"/>
                  </a:cubicBezTo>
                  <a:cubicBezTo>
                    <a:pt x="17" y="5"/>
                    <a:pt x="18" y="5"/>
                    <a:pt x="17" y="5"/>
                  </a:cubicBezTo>
                  <a:cubicBezTo>
                    <a:pt x="16" y="4"/>
                    <a:pt x="15" y="3"/>
                    <a:pt x="13" y="3"/>
                  </a:cubicBezTo>
                  <a:cubicBezTo>
                    <a:pt x="12" y="2"/>
                    <a:pt x="10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2"/>
                    <a:pt x="13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"/>
                    <a:pt x="6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11" y="3"/>
                    <a:pt x="13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3"/>
                    <a:pt x="11" y="2"/>
                    <a:pt x="9" y="1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2" y="2"/>
                    <a:pt x="14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8" y="1"/>
                    <a:pt x="12" y="1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3"/>
                    <a:pt x="8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2"/>
                    <a:pt x="11" y="1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2484438" y="3443288"/>
              <a:ext cx="68263" cy="69850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2 h 3"/>
                <a:gd name="T4" fmla="*/ 0 w 3"/>
                <a:gd name="T5" fmla="*/ 2 h 3"/>
                <a:gd name="T6" fmla="*/ 2 w 3"/>
                <a:gd name="T7" fmla="*/ 0 h 3"/>
                <a:gd name="T8" fmla="*/ 2 w 3"/>
                <a:gd name="T9" fmla="*/ 0 h 3"/>
                <a:gd name="T10" fmla="*/ 1 w 3"/>
                <a:gd name="T11" fmla="*/ 2 h 3"/>
                <a:gd name="T12" fmla="*/ 0 w 3"/>
                <a:gd name="T13" fmla="*/ 3 h 3"/>
                <a:gd name="T14" fmla="*/ 0 w 3"/>
                <a:gd name="T15" fmla="*/ 3 h 3"/>
                <a:gd name="T16" fmla="*/ 2 w 3"/>
                <a:gd name="T17" fmla="*/ 1 h 3"/>
                <a:gd name="T18" fmla="*/ 2 w 3"/>
                <a:gd name="T19" fmla="*/ 1 h 3"/>
                <a:gd name="T20" fmla="*/ 1 w 3"/>
                <a:gd name="T21" fmla="*/ 2 h 3"/>
                <a:gd name="T22" fmla="*/ 0 w 3"/>
                <a:gd name="T23" fmla="*/ 3 h 3"/>
                <a:gd name="T24" fmla="*/ 0 w 3"/>
                <a:gd name="T25" fmla="*/ 3 h 3"/>
                <a:gd name="T26" fmla="*/ 0 w 3"/>
                <a:gd name="T27" fmla="*/ 2 h 3"/>
                <a:gd name="T28" fmla="*/ 0 w 3"/>
                <a:gd name="T29" fmla="*/ 2 h 3"/>
                <a:gd name="T30" fmla="*/ 0 w 3"/>
                <a:gd name="T31" fmla="*/ 3 h 3"/>
                <a:gd name="T32" fmla="*/ 0 w 3"/>
                <a:gd name="T33" fmla="*/ 3 h 3"/>
                <a:gd name="T34" fmla="*/ 2 w 3"/>
                <a:gd name="T35" fmla="*/ 2 h 3"/>
                <a:gd name="T36" fmla="*/ 2 w 3"/>
                <a:gd name="T37" fmla="*/ 1 h 3"/>
                <a:gd name="T38" fmla="*/ 2 w 3"/>
                <a:gd name="T39" fmla="*/ 1 h 3"/>
                <a:gd name="T40" fmla="*/ 0 w 3"/>
                <a:gd name="T41" fmla="*/ 3 h 3"/>
                <a:gd name="T42" fmla="*/ 0 w 3"/>
                <a:gd name="T43" fmla="*/ 3 h 3"/>
                <a:gd name="T44" fmla="*/ 2 w 3"/>
                <a:gd name="T45" fmla="*/ 0 h 3"/>
                <a:gd name="T46" fmla="*/ 2 w 3"/>
                <a:gd name="T47" fmla="*/ 0 h 3"/>
                <a:gd name="T48" fmla="*/ 0 w 3"/>
                <a:gd name="T49" fmla="*/ 2 h 3"/>
                <a:gd name="T50" fmla="*/ 0 w 3"/>
                <a:gd name="T51" fmla="*/ 2 h 3"/>
                <a:gd name="T52" fmla="*/ 1 w 3"/>
                <a:gd name="T53" fmla="*/ 1 h 3"/>
                <a:gd name="T54" fmla="*/ 0 w 3"/>
                <a:gd name="T5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1981200" y="3328988"/>
              <a:ext cx="366713" cy="366713"/>
            </a:xfrm>
            <a:custGeom>
              <a:avLst/>
              <a:gdLst>
                <a:gd name="T0" fmla="*/ 15 w 16"/>
                <a:gd name="T1" fmla="*/ 6 h 16"/>
                <a:gd name="T2" fmla="*/ 13 w 16"/>
                <a:gd name="T3" fmla="*/ 5 h 16"/>
                <a:gd name="T4" fmla="*/ 6 w 16"/>
                <a:gd name="T5" fmla="*/ 7 h 16"/>
                <a:gd name="T6" fmla="*/ 6 w 16"/>
                <a:gd name="T7" fmla="*/ 6 h 16"/>
                <a:gd name="T8" fmla="*/ 11 w 16"/>
                <a:gd name="T9" fmla="*/ 3 h 16"/>
                <a:gd name="T10" fmla="*/ 8 w 16"/>
                <a:gd name="T11" fmla="*/ 4 h 16"/>
                <a:gd name="T12" fmla="*/ 4 w 16"/>
                <a:gd name="T13" fmla="*/ 5 h 16"/>
                <a:gd name="T14" fmla="*/ 8 w 16"/>
                <a:gd name="T15" fmla="*/ 2 h 16"/>
                <a:gd name="T16" fmla="*/ 5 w 16"/>
                <a:gd name="T17" fmla="*/ 4 h 16"/>
                <a:gd name="T18" fmla="*/ 2 w 16"/>
                <a:gd name="T19" fmla="*/ 4 h 16"/>
                <a:gd name="T20" fmla="*/ 4 w 16"/>
                <a:gd name="T21" fmla="*/ 1 h 16"/>
                <a:gd name="T22" fmla="*/ 9 w 16"/>
                <a:gd name="T23" fmla="*/ 2 h 16"/>
                <a:gd name="T24" fmla="*/ 4 w 16"/>
                <a:gd name="T25" fmla="*/ 2 h 16"/>
                <a:gd name="T26" fmla="*/ 9 w 16"/>
                <a:gd name="T27" fmla="*/ 1 h 16"/>
                <a:gd name="T28" fmla="*/ 8 w 16"/>
                <a:gd name="T29" fmla="*/ 6 h 16"/>
                <a:gd name="T30" fmla="*/ 7 w 16"/>
                <a:gd name="T31" fmla="*/ 2 h 16"/>
                <a:gd name="T32" fmla="*/ 12 w 16"/>
                <a:gd name="T33" fmla="*/ 5 h 16"/>
                <a:gd name="T34" fmla="*/ 6 w 16"/>
                <a:gd name="T35" fmla="*/ 6 h 16"/>
                <a:gd name="T36" fmla="*/ 5 w 16"/>
                <a:gd name="T37" fmla="*/ 4 h 16"/>
                <a:gd name="T38" fmla="*/ 10 w 16"/>
                <a:gd name="T39" fmla="*/ 7 h 16"/>
                <a:gd name="T40" fmla="*/ 4 w 16"/>
                <a:gd name="T41" fmla="*/ 8 h 16"/>
                <a:gd name="T42" fmla="*/ 2 w 16"/>
                <a:gd name="T43" fmla="*/ 7 h 16"/>
                <a:gd name="T44" fmla="*/ 4 w 16"/>
                <a:gd name="T45" fmla="*/ 7 h 16"/>
                <a:gd name="T46" fmla="*/ 3 w 16"/>
                <a:gd name="T47" fmla="*/ 9 h 16"/>
                <a:gd name="T48" fmla="*/ 0 w 16"/>
                <a:gd name="T49" fmla="*/ 7 h 16"/>
                <a:gd name="T50" fmla="*/ 8 w 16"/>
                <a:gd name="T51" fmla="*/ 7 h 16"/>
                <a:gd name="T52" fmla="*/ 9 w 16"/>
                <a:gd name="T53" fmla="*/ 6 h 16"/>
                <a:gd name="T54" fmla="*/ 6 w 16"/>
                <a:gd name="T55" fmla="*/ 7 h 16"/>
                <a:gd name="T56" fmla="*/ 5 w 16"/>
                <a:gd name="T57" fmla="*/ 7 h 16"/>
                <a:gd name="T58" fmla="*/ 5 w 16"/>
                <a:gd name="T59" fmla="*/ 15 h 16"/>
                <a:gd name="T60" fmla="*/ 6 w 16"/>
                <a:gd name="T61" fmla="*/ 15 h 16"/>
                <a:gd name="T62" fmla="*/ 5 w 16"/>
                <a:gd name="T63" fmla="*/ 15 h 16"/>
                <a:gd name="T64" fmla="*/ 6 w 16"/>
                <a:gd name="T65" fmla="*/ 12 h 16"/>
                <a:gd name="T66" fmla="*/ 6 w 16"/>
                <a:gd name="T67" fmla="*/ 11 h 16"/>
                <a:gd name="T68" fmla="*/ 5 w 16"/>
                <a:gd name="T69" fmla="*/ 11 h 16"/>
                <a:gd name="T70" fmla="*/ 6 w 16"/>
                <a:gd name="T71" fmla="*/ 5 h 16"/>
                <a:gd name="T72" fmla="*/ 5 w 16"/>
                <a:gd name="T73" fmla="*/ 7 h 16"/>
                <a:gd name="T74" fmla="*/ 1 w 16"/>
                <a:gd name="T75" fmla="*/ 7 h 16"/>
                <a:gd name="T76" fmla="*/ 7 w 16"/>
                <a:gd name="T77" fmla="*/ 8 h 16"/>
                <a:gd name="T78" fmla="*/ 6 w 16"/>
                <a:gd name="T79" fmla="*/ 7 h 16"/>
                <a:gd name="T80" fmla="*/ 3 w 16"/>
                <a:gd name="T81" fmla="*/ 5 h 16"/>
                <a:gd name="T82" fmla="*/ 6 w 16"/>
                <a:gd name="T83" fmla="*/ 7 h 16"/>
                <a:gd name="T84" fmla="*/ 11 w 16"/>
                <a:gd name="T85" fmla="*/ 5 h 16"/>
                <a:gd name="T86" fmla="*/ 10 w 16"/>
                <a:gd name="T87" fmla="*/ 4 h 16"/>
                <a:gd name="T88" fmla="*/ 6 w 16"/>
                <a:gd name="T89" fmla="*/ 4 h 16"/>
                <a:gd name="T90" fmla="*/ 12 w 16"/>
                <a:gd name="T91" fmla="*/ 4 h 16"/>
                <a:gd name="T92" fmla="*/ 3 w 16"/>
                <a:gd name="T93" fmla="*/ 2 h 16"/>
                <a:gd name="T94" fmla="*/ 4 w 16"/>
                <a:gd name="T95" fmla="*/ 4 h 16"/>
                <a:gd name="T96" fmla="*/ 9 w 16"/>
                <a:gd name="T97" fmla="*/ 2 h 16"/>
                <a:gd name="T98" fmla="*/ 2 w 16"/>
                <a:gd name="T99" fmla="*/ 4 h 16"/>
                <a:gd name="T100" fmla="*/ 4 w 16"/>
                <a:gd name="T101" fmla="*/ 5 h 16"/>
                <a:gd name="T102" fmla="*/ 5 w 16"/>
                <a:gd name="T103" fmla="*/ 2 h 16"/>
                <a:gd name="T104" fmla="*/ 2 w 16"/>
                <a:gd name="T105" fmla="*/ 6 h 16"/>
                <a:gd name="T106" fmla="*/ 7 w 16"/>
                <a:gd name="T107" fmla="*/ 3 h 16"/>
                <a:gd name="T108" fmla="*/ 6 w 16"/>
                <a:gd name="T109" fmla="*/ 3 h 16"/>
                <a:gd name="T110" fmla="*/ 5 w 16"/>
                <a:gd name="T111" fmla="*/ 6 h 16"/>
                <a:gd name="T112" fmla="*/ 13 w 16"/>
                <a:gd name="T113" fmla="*/ 3 h 16"/>
                <a:gd name="T114" fmla="*/ 14 w 16"/>
                <a:gd name="T115" fmla="*/ 4 h 16"/>
                <a:gd name="T116" fmla="*/ 10 w 16"/>
                <a:gd name="T117" fmla="*/ 5 h 16"/>
                <a:gd name="T118" fmla="*/ 6 w 16"/>
                <a:gd name="T119" fmla="*/ 8 h 16"/>
                <a:gd name="T120" fmla="*/ 8 w 16"/>
                <a:gd name="T1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16">
                  <a:moveTo>
                    <a:pt x="16" y="6"/>
                  </a:moveTo>
                  <a:cubicBezTo>
                    <a:pt x="13" y="5"/>
                    <a:pt x="10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5"/>
                    <a:pt x="8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9" y="6"/>
                    <a:pt x="10" y="6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4"/>
                    <a:pt x="12" y="4"/>
                    <a:pt x="10" y="4"/>
                  </a:cubicBezTo>
                  <a:cubicBezTo>
                    <a:pt x="8" y="5"/>
                    <a:pt x="6" y="5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11" y="4"/>
                    <a:pt x="12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1" y="3"/>
                    <a:pt x="9" y="4"/>
                  </a:cubicBezTo>
                  <a:cubicBezTo>
                    <a:pt x="8" y="4"/>
                    <a:pt x="6" y="4"/>
                    <a:pt x="6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0" y="4"/>
                    <a:pt x="12" y="4"/>
                    <a:pt x="13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4"/>
                    <a:pt x="6" y="4"/>
                    <a:pt x="7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2" y="3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6"/>
                    <a:pt x="7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6"/>
                    <a:pt x="11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7"/>
                    <a:pt x="10" y="7"/>
                    <a:pt x="11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6"/>
                    <a:pt x="9" y="5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7"/>
                    <a:pt x="4" y="7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4" y="6"/>
                    <a:pt x="6" y="6"/>
                  </a:cubicBezTo>
                  <a:cubicBezTo>
                    <a:pt x="8" y="5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4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4" y="13"/>
                    <a:pt x="5" y="10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10"/>
                    <a:pt x="4" y="12"/>
                  </a:cubicBezTo>
                  <a:cubicBezTo>
                    <a:pt x="4" y="13"/>
                    <a:pt x="5" y="14"/>
                    <a:pt x="5" y="15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5" y="14"/>
                    <a:pt x="4" y="13"/>
                    <a:pt x="4" y="12"/>
                  </a:cubicBezTo>
                  <a:cubicBezTo>
                    <a:pt x="4" y="10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10"/>
                    <a:pt x="3" y="13"/>
                    <a:pt x="4" y="15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5" y="14"/>
                    <a:pt x="4" y="13"/>
                    <a:pt x="4" y="11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4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5" y="9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5" y="10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5"/>
                    <a:pt x="9" y="6"/>
                  </a:cubicBezTo>
                  <a:cubicBezTo>
                    <a:pt x="7" y="7"/>
                    <a:pt x="6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6" y="9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9" y="7"/>
                    <a:pt x="11" y="6"/>
                    <a:pt x="11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4"/>
                    <a:pt x="8" y="5"/>
                    <a:pt x="6" y="5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4" y="9"/>
                    <a:pt x="4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7" y="4"/>
                    <a:pt x="9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8" y="3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3" y="4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3" y="4"/>
                    <a:pt x="2" y="5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2"/>
                    <a:pt x="9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4"/>
                    <a:pt x="9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8" y="4"/>
                    <a:pt x="10" y="4"/>
                  </a:cubicBezTo>
                  <a:cubicBezTo>
                    <a:pt x="11" y="4"/>
                    <a:pt x="13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4"/>
                    <a:pt x="11" y="4"/>
                    <a:pt x="9" y="5"/>
                  </a:cubicBezTo>
                  <a:cubicBezTo>
                    <a:pt x="8" y="5"/>
                    <a:pt x="7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2" y="4"/>
                    <a:pt x="14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6"/>
                    <a:pt x="8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6"/>
                    <a:pt x="12" y="5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0" y="5"/>
                    <a:pt x="9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13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2005013" y="3467101"/>
              <a:ext cx="708025" cy="663575"/>
            </a:xfrm>
            <a:custGeom>
              <a:avLst/>
              <a:gdLst>
                <a:gd name="T0" fmla="*/ 2 w 31"/>
                <a:gd name="T1" fmla="*/ 0 h 29"/>
                <a:gd name="T2" fmla="*/ 3 w 31"/>
                <a:gd name="T3" fmla="*/ 2 h 29"/>
                <a:gd name="T4" fmla="*/ 6 w 31"/>
                <a:gd name="T5" fmla="*/ 12 h 29"/>
                <a:gd name="T6" fmla="*/ 1 w 31"/>
                <a:gd name="T7" fmla="*/ 9 h 29"/>
                <a:gd name="T8" fmla="*/ 1 w 31"/>
                <a:gd name="T9" fmla="*/ 9 h 29"/>
                <a:gd name="T10" fmla="*/ 1 w 31"/>
                <a:gd name="T11" fmla="*/ 7 h 29"/>
                <a:gd name="T12" fmla="*/ 0 w 31"/>
                <a:gd name="T13" fmla="*/ 7 h 29"/>
                <a:gd name="T14" fmla="*/ 1 w 31"/>
                <a:gd name="T15" fmla="*/ 10 h 29"/>
                <a:gd name="T16" fmla="*/ 7 w 31"/>
                <a:gd name="T17" fmla="*/ 15 h 29"/>
                <a:gd name="T18" fmla="*/ 10 w 31"/>
                <a:gd name="T19" fmla="*/ 17 h 29"/>
                <a:gd name="T20" fmla="*/ 11 w 31"/>
                <a:gd name="T21" fmla="*/ 20 h 29"/>
                <a:gd name="T22" fmla="*/ 8 w 31"/>
                <a:gd name="T23" fmla="*/ 14 h 29"/>
                <a:gd name="T24" fmla="*/ 2 w 31"/>
                <a:gd name="T25" fmla="*/ 9 h 29"/>
                <a:gd name="T26" fmla="*/ 11 w 31"/>
                <a:gd name="T27" fmla="*/ 18 h 29"/>
                <a:gd name="T28" fmla="*/ 18 w 31"/>
                <a:gd name="T29" fmla="*/ 25 h 29"/>
                <a:gd name="T30" fmla="*/ 19 w 31"/>
                <a:gd name="T31" fmla="*/ 26 h 29"/>
                <a:gd name="T32" fmla="*/ 12 w 31"/>
                <a:gd name="T33" fmla="*/ 21 h 29"/>
                <a:gd name="T34" fmla="*/ 23 w 31"/>
                <a:gd name="T35" fmla="*/ 23 h 29"/>
                <a:gd name="T36" fmla="*/ 19 w 31"/>
                <a:gd name="T37" fmla="*/ 20 h 29"/>
                <a:gd name="T38" fmla="*/ 18 w 31"/>
                <a:gd name="T39" fmla="*/ 20 h 29"/>
                <a:gd name="T40" fmla="*/ 15 w 31"/>
                <a:gd name="T41" fmla="*/ 21 h 29"/>
                <a:gd name="T42" fmla="*/ 17 w 31"/>
                <a:gd name="T43" fmla="*/ 24 h 29"/>
                <a:gd name="T44" fmla="*/ 25 w 31"/>
                <a:gd name="T45" fmla="*/ 27 h 29"/>
                <a:gd name="T46" fmla="*/ 24 w 31"/>
                <a:gd name="T47" fmla="*/ 28 h 29"/>
                <a:gd name="T48" fmla="*/ 27 w 31"/>
                <a:gd name="T49" fmla="*/ 27 h 29"/>
                <a:gd name="T50" fmla="*/ 28 w 31"/>
                <a:gd name="T51" fmla="*/ 26 h 29"/>
                <a:gd name="T52" fmla="*/ 30 w 31"/>
                <a:gd name="T53" fmla="*/ 24 h 29"/>
                <a:gd name="T54" fmla="*/ 22 w 31"/>
                <a:gd name="T55" fmla="*/ 25 h 29"/>
                <a:gd name="T56" fmla="*/ 24 w 31"/>
                <a:gd name="T57" fmla="*/ 22 h 29"/>
                <a:gd name="T58" fmla="*/ 22 w 31"/>
                <a:gd name="T59" fmla="*/ 25 h 29"/>
                <a:gd name="T60" fmla="*/ 24 w 31"/>
                <a:gd name="T61" fmla="*/ 26 h 29"/>
                <a:gd name="T62" fmla="*/ 31 w 31"/>
                <a:gd name="T63" fmla="*/ 25 h 29"/>
                <a:gd name="T64" fmla="*/ 30 w 31"/>
                <a:gd name="T65" fmla="*/ 26 h 29"/>
                <a:gd name="T66" fmla="*/ 27 w 31"/>
                <a:gd name="T67" fmla="*/ 28 h 29"/>
                <a:gd name="T68" fmla="*/ 19 w 31"/>
                <a:gd name="T69" fmla="*/ 25 h 29"/>
                <a:gd name="T70" fmla="*/ 20 w 31"/>
                <a:gd name="T71" fmla="*/ 24 h 29"/>
                <a:gd name="T72" fmla="*/ 20 w 31"/>
                <a:gd name="T73" fmla="*/ 23 h 29"/>
                <a:gd name="T74" fmla="*/ 18 w 31"/>
                <a:gd name="T75" fmla="*/ 21 h 29"/>
                <a:gd name="T76" fmla="*/ 14 w 31"/>
                <a:gd name="T77" fmla="*/ 21 h 29"/>
                <a:gd name="T78" fmla="*/ 19 w 31"/>
                <a:gd name="T79" fmla="*/ 22 h 29"/>
                <a:gd name="T80" fmla="*/ 20 w 31"/>
                <a:gd name="T81" fmla="*/ 25 h 29"/>
                <a:gd name="T82" fmla="*/ 17 w 31"/>
                <a:gd name="T83" fmla="*/ 25 h 29"/>
                <a:gd name="T84" fmla="*/ 7 w 31"/>
                <a:gd name="T85" fmla="*/ 20 h 29"/>
                <a:gd name="T86" fmla="*/ 18 w 31"/>
                <a:gd name="T87" fmla="*/ 22 h 29"/>
                <a:gd name="T88" fmla="*/ 10 w 31"/>
                <a:gd name="T89" fmla="*/ 16 h 29"/>
                <a:gd name="T90" fmla="*/ 12 w 31"/>
                <a:gd name="T91" fmla="*/ 19 h 29"/>
                <a:gd name="T92" fmla="*/ 4 w 31"/>
                <a:gd name="T93" fmla="*/ 12 h 29"/>
                <a:gd name="T94" fmla="*/ 8 w 31"/>
                <a:gd name="T95" fmla="*/ 17 h 29"/>
                <a:gd name="T96" fmla="*/ 10 w 31"/>
                <a:gd name="T97" fmla="*/ 20 h 29"/>
                <a:gd name="T98" fmla="*/ 4 w 31"/>
                <a:gd name="T99" fmla="*/ 11 h 29"/>
                <a:gd name="T100" fmla="*/ 1 w 31"/>
                <a:gd name="T101" fmla="*/ 3 h 29"/>
                <a:gd name="T102" fmla="*/ 1 w 31"/>
                <a:gd name="T103" fmla="*/ 2 h 29"/>
                <a:gd name="T104" fmla="*/ 0 w 31"/>
                <a:gd name="T105" fmla="*/ 4 h 29"/>
                <a:gd name="T106" fmla="*/ 2 w 31"/>
                <a:gd name="T107" fmla="*/ 9 h 29"/>
                <a:gd name="T108" fmla="*/ 5 w 31"/>
                <a:gd name="T109" fmla="*/ 12 h 29"/>
                <a:gd name="T110" fmla="*/ 5 w 31"/>
                <a:gd name="T111" fmla="*/ 1 h 29"/>
                <a:gd name="T112" fmla="*/ 3 w 31"/>
                <a:gd name="T113" fmla="*/ 6 h 29"/>
                <a:gd name="T114" fmla="*/ 3 w 31"/>
                <a:gd name="T11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29">
                  <a:moveTo>
                    <a:pt x="2" y="2"/>
                  </a:moveTo>
                  <a:cubicBezTo>
                    <a:pt x="2" y="3"/>
                    <a:pt x="1" y="5"/>
                    <a:pt x="1" y="6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2"/>
                    <a:pt x="2" y="5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4" y="5"/>
                    <a:pt x="4" y="3"/>
                    <a:pt x="3" y="2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5"/>
                    <a:pt x="4" y="7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5" y="9"/>
                    <a:pt x="5" y="7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8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9"/>
                    <a:pt x="6" y="5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5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4" y="1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7"/>
                    <a:pt x="3" y="6"/>
                  </a:cubicBezTo>
                  <a:cubicBezTo>
                    <a:pt x="2" y="5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3" y="8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9"/>
                    <a:pt x="2" y="11"/>
                    <a:pt x="3" y="13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1"/>
                    <a:pt x="4" y="10"/>
                    <a:pt x="3" y="9"/>
                  </a:cubicBezTo>
                  <a:cubicBezTo>
                    <a:pt x="3" y="8"/>
                    <a:pt x="2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7" y="18"/>
                    <a:pt x="8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10" y="18"/>
                    <a:pt x="9" y="17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6" y="13"/>
                    <a:pt x="4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0" y="18"/>
                    <a:pt x="10" y="17"/>
                  </a:cubicBezTo>
                  <a:cubicBezTo>
                    <a:pt x="9" y="16"/>
                    <a:pt x="8" y="15"/>
                    <a:pt x="7" y="14"/>
                  </a:cubicBezTo>
                  <a:cubicBezTo>
                    <a:pt x="7" y="13"/>
                    <a:pt x="6" y="12"/>
                    <a:pt x="5" y="11"/>
                  </a:cubicBezTo>
                  <a:cubicBezTo>
                    <a:pt x="4" y="11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4" y="13"/>
                    <a:pt x="5" y="14"/>
                    <a:pt x="6" y="15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9" y="16"/>
                    <a:pt x="8" y="15"/>
                  </a:cubicBezTo>
                  <a:cubicBezTo>
                    <a:pt x="7" y="13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2"/>
                    <a:pt x="9" y="16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7"/>
                    <a:pt x="10" y="16"/>
                  </a:cubicBezTo>
                  <a:cubicBezTo>
                    <a:pt x="9" y="15"/>
                    <a:pt x="9" y="15"/>
                    <a:pt x="8" y="14"/>
                  </a:cubicBezTo>
                  <a:cubicBezTo>
                    <a:pt x="6" y="12"/>
                    <a:pt x="5" y="10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11"/>
                    <a:pt x="9" y="1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1" y="16"/>
                    <a:pt x="10" y="15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6" y="12"/>
                    <a:pt x="5" y="10"/>
                    <a:pt x="3" y="9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6" y="13"/>
                    <a:pt x="11" y="16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17"/>
                    <a:pt x="7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8" y="16"/>
                    <a:pt x="13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5" y="20"/>
                    <a:pt x="14" y="20"/>
                  </a:cubicBezTo>
                  <a:cubicBezTo>
                    <a:pt x="13" y="19"/>
                    <a:pt x="12" y="19"/>
                    <a:pt x="11" y="18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9"/>
                    <a:pt x="13" y="21"/>
                    <a:pt x="17" y="24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4" y="22"/>
                    <a:pt x="10" y="21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9" y="21"/>
                    <a:pt x="11" y="22"/>
                    <a:pt x="13" y="22"/>
                  </a:cubicBezTo>
                  <a:cubicBezTo>
                    <a:pt x="15" y="23"/>
                    <a:pt x="16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7" y="24"/>
                    <a:pt x="16" y="24"/>
                    <a:pt x="14" y="23"/>
                  </a:cubicBezTo>
                  <a:cubicBezTo>
                    <a:pt x="13" y="22"/>
                    <a:pt x="11" y="22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2"/>
                    <a:pt x="13" y="23"/>
                    <a:pt x="15" y="24"/>
                  </a:cubicBezTo>
                  <a:cubicBezTo>
                    <a:pt x="16" y="25"/>
                    <a:pt x="16" y="25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3"/>
                    <a:pt x="13" y="23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4" y="22"/>
                    <a:pt x="18" y="23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20" y="24"/>
                  </a:cubicBezTo>
                  <a:cubicBezTo>
                    <a:pt x="19" y="24"/>
                    <a:pt x="18" y="24"/>
                    <a:pt x="17" y="23"/>
                  </a:cubicBezTo>
                  <a:cubicBezTo>
                    <a:pt x="16" y="23"/>
                    <a:pt x="15" y="23"/>
                    <a:pt x="15" y="22"/>
                  </a:cubicBezTo>
                  <a:cubicBezTo>
                    <a:pt x="14" y="22"/>
                    <a:pt x="13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6" y="21"/>
                    <a:pt x="20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3"/>
                    <a:pt x="23" y="23"/>
                    <a:pt x="22" y="23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7" y="21"/>
                    <a:pt x="15" y="20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6" y="23"/>
                    <a:pt x="20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20" y="23"/>
                    <a:pt x="19" y="22"/>
                    <a:pt x="18" y="22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14" y="20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7" y="19"/>
                    <a:pt x="18" y="19"/>
                    <a:pt x="19" y="20"/>
                  </a:cubicBezTo>
                  <a:cubicBezTo>
                    <a:pt x="20" y="20"/>
                    <a:pt x="21" y="20"/>
                    <a:pt x="22" y="21"/>
                  </a:cubicBezTo>
                  <a:cubicBezTo>
                    <a:pt x="22" y="21"/>
                    <a:pt x="23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23"/>
                    <a:pt x="20" y="22"/>
                    <a:pt x="18" y="21"/>
                  </a:cubicBezTo>
                  <a:cubicBezTo>
                    <a:pt x="16" y="20"/>
                    <a:pt x="14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9"/>
                    <a:pt x="15" y="19"/>
                  </a:cubicBezTo>
                  <a:cubicBezTo>
                    <a:pt x="16" y="19"/>
                    <a:pt x="17" y="19"/>
                    <a:pt x="18" y="20"/>
                  </a:cubicBezTo>
                  <a:cubicBezTo>
                    <a:pt x="19" y="20"/>
                    <a:pt x="20" y="20"/>
                    <a:pt x="21" y="21"/>
                  </a:cubicBezTo>
                  <a:cubicBezTo>
                    <a:pt x="22" y="21"/>
                    <a:pt x="23" y="21"/>
                    <a:pt x="23" y="22"/>
                  </a:cubicBezTo>
                  <a:cubicBezTo>
                    <a:pt x="24" y="22"/>
                    <a:pt x="23" y="23"/>
                    <a:pt x="23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20" y="21"/>
                    <a:pt x="21" y="21"/>
                    <a:pt x="23" y="22"/>
                  </a:cubicBezTo>
                  <a:cubicBezTo>
                    <a:pt x="23" y="22"/>
                    <a:pt x="25" y="22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1" y="24"/>
                    <a:pt x="19" y="24"/>
                    <a:pt x="18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9" y="24"/>
                    <a:pt x="20" y="24"/>
                    <a:pt x="22" y="24"/>
                  </a:cubicBezTo>
                  <a:cubicBezTo>
                    <a:pt x="23" y="24"/>
                    <a:pt x="25" y="25"/>
                    <a:pt x="26" y="26"/>
                  </a:cubicBezTo>
                  <a:cubicBezTo>
                    <a:pt x="26" y="26"/>
                    <a:pt x="26" y="26"/>
                    <a:pt x="26" y="25"/>
                  </a:cubicBezTo>
                  <a:cubicBezTo>
                    <a:pt x="25" y="26"/>
                    <a:pt x="24" y="26"/>
                    <a:pt x="22" y="26"/>
                  </a:cubicBezTo>
                  <a:cubicBezTo>
                    <a:pt x="21" y="26"/>
                    <a:pt x="20" y="26"/>
                    <a:pt x="19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2" y="26"/>
                    <a:pt x="23" y="26"/>
                  </a:cubicBezTo>
                  <a:cubicBezTo>
                    <a:pt x="23" y="26"/>
                    <a:pt x="24" y="27"/>
                    <a:pt x="25" y="27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7"/>
                    <a:pt x="22" y="27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21" y="26"/>
                    <a:pt x="22" y="26"/>
                    <a:pt x="23" y="27"/>
                  </a:cubicBezTo>
                  <a:cubicBezTo>
                    <a:pt x="24" y="27"/>
                    <a:pt x="25" y="27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6" y="28"/>
                    <a:pt x="25" y="28"/>
                    <a:pt x="24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4" y="28"/>
                    <a:pt x="25" y="28"/>
                    <a:pt x="26" y="28"/>
                  </a:cubicBezTo>
                  <a:cubicBezTo>
                    <a:pt x="27" y="28"/>
                    <a:pt x="28" y="28"/>
                    <a:pt x="28" y="27"/>
                  </a:cubicBezTo>
                  <a:cubicBezTo>
                    <a:pt x="29" y="27"/>
                    <a:pt x="30" y="27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8" y="26"/>
                    <a:pt x="27" y="27"/>
                  </a:cubicBezTo>
                  <a:cubicBezTo>
                    <a:pt x="26" y="27"/>
                    <a:pt x="25" y="28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7" y="29"/>
                    <a:pt x="28" y="28"/>
                    <a:pt x="29" y="28"/>
                  </a:cubicBezTo>
                  <a:cubicBezTo>
                    <a:pt x="29" y="27"/>
                    <a:pt x="30" y="27"/>
                    <a:pt x="30" y="26"/>
                  </a:cubicBezTo>
                  <a:cubicBezTo>
                    <a:pt x="31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8" y="26"/>
                  </a:cubicBezTo>
                  <a:cubicBezTo>
                    <a:pt x="27" y="26"/>
                    <a:pt x="26" y="26"/>
                    <a:pt x="26" y="27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7" y="27"/>
                    <a:pt x="28" y="27"/>
                    <a:pt x="29" y="27"/>
                  </a:cubicBezTo>
                  <a:cubicBezTo>
                    <a:pt x="30" y="26"/>
                    <a:pt x="31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5"/>
                    <a:pt x="26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5"/>
                    <a:pt x="28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7" y="25"/>
                    <a:pt x="25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27" y="24"/>
                    <a:pt x="28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4"/>
                    <a:pt x="24" y="25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4" y="24"/>
                    <a:pt x="27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6" y="22"/>
                    <a:pt x="24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3"/>
                    <a:pt x="25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4" y="21"/>
                    <a:pt x="24" y="22"/>
                    <a:pt x="24" y="22"/>
                  </a:cubicBezTo>
                  <a:cubicBezTo>
                    <a:pt x="25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2"/>
                    <a:pt x="23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4" y="23"/>
                    <a:pt x="26" y="23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6" y="23"/>
                    <a:pt x="24" y="23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4" y="25"/>
                    <a:pt x="27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7" y="23"/>
                    <a:pt x="25" y="24"/>
                  </a:cubicBezTo>
                  <a:cubicBezTo>
                    <a:pt x="24" y="24"/>
                    <a:pt x="23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6"/>
                    <a:pt x="27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4"/>
                    <a:pt x="26" y="25"/>
                    <a:pt x="24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6" y="26"/>
                    <a:pt x="29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29" y="26"/>
                    <a:pt x="29" y="26"/>
                  </a:cubicBezTo>
                  <a:cubicBezTo>
                    <a:pt x="28" y="27"/>
                    <a:pt x="27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7"/>
                    <a:pt x="27" y="26"/>
                    <a:pt x="28" y="26"/>
                  </a:cubicBezTo>
                  <a:cubicBezTo>
                    <a:pt x="29" y="26"/>
                    <a:pt x="30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30" y="27"/>
                    <a:pt x="29" y="27"/>
                    <a:pt x="29" y="28"/>
                  </a:cubicBezTo>
                  <a:cubicBezTo>
                    <a:pt x="28" y="28"/>
                    <a:pt x="27" y="28"/>
                    <a:pt x="27" y="28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28" y="27"/>
                    <a:pt x="29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7" y="27"/>
                    <a:pt x="27" y="27"/>
                    <a:pt x="26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3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4" y="28"/>
                    <a:pt x="24" y="28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6" y="27"/>
                    <a:pt x="24" y="27"/>
                    <a:pt x="23" y="26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7"/>
                    <a:pt x="24" y="28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19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20" y="26"/>
                    <a:pt x="21" y="26"/>
                    <a:pt x="23" y="27"/>
                  </a:cubicBezTo>
                  <a:cubicBezTo>
                    <a:pt x="24" y="27"/>
                    <a:pt x="25" y="2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4"/>
                    <a:pt x="24" y="24"/>
                    <a:pt x="22" y="24"/>
                  </a:cubicBezTo>
                  <a:cubicBezTo>
                    <a:pt x="21" y="24"/>
                    <a:pt x="19" y="24"/>
                    <a:pt x="18" y="23"/>
                  </a:cubicBezTo>
                  <a:cubicBezTo>
                    <a:pt x="18" y="24"/>
                    <a:pt x="17" y="24"/>
                    <a:pt x="17" y="24"/>
                  </a:cubicBezTo>
                  <a:cubicBezTo>
                    <a:pt x="18" y="24"/>
                    <a:pt x="19" y="24"/>
                    <a:pt x="20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4" y="24"/>
                    <a:pt x="25" y="24"/>
                    <a:pt x="25" y="23"/>
                  </a:cubicBezTo>
                  <a:cubicBezTo>
                    <a:pt x="25" y="22"/>
                    <a:pt x="24" y="22"/>
                    <a:pt x="23" y="21"/>
                  </a:cubicBezTo>
                  <a:cubicBezTo>
                    <a:pt x="22" y="21"/>
                    <a:pt x="20" y="21"/>
                    <a:pt x="19" y="21"/>
                  </a:cubicBezTo>
                  <a:cubicBezTo>
                    <a:pt x="18" y="21"/>
                    <a:pt x="16" y="20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2"/>
                    <a:pt x="18" y="23"/>
                    <a:pt x="20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8" y="19"/>
                    <a:pt x="16" y="19"/>
                    <a:pt x="14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0"/>
                    <a:pt x="16" y="21"/>
                    <a:pt x="18" y="21"/>
                  </a:cubicBezTo>
                  <a:cubicBezTo>
                    <a:pt x="20" y="22"/>
                    <a:pt x="22" y="23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0"/>
                    <a:pt x="20" y="20"/>
                    <a:pt x="19" y="19"/>
                  </a:cubicBezTo>
                  <a:cubicBezTo>
                    <a:pt x="18" y="19"/>
                    <a:pt x="17" y="19"/>
                    <a:pt x="16" y="18"/>
                  </a:cubicBezTo>
                  <a:cubicBezTo>
                    <a:pt x="15" y="18"/>
                    <a:pt x="14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4" y="20"/>
                    <a:pt x="14" y="21"/>
                  </a:cubicBezTo>
                  <a:cubicBezTo>
                    <a:pt x="15" y="21"/>
                    <a:pt x="16" y="22"/>
                    <a:pt x="17" y="22"/>
                  </a:cubicBezTo>
                  <a:cubicBezTo>
                    <a:pt x="19" y="23"/>
                    <a:pt x="20" y="23"/>
                    <a:pt x="21" y="23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3"/>
                    <a:pt x="24" y="23"/>
                    <a:pt x="23" y="23"/>
                  </a:cubicBezTo>
                  <a:cubicBezTo>
                    <a:pt x="22" y="22"/>
                    <a:pt x="20" y="22"/>
                    <a:pt x="18" y="22"/>
                  </a:cubicBezTo>
                  <a:cubicBezTo>
                    <a:pt x="17" y="21"/>
                    <a:pt x="15" y="21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5" y="21"/>
                    <a:pt x="17" y="22"/>
                    <a:pt x="19" y="22"/>
                  </a:cubicBezTo>
                  <a:cubicBezTo>
                    <a:pt x="20" y="22"/>
                    <a:pt x="21" y="23"/>
                    <a:pt x="22" y="23"/>
                  </a:cubicBezTo>
                  <a:cubicBezTo>
                    <a:pt x="22" y="23"/>
                    <a:pt x="23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3"/>
                    <a:pt x="16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8" y="24"/>
                    <a:pt x="19" y="24"/>
                    <a:pt x="20" y="25"/>
                  </a:cubicBezTo>
                  <a:cubicBezTo>
                    <a:pt x="20" y="25"/>
                    <a:pt x="21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8" y="23"/>
                    <a:pt x="14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3" y="22"/>
                    <a:pt x="14" y="23"/>
                  </a:cubicBezTo>
                  <a:cubicBezTo>
                    <a:pt x="16" y="24"/>
                    <a:pt x="18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6" y="25"/>
                    <a:pt x="16" y="24"/>
                    <a:pt x="15" y="24"/>
                  </a:cubicBezTo>
                  <a:cubicBezTo>
                    <a:pt x="13" y="23"/>
                    <a:pt x="12" y="22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2" y="23"/>
                    <a:pt x="16" y="24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7" y="24"/>
                    <a:pt x="15" y="23"/>
                    <a:pt x="13" y="22"/>
                  </a:cubicBezTo>
                  <a:cubicBezTo>
                    <a:pt x="11" y="21"/>
                    <a:pt x="9" y="20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10" y="21"/>
                    <a:pt x="14" y="23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3" y="21"/>
                    <a:pt x="9" y="19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6"/>
                    <a:pt x="9" y="18"/>
                    <a:pt x="11" y="19"/>
                  </a:cubicBezTo>
                  <a:cubicBezTo>
                    <a:pt x="12" y="19"/>
                    <a:pt x="13" y="20"/>
                    <a:pt x="14" y="20"/>
                  </a:cubicBezTo>
                  <a:cubicBezTo>
                    <a:pt x="15" y="21"/>
                    <a:pt x="17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3" y="19"/>
                    <a:pt x="8" y="1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7" y="15"/>
                    <a:pt x="11" y="17"/>
                    <a:pt x="15" y="20"/>
                  </a:cubicBezTo>
                  <a:cubicBezTo>
                    <a:pt x="15" y="20"/>
                    <a:pt x="16" y="20"/>
                    <a:pt x="15" y="20"/>
                  </a:cubicBezTo>
                  <a:cubicBezTo>
                    <a:pt x="11" y="16"/>
                    <a:pt x="6" y="13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4" y="10"/>
                    <a:pt x="6" y="12"/>
                    <a:pt x="8" y="13"/>
                  </a:cubicBezTo>
                  <a:cubicBezTo>
                    <a:pt x="8" y="14"/>
                    <a:pt x="9" y="15"/>
                    <a:pt x="10" y="16"/>
                  </a:cubicBezTo>
                  <a:cubicBezTo>
                    <a:pt x="11" y="16"/>
                    <a:pt x="11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5"/>
                    <a:pt x="7" y="11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6" y="12"/>
                    <a:pt x="8" y="14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0" y="17"/>
                    <a:pt x="11" y="18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6"/>
                    <a:pt x="7" y="12"/>
                    <a:pt x="4" y="9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1"/>
                    <a:pt x="7" y="13"/>
                    <a:pt x="8" y="15"/>
                  </a:cubicBezTo>
                  <a:cubicBezTo>
                    <a:pt x="8" y="16"/>
                    <a:pt x="9" y="16"/>
                    <a:pt x="10" y="17"/>
                  </a:cubicBezTo>
                  <a:cubicBezTo>
                    <a:pt x="10" y="18"/>
                    <a:pt x="11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9" y="18"/>
                    <a:pt x="8" y="16"/>
                    <a:pt x="6" y="14"/>
                  </a:cubicBezTo>
                  <a:cubicBezTo>
                    <a:pt x="5" y="14"/>
                    <a:pt x="4" y="13"/>
                    <a:pt x="4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8" y="15"/>
                    <a:pt x="9" y="16"/>
                    <a:pt x="9" y="17"/>
                  </a:cubicBezTo>
                  <a:cubicBezTo>
                    <a:pt x="10" y="18"/>
                    <a:pt x="11" y="19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9" y="19"/>
                    <a:pt x="8" y="18"/>
                    <a:pt x="8" y="17"/>
                  </a:cubicBezTo>
                  <a:cubicBezTo>
                    <a:pt x="7" y="17"/>
                    <a:pt x="6" y="16"/>
                    <a:pt x="5" y="15"/>
                  </a:cubicBezTo>
                  <a:cubicBezTo>
                    <a:pt x="5" y="14"/>
                    <a:pt x="4" y="13"/>
                    <a:pt x="3" y="12"/>
                  </a:cubicBezTo>
                  <a:cubicBezTo>
                    <a:pt x="3" y="12"/>
                    <a:pt x="2" y="10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6" y="13"/>
                    <a:pt x="7" y="15"/>
                  </a:cubicBezTo>
                  <a:cubicBezTo>
                    <a:pt x="8" y="16"/>
                    <a:pt x="8" y="16"/>
                    <a:pt x="9" y="17"/>
                  </a:cubicBezTo>
                  <a:cubicBezTo>
                    <a:pt x="9" y="18"/>
                    <a:pt x="10" y="19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9"/>
                    <a:pt x="4" y="10"/>
                    <a:pt x="4" y="11"/>
                  </a:cubicBezTo>
                  <a:cubicBezTo>
                    <a:pt x="4" y="12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4"/>
                    <a:pt x="3" y="13"/>
                    <a:pt x="3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4" y="8"/>
                    <a:pt x="5" y="9"/>
                    <a:pt x="4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6"/>
                    <a:pt x="4" y="8"/>
                    <a:pt x="4" y="9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5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5"/>
                    <a:pt x="5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5" y="5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4" y="9"/>
                    <a:pt x="4" y="7"/>
                  </a:cubicBezTo>
                  <a:cubicBezTo>
                    <a:pt x="4" y="5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5"/>
                    <a:pt x="3" y="6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5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9"/>
                    <a:pt x="3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2" y="9"/>
                    <a:pt x="1" y="8"/>
                    <a:pt x="1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2051050" y="3513138"/>
              <a:ext cx="752475" cy="617538"/>
            </a:xfrm>
            <a:custGeom>
              <a:avLst/>
              <a:gdLst>
                <a:gd name="T0" fmla="*/ 23 w 33"/>
                <a:gd name="T1" fmla="*/ 18 h 27"/>
                <a:gd name="T2" fmla="*/ 23 w 33"/>
                <a:gd name="T3" fmla="*/ 23 h 27"/>
                <a:gd name="T4" fmla="*/ 31 w 33"/>
                <a:gd name="T5" fmla="*/ 18 h 27"/>
                <a:gd name="T6" fmla="*/ 29 w 33"/>
                <a:gd name="T7" fmla="*/ 13 h 27"/>
                <a:gd name="T8" fmla="*/ 26 w 33"/>
                <a:gd name="T9" fmla="*/ 17 h 27"/>
                <a:gd name="T10" fmla="*/ 28 w 33"/>
                <a:gd name="T11" fmla="*/ 16 h 27"/>
                <a:gd name="T12" fmla="*/ 29 w 33"/>
                <a:gd name="T13" fmla="*/ 23 h 27"/>
                <a:gd name="T14" fmla="*/ 30 w 33"/>
                <a:gd name="T15" fmla="*/ 9 h 27"/>
                <a:gd name="T16" fmla="*/ 31 w 33"/>
                <a:gd name="T17" fmla="*/ 14 h 27"/>
                <a:gd name="T18" fmla="*/ 32 w 33"/>
                <a:gd name="T19" fmla="*/ 13 h 27"/>
                <a:gd name="T20" fmla="*/ 27 w 33"/>
                <a:gd name="T21" fmla="*/ 10 h 27"/>
                <a:gd name="T22" fmla="*/ 24 w 33"/>
                <a:gd name="T23" fmla="*/ 6 h 27"/>
                <a:gd name="T24" fmla="*/ 28 w 33"/>
                <a:gd name="T25" fmla="*/ 8 h 27"/>
                <a:gd name="T26" fmla="*/ 28 w 33"/>
                <a:gd name="T27" fmla="*/ 6 h 27"/>
                <a:gd name="T28" fmla="*/ 31 w 33"/>
                <a:gd name="T29" fmla="*/ 8 h 27"/>
                <a:gd name="T30" fmla="*/ 30 w 33"/>
                <a:gd name="T31" fmla="*/ 5 h 27"/>
                <a:gd name="T32" fmla="*/ 27 w 33"/>
                <a:gd name="T33" fmla="*/ 4 h 27"/>
                <a:gd name="T34" fmla="*/ 24 w 33"/>
                <a:gd name="T35" fmla="*/ 4 h 27"/>
                <a:gd name="T36" fmla="*/ 24 w 33"/>
                <a:gd name="T37" fmla="*/ 1 h 27"/>
                <a:gd name="T38" fmla="*/ 30 w 33"/>
                <a:gd name="T39" fmla="*/ 15 h 27"/>
                <a:gd name="T40" fmla="*/ 24 w 33"/>
                <a:gd name="T41" fmla="*/ 18 h 27"/>
                <a:gd name="T42" fmla="*/ 25 w 33"/>
                <a:gd name="T43" fmla="*/ 15 h 27"/>
                <a:gd name="T44" fmla="*/ 18 w 33"/>
                <a:gd name="T45" fmla="*/ 24 h 27"/>
                <a:gd name="T46" fmla="*/ 12 w 33"/>
                <a:gd name="T47" fmla="*/ 22 h 27"/>
                <a:gd name="T48" fmla="*/ 6 w 33"/>
                <a:gd name="T49" fmla="*/ 20 h 27"/>
                <a:gd name="T50" fmla="*/ 15 w 33"/>
                <a:gd name="T51" fmla="*/ 25 h 27"/>
                <a:gd name="T52" fmla="*/ 25 w 33"/>
                <a:gd name="T53" fmla="*/ 25 h 27"/>
                <a:gd name="T54" fmla="*/ 20 w 33"/>
                <a:gd name="T55" fmla="*/ 25 h 27"/>
                <a:gd name="T56" fmla="*/ 19 w 33"/>
                <a:gd name="T57" fmla="*/ 26 h 27"/>
                <a:gd name="T58" fmla="*/ 10 w 33"/>
                <a:gd name="T59" fmla="*/ 23 h 27"/>
                <a:gd name="T60" fmla="*/ 10 w 33"/>
                <a:gd name="T61" fmla="*/ 23 h 27"/>
                <a:gd name="T62" fmla="*/ 26 w 33"/>
                <a:gd name="T63" fmla="*/ 24 h 27"/>
                <a:gd name="T64" fmla="*/ 7 w 33"/>
                <a:gd name="T65" fmla="*/ 19 h 27"/>
                <a:gd name="T66" fmla="*/ 5 w 33"/>
                <a:gd name="T67" fmla="*/ 17 h 27"/>
                <a:gd name="T68" fmla="*/ 18 w 33"/>
                <a:gd name="T69" fmla="*/ 24 h 27"/>
                <a:gd name="T70" fmla="*/ 27 w 33"/>
                <a:gd name="T71" fmla="*/ 19 h 27"/>
                <a:gd name="T72" fmla="*/ 30 w 33"/>
                <a:gd name="T73" fmla="*/ 12 h 27"/>
                <a:gd name="T74" fmla="*/ 25 w 33"/>
                <a:gd name="T75" fmla="*/ 17 h 27"/>
                <a:gd name="T76" fmla="*/ 27 w 33"/>
                <a:gd name="T77" fmla="*/ 11 h 27"/>
                <a:gd name="T78" fmla="*/ 23 w 33"/>
                <a:gd name="T79" fmla="*/ 4 h 27"/>
                <a:gd name="T80" fmla="*/ 23 w 33"/>
                <a:gd name="T81" fmla="*/ 6 h 27"/>
                <a:gd name="T82" fmla="*/ 26 w 33"/>
                <a:gd name="T83" fmla="*/ 6 h 27"/>
                <a:gd name="T84" fmla="*/ 27 w 33"/>
                <a:gd name="T85" fmla="*/ 5 h 27"/>
                <a:gd name="T86" fmla="*/ 30 w 33"/>
                <a:gd name="T87" fmla="*/ 5 h 27"/>
                <a:gd name="T88" fmla="*/ 30 w 33"/>
                <a:gd name="T89" fmla="*/ 8 h 27"/>
                <a:gd name="T90" fmla="*/ 28 w 33"/>
                <a:gd name="T91" fmla="*/ 6 h 27"/>
                <a:gd name="T92" fmla="*/ 25 w 33"/>
                <a:gd name="T93" fmla="*/ 4 h 27"/>
                <a:gd name="T94" fmla="*/ 24 w 33"/>
                <a:gd name="T95" fmla="*/ 5 h 27"/>
                <a:gd name="T96" fmla="*/ 27 w 33"/>
                <a:gd name="T97" fmla="*/ 10 h 27"/>
                <a:gd name="T98" fmla="*/ 32 w 33"/>
                <a:gd name="T99" fmla="*/ 13 h 27"/>
                <a:gd name="T100" fmla="*/ 32 w 33"/>
                <a:gd name="T101" fmla="*/ 14 h 27"/>
                <a:gd name="T102" fmla="*/ 30 w 33"/>
                <a:gd name="T103" fmla="*/ 8 h 27"/>
                <a:gd name="T104" fmla="*/ 28 w 33"/>
                <a:gd name="T105" fmla="*/ 23 h 27"/>
                <a:gd name="T106" fmla="*/ 27 w 33"/>
                <a:gd name="T107" fmla="*/ 19 h 27"/>
                <a:gd name="T108" fmla="*/ 25 w 33"/>
                <a:gd name="T109" fmla="*/ 20 h 27"/>
                <a:gd name="T110" fmla="*/ 28 w 33"/>
                <a:gd name="T111" fmla="*/ 24 h 27"/>
                <a:gd name="T112" fmla="*/ 31 w 33"/>
                <a:gd name="T113" fmla="*/ 18 h 27"/>
                <a:gd name="T114" fmla="*/ 23 w 33"/>
                <a:gd name="T115" fmla="*/ 23 h 27"/>
                <a:gd name="T116" fmla="*/ 27 w 33"/>
                <a:gd name="T117" fmla="*/ 14 h 27"/>
                <a:gd name="T118" fmla="*/ 20 w 33"/>
                <a:gd name="T11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" h="27">
                  <a:moveTo>
                    <a:pt x="21" y="20"/>
                  </a:moveTo>
                  <a:cubicBezTo>
                    <a:pt x="22" y="20"/>
                    <a:pt x="24" y="18"/>
                    <a:pt x="26" y="18"/>
                  </a:cubicBezTo>
                  <a:cubicBezTo>
                    <a:pt x="26" y="18"/>
                    <a:pt x="26" y="18"/>
                    <a:pt x="25" y="18"/>
                  </a:cubicBezTo>
                  <a:cubicBezTo>
                    <a:pt x="25" y="19"/>
                    <a:pt x="24" y="20"/>
                    <a:pt x="23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21"/>
                    <a:pt x="19" y="21"/>
                    <a:pt x="19" y="21"/>
                  </a:cubicBezTo>
                  <a:cubicBezTo>
                    <a:pt x="19" y="20"/>
                    <a:pt x="20" y="20"/>
                    <a:pt x="20" y="19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4" y="18"/>
                    <a:pt x="25" y="18"/>
                    <a:pt x="26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7"/>
                    <a:pt x="24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4" y="20"/>
                    <a:pt x="30" y="19"/>
                    <a:pt x="30" y="14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8" y="15"/>
                    <a:pt x="27" y="17"/>
                    <a:pt x="27" y="18"/>
                  </a:cubicBezTo>
                  <a:cubicBezTo>
                    <a:pt x="26" y="20"/>
                    <a:pt x="25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0"/>
                    <a:pt x="30" y="19"/>
                    <a:pt x="30" y="15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7" y="22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2"/>
                    <a:pt x="27" y="21"/>
                    <a:pt x="28" y="21"/>
                  </a:cubicBezTo>
                  <a:cubicBezTo>
                    <a:pt x="29" y="20"/>
                    <a:pt x="30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21"/>
                    <a:pt x="29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2"/>
                    <a:pt x="31" y="20"/>
                    <a:pt x="31" y="18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30" y="18"/>
                    <a:pt x="30" y="19"/>
                    <a:pt x="29" y="20"/>
                  </a:cubicBezTo>
                  <a:cubicBezTo>
                    <a:pt x="29" y="22"/>
                    <a:pt x="28" y="23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3"/>
                    <a:pt x="30" y="20"/>
                    <a:pt x="30" y="18"/>
                  </a:cubicBezTo>
                  <a:cubicBezTo>
                    <a:pt x="31" y="16"/>
                    <a:pt x="31" y="14"/>
                    <a:pt x="29" y="13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8" y="15"/>
                    <a:pt x="28" y="16"/>
                    <a:pt x="28" y="17"/>
                  </a:cubicBezTo>
                  <a:cubicBezTo>
                    <a:pt x="28" y="18"/>
                    <a:pt x="28" y="19"/>
                    <a:pt x="27" y="20"/>
                  </a:cubicBezTo>
                  <a:cubicBezTo>
                    <a:pt x="27" y="21"/>
                    <a:pt x="27" y="22"/>
                    <a:pt x="26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5" y="23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6" y="19"/>
                    <a:pt x="26" y="17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4"/>
                    <a:pt x="27" y="13"/>
                    <a:pt x="27" y="12"/>
                  </a:cubicBezTo>
                  <a:cubicBezTo>
                    <a:pt x="27" y="12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2"/>
                    <a:pt x="26" y="14"/>
                    <a:pt x="26" y="16"/>
                  </a:cubicBezTo>
                  <a:cubicBezTo>
                    <a:pt x="26" y="18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1"/>
                    <a:pt x="28" y="20"/>
                  </a:cubicBezTo>
                  <a:cubicBezTo>
                    <a:pt x="28" y="19"/>
                    <a:pt x="28" y="17"/>
                    <a:pt x="28" y="16"/>
                  </a:cubicBezTo>
                  <a:cubicBezTo>
                    <a:pt x="28" y="15"/>
                    <a:pt x="28" y="14"/>
                    <a:pt x="28" y="13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9" y="12"/>
                    <a:pt x="30" y="13"/>
                  </a:cubicBezTo>
                  <a:cubicBezTo>
                    <a:pt x="30" y="14"/>
                    <a:pt x="30" y="15"/>
                    <a:pt x="30" y="16"/>
                  </a:cubicBezTo>
                  <a:cubicBezTo>
                    <a:pt x="30" y="17"/>
                    <a:pt x="30" y="19"/>
                    <a:pt x="29" y="20"/>
                  </a:cubicBezTo>
                  <a:cubicBezTo>
                    <a:pt x="29" y="21"/>
                    <a:pt x="29" y="22"/>
                    <a:pt x="28" y="23"/>
                  </a:cubicBezTo>
                  <a:cubicBezTo>
                    <a:pt x="28" y="23"/>
                    <a:pt x="28" y="23"/>
                    <a:pt x="29" y="23"/>
                  </a:cubicBezTo>
                  <a:cubicBezTo>
                    <a:pt x="28" y="21"/>
                    <a:pt x="29" y="18"/>
                    <a:pt x="29" y="16"/>
                  </a:cubicBezTo>
                  <a:cubicBezTo>
                    <a:pt x="30" y="14"/>
                    <a:pt x="29" y="12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3"/>
                    <a:pt x="30" y="17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0" y="15"/>
                    <a:pt x="30" y="14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0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2"/>
                    <a:pt x="30" y="13"/>
                  </a:cubicBezTo>
                  <a:cubicBezTo>
                    <a:pt x="30" y="15"/>
                    <a:pt x="31" y="17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7"/>
                    <a:pt x="31" y="15"/>
                    <a:pt x="31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0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1"/>
                    <a:pt x="31" y="12"/>
                    <a:pt x="31" y="14"/>
                  </a:cubicBezTo>
                  <a:cubicBezTo>
                    <a:pt x="31" y="15"/>
                    <a:pt x="31" y="17"/>
                    <a:pt x="31" y="19"/>
                  </a:cubicBezTo>
                  <a:cubicBezTo>
                    <a:pt x="31" y="19"/>
                    <a:pt x="32" y="19"/>
                    <a:pt x="32" y="19"/>
                  </a:cubicBezTo>
                  <a:cubicBezTo>
                    <a:pt x="33" y="16"/>
                    <a:pt x="32" y="13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1"/>
                    <a:pt x="31" y="13"/>
                    <a:pt x="31" y="15"/>
                  </a:cubicBezTo>
                  <a:cubicBezTo>
                    <a:pt x="31" y="16"/>
                    <a:pt x="31" y="18"/>
                    <a:pt x="31" y="19"/>
                  </a:cubicBezTo>
                  <a:cubicBezTo>
                    <a:pt x="31" y="19"/>
                    <a:pt x="31" y="20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6"/>
                    <a:pt x="31" y="20"/>
                    <a:pt x="28" y="23"/>
                  </a:cubicBezTo>
                  <a:cubicBezTo>
                    <a:pt x="28" y="23"/>
                    <a:pt x="28" y="23"/>
                    <a:pt x="29" y="23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20"/>
                    <a:pt x="30" y="22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1"/>
                    <a:pt x="30" y="19"/>
                    <a:pt x="29" y="17"/>
                  </a:cubicBezTo>
                  <a:cubicBezTo>
                    <a:pt x="29" y="14"/>
                    <a:pt x="27" y="12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2"/>
                    <a:pt x="27" y="15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4"/>
                    <a:pt x="27" y="10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6" y="11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0"/>
                    <a:pt x="27" y="9"/>
                  </a:cubicBezTo>
                  <a:cubicBezTo>
                    <a:pt x="26" y="8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28" y="11"/>
                    <a:pt x="29" y="13"/>
                  </a:cubicBezTo>
                  <a:cubicBezTo>
                    <a:pt x="29" y="13"/>
                    <a:pt x="30" y="13"/>
                    <a:pt x="29" y="12"/>
                  </a:cubicBezTo>
                  <a:cubicBezTo>
                    <a:pt x="29" y="10"/>
                    <a:pt x="26" y="8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7"/>
                    <a:pt x="27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8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6"/>
                    <a:pt x="27" y="8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7"/>
                    <a:pt x="27" y="6"/>
                    <a:pt x="26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6"/>
                    <a:pt x="28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8" y="6"/>
                  </a:cubicBezTo>
                  <a:cubicBezTo>
                    <a:pt x="27" y="5"/>
                    <a:pt x="27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5"/>
                    <a:pt x="28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7"/>
                    <a:pt x="29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7" y="4"/>
                    <a:pt x="29" y="6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0" y="6"/>
                    <a:pt x="28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9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8" y="3"/>
                    <a:pt x="29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7" y="4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6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4"/>
                    <a:pt x="25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5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5"/>
                    <a:pt x="25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4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4" y="6"/>
                    <a:pt x="24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2" y="6"/>
                    <a:pt x="25" y="3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3" y="2"/>
                    <a:pt x="23" y="3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3"/>
                    <a:pt x="24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8" y="4"/>
                    <a:pt x="28" y="5"/>
                    <a:pt x="29" y="6"/>
                  </a:cubicBezTo>
                  <a:cubicBezTo>
                    <a:pt x="30" y="9"/>
                    <a:pt x="30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2"/>
                    <a:pt x="30" y="11"/>
                  </a:cubicBezTo>
                  <a:cubicBezTo>
                    <a:pt x="29" y="9"/>
                    <a:pt x="29" y="8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7" y="9"/>
                    <a:pt x="27" y="12"/>
                    <a:pt x="27" y="14"/>
                  </a:cubicBezTo>
                  <a:cubicBezTo>
                    <a:pt x="27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6" y="13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6" y="14"/>
                    <a:pt x="25" y="15"/>
                    <a:pt x="25" y="16"/>
                  </a:cubicBezTo>
                  <a:cubicBezTo>
                    <a:pt x="25" y="17"/>
                    <a:pt x="24" y="18"/>
                    <a:pt x="24" y="19"/>
                  </a:cubicBezTo>
                  <a:cubicBezTo>
                    <a:pt x="23" y="19"/>
                    <a:pt x="23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4" y="17"/>
                    <a:pt x="25" y="15"/>
                  </a:cubicBezTo>
                  <a:cubicBezTo>
                    <a:pt x="26" y="14"/>
                    <a:pt x="27" y="12"/>
                    <a:pt x="28" y="10"/>
                  </a:cubicBezTo>
                  <a:cubicBezTo>
                    <a:pt x="28" y="10"/>
                    <a:pt x="28" y="9"/>
                    <a:pt x="29" y="9"/>
                  </a:cubicBezTo>
                  <a:cubicBezTo>
                    <a:pt x="29" y="8"/>
                    <a:pt x="29" y="9"/>
                    <a:pt x="30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30" y="16"/>
                    <a:pt x="29" y="19"/>
                    <a:pt x="28" y="22"/>
                  </a:cubicBezTo>
                  <a:cubicBezTo>
                    <a:pt x="27" y="23"/>
                    <a:pt x="26" y="24"/>
                    <a:pt x="25" y="24"/>
                  </a:cubicBezTo>
                  <a:cubicBezTo>
                    <a:pt x="24" y="24"/>
                    <a:pt x="23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9" y="25"/>
                    <a:pt x="18" y="25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21" y="23"/>
                    <a:pt x="22" y="23"/>
                    <a:pt x="23" y="22"/>
                  </a:cubicBezTo>
                  <a:cubicBezTo>
                    <a:pt x="24" y="21"/>
                    <a:pt x="26" y="21"/>
                    <a:pt x="27" y="20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6" y="21"/>
                    <a:pt x="25" y="22"/>
                    <a:pt x="24" y="23"/>
                  </a:cubicBezTo>
                  <a:cubicBezTo>
                    <a:pt x="23" y="24"/>
                    <a:pt x="21" y="25"/>
                    <a:pt x="20" y="25"/>
                  </a:cubicBezTo>
                  <a:cubicBezTo>
                    <a:pt x="18" y="25"/>
                    <a:pt x="16" y="24"/>
                    <a:pt x="14" y="23"/>
                  </a:cubicBezTo>
                  <a:cubicBezTo>
                    <a:pt x="14" y="23"/>
                    <a:pt x="13" y="22"/>
                    <a:pt x="12" y="22"/>
                  </a:cubicBezTo>
                  <a:cubicBezTo>
                    <a:pt x="12" y="21"/>
                    <a:pt x="11" y="21"/>
                    <a:pt x="10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1" y="22"/>
                    <a:pt x="13" y="23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3"/>
                    <a:pt x="14" y="23"/>
                    <a:pt x="12" y="23"/>
                  </a:cubicBezTo>
                  <a:cubicBezTo>
                    <a:pt x="10" y="22"/>
                    <a:pt x="8" y="21"/>
                    <a:pt x="7" y="19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10" y="22"/>
                    <a:pt x="13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5" y="24"/>
                    <a:pt x="13" y="23"/>
                    <a:pt x="10" y="21"/>
                  </a:cubicBezTo>
                  <a:cubicBezTo>
                    <a:pt x="8" y="20"/>
                    <a:pt x="7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8"/>
                    <a:pt x="5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8" y="21"/>
                    <a:pt x="10" y="23"/>
                    <a:pt x="11" y="23"/>
                  </a:cubicBezTo>
                  <a:cubicBezTo>
                    <a:pt x="12" y="24"/>
                    <a:pt x="14" y="25"/>
                    <a:pt x="15" y="25"/>
                  </a:cubicBezTo>
                  <a:cubicBezTo>
                    <a:pt x="17" y="25"/>
                    <a:pt x="18" y="26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4"/>
                    <a:pt x="15" y="23"/>
                    <a:pt x="13" y="22"/>
                  </a:cubicBezTo>
                  <a:cubicBezTo>
                    <a:pt x="11" y="21"/>
                    <a:pt x="9" y="20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8" y="21"/>
                    <a:pt x="10" y="22"/>
                  </a:cubicBezTo>
                  <a:cubicBezTo>
                    <a:pt x="11" y="24"/>
                    <a:pt x="12" y="25"/>
                    <a:pt x="14" y="26"/>
                  </a:cubicBezTo>
                  <a:cubicBezTo>
                    <a:pt x="16" y="26"/>
                    <a:pt x="18" y="27"/>
                    <a:pt x="20" y="27"/>
                  </a:cubicBezTo>
                  <a:cubicBezTo>
                    <a:pt x="21" y="27"/>
                    <a:pt x="23" y="26"/>
                    <a:pt x="25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24"/>
                    <a:pt x="27" y="23"/>
                    <a:pt x="27" y="24"/>
                  </a:cubicBezTo>
                  <a:cubicBezTo>
                    <a:pt x="26" y="24"/>
                    <a:pt x="25" y="24"/>
                    <a:pt x="24" y="25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19" y="25"/>
                    <a:pt x="18" y="25"/>
                    <a:pt x="16" y="24"/>
                  </a:cubicBezTo>
                  <a:cubicBezTo>
                    <a:pt x="12" y="23"/>
                    <a:pt x="9" y="21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5" y="17"/>
                    <a:pt x="5" y="18"/>
                  </a:cubicBezTo>
                  <a:cubicBezTo>
                    <a:pt x="9" y="22"/>
                    <a:pt x="14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5"/>
                    <a:pt x="16" y="25"/>
                    <a:pt x="15" y="24"/>
                  </a:cubicBezTo>
                  <a:cubicBezTo>
                    <a:pt x="13" y="24"/>
                    <a:pt x="12" y="23"/>
                    <a:pt x="10" y="22"/>
                  </a:cubicBezTo>
                  <a:cubicBezTo>
                    <a:pt x="8" y="21"/>
                    <a:pt x="5" y="19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5" y="19"/>
                    <a:pt x="7" y="21"/>
                    <a:pt x="10" y="23"/>
                  </a:cubicBezTo>
                  <a:cubicBezTo>
                    <a:pt x="11" y="24"/>
                    <a:pt x="13" y="25"/>
                    <a:pt x="14" y="25"/>
                  </a:cubicBezTo>
                  <a:cubicBezTo>
                    <a:pt x="15" y="25"/>
                    <a:pt x="16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7" y="26"/>
                    <a:pt x="16" y="25"/>
                    <a:pt x="14" y="25"/>
                  </a:cubicBezTo>
                  <a:cubicBezTo>
                    <a:pt x="13" y="24"/>
                    <a:pt x="11" y="23"/>
                    <a:pt x="10" y="22"/>
                  </a:cubicBezTo>
                  <a:cubicBezTo>
                    <a:pt x="7" y="20"/>
                    <a:pt x="4" y="19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7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3" y="25"/>
                    <a:pt x="15" y="25"/>
                  </a:cubicBezTo>
                  <a:cubicBezTo>
                    <a:pt x="16" y="26"/>
                    <a:pt x="18" y="26"/>
                    <a:pt x="19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8" y="25"/>
                    <a:pt x="18" y="25"/>
                    <a:pt x="17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3" y="24"/>
                    <a:pt x="12" y="24"/>
                    <a:pt x="10" y="23"/>
                  </a:cubicBezTo>
                  <a:cubicBezTo>
                    <a:pt x="8" y="21"/>
                    <a:pt x="6" y="19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5" y="19"/>
                    <a:pt x="8" y="21"/>
                    <a:pt x="10" y="23"/>
                  </a:cubicBezTo>
                  <a:cubicBezTo>
                    <a:pt x="12" y="23"/>
                    <a:pt x="13" y="24"/>
                    <a:pt x="15" y="25"/>
                  </a:cubicBezTo>
                  <a:cubicBezTo>
                    <a:pt x="16" y="25"/>
                    <a:pt x="18" y="26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4" y="25"/>
                    <a:pt x="9" y="22"/>
                    <a:pt x="6" y="17"/>
                  </a:cubicBezTo>
                  <a:cubicBezTo>
                    <a:pt x="6" y="17"/>
                    <a:pt x="6" y="18"/>
                    <a:pt x="5" y="18"/>
                  </a:cubicBezTo>
                  <a:cubicBezTo>
                    <a:pt x="8" y="20"/>
                    <a:pt x="11" y="22"/>
                    <a:pt x="15" y="24"/>
                  </a:cubicBezTo>
                  <a:cubicBezTo>
                    <a:pt x="16" y="25"/>
                    <a:pt x="18" y="25"/>
                    <a:pt x="20" y="25"/>
                  </a:cubicBezTo>
                  <a:cubicBezTo>
                    <a:pt x="21" y="26"/>
                    <a:pt x="22" y="26"/>
                    <a:pt x="23" y="25"/>
                  </a:cubicBezTo>
                  <a:cubicBezTo>
                    <a:pt x="24" y="25"/>
                    <a:pt x="25" y="25"/>
                    <a:pt x="26" y="24"/>
                  </a:cubicBezTo>
                  <a:cubicBezTo>
                    <a:pt x="26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5"/>
                    <a:pt x="25" y="25"/>
                  </a:cubicBezTo>
                  <a:cubicBezTo>
                    <a:pt x="25" y="25"/>
                    <a:pt x="24" y="25"/>
                    <a:pt x="24" y="26"/>
                  </a:cubicBezTo>
                  <a:cubicBezTo>
                    <a:pt x="22" y="26"/>
                    <a:pt x="20" y="27"/>
                    <a:pt x="18" y="26"/>
                  </a:cubicBezTo>
                  <a:cubicBezTo>
                    <a:pt x="16" y="26"/>
                    <a:pt x="14" y="25"/>
                    <a:pt x="12" y="24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0"/>
                    <a:pt x="7" y="20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9" y="20"/>
                    <a:pt x="11" y="22"/>
                    <a:pt x="13" y="23"/>
                  </a:cubicBezTo>
                  <a:cubicBezTo>
                    <a:pt x="15" y="24"/>
                    <a:pt x="18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7" y="25"/>
                    <a:pt x="16" y="25"/>
                  </a:cubicBezTo>
                  <a:cubicBezTo>
                    <a:pt x="14" y="25"/>
                    <a:pt x="13" y="24"/>
                    <a:pt x="11" y="23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7" y="20"/>
                    <a:pt x="6" y="19"/>
                    <a:pt x="6" y="19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9"/>
                    <a:pt x="8" y="20"/>
                    <a:pt x="10" y="22"/>
                  </a:cubicBezTo>
                  <a:cubicBezTo>
                    <a:pt x="13" y="23"/>
                    <a:pt x="15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4" y="24"/>
                    <a:pt x="10" y="21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8" y="21"/>
                    <a:pt x="10" y="22"/>
                    <a:pt x="12" y="23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3" y="23"/>
                  </a:cubicBezTo>
                  <a:cubicBezTo>
                    <a:pt x="12" y="22"/>
                    <a:pt x="10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1"/>
                    <a:pt x="11" y="21"/>
                  </a:cubicBezTo>
                  <a:cubicBezTo>
                    <a:pt x="12" y="22"/>
                    <a:pt x="13" y="23"/>
                    <a:pt x="13" y="23"/>
                  </a:cubicBezTo>
                  <a:cubicBezTo>
                    <a:pt x="15" y="24"/>
                    <a:pt x="16" y="25"/>
                    <a:pt x="18" y="25"/>
                  </a:cubicBezTo>
                  <a:cubicBezTo>
                    <a:pt x="21" y="26"/>
                    <a:pt x="24" y="24"/>
                    <a:pt x="26" y="21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20"/>
                    <a:pt x="24" y="21"/>
                    <a:pt x="22" y="22"/>
                  </a:cubicBezTo>
                  <a:cubicBezTo>
                    <a:pt x="21" y="23"/>
                    <a:pt x="19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4" y="25"/>
                    <a:pt x="25" y="25"/>
                    <a:pt x="26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7" y="22"/>
                    <a:pt x="28" y="22"/>
                    <a:pt x="28" y="21"/>
                  </a:cubicBezTo>
                  <a:cubicBezTo>
                    <a:pt x="30" y="19"/>
                    <a:pt x="30" y="15"/>
                    <a:pt x="30" y="12"/>
                  </a:cubicBezTo>
                  <a:cubicBezTo>
                    <a:pt x="30" y="11"/>
                    <a:pt x="30" y="10"/>
                    <a:pt x="30" y="9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10"/>
                    <a:pt x="28" y="10"/>
                    <a:pt x="27" y="11"/>
                  </a:cubicBezTo>
                  <a:cubicBezTo>
                    <a:pt x="27" y="12"/>
                    <a:pt x="26" y="13"/>
                    <a:pt x="26" y="14"/>
                  </a:cubicBezTo>
                  <a:cubicBezTo>
                    <a:pt x="24" y="16"/>
                    <a:pt x="23" y="18"/>
                    <a:pt x="22" y="20"/>
                  </a:cubicBezTo>
                  <a:cubicBezTo>
                    <a:pt x="22" y="20"/>
                    <a:pt x="22" y="21"/>
                    <a:pt x="22" y="21"/>
                  </a:cubicBezTo>
                  <a:cubicBezTo>
                    <a:pt x="23" y="21"/>
                    <a:pt x="23" y="20"/>
                    <a:pt x="24" y="19"/>
                  </a:cubicBezTo>
                  <a:cubicBezTo>
                    <a:pt x="24" y="19"/>
                    <a:pt x="25" y="18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3"/>
                    <a:pt x="26" y="15"/>
                    <a:pt x="25" y="16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0"/>
                    <a:pt x="26" y="17"/>
                    <a:pt x="27" y="15"/>
                  </a:cubicBezTo>
                  <a:cubicBezTo>
                    <a:pt x="27" y="14"/>
                    <a:pt x="27" y="12"/>
                    <a:pt x="27" y="11"/>
                  </a:cubicBezTo>
                  <a:cubicBezTo>
                    <a:pt x="27" y="10"/>
                    <a:pt x="27" y="8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8" y="8"/>
                    <a:pt x="29" y="10"/>
                    <a:pt x="29" y="11"/>
                  </a:cubicBezTo>
                  <a:cubicBezTo>
                    <a:pt x="30" y="12"/>
                    <a:pt x="30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2"/>
                    <a:pt x="30" y="8"/>
                    <a:pt x="29" y="5"/>
                  </a:cubicBezTo>
                  <a:cubicBezTo>
                    <a:pt x="28" y="4"/>
                    <a:pt x="27" y="3"/>
                    <a:pt x="26" y="3"/>
                  </a:cubicBezTo>
                  <a:cubicBezTo>
                    <a:pt x="25" y="2"/>
                    <a:pt x="24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4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4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5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5" y="4"/>
                    <a:pt x="24" y="4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4"/>
                    <a:pt x="25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4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6" y="4"/>
                    <a:pt x="26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3"/>
                    <a:pt x="27" y="4"/>
                    <a:pt x="28" y="5"/>
                  </a:cubicBezTo>
                  <a:cubicBezTo>
                    <a:pt x="28" y="5"/>
                    <a:pt x="29" y="5"/>
                    <a:pt x="28" y="5"/>
                  </a:cubicBezTo>
                  <a:cubicBezTo>
                    <a:pt x="28" y="4"/>
                    <a:pt x="27" y="4"/>
                    <a:pt x="27" y="3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7" y="2"/>
                    <a:pt x="28" y="3"/>
                    <a:pt x="29" y="4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8" y="3"/>
                    <a:pt x="26" y="2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8" y="4"/>
                    <a:pt x="29" y="6"/>
                    <a:pt x="30" y="8"/>
                  </a:cubicBezTo>
                  <a:cubicBezTo>
                    <a:pt x="30" y="8"/>
                    <a:pt x="30" y="8"/>
                    <a:pt x="31" y="8"/>
                  </a:cubicBezTo>
                  <a:cubicBezTo>
                    <a:pt x="29" y="6"/>
                    <a:pt x="27" y="4"/>
                    <a:pt x="26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6" y="3"/>
                    <a:pt x="27" y="4"/>
                    <a:pt x="28" y="5"/>
                  </a:cubicBezTo>
                  <a:cubicBezTo>
                    <a:pt x="29" y="6"/>
                    <a:pt x="30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7"/>
                    <a:pt x="27" y="5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7" y="5"/>
                    <a:pt x="28" y="6"/>
                  </a:cubicBezTo>
                  <a:cubicBezTo>
                    <a:pt x="28" y="7"/>
                    <a:pt x="29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7"/>
                    <a:pt x="27" y="5"/>
                    <a:pt x="26" y="3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6" y="5"/>
                    <a:pt x="27" y="6"/>
                    <a:pt x="27" y="6"/>
                  </a:cubicBezTo>
                  <a:cubicBezTo>
                    <a:pt x="28" y="7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8"/>
                    <a:pt x="27" y="6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5"/>
                    <a:pt x="27" y="6"/>
                    <a:pt x="27" y="8"/>
                  </a:cubicBezTo>
                  <a:cubicBezTo>
                    <a:pt x="28" y="9"/>
                    <a:pt x="29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0"/>
                    <a:pt x="27" y="7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8"/>
                    <a:pt x="28" y="10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8" y="10"/>
                    <a:pt x="27" y="9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5"/>
                    <a:pt x="23" y="5"/>
                    <a:pt x="23" y="6"/>
                  </a:cubicBezTo>
                  <a:cubicBezTo>
                    <a:pt x="24" y="7"/>
                    <a:pt x="25" y="8"/>
                    <a:pt x="26" y="9"/>
                  </a:cubicBezTo>
                  <a:cubicBezTo>
                    <a:pt x="27" y="10"/>
                    <a:pt x="28" y="12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1"/>
                    <a:pt x="27" y="8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10"/>
                    <a:pt x="27" y="14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5"/>
                    <a:pt x="27" y="12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2"/>
                    <a:pt x="28" y="14"/>
                    <a:pt x="29" y="16"/>
                  </a:cubicBezTo>
                  <a:cubicBezTo>
                    <a:pt x="30" y="19"/>
                    <a:pt x="30" y="21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2"/>
                    <a:pt x="31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20"/>
                    <a:pt x="29" y="21"/>
                    <a:pt x="28" y="23"/>
                  </a:cubicBezTo>
                  <a:cubicBezTo>
                    <a:pt x="28" y="23"/>
                    <a:pt x="28" y="23"/>
                    <a:pt x="29" y="23"/>
                  </a:cubicBezTo>
                  <a:cubicBezTo>
                    <a:pt x="31" y="20"/>
                    <a:pt x="31" y="1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7"/>
                    <a:pt x="32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6"/>
                    <a:pt x="33" y="13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3"/>
                    <a:pt x="32" y="16"/>
                    <a:pt x="31" y="18"/>
                  </a:cubicBezTo>
                  <a:cubicBezTo>
                    <a:pt x="31" y="18"/>
                    <a:pt x="32" y="19"/>
                    <a:pt x="32" y="19"/>
                  </a:cubicBezTo>
                  <a:cubicBezTo>
                    <a:pt x="32" y="17"/>
                    <a:pt x="32" y="15"/>
                    <a:pt x="32" y="14"/>
                  </a:cubicBezTo>
                  <a:cubicBezTo>
                    <a:pt x="32" y="12"/>
                    <a:pt x="31" y="11"/>
                    <a:pt x="31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1"/>
                  </a:cubicBezTo>
                  <a:cubicBezTo>
                    <a:pt x="30" y="12"/>
                    <a:pt x="30" y="12"/>
                    <a:pt x="30" y="13"/>
                  </a:cubicBezTo>
                  <a:cubicBezTo>
                    <a:pt x="30" y="15"/>
                    <a:pt x="30" y="17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7"/>
                    <a:pt x="31" y="15"/>
                    <a:pt x="31" y="13"/>
                  </a:cubicBezTo>
                  <a:cubicBezTo>
                    <a:pt x="31" y="12"/>
                    <a:pt x="31" y="10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9"/>
                    <a:pt x="29" y="10"/>
                    <a:pt x="29" y="11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30" y="15"/>
                    <a:pt x="30" y="16"/>
                    <a:pt x="30" y="17"/>
                  </a:cubicBezTo>
                  <a:cubicBezTo>
                    <a:pt x="30" y="18"/>
                    <a:pt x="30" y="20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7"/>
                    <a:pt x="30" y="13"/>
                    <a:pt x="29" y="10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2"/>
                    <a:pt x="29" y="14"/>
                    <a:pt x="29" y="17"/>
                  </a:cubicBezTo>
                  <a:cubicBezTo>
                    <a:pt x="29" y="19"/>
                    <a:pt x="28" y="21"/>
                    <a:pt x="28" y="23"/>
                  </a:cubicBezTo>
                  <a:cubicBezTo>
                    <a:pt x="28" y="23"/>
                    <a:pt x="28" y="23"/>
                    <a:pt x="29" y="23"/>
                  </a:cubicBezTo>
                  <a:cubicBezTo>
                    <a:pt x="29" y="22"/>
                    <a:pt x="29" y="21"/>
                    <a:pt x="30" y="20"/>
                  </a:cubicBezTo>
                  <a:cubicBezTo>
                    <a:pt x="30" y="19"/>
                    <a:pt x="30" y="17"/>
                    <a:pt x="30" y="16"/>
                  </a:cubicBezTo>
                  <a:cubicBezTo>
                    <a:pt x="30" y="15"/>
                    <a:pt x="30" y="14"/>
                    <a:pt x="30" y="12"/>
                  </a:cubicBezTo>
                  <a:cubicBezTo>
                    <a:pt x="30" y="11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8" y="12"/>
                    <a:pt x="28" y="12"/>
                  </a:cubicBezTo>
                  <a:cubicBezTo>
                    <a:pt x="28" y="14"/>
                    <a:pt x="28" y="15"/>
                    <a:pt x="28" y="16"/>
                  </a:cubicBezTo>
                  <a:cubicBezTo>
                    <a:pt x="28" y="17"/>
                    <a:pt x="28" y="18"/>
                    <a:pt x="27" y="19"/>
                  </a:cubicBezTo>
                  <a:cubicBezTo>
                    <a:pt x="27" y="20"/>
                    <a:pt x="27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6" y="17"/>
                    <a:pt x="26" y="16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2"/>
                    <a:pt x="27" y="15"/>
                    <a:pt x="26" y="17"/>
                  </a:cubicBezTo>
                  <a:cubicBezTo>
                    <a:pt x="26" y="18"/>
                    <a:pt x="26" y="19"/>
                    <a:pt x="25" y="20"/>
                  </a:cubicBezTo>
                  <a:cubicBezTo>
                    <a:pt x="25" y="21"/>
                    <a:pt x="24" y="22"/>
                    <a:pt x="24" y="23"/>
                  </a:cubicBezTo>
                  <a:cubicBezTo>
                    <a:pt x="25" y="23"/>
                    <a:pt x="25" y="24"/>
                    <a:pt x="26" y="24"/>
                  </a:cubicBezTo>
                  <a:cubicBezTo>
                    <a:pt x="26" y="23"/>
                    <a:pt x="27" y="23"/>
                    <a:pt x="27" y="22"/>
                  </a:cubicBezTo>
                  <a:cubicBezTo>
                    <a:pt x="27" y="21"/>
                    <a:pt x="28" y="20"/>
                    <a:pt x="28" y="19"/>
                  </a:cubicBezTo>
                  <a:cubicBezTo>
                    <a:pt x="28" y="18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0" y="16"/>
                    <a:pt x="30" y="18"/>
                  </a:cubicBezTo>
                  <a:cubicBezTo>
                    <a:pt x="30" y="20"/>
                    <a:pt x="29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0" y="20"/>
                    <a:pt x="29" y="21"/>
                  </a:cubicBezTo>
                  <a:cubicBezTo>
                    <a:pt x="28" y="22"/>
                    <a:pt x="28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9" y="23"/>
                    <a:pt x="31" y="21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29" y="19"/>
                    <a:pt x="28" y="20"/>
                  </a:cubicBezTo>
                  <a:cubicBezTo>
                    <a:pt x="27" y="21"/>
                    <a:pt x="26" y="22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2"/>
                    <a:pt x="28" y="21"/>
                    <a:pt x="28" y="20"/>
                  </a:cubicBezTo>
                  <a:cubicBezTo>
                    <a:pt x="29" y="18"/>
                    <a:pt x="29" y="1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6"/>
                    <a:pt x="28" y="18"/>
                    <a:pt x="27" y="19"/>
                  </a:cubicBezTo>
                  <a:cubicBezTo>
                    <a:pt x="25" y="20"/>
                    <a:pt x="24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6" y="21"/>
                    <a:pt x="27" y="19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28" y="15"/>
                    <a:pt x="29" y="14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30" y="16"/>
                    <a:pt x="28" y="18"/>
                    <a:pt x="26" y="19"/>
                  </a:cubicBezTo>
                  <a:cubicBezTo>
                    <a:pt x="24" y="20"/>
                    <a:pt x="22" y="21"/>
                    <a:pt x="20" y="22"/>
                  </a:cubicBezTo>
                  <a:cubicBezTo>
                    <a:pt x="20" y="22"/>
                    <a:pt x="20" y="23"/>
                    <a:pt x="20" y="22"/>
                  </a:cubicBezTo>
                  <a:cubicBezTo>
                    <a:pt x="24" y="21"/>
                    <a:pt x="25" y="17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6"/>
                    <a:pt x="25" y="17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19" y="20"/>
                    <a:pt x="18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22"/>
                    <a:pt x="21" y="22"/>
                    <a:pt x="23" y="21"/>
                  </a:cubicBezTo>
                  <a:cubicBezTo>
                    <a:pt x="24" y="21"/>
                    <a:pt x="26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2" y="19"/>
                    <a:pt x="20" y="20"/>
                  </a:cubicBezTo>
                  <a:cubicBezTo>
                    <a:pt x="20" y="20"/>
                    <a:pt x="20" y="21"/>
                    <a:pt x="21" y="2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1981200" y="3375026"/>
              <a:ext cx="777875" cy="709613"/>
            </a:xfrm>
            <a:custGeom>
              <a:avLst/>
              <a:gdLst>
                <a:gd name="T0" fmla="*/ 4 w 34"/>
                <a:gd name="T1" fmla="*/ 11 h 31"/>
                <a:gd name="T2" fmla="*/ 10 w 34"/>
                <a:gd name="T3" fmla="*/ 2 h 31"/>
                <a:gd name="T4" fmla="*/ 4 w 34"/>
                <a:gd name="T5" fmla="*/ 7 h 31"/>
                <a:gd name="T6" fmla="*/ 7 w 34"/>
                <a:gd name="T7" fmla="*/ 17 h 31"/>
                <a:gd name="T8" fmla="*/ 4 w 34"/>
                <a:gd name="T9" fmla="*/ 5 h 31"/>
                <a:gd name="T10" fmla="*/ 9 w 34"/>
                <a:gd name="T11" fmla="*/ 1 h 31"/>
                <a:gd name="T12" fmla="*/ 2 w 34"/>
                <a:gd name="T13" fmla="*/ 7 h 31"/>
                <a:gd name="T14" fmla="*/ 3 w 34"/>
                <a:gd name="T15" fmla="*/ 14 h 31"/>
                <a:gd name="T16" fmla="*/ 8 w 34"/>
                <a:gd name="T17" fmla="*/ 2 h 31"/>
                <a:gd name="T18" fmla="*/ 0 w 34"/>
                <a:gd name="T19" fmla="*/ 8 h 31"/>
                <a:gd name="T20" fmla="*/ 8 w 34"/>
                <a:gd name="T21" fmla="*/ 22 h 31"/>
                <a:gd name="T22" fmla="*/ 21 w 34"/>
                <a:gd name="T23" fmla="*/ 26 h 31"/>
                <a:gd name="T24" fmla="*/ 30 w 34"/>
                <a:gd name="T25" fmla="*/ 14 h 31"/>
                <a:gd name="T26" fmla="*/ 11 w 34"/>
                <a:gd name="T27" fmla="*/ 22 h 31"/>
                <a:gd name="T28" fmla="*/ 3 w 34"/>
                <a:gd name="T29" fmla="*/ 7 h 31"/>
                <a:gd name="T30" fmla="*/ 4 w 34"/>
                <a:gd name="T31" fmla="*/ 12 h 31"/>
                <a:gd name="T32" fmla="*/ 20 w 34"/>
                <a:gd name="T33" fmla="*/ 28 h 31"/>
                <a:gd name="T34" fmla="*/ 30 w 34"/>
                <a:gd name="T35" fmla="*/ 13 h 31"/>
                <a:gd name="T36" fmla="*/ 31 w 34"/>
                <a:gd name="T37" fmla="*/ 25 h 31"/>
                <a:gd name="T38" fmla="*/ 20 w 34"/>
                <a:gd name="T39" fmla="*/ 29 h 31"/>
                <a:gd name="T40" fmla="*/ 2 w 34"/>
                <a:gd name="T41" fmla="*/ 8 h 31"/>
                <a:gd name="T42" fmla="*/ 16 w 34"/>
                <a:gd name="T43" fmla="*/ 28 h 31"/>
                <a:gd name="T44" fmla="*/ 33 w 34"/>
                <a:gd name="T45" fmla="*/ 18 h 31"/>
                <a:gd name="T46" fmla="*/ 30 w 34"/>
                <a:gd name="T47" fmla="*/ 9 h 31"/>
                <a:gd name="T48" fmla="*/ 30 w 34"/>
                <a:gd name="T49" fmla="*/ 28 h 31"/>
                <a:gd name="T50" fmla="*/ 9 w 34"/>
                <a:gd name="T51" fmla="*/ 22 h 31"/>
                <a:gd name="T52" fmla="*/ 4 w 34"/>
                <a:gd name="T53" fmla="*/ 7 h 31"/>
                <a:gd name="T54" fmla="*/ 2 w 34"/>
                <a:gd name="T55" fmla="*/ 8 h 31"/>
                <a:gd name="T56" fmla="*/ 6 w 34"/>
                <a:gd name="T57" fmla="*/ 20 h 31"/>
                <a:gd name="T58" fmla="*/ 31 w 34"/>
                <a:gd name="T59" fmla="*/ 27 h 31"/>
                <a:gd name="T60" fmla="*/ 32 w 34"/>
                <a:gd name="T61" fmla="*/ 12 h 31"/>
                <a:gd name="T62" fmla="*/ 33 w 34"/>
                <a:gd name="T63" fmla="*/ 24 h 31"/>
                <a:gd name="T64" fmla="*/ 25 w 34"/>
                <a:gd name="T65" fmla="*/ 29 h 31"/>
                <a:gd name="T66" fmla="*/ 3 w 34"/>
                <a:gd name="T67" fmla="*/ 12 h 31"/>
                <a:gd name="T68" fmla="*/ 3 w 34"/>
                <a:gd name="T69" fmla="*/ 5 h 31"/>
                <a:gd name="T70" fmla="*/ 3 w 34"/>
                <a:gd name="T71" fmla="*/ 8 h 31"/>
                <a:gd name="T72" fmla="*/ 9 w 34"/>
                <a:gd name="T73" fmla="*/ 22 h 31"/>
                <a:gd name="T74" fmla="*/ 29 w 34"/>
                <a:gd name="T75" fmla="*/ 29 h 31"/>
                <a:gd name="T76" fmla="*/ 32 w 34"/>
                <a:gd name="T77" fmla="*/ 13 h 31"/>
                <a:gd name="T78" fmla="*/ 30 w 34"/>
                <a:gd name="T79" fmla="*/ 9 h 31"/>
                <a:gd name="T80" fmla="*/ 17 w 34"/>
                <a:gd name="T81" fmla="*/ 28 h 31"/>
                <a:gd name="T82" fmla="*/ 2 w 34"/>
                <a:gd name="T83" fmla="*/ 8 h 31"/>
                <a:gd name="T84" fmla="*/ 19 w 34"/>
                <a:gd name="T85" fmla="*/ 29 h 31"/>
                <a:gd name="T86" fmla="*/ 30 w 34"/>
                <a:gd name="T87" fmla="*/ 13 h 31"/>
                <a:gd name="T88" fmla="*/ 29 w 34"/>
                <a:gd name="T89" fmla="*/ 24 h 31"/>
                <a:gd name="T90" fmla="*/ 12 w 34"/>
                <a:gd name="T91" fmla="*/ 25 h 31"/>
                <a:gd name="T92" fmla="*/ 4 w 34"/>
                <a:gd name="T93" fmla="*/ 9 h 31"/>
                <a:gd name="T94" fmla="*/ 2 w 34"/>
                <a:gd name="T95" fmla="*/ 10 h 31"/>
                <a:gd name="T96" fmla="*/ 18 w 34"/>
                <a:gd name="T97" fmla="*/ 26 h 31"/>
                <a:gd name="T98" fmla="*/ 29 w 34"/>
                <a:gd name="T99" fmla="*/ 14 h 31"/>
                <a:gd name="T100" fmla="*/ 19 w 34"/>
                <a:gd name="T101" fmla="*/ 26 h 31"/>
                <a:gd name="T102" fmla="*/ 2 w 34"/>
                <a:gd name="T103" fmla="*/ 14 h 31"/>
                <a:gd name="T104" fmla="*/ 7 w 34"/>
                <a:gd name="T105" fmla="*/ 2 h 31"/>
                <a:gd name="T106" fmla="*/ 3 w 34"/>
                <a:gd name="T107" fmla="*/ 14 h 31"/>
                <a:gd name="T108" fmla="*/ 2 w 34"/>
                <a:gd name="T109" fmla="*/ 7 h 31"/>
                <a:gd name="T110" fmla="*/ 9 w 34"/>
                <a:gd name="T111" fmla="*/ 1 h 31"/>
                <a:gd name="T112" fmla="*/ 3 w 34"/>
                <a:gd name="T113" fmla="*/ 10 h 31"/>
                <a:gd name="T114" fmla="*/ 7 w 34"/>
                <a:gd name="T115" fmla="*/ 17 h 31"/>
                <a:gd name="T116" fmla="*/ 10 w 34"/>
                <a:gd name="T117" fmla="*/ 2 h 31"/>
                <a:gd name="T118" fmla="*/ 4 w 34"/>
                <a:gd name="T119" fmla="*/ 8 h 31"/>
                <a:gd name="T120" fmla="*/ 7 w 34"/>
                <a:gd name="T12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" h="31">
                  <a:moveTo>
                    <a:pt x="7" y="21"/>
                  </a:moveTo>
                  <a:cubicBezTo>
                    <a:pt x="6" y="20"/>
                    <a:pt x="5" y="18"/>
                    <a:pt x="4" y="16"/>
                  </a:cubicBezTo>
                  <a:cubicBezTo>
                    <a:pt x="4" y="15"/>
                    <a:pt x="3" y="13"/>
                    <a:pt x="4" y="11"/>
                  </a:cubicBezTo>
                  <a:cubicBezTo>
                    <a:pt x="4" y="9"/>
                    <a:pt x="4" y="7"/>
                    <a:pt x="5" y="6"/>
                  </a:cubicBezTo>
                  <a:cubicBezTo>
                    <a:pt x="6" y="5"/>
                    <a:pt x="7" y="3"/>
                    <a:pt x="9" y="3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5" y="4"/>
                    <a:pt x="5" y="5"/>
                    <a:pt x="4" y="7"/>
                  </a:cubicBezTo>
                  <a:cubicBezTo>
                    <a:pt x="4" y="8"/>
                    <a:pt x="4" y="10"/>
                    <a:pt x="4" y="12"/>
                  </a:cubicBezTo>
                  <a:cubicBezTo>
                    <a:pt x="5" y="14"/>
                    <a:pt x="6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6"/>
                    <a:pt x="5" y="15"/>
                    <a:pt x="5" y="14"/>
                  </a:cubicBezTo>
                  <a:cubicBezTo>
                    <a:pt x="4" y="12"/>
                    <a:pt x="4" y="11"/>
                    <a:pt x="4" y="9"/>
                  </a:cubicBezTo>
                  <a:cubicBezTo>
                    <a:pt x="3" y="8"/>
                    <a:pt x="4" y="7"/>
                    <a:pt x="4" y="5"/>
                  </a:cubicBezTo>
                  <a:cubicBezTo>
                    <a:pt x="5" y="4"/>
                    <a:pt x="5" y="3"/>
                    <a:pt x="7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2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2"/>
                    <a:pt x="2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3" y="9"/>
                    <a:pt x="4" y="6"/>
                  </a:cubicBezTo>
                  <a:cubicBezTo>
                    <a:pt x="5" y="4"/>
                    <a:pt x="7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10"/>
                    <a:pt x="1" y="12"/>
                    <a:pt x="1" y="13"/>
                  </a:cubicBezTo>
                  <a:cubicBezTo>
                    <a:pt x="2" y="15"/>
                    <a:pt x="3" y="16"/>
                    <a:pt x="5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9" y="23"/>
                    <a:pt x="11" y="24"/>
                    <a:pt x="12" y="25"/>
                  </a:cubicBezTo>
                  <a:cubicBezTo>
                    <a:pt x="13" y="26"/>
                    <a:pt x="14" y="26"/>
                    <a:pt x="15" y="26"/>
                  </a:cubicBezTo>
                  <a:cubicBezTo>
                    <a:pt x="17" y="26"/>
                    <a:pt x="19" y="26"/>
                    <a:pt x="21" y="26"/>
                  </a:cubicBezTo>
                  <a:cubicBezTo>
                    <a:pt x="23" y="25"/>
                    <a:pt x="25" y="25"/>
                    <a:pt x="27" y="23"/>
                  </a:cubicBezTo>
                  <a:cubicBezTo>
                    <a:pt x="28" y="22"/>
                    <a:pt x="30" y="21"/>
                    <a:pt x="30" y="20"/>
                  </a:cubicBezTo>
                  <a:cubicBezTo>
                    <a:pt x="31" y="18"/>
                    <a:pt x="31" y="16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30" y="20"/>
                    <a:pt x="25" y="26"/>
                    <a:pt x="20" y="26"/>
                  </a:cubicBezTo>
                  <a:cubicBezTo>
                    <a:pt x="16" y="26"/>
                    <a:pt x="13" y="24"/>
                    <a:pt x="11" y="22"/>
                  </a:cubicBezTo>
                  <a:cubicBezTo>
                    <a:pt x="8" y="20"/>
                    <a:pt x="6" y="17"/>
                    <a:pt x="5" y="15"/>
                  </a:cubicBezTo>
                  <a:cubicBezTo>
                    <a:pt x="4" y="13"/>
                    <a:pt x="3" y="12"/>
                    <a:pt x="3" y="11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14"/>
                    <a:pt x="5" y="16"/>
                    <a:pt x="6" y="18"/>
                  </a:cubicBezTo>
                  <a:cubicBezTo>
                    <a:pt x="7" y="20"/>
                    <a:pt x="9" y="23"/>
                    <a:pt x="11" y="25"/>
                  </a:cubicBezTo>
                  <a:cubicBezTo>
                    <a:pt x="14" y="27"/>
                    <a:pt x="17" y="28"/>
                    <a:pt x="20" y="28"/>
                  </a:cubicBezTo>
                  <a:cubicBezTo>
                    <a:pt x="23" y="28"/>
                    <a:pt x="26" y="27"/>
                    <a:pt x="28" y="25"/>
                  </a:cubicBezTo>
                  <a:cubicBezTo>
                    <a:pt x="30" y="24"/>
                    <a:pt x="31" y="22"/>
                    <a:pt x="31" y="20"/>
                  </a:cubicBezTo>
                  <a:cubicBezTo>
                    <a:pt x="31" y="17"/>
                    <a:pt x="31" y="15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31" y="17"/>
                    <a:pt x="31" y="19"/>
                  </a:cubicBezTo>
                  <a:cubicBezTo>
                    <a:pt x="31" y="21"/>
                    <a:pt x="31" y="23"/>
                    <a:pt x="31" y="25"/>
                  </a:cubicBezTo>
                  <a:cubicBezTo>
                    <a:pt x="30" y="26"/>
                    <a:pt x="29" y="28"/>
                    <a:pt x="28" y="28"/>
                  </a:cubicBezTo>
                  <a:cubicBezTo>
                    <a:pt x="27" y="29"/>
                    <a:pt x="26" y="30"/>
                    <a:pt x="24" y="30"/>
                  </a:cubicBezTo>
                  <a:cubicBezTo>
                    <a:pt x="23" y="30"/>
                    <a:pt x="21" y="29"/>
                    <a:pt x="20" y="29"/>
                  </a:cubicBezTo>
                  <a:cubicBezTo>
                    <a:pt x="18" y="28"/>
                    <a:pt x="17" y="28"/>
                    <a:pt x="15" y="27"/>
                  </a:cubicBezTo>
                  <a:cubicBezTo>
                    <a:pt x="13" y="25"/>
                    <a:pt x="10" y="23"/>
                    <a:pt x="9" y="21"/>
                  </a:cubicBezTo>
                  <a:cubicBezTo>
                    <a:pt x="6" y="17"/>
                    <a:pt x="4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4"/>
                    <a:pt x="6" y="19"/>
                    <a:pt x="9" y="23"/>
                  </a:cubicBezTo>
                  <a:cubicBezTo>
                    <a:pt x="11" y="25"/>
                    <a:pt x="13" y="27"/>
                    <a:pt x="16" y="28"/>
                  </a:cubicBezTo>
                  <a:cubicBezTo>
                    <a:pt x="18" y="29"/>
                    <a:pt x="22" y="29"/>
                    <a:pt x="24" y="29"/>
                  </a:cubicBezTo>
                  <a:cubicBezTo>
                    <a:pt x="27" y="28"/>
                    <a:pt x="30" y="26"/>
                    <a:pt x="32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2" y="12"/>
                  </a:cubicBezTo>
                  <a:cubicBezTo>
                    <a:pt x="31" y="11"/>
                    <a:pt x="31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2" y="12"/>
                    <a:pt x="32" y="13"/>
                  </a:cubicBezTo>
                  <a:cubicBezTo>
                    <a:pt x="33" y="15"/>
                    <a:pt x="34" y="17"/>
                    <a:pt x="34" y="20"/>
                  </a:cubicBezTo>
                  <a:cubicBezTo>
                    <a:pt x="34" y="23"/>
                    <a:pt x="32" y="26"/>
                    <a:pt x="30" y="28"/>
                  </a:cubicBezTo>
                  <a:cubicBezTo>
                    <a:pt x="27" y="30"/>
                    <a:pt x="24" y="31"/>
                    <a:pt x="21" y="31"/>
                  </a:cubicBezTo>
                  <a:cubicBezTo>
                    <a:pt x="18" y="30"/>
                    <a:pt x="15" y="28"/>
                    <a:pt x="12" y="26"/>
                  </a:cubicBezTo>
                  <a:cubicBezTo>
                    <a:pt x="11" y="25"/>
                    <a:pt x="10" y="23"/>
                    <a:pt x="9" y="22"/>
                  </a:cubicBezTo>
                  <a:cubicBezTo>
                    <a:pt x="8" y="21"/>
                    <a:pt x="7" y="19"/>
                    <a:pt x="6" y="18"/>
                  </a:cubicBezTo>
                  <a:cubicBezTo>
                    <a:pt x="5" y="16"/>
                    <a:pt x="4" y="14"/>
                    <a:pt x="4" y="13"/>
                  </a:cubicBezTo>
                  <a:cubicBezTo>
                    <a:pt x="3" y="11"/>
                    <a:pt x="4" y="9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7"/>
                    <a:pt x="5" y="18"/>
                    <a:pt x="6" y="20"/>
                  </a:cubicBezTo>
                  <a:cubicBezTo>
                    <a:pt x="8" y="22"/>
                    <a:pt x="10" y="25"/>
                    <a:pt x="13" y="26"/>
                  </a:cubicBezTo>
                  <a:cubicBezTo>
                    <a:pt x="16" y="28"/>
                    <a:pt x="19" y="29"/>
                    <a:pt x="22" y="30"/>
                  </a:cubicBezTo>
                  <a:cubicBezTo>
                    <a:pt x="25" y="30"/>
                    <a:pt x="29" y="29"/>
                    <a:pt x="31" y="27"/>
                  </a:cubicBezTo>
                  <a:cubicBezTo>
                    <a:pt x="33" y="26"/>
                    <a:pt x="33" y="24"/>
                    <a:pt x="34" y="23"/>
                  </a:cubicBezTo>
                  <a:cubicBezTo>
                    <a:pt x="34" y="21"/>
                    <a:pt x="34" y="19"/>
                    <a:pt x="34" y="17"/>
                  </a:cubicBezTo>
                  <a:cubicBezTo>
                    <a:pt x="33" y="16"/>
                    <a:pt x="32" y="14"/>
                    <a:pt x="32" y="12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4" y="20"/>
                    <a:pt x="34" y="22"/>
                    <a:pt x="33" y="24"/>
                  </a:cubicBezTo>
                  <a:cubicBezTo>
                    <a:pt x="33" y="25"/>
                    <a:pt x="32" y="25"/>
                    <a:pt x="32" y="26"/>
                  </a:cubicBezTo>
                  <a:cubicBezTo>
                    <a:pt x="31" y="27"/>
                    <a:pt x="31" y="27"/>
                    <a:pt x="30" y="28"/>
                  </a:cubicBezTo>
                  <a:cubicBezTo>
                    <a:pt x="29" y="29"/>
                    <a:pt x="27" y="29"/>
                    <a:pt x="25" y="29"/>
                  </a:cubicBezTo>
                  <a:cubicBezTo>
                    <a:pt x="22" y="30"/>
                    <a:pt x="18" y="29"/>
                    <a:pt x="15" y="27"/>
                  </a:cubicBezTo>
                  <a:cubicBezTo>
                    <a:pt x="12" y="26"/>
                    <a:pt x="10" y="24"/>
                    <a:pt x="8" y="21"/>
                  </a:cubicBezTo>
                  <a:cubicBezTo>
                    <a:pt x="6" y="19"/>
                    <a:pt x="4" y="15"/>
                    <a:pt x="3" y="12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10"/>
                    <a:pt x="3" y="11"/>
                    <a:pt x="4" y="13"/>
                  </a:cubicBezTo>
                  <a:cubicBezTo>
                    <a:pt x="4" y="15"/>
                    <a:pt x="5" y="17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4"/>
                    <a:pt x="11" y="25"/>
                    <a:pt x="12" y="26"/>
                  </a:cubicBezTo>
                  <a:cubicBezTo>
                    <a:pt x="14" y="28"/>
                    <a:pt x="17" y="30"/>
                    <a:pt x="20" y="31"/>
                  </a:cubicBezTo>
                  <a:cubicBezTo>
                    <a:pt x="23" y="31"/>
                    <a:pt x="26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0"/>
                    <a:pt x="34" y="18"/>
                    <a:pt x="33" y="16"/>
                  </a:cubicBezTo>
                  <a:cubicBezTo>
                    <a:pt x="33" y="15"/>
                    <a:pt x="33" y="14"/>
                    <a:pt x="32" y="13"/>
                  </a:cubicBezTo>
                  <a:cubicBezTo>
                    <a:pt x="32" y="12"/>
                    <a:pt x="32" y="11"/>
                    <a:pt x="31" y="11"/>
                  </a:cubicBezTo>
                  <a:cubicBezTo>
                    <a:pt x="31" y="10"/>
                    <a:pt x="31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13"/>
                    <a:pt x="34" y="17"/>
                    <a:pt x="32" y="21"/>
                  </a:cubicBezTo>
                  <a:cubicBezTo>
                    <a:pt x="31" y="24"/>
                    <a:pt x="29" y="27"/>
                    <a:pt x="26" y="28"/>
                  </a:cubicBezTo>
                  <a:cubicBezTo>
                    <a:pt x="23" y="29"/>
                    <a:pt x="20" y="29"/>
                    <a:pt x="17" y="28"/>
                  </a:cubicBezTo>
                  <a:cubicBezTo>
                    <a:pt x="14" y="27"/>
                    <a:pt x="12" y="25"/>
                    <a:pt x="10" y="23"/>
                  </a:cubicBezTo>
                  <a:cubicBezTo>
                    <a:pt x="6" y="19"/>
                    <a:pt x="3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4"/>
                    <a:pt x="6" y="20"/>
                    <a:pt x="11" y="24"/>
                  </a:cubicBezTo>
                  <a:cubicBezTo>
                    <a:pt x="13" y="26"/>
                    <a:pt x="16" y="28"/>
                    <a:pt x="19" y="29"/>
                  </a:cubicBezTo>
                  <a:cubicBezTo>
                    <a:pt x="21" y="30"/>
                    <a:pt x="24" y="30"/>
                    <a:pt x="27" y="29"/>
                  </a:cubicBezTo>
                  <a:cubicBezTo>
                    <a:pt x="30" y="28"/>
                    <a:pt x="31" y="26"/>
                    <a:pt x="31" y="24"/>
                  </a:cubicBezTo>
                  <a:cubicBezTo>
                    <a:pt x="32" y="20"/>
                    <a:pt x="31" y="16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31" y="17"/>
                    <a:pt x="31" y="19"/>
                  </a:cubicBezTo>
                  <a:cubicBezTo>
                    <a:pt x="31" y="20"/>
                    <a:pt x="30" y="22"/>
                    <a:pt x="29" y="24"/>
                  </a:cubicBezTo>
                  <a:cubicBezTo>
                    <a:pt x="27" y="26"/>
                    <a:pt x="24" y="27"/>
                    <a:pt x="21" y="28"/>
                  </a:cubicBezTo>
                  <a:cubicBezTo>
                    <a:pt x="19" y="28"/>
                    <a:pt x="18" y="28"/>
                    <a:pt x="16" y="27"/>
                  </a:cubicBezTo>
                  <a:cubicBezTo>
                    <a:pt x="15" y="27"/>
                    <a:pt x="13" y="26"/>
                    <a:pt x="12" y="25"/>
                  </a:cubicBezTo>
                  <a:cubicBezTo>
                    <a:pt x="10" y="23"/>
                    <a:pt x="8" y="21"/>
                    <a:pt x="6" y="18"/>
                  </a:cubicBezTo>
                  <a:cubicBezTo>
                    <a:pt x="5" y="16"/>
                    <a:pt x="5" y="14"/>
                    <a:pt x="4" y="12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6" y="17"/>
                    <a:pt x="7" y="19"/>
                    <a:pt x="10" y="21"/>
                  </a:cubicBezTo>
                  <a:cubicBezTo>
                    <a:pt x="12" y="24"/>
                    <a:pt x="15" y="26"/>
                    <a:pt x="18" y="26"/>
                  </a:cubicBezTo>
                  <a:cubicBezTo>
                    <a:pt x="21" y="27"/>
                    <a:pt x="24" y="26"/>
                    <a:pt x="26" y="24"/>
                  </a:cubicBezTo>
                  <a:cubicBezTo>
                    <a:pt x="29" y="22"/>
                    <a:pt x="30" y="18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30" y="16"/>
                    <a:pt x="31" y="18"/>
                    <a:pt x="30" y="20"/>
                  </a:cubicBezTo>
                  <a:cubicBezTo>
                    <a:pt x="29" y="22"/>
                    <a:pt x="27" y="23"/>
                    <a:pt x="26" y="24"/>
                  </a:cubicBezTo>
                  <a:cubicBezTo>
                    <a:pt x="24" y="25"/>
                    <a:pt x="21" y="26"/>
                    <a:pt x="19" y="26"/>
                  </a:cubicBezTo>
                  <a:cubicBezTo>
                    <a:pt x="17" y="26"/>
                    <a:pt x="15" y="26"/>
                    <a:pt x="13" y="25"/>
                  </a:cubicBezTo>
                  <a:cubicBezTo>
                    <a:pt x="10" y="24"/>
                    <a:pt x="8" y="21"/>
                    <a:pt x="6" y="19"/>
                  </a:cubicBezTo>
                  <a:cubicBezTo>
                    <a:pt x="5" y="17"/>
                    <a:pt x="3" y="16"/>
                    <a:pt x="2" y="14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0" y="6"/>
                    <a:pt x="3" y="0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3" y="9"/>
                    <a:pt x="4" y="11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4" y="4"/>
                    <a:pt x="3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4" y="11"/>
                    <a:pt x="4" y="13"/>
                    <a:pt x="5" y="14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4"/>
                    <a:pt x="3" y="10"/>
                    <a:pt x="4" y="7"/>
                  </a:cubicBezTo>
                  <a:cubicBezTo>
                    <a:pt x="5" y="6"/>
                    <a:pt x="6" y="4"/>
                    <a:pt x="7" y="3"/>
                  </a:cubicBezTo>
                  <a:cubicBezTo>
                    <a:pt x="7" y="3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3"/>
                    <a:pt x="6" y="4"/>
                  </a:cubicBezTo>
                  <a:cubicBezTo>
                    <a:pt x="5" y="5"/>
                    <a:pt x="4" y="7"/>
                    <a:pt x="4" y="8"/>
                  </a:cubicBezTo>
                  <a:cubicBezTo>
                    <a:pt x="3" y="10"/>
                    <a:pt x="3" y="12"/>
                    <a:pt x="3" y="14"/>
                  </a:cubicBezTo>
                  <a:cubicBezTo>
                    <a:pt x="3" y="15"/>
                    <a:pt x="4" y="17"/>
                    <a:pt x="5" y="19"/>
                  </a:cubicBezTo>
                  <a:cubicBezTo>
                    <a:pt x="6" y="20"/>
                    <a:pt x="6" y="21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13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08416" y="2234279"/>
            <a:ext cx="3471019" cy="3228780"/>
            <a:chOff x="8731250" y="1012825"/>
            <a:chExt cx="1728788" cy="1608138"/>
          </a:xfrm>
          <a:solidFill>
            <a:srgbClr val="0057A6"/>
          </a:solidFill>
        </p:grpSpPr>
        <p:sp>
          <p:nvSpPr>
            <p:cNvPr id="6" name="Freeform 59"/>
            <p:cNvSpPr>
              <a:spLocks noEditPoints="1"/>
            </p:cNvSpPr>
            <p:nvPr/>
          </p:nvSpPr>
          <p:spPr bwMode="auto">
            <a:xfrm>
              <a:off x="8731250" y="1168400"/>
              <a:ext cx="1116013" cy="1452563"/>
            </a:xfrm>
            <a:custGeom>
              <a:avLst/>
              <a:gdLst>
                <a:gd name="T0" fmla="*/ 74 w 93"/>
                <a:gd name="T1" fmla="*/ 121 h 121"/>
                <a:gd name="T2" fmla="*/ 15 w 93"/>
                <a:gd name="T3" fmla="*/ 45 h 121"/>
                <a:gd name="T4" fmla="*/ 9 w 93"/>
                <a:gd name="T5" fmla="*/ 44 h 121"/>
                <a:gd name="T6" fmla="*/ 1 w 93"/>
                <a:gd name="T7" fmla="*/ 42 h 121"/>
                <a:gd name="T8" fmla="*/ 1 w 93"/>
                <a:gd name="T9" fmla="*/ 36 h 121"/>
                <a:gd name="T10" fmla="*/ 26 w 93"/>
                <a:gd name="T11" fmla="*/ 2 h 121"/>
                <a:gd name="T12" fmla="*/ 34 w 93"/>
                <a:gd name="T13" fmla="*/ 3 h 121"/>
                <a:gd name="T14" fmla="*/ 47 w 93"/>
                <a:gd name="T15" fmla="*/ 38 h 121"/>
                <a:gd name="T16" fmla="*/ 45 w 93"/>
                <a:gd name="T17" fmla="*/ 45 h 121"/>
                <a:gd name="T18" fmla="*/ 33 w 93"/>
                <a:gd name="T19" fmla="*/ 45 h 121"/>
                <a:gd name="T20" fmla="*/ 74 w 93"/>
                <a:gd name="T21" fmla="*/ 99 h 121"/>
                <a:gd name="T22" fmla="*/ 87 w 93"/>
                <a:gd name="T23" fmla="*/ 98 h 121"/>
                <a:gd name="T24" fmla="*/ 93 w 93"/>
                <a:gd name="T25" fmla="*/ 113 h 121"/>
                <a:gd name="T26" fmla="*/ 90 w 93"/>
                <a:gd name="T27" fmla="*/ 118 h 121"/>
                <a:gd name="T28" fmla="*/ 30 w 93"/>
                <a:gd name="T29" fmla="*/ 3 h 121"/>
                <a:gd name="T30" fmla="*/ 29 w 93"/>
                <a:gd name="T31" fmla="*/ 4 h 121"/>
                <a:gd name="T32" fmla="*/ 4 w 93"/>
                <a:gd name="T33" fmla="*/ 39 h 121"/>
                <a:gd name="T34" fmla="*/ 4 w 93"/>
                <a:gd name="T35" fmla="*/ 40 h 121"/>
                <a:gd name="T36" fmla="*/ 11 w 93"/>
                <a:gd name="T37" fmla="*/ 41 h 121"/>
                <a:gd name="T38" fmla="*/ 17 w 93"/>
                <a:gd name="T39" fmla="*/ 42 h 121"/>
                <a:gd name="T40" fmla="*/ 18 w 93"/>
                <a:gd name="T41" fmla="*/ 45 h 121"/>
                <a:gd name="T42" fmla="*/ 74 w 93"/>
                <a:gd name="T43" fmla="*/ 117 h 121"/>
                <a:gd name="T44" fmla="*/ 89 w 93"/>
                <a:gd name="T45" fmla="*/ 114 h 121"/>
                <a:gd name="T46" fmla="*/ 89 w 93"/>
                <a:gd name="T47" fmla="*/ 113 h 121"/>
                <a:gd name="T48" fmla="*/ 88 w 93"/>
                <a:gd name="T49" fmla="*/ 102 h 121"/>
                <a:gd name="T50" fmla="*/ 87 w 93"/>
                <a:gd name="T51" fmla="*/ 102 h 121"/>
                <a:gd name="T52" fmla="*/ 85 w 93"/>
                <a:gd name="T53" fmla="*/ 101 h 121"/>
                <a:gd name="T54" fmla="*/ 74 w 93"/>
                <a:gd name="T55" fmla="*/ 102 h 121"/>
                <a:gd name="T56" fmla="*/ 31 w 93"/>
                <a:gd name="T57" fmla="*/ 43 h 121"/>
                <a:gd name="T58" fmla="*/ 32 w 93"/>
                <a:gd name="T59" fmla="*/ 42 h 121"/>
                <a:gd name="T60" fmla="*/ 45 w 93"/>
                <a:gd name="T61" fmla="*/ 42 h 121"/>
                <a:gd name="T62" fmla="*/ 44 w 93"/>
                <a:gd name="T63" fmla="*/ 40 h 121"/>
                <a:gd name="T64" fmla="*/ 43 w 93"/>
                <a:gd name="T65" fmla="*/ 37 h 121"/>
                <a:gd name="T66" fmla="*/ 31 w 93"/>
                <a:gd name="T67" fmla="*/ 4 h 121"/>
                <a:gd name="T68" fmla="*/ 29 w 93"/>
                <a:gd name="T69" fmla="*/ 91 h 121"/>
                <a:gd name="T70" fmla="*/ 23 w 93"/>
                <a:gd name="T71" fmla="*/ 79 h 121"/>
                <a:gd name="T72" fmla="*/ 26 w 93"/>
                <a:gd name="T73" fmla="*/ 79 h 121"/>
                <a:gd name="T74" fmla="*/ 28 w 93"/>
                <a:gd name="T75" fmla="*/ 83 h 121"/>
                <a:gd name="T76" fmla="*/ 29 w 93"/>
                <a:gd name="T77" fmla="*/ 9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121">
                  <a:moveTo>
                    <a:pt x="74" y="121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55" y="121"/>
                    <a:pt x="36" y="110"/>
                    <a:pt x="24" y="93"/>
                  </a:cubicBezTo>
                  <a:cubicBezTo>
                    <a:pt x="13" y="78"/>
                    <a:pt x="10" y="61"/>
                    <a:pt x="15" y="45"/>
                  </a:cubicBezTo>
                  <a:cubicBezTo>
                    <a:pt x="12" y="45"/>
                    <a:pt x="11" y="45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5" y="44"/>
                    <a:pt x="4" y="44"/>
                  </a:cubicBezTo>
                  <a:cubicBezTo>
                    <a:pt x="3" y="44"/>
                    <a:pt x="2" y="43"/>
                    <a:pt x="1" y="42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12" y="28"/>
                    <a:pt x="19" y="15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2" y="0"/>
                    <a:pt x="33" y="1"/>
                    <a:pt x="34" y="3"/>
                  </a:cubicBezTo>
                  <a:cubicBezTo>
                    <a:pt x="37" y="13"/>
                    <a:pt x="41" y="24"/>
                    <a:pt x="46" y="35"/>
                  </a:cubicBezTo>
                  <a:cubicBezTo>
                    <a:pt x="47" y="36"/>
                    <a:pt x="47" y="37"/>
                    <a:pt x="47" y="38"/>
                  </a:cubicBezTo>
                  <a:cubicBezTo>
                    <a:pt x="48" y="39"/>
                    <a:pt x="49" y="40"/>
                    <a:pt x="49" y="42"/>
                  </a:cubicBezTo>
                  <a:cubicBezTo>
                    <a:pt x="48" y="44"/>
                    <a:pt x="47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1" y="45"/>
                    <a:pt x="37" y="45"/>
                    <a:pt x="33" y="45"/>
                  </a:cubicBezTo>
                  <a:cubicBezTo>
                    <a:pt x="29" y="55"/>
                    <a:pt x="31" y="67"/>
                    <a:pt x="38" y="78"/>
                  </a:cubicBezTo>
                  <a:cubicBezTo>
                    <a:pt x="47" y="90"/>
                    <a:pt x="61" y="99"/>
                    <a:pt x="74" y="99"/>
                  </a:cubicBezTo>
                  <a:cubicBezTo>
                    <a:pt x="77" y="99"/>
                    <a:pt x="80" y="98"/>
                    <a:pt x="83" y="97"/>
                  </a:cubicBezTo>
                  <a:cubicBezTo>
                    <a:pt x="85" y="97"/>
                    <a:pt x="86" y="97"/>
                    <a:pt x="87" y="98"/>
                  </a:cubicBezTo>
                  <a:cubicBezTo>
                    <a:pt x="89" y="98"/>
                    <a:pt x="91" y="99"/>
                    <a:pt x="91" y="101"/>
                  </a:cubicBezTo>
                  <a:cubicBezTo>
                    <a:pt x="92" y="105"/>
                    <a:pt x="93" y="109"/>
                    <a:pt x="93" y="113"/>
                  </a:cubicBezTo>
                  <a:cubicBezTo>
                    <a:pt x="93" y="113"/>
                    <a:pt x="93" y="114"/>
                    <a:pt x="92" y="114"/>
                  </a:cubicBezTo>
                  <a:cubicBezTo>
                    <a:pt x="92" y="116"/>
                    <a:pt x="91" y="117"/>
                    <a:pt x="90" y="118"/>
                  </a:cubicBezTo>
                  <a:cubicBezTo>
                    <a:pt x="85" y="120"/>
                    <a:pt x="79" y="121"/>
                    <a:pt x="74" y="121"/>
                  </a:cubicBezTo>
                  <a:close/>
                  <a:moveTo>
                    <a:pt x="30" y="3"/>
                  </a:move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2" y="17"/>
                    <a:pt x="15" y="30"/>
                    <a:pt x="3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1"/>
                    <a:pt x="7" y="41"/>
                    <a:pt x="9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3" y="42"/>
                    <a:pt x="17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3" y="60"/>
                    <a:pt x="16" y="77"/>
                    <a:pt x="27" y="91"/>
                  </a:cubicBezTo>
                  <a:cubicBezTo>
                    <a:pt x="38" y="107"/>
                    <a:pt x="56" y="117"/>
                    <a:pt x="74" y="117"/>
                  </a:cubicBezTo>
                  <a:cubicBezTo>
                    <a:pt x="79" y="117"/>
                    <a:pt x="84" y="117"/>
                    <a:pt x="89" y="115"/>
                  </a:cubicBezTo>
                  <a:cubicBezTo>
                    <a:pt x="89" y="115"/>
                    <a:pt x="89" y="115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0"/>
                    <a:pt x="89" y="106"/>
                    <a:pt x="88" y="102"/>
                  </a:cubicBezTo>
                  <a:cubicBezTo>
                    <a:pt x="88" y="102"/>
                    <a:pt x="88" y="101"/>
                    <a:pt x="88" y="101"/>
                  </a:cubicBezTo>
                  <a:cubicBezTo>
                    <a:pt x="87" y="101"/>
                    <a:pt x="87" y="102"/>
                    <a:pt x="87" y="102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01"/>
                    <a:pt x="85" y="100"/>
                    <a:pt x="84" y="100"/>
                  </a:cubicBezTo>
                  <a:cubicBezTo>
                    <a:pt x="81" y="101"/>
                    <a:pt x="78" y="102"/>
                    <a:pt x="74" y="102"/>
                  </a:cubicBezTo>
                  <a:cubicBezTo>
                    <a:pt x="60" y="102"/>
                    <a:pt x="45" y="93"/>
                    <a:pt x="36" y="79"/>
                  </a:cubicBezTo>
                  <a:cubicBezTo>
                    <a:pt x="28" y="67"/>
                    <a:pt x="26" y="54"/>
                    <a:pt x="31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7" y="42"/>
                    <a:pt x="41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1"/>
                    <a:pt x="45" y="40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7"/>
                    <a:pt x="43" y="36"/>
                  </a:cubicBezTo>
                  <a:cubicBezTo>
                    <a:pt x="38" y="25"/>
                    <a:pt x="34" y="15"/>
                    <a:pt x="31" y="4"/>
                  </a:cubicBezTo>
                  <a:cubicBezTo>
                    <a:pt x="31" y="4"/>
                    <a:pt x="30" y="3"/>
                    <a:pt x="30" y="3"/>
                  </a:cubicBezTo>
                  <a:close/>
                  <a:moveTo>
                    <a:pt x="29" y="91"/>
                  </a:moveTo>
                  <a:cubicBezTo>
                    <a:pt x="27" y="87"/>
                    <a:pt x="25" y="84"/>
                    <a:pt x="23" y="81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7" y="80"/>
                    <a:pt x="27" y="82"/>
                    <a:pt x="2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5"/>
                    <a:pt x="30" y="87"/>
                    <a:pt x="31" y="89"/>
                  </a:cubicBezTo>
                  <a:lnTo>
                    <a:pt x="29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0"/>
            <p:cNvSpPr>
              <a:spLocks noEditPoints="1"/>
            </p:cNvSpPr>
            <p:nvPr/>
          </p:nvSpPr>
          <p:spPr bwMode="auto">
            <a:xfrm>
              <a:off x="9212263" y="1012825"/>
              <a:ext cx="1247775" cy="1524000"/>
            </a:xfrm>
            <a:custGeom>
              <a:avLst/>
              <a:gdLst>
                <a:gd name="T0" fmla="*/ 57 w 104"/>
                <a:gd name="T1" fmla="*/ 127 h 127"/>
                <a:gd name="T2" fmla="*/ 50 w 104"/>
                <a:gd name="T3" fmla="*/ 99 h 127"/>
                <a:gd name="T4" fmla="*/ 50 w 104"/>
                <a:gd name="T5" fmla="*/ 89 h 127"/>
                <a:gd name="T6" fmla="*/ 52 w 104"/>
                <a:gd name="T7" fmla="*/ 87 h 127"/>
                <a:gd name="T8" fmla="*/ 57 w 104"/>
                <a:gd name="T9" fmla="*/ 86 h 127"/>
                <a:gd name="T10" fmla="*/ 65 w 104"/>
                <a:gd name="T11" fmla="*/ 38 h 127"/>
                <a:gd name="T12" fmla="*/ 8 w 104"/>
                <a:gd name="T13" fmla="*/ 25 h 127"/>
                <a:gd name="T14" fmla="*/ 3 w 104"/>
                <a:gd name="T15" fmla="*/ 18 h 127"/>
                <a:gd name="T16" fmla="*/ 1 w 104"/>
                <a:gd name="T17" fmla="*/ 14 h 127"/>
                <a:gd name="T18" fmla="*/ 1 w 104"/>
                <a:gd name="T19" fmla="*/ 9 h 127"/>
                <a:gd name="T20" fmla="*/ 27 w 104"/>
                <a:gd name="T21" fmla="*/ 0 h 127"/>
                <a:gd name="T22" fmla="*/ 76 w 104"/>
                <a:gd name="T23" fmla="*/ 14 h 127"/>
                <a:gd name="T24" fmla="*/ 94 w 104"/>
                <a:gd name="T25" fmla="*/ 102 h 127"/>
                <a:gd name="T26" fmla="*/ 92 w 104"/>
                <a:gd name="T27" fmla="*/ 108 h 127"/>
                <a:gd name="T28" fmla="*/ 67 w 104"/>
                <a:gd name="T29" fmla="*/ 123 h 127"/>
                <a:gd name="T30" fmla="*/ 57 w 104"/>
                <a:gd name="T31" fmla="*/ 127 h 127"/>
                <a:gd name="T32" fmla="*/ 52 w 104"/>
                <a:gd name="T33" fmla="*/ 91 h 127"/>
                <a:gd name="T34" fmla="*/ 57 w 104"/>
                <a:gd name="T35" fmla="*/ 123 h 127"/>
                <a:gd name="T36" fmla="*/ 66 w 104"/>
                <a:gd name="T37" fmla="*/ 120 h 127"/>
                <a:gd name="T38" fmla="*/ 90 w 104"/>
                <a:gd name="T39" fmla="*/ 105 h 127"/>
                <a:gd name="T40" fmla="*/ 91 w 104"/>
                <a:gd name="T41" fmla="*/ 105 h 127"/>
                <a:gd name="T42" fmla="*/ 87 w 104"/>
                <a:gd name="T43" fmla="*/ 101 h 127"/>
                <a:gd name="T44" fmla="*/ 87 w 104"/>
                <a:gd name="T45" fmla="*/ 99 h 127"/>
                <a:gd name="T46" fmla="*/ 38 w 104"/>
                <a:gd name="T47" fmla="*/ 4 h 127"/>
                <a:gd name="T48" fmla="*/ 6 w 104"/>
                <a:gd name="T49" fmla="*/ 10 h 127"/>
                <a:gd name="T50" fmla="*/ 4 w 104"/>
                <a:gd name="T51" fmla="*/ 10 h 127"/>
                <a:gd name="T52" fmla="*/ 3 w 104"/>
                <a:gd name="T53" fmla="*/ 11 h 127"/>
                <a:gd name="T54" fmla="*/ 4 w 104"/>
                <a:gd name="T55" fmla="*/ 13 h 127"/>
                <a:gd name="T56" fmla="*/ 6 w 104"/>
                <a:gd name="T57" fmla="*/ 16 h 127"/>
                <a:gd name="T58" fmla="*/ 8 w 104"/>
                <a:gd name="T59" fmla="*/ 22 h 127"/>
                <a:gd name="T60" fmla="*/ 9 w 104"/>
                <a:gd name="T61" fmla="*/ 22 h 127"/>
                <a:gd name="T62" fmla="*/ 10 w 104"/>
                <a:gd name="T63" fmla="*/ 23 h 127"/>
                <a:gd name="T64" fmla="*/ 12 w 104"/>
                <a:gd name="T65" fmla="*/ 22 h 127"/>
                <a:gd name="T66" fmla="*/ 67 w 104"/>
                <a:gd name="T67" fmla="*/ 35 h 127"/>
                <a:gd name="T68" fmla="*/ 70 w 104"/>
                <a:gd name="T69" fmla="*/ 94 h 127"/>
                <a:gd name="T70" fmla="*/ 56 w 104"/>
                <a:gd name="T71" fmla="*/ 89 h 127"/>
                <a:gd name="T72" fmla="*/ 55 w 104"/>
                <a:gd name="T73" fmla="*/ 89 h 127"/>
                <a:gd name="T74" fmla="*/ 54 w 104"/>
                <a:gd name="T75" fmla="*/ 90 h 127"/>
                <a:gd name="T76" fmla="*/ 53 w 104"/>
                <a:gd name="T77" fmla="*/ 9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7">
                  <a:moveTo>
                    <a:pt x="57" y="127"/>
                  </a:moveTo>
                  <a:cubicBezTo>
                    <a:pt x="57" y="127"/>
                    <a:pt x="57" y="127"/>
                    <a:pt x="57" y="127"/>
                  </a:cubicBezTo>
                  <a:cubicBezTo>
                    <a:pt x="56" y="127"/>
                    <a:pt x="54" y="126"/>
                    <a:pt x="54" y="124"/>
                  </a:cubicBezTo>
                  <a:cubicBezTo>
                    <a:pt x="51" y="116"/>
                    <a:pt x="51" y="108"/>
                    <a:pt x="50" y="99"/>
                  </a:cubicBezTo>
                  <a:cubicBezTo>
                    <a:pt x="50" y="97"/>
                    <a:pt x="49" y="94"/>
                    <a:pt x="49" y="91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51" y="88"/>
                    <a:pt x="51" y="88"/>
                    <a:pt x="52" y="88"/>
                  </a:cubicBezTo>
                  <a:cubicBezTo>
                    <a:pt x="52" y="88"/>
                    <a:pt x="52" y="87"/>
                    <a:pt x="52" y="87"/>
                  </a:cubicBezTo>
                  <a:cubicBezTo>
                    <a:pt x="53" y="86"/>
                    <a:pt x="55" y="86"/>
                    <a:pt x="56" y="86"/>
                  </a:cubicBezTo>
                  <a:cubicBezTo>
                    <a:pt x="56" y="86"/>
                    <a:pt x="57" y="86"/>
                    <a:pt x="57" y="86"/>
                  </a:cubicBezTo>
                  <a:cubicBezTo>
                    <a:pt x="61" y="87"/>
                    <a:pt x="66" y="89"/>
                    <a:pt x="69" y="90"/>
                  </a:cubicBezTo>
                  <a:cubicBezTo>
                    <a:pt x="81" y="74"/>
                    <a:pt x="80" y="53"/>
                    <a:pt x="65" y="38"/>
                  </a:cubicBezTo>
                  <a:cubicBezTo>
                    <a:pt x="51" y="23"/>
                    <a:pt x="33" y="19"/>
                    <a:pt x="14" y="25"/>
                  </a:cubicBezTo>
                  <a:cubicBezTo>
                    <a:pt x="13" y="26"/>
                    <a:pt x="10" y="27"/>
                    <a:pt x="8" y="25"/>
                  </a:cubicBezTo>
                  <a:cubicBezTo>
                    <a:pt x="6" y="25"/>
                    <a:pt x="5" y="24"/>
                    <a:pt x="5" y="22"/>
                  </a:cubicBezTo>
                  <a:cubicBezTo>
                    <a:pt x="4" y="21"/>
                    <a:pt x="3" y="19"/>
                    <a:pt x="3" y="18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2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7"/>
                    <a:pt x="3" y="7"/>
                    <a:pt x="5" y="7"/>
                  </a:cubicBezTo>
                  <a:cubicBezTo>
                    <a:pt x="9" y="2"/>
                    <a:pt x="16" y="0"/>
                    <a:pt x="27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52" y="2"/>
                    <a:pt x="67" y="5"/>
                    <a:pt x="76" y="14"/>
                  </a:cubicBezTo>
                  <a:cubicBezTo>
                    <a:pt x="98" y="34"/>
                    <a:pt x="104" y="70"/>
                    <a:pt x="90" y="99"/>
                  </a:cubicBezTo>
                  <a:cubicBezTo>
                    <a:pt x="91" y="100"/>
                    <a:pt x="93" y="101"/>
                    <a:pt x="94" y="102"/>
                  </a:cubicBezTo>
                  <a:cubicBezTo>
                    <a:pt x="95" y="102"/>
                    <a:pt x="95" y="104"/>
                    <a:pt x="95" y="105"/>
                  </a:cubicBezTo>
                  <a:cubicBezTo>
                    <a:pt x="94" y="106"/>
                    <a:pt x="93" y="107"/>
                    <a:pt x="92" y="108"/>
                  </a:cubicBezTo>
                  <a:cubicBezTo>
                    <a:pt x="90" y="110"/>
                    <a:pt x="88" y="111"/>
                    <a:pt x="86" y="113"/>
                  </a:cubicBezTo>
                  <a:cubicBezTo>
                    <a:pt x="80" y="117"/>
                    <a:pt x="74" y="120"/>
                    <a:pt x="67" y="123"/>
                  </a:cubicBezTo>
                  <a:cubicBezTo>
                    <a:pt x="65" y="124"/>
                    <a:pt x="62" y="125"/>
                    <a:pt x="59" y="126"/>
                  </a:cubicBezTo>
                  <a:cubicBezTo>
                    <a:pt x="59" y="127"/>
                    <a:pt x="58" y="127"/>
                    <a:pt x="57" y="127"/>
                  </a:cubicBezTo>
                  <a:close/>
                  <a:moveTo>
                    <a:pt x="53" y="91"/>
                  </a:moveTo>
                  <a:cubicBezTo>
                    <a:pt x="53" y="91"/>
                    <a:pt x="52" y="91"/>
                    <a:pt x="52" y="91"/>
                  </a:cubicBezTo>
                  <a:cubicBezTo>
                    <a:pt x="53" y="94"/>
                    <a:pt x="53" y="96"/>
                    <a:pt x="53" y="99"/>
                  </a:cubicBezTo>
                  <a:cubicBezTo>
                    <a:pt x="54" y="107"/>
                    <a:pt x="54" y="115"/>
                    <a:pt x="57" y="123"/>
                  </a:cubicBezTo>
                  <a:cubicBezTo>
                    <a:pt x="57" y="124"/>
                    <a:pt x="57" y="124"/>
                    <a:pt x="58" y="123"/>
                  </a:cubicBezTo>
                  <a:cubicBezTo>
                    <a:pt x="61" y="122"/>
                    <a:pt x="63" y="121"/>
                    <a:pt x="66" y="120"/>
                  </a:cubicBezTo>
                  <a:cubicBezTo>
                    <a:pt x="73" y="117"/>
                    <a:pt x="79" y="115"/>
                    <a:pt x="84" y="110"/>
                  </a:cubicBezTo>
                  <a:cubicBezTo>
                    <a:pt x="86" y="109"/>
                    <a:pt x="88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1" y="105"/>
                    <a:pt x="92" y="104"/>
                    <a:pt x="92" y="104"/>
                  </a:cubicBezTo>
                  <a:cubicBezTo>
                    <a:pt x="90" y="103"/>
                    <a:pt x="89" y="102"/>
                    <a:pt x="87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100" y="71"/>
                    <a:pt x="95" y="36"/>
                    <a:pt x="74" y="16"/>
                  </a:cubicBezTo>
                  <a:cubicBezTo>
                    <a:pt x="65" y="8"/>
                    <a:pt x="51" y="5"/>
                    <a:pt x="38" y="4"/>
                  </a:cubicBezTo>
                  <a:cubicBezTo>
                    <a:pt x="34" y="3"/>
                    <a:pt x="30" y="3"/>
                    <a:pt x="27" y="3"/>
                  </a:cubicBezTo>
                  <a:cubicBezTo>
                    <a:pt x="17" y="3"/>
                    <a:pt x="10" y="5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5" y="15"/>
                    <a:pt x="6" y="16"/>
                  </a:cubicBezTo>
                  <a:cubicBezTo>
                    <a:pt x="6" y="18"/>
                    <a:pt x="7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33" y="15"/>
                    <a:pt x="52" y="20"/>
                    <a:pt x="67" y="35"/>
                  </a:cubicBezTo>
                  <a:cubicBezTo>
                    <a:pt x="83" y="52"/>
                    <a:pt x="85" y="75"/>
                    <a:pt x="71" y="93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5" y="92"/>
                    <a:pt x="61" y="90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3" y="91"/>
                    <a:pt x="53" y="91"/>
                    <a:pt x="5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301421" y="3579319"/>
            <a:ext cx="3057247" cy="24622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8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7583026" y="2831916"/>
            <a:ext cx="3057247" cy="24622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8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3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81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sp>
        <p:nvSpPr>
          <p:cNvPr id="5" name="Freeform 108"/>
          <p:cNvSpPr>
            <a:spLocks noEditPoints="1"/>
          </p:cNvSpPr>
          <p:nvPr/>
        </p:nvSpPr>
        <p:spPr bwMode="auto">
          <a:xfrm>
            <a:off x="1400670" y="1955892"/>
            <a:ext cx="2742163" cy="2918528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108"/>
          <p:cNvSpPr>
            <a:spLocks noEditPoints="1"/>
          </p:cNvSpPr>
          <p:nvPr/>
        </p:nvSpPr>
        <p:spPr bwMode="auto">
          <a:xfrm>
            <a:off x="3611676" y="1955892"/>
            <a:ext cx="2742163" cy="2918528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108"/>
          <p:cNvSpPr>
            <a:spLocks noEditPoints="1"/>
          </p:cNvSpPr>
          <p:nvPr/>
        </p:nvSpPr>
        <p:spPr bwMode="auto">
          <a:xfrm>
            <a:off x="5822683" y="1927102"/>
            <a:ext cx="2742163" cy="2918528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108"/>
          <p:cNvSpPr>
            <a:spLocks noEditPoints="1"/>
          </p:cNvSpPr>
          <p:nvPr/>
        </p:nvSpPr>
        <p:spPr bwMode="auto">
          <a:xfrm>
            <a:off x="8033689" y="1927102"/>
            <a:ext cx="2742163" cy="2918528"/>
          </a:xfrm>
          <a:custGeom>
            <a:avLst/>
            <a:gdLst>
              <a:gd name="T0" fmla="*/ 656 w 983"/>
              <a:gd name="T1" fmla="*/ 80 h 1046"/>
              <a:gd name="T2" fmla="*/ 729 w 983"/>
              <a:gd name="T3" fmla="*/ 67 h 1046"/>
              <a:gd name="T4" fmla="*/ 798 w 983"/>
              <a:gd name="T5" fmla="*/ 260 h 1046"/>
              <a:gd name="T6" fmla="*/ 895 w 983"/>
              <a:gd name="T7" fmla="*/ 601 h 1046"/>
              <a:gd name="T8" fmla="*/ 965 w 983"/>
              <a:gd name="T9" fmla="*/ 773 h 1046"/>
              <a:gd name="T10" fmla="*/ 831 w 983"/>
              <a:gd name="T11" fmla="*/ 833 h 1046"/>
              <a:gd name="T12" fmla="*/ 633 w 983"/>
              <a:gd name="T13" fmla="*/ 882 h 1046"/>
              <a:gd name="T14" fmla="*/ 206 w 983"/>
              <a:gd name="T15" fmla="*/ 1046 h 1046"/>
              <a:gd name="T16" fmla="*/ 164 w 983"/>
              <a:gd name="T17" fmla="*/ 951 h 1046"/>
              <a:gd name="T18" fmla="*/ 102 w 983"/>
              <a:gd name="T19" fmla="*/ 790 h 1046"/>
              <a:gd name="T20" fmla="*/ 49 w 983"/>
              <a:gd name="T21" fmla="*/ 623 h 1046"/>
              <a:gd name="T22" fmla="*/ 16 w 983"/>
              <a:gd name="T23" fmla="*/ 435 h 1046"/>
              <a:gd name="T24" fmla="*/ 131 w 983"/>
              <a:gd name="T25" fmla="*/ 234 h 1046"/>
              <a:gd name="T26" fmla="*/ 363 w 983"/>
              <a:gd name="T27" fmla="*/ 159 h 1046"/>
              <a:gd name="T28" fmla="*/ 394 w 983"/>
              <a:gd name="T29" fmla="*/ 17 h 1046"/>
              <a:gd name="T30" fmla="*/ 519 w 983"/>
              <a:gd name="T31" fmla="*/ 44 h 1046"/>
              <a:gd name="T32" fmla="*/ 463 w 983"/>
              <a:gd name="T33" fmla="*/ 209 h 1046"/>
              <a:gd name="T34" fmla="*/ 547 w 983"/>
              <a:gd name="T35" fmla="*/ 252 h 1046"/>
              <a:gd name="T36" fmla="*/ 509 w 983"/>
              <a:gd name="T37" fmla="*/ 366 h 1046"/>
              <a:gd name="T38" fmla="*/ 435 w 983"/>
              <a:gd name="T39" fmla="*/ 33 h 1046"/>
              <a:gd name="T40" fmla="*/ 529 w 983"/>
              <a:gd name="T41" fmla="*/ 114 h 1046"/>
              <a:gd name="T42" fmla="*/ 485 w 983"/>
              <a:gd name="T43" fmla="*/ 24 h 1046"/>
              <a:gd name="T44" fmla="*/ 382 w 983"/>
              <a:gd name="T45" fmla="*/ 82 h 1046"/>
              <a:gd name="T46" fmla="*/ 455 w 983"/>
              <a:gd name="T47" fmla="*/ 307 h 1046"/>
              <a:gd name="T48" fmla="*/ 561 w 983"/>
              <a:gd name="T49" fmla="*/ 383 h 1046"/>
              <a:gd name="T50" fmla="*/ 572 w 983"/>
              <a:gd name="T51" fmla="*/ 271 h 1046"/>
              <a:gd name="T52" fmla="*/ 501 w 983"/>
              <a:gd name="T53" fmla="*/ 114 h 1046"/>
              <a:gd name="T54" fmla="*/ 470 w 983"/>
              <a:gd name="T55" fmla="*/ 256 h 1046"/>
              <a:gd name="T56" fmla="*/ 501 w 983"/>
              <a:gd name="T57" fmla="*/ 83 h 1046"/>
              <a:gd name="T58" fmla="*/ 423 w 983"/>
              <a:gd name="T59" fmla="*/ 56 h 1046"/>
              <a:gd name="T60" fmla="*/ 424 w 983"/>
              <a:gd name="T61" fmla="*/ 143 h 1046"/>
              <a:gd name="T62" fmla="*/ 501 w 983"/>
              <a:gd name="T63" fmla="*/ 83 h 1046"/>
              <a:gd name="T64" fmla="*/ 637 w 983"/>
              <a:gd name="T65" fmla="*/ 98 h 1046"/>
              <a:gd name="T66" fmla="*/ 566 w 983"/>
              <a:gd name="T67" fmla="*/ 225 h 1046"/>
              <a:gd name="T68" fmla="*/ 520 w 983"/>
              <a:gd name="T69" fmla="*/ 396 h 1046"/>
              <a:gd name="T70" fmla="*/ 362 w 983"/>
              <a:gd name="T71" fmla="*/ 169 h 1046"/>
              <a:gd name="T72" fmla="*/ 219 w 983"/>
              <a:gd name="T73" fmla="*/ 210 h 1046"/>
              <a:gd name="T74" fmla="*/ 16 w 983"/>
              <a:gd name="T75" fmla="*/ 293 h 1046"/>
              <a:gd name="T76" fmla="*/ 72 w 983"/>
              <a:gd name="T77" fmla="*/ 657 h 1046"/>
              <a:gd name="T78" fmla="*/ 161 w 983"/>
              <a:gd name="T79" fmla="*/ 920 h 1046"/>
              <a:gd name="T80" fmla="*/ 642 w 983"/>
              <a:gd name="T81" fmla="*/ 870 h 1046"/>
              <a:gd name="T82" fmla="*/ 916 w 983"/>
              <a:gd name="T83" fmla="*/ 780 h 1046"/>
              <a:gd name="T84" fmla="*/ 897 w 983"/>
              <a:gd name="T85" fmla="*/ 635 h 1046"/>
              <a:gd name="T86" fmla="*/ 799 w 983"/>
              <a:gd name="T87" fmla="*/ 327 h 1046"/>
              <a:gd name="T88" fmla="*/ 759 w 983"/>
              <a:gd name="T89" fmla="*/ 79 h 1046"/>
              <a:gd name="T90" fmla="*/ 546 w 983"/>
              <a:gd name="T91" fmla="*/ 354 h 1046"/>
              <a:gd name="T92" fmla="*/ 458 w 983"/>
              <a:gd name="T93" fmla="*/ 140 h 1046"/>
              <a:gd name="T94" fmla="*/ 488 w 983"/>
              <a:gd name="T95" fmla="*/ 240 h 1046"/>
              <a:gd name="T96" fmla="*/ 484 w 983"/>
              <a:gd name="T97" fmla="*/ 298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3" h="1046">
                <a:moveTo>
                  <a:pt x="546" y="104"/>
                </a:moveTo>
                <a:cubicBezTo>
                  <a:pt x="572" y="99"/>
                  <a:pt x="602" y="89"/>
                  <a:pt x="631" y="82"/>
                </a:cubicBezTo>
                <a:cubicBezTo>
                  <a:pt x="639" y="80"/>
                  <a:pt x="648" y="81"/>
                  <a:pt x="656" y="80"/>
                </a:cubicBezTo>
                <a:cubicBezTo>
                  <a:pt x="659" y="80"/>
                  <a:pt x="662" y="77"/>
                  <a:pt x="666" y="77"/>
                </a:cubicBezTo>
                <a:cubicBezTo>
                  <a:pt x="674" y="75"/>
                  <a:pt x="683" y="78"/>
                  <a:pt x="691" y="77"/>
                </a:cubicBezTo>
                <a:cubicBezTo>
                  <a:pt x="702" y="75"/>
                  <a:pt x="717" y="69"/>
                  <a:pt x="729" y="67"/>
                </a:cubicBezTo>
                <a:cubicBezTo>
                  <a:pt x="744" y="64"/>
                  <a:pt x="759" y="66"/>
                  <a:pt x="774" y="69"/>
                </a:cubicBezTo>
                <a:cubicBezTo>
                  <a:pt x="779" y="98"/>
                  <a:pt x="790" y="145"/>
                  <a:pt x="785" y="168"/>
                </a:cubicBezTo>
                <a:cubicBezTo>
                  <a:pt x="790" y="202"/>
                  <a:pt x="788" y="235"/>
                  <a:pt x="798" y="260"/>
                </a:cubicBezTo>
                <a:cubicBezTo>
                  <a:pt x="803" y="297"/>
                  <a:pt x="810" y="337"/>
                  <a:pt x="816" y="374"/>
                </a:cubicBezTo>
                <a:cubicBezTo>
                  <a:pt x="823" y="413"/>
                  <a:pt x="837" y="447"/>
                  <a:pt x="849" y="480"/>
                </a:cubicBezTo>
                <a:cubicBezTo>
                  <a:pt x="864" y="522"/>
                  <a:pt x="877" y="563"/>
                  <a:pt x="895" y="601"/>
                </a:cubicBezTo>
                <a:cubicBezTo>
                  <a:pt x="919" y="650"/>
                  <a:pt x="952" y="695"/>
                  <a:pt x="973" y="747"/>
                </a:cubicBezTo>
                <a:cubicBezTo>
                  <a:pt x="979" y="752"/>
                  <a:pt x="983" y="759"/>
                  <a:pt x="980" y="765"/>
                </a:cubicBezTo>
                <a:cubicBezTo>
                  <a:pt x="978" y="770"/>
                  <a:pt x="971" y="770"/>
                  <a:pt x="965" y="773"/>
                </a:cubicBezTo>
                <a:cubicBezTo>
                  <a:pt x="956" y="777"/>
                  <a:pt x="945" y="785"/>
                  <a:pt x="932" y="789"/>
                </a:cubicBezTo>
                <a:cubicBezTo>
                  <a:pt x="908" y="797"/>
                  <a:pt x="883" y="808"/>
                  <a:pt x="865" y="818"/>
                </a:cubicBezTo>
                <a:cubicBezTo>
                  <a:pt x="856" y="823"/>
                  <a:pt x="839" y="825"/>
                  <a:pt x="831" y="833"/>
                </a:cubicBezTo>
                <a:cubicBezTo>
                  <a:pt x="789" y="838"/>
                  <a:pt x="729" y="860"/>
                  <a:pt x="681" y="871"/>
                </a:cubicBezTo>
                <a:cubicBezTo>
                  <a:pt x="677" y="871"/>
                  <a:pt x="678" y="875"/>
                  <a:pt x="676" y="876"/>
                </a:cubicBezTo>
                <a:cubicBezTo>
                  <a:pt x="662" y="874"/>
                  <a:pt x="648" y="880"/>
                  <a:pt x="633" y="882"/>
                </a:cubicBezTo>
                <a:cubicBezTo>
                  <a:pt x="566" y="894"/>
                  <a:pt x="496" y="902"/>
                  <a:pt x="433" y="930"/>
                </a:cubicBezTo>
                <a:cubicBezTo>
                  <a:pt x="390" y="949"/>
                  <a:pt x="345" y="963"/>
                  <a:pt x="307" y="982"/>
                </a:cubicBezTo>
                <a:cubicBezTo>
                  <a:pt x="269" y="1001"/>
                  <a:pt x="238" y="1027"/>
                  <a:pt x="206" y="1046"/>
                </a:cubicBezTo>
                <a:cubicBezTo>
                  <a:pt x="199" y="1037"/>
                  <a:pt x="196" y="1025"/>
                  <a:pt x="191" y="1014"/>
                </a:cubicBezTo>
                <a:cubicBezTo>
                  <a:pt x="185" y="1001"/>
                  <a:pt x="177" y="986"/>
                  <a:pt x="170" y="971"/>
                </a:cubicBezTo>
                <a:cubicBezTo>
                  <a:pt x="167" y="965"/>
                  <a:pt x="166" y="957"/>
                  <a:pt x="164" y="951"/>
                </a:cubicBezTo>
                <a:cubicBezTo>
                  <a:pt x="147" y="910"/>
                  <a:pt x="130" y="866"/>
                  <a:pt x="112" y="821"/>
                </a:cubicBezTo>
                <a:cubicBezTo>
                  <a:pt x="109" y="815"/>
                  <a:pt x="105" y="809"/>
                  <a:pt x="103" y="804"/>
                </a:cubicBezTo>
                <a:cubicBezTo>
                  <a:pt x="102" y="800"/>
                  <a:pt x="103" y="794"/>
                  <a:pt x="102" y="790"/>
                </a:cubicBezTo>
                <a:cubicBezTo>
                  <a:pt x="93" y="762"/>
                  <a:pt x="82" y="730"/>
                  <a:pt x="73" y="699"/>
                </a:cubicBezTo>
                <a:cubicBezTo>
                  <a:pt x="68" y="683"/>
                  <a:pt x="63" y="666"/>
                  <a:pt x="58" y="650"/>
                </a:cubicBezTo>
                <a:cubicBezTo>
                  <a:pt x="55" y="641"/>
                  <a:pt x="51" y="632"/>
                  <a:pt x="49" y="623"/>
                </a:cubicBezTo>
                <a:cubicBezTo>
                  <a:pt x="47" y="613"/>
                  <a:pt x="48" y="603"/>
                  <a:pt x="46" y="592"/>
                </a:cubicBezTo>
                <a:cubicBezTo>
                  <a:pt x="40" y="559"/>
                  <a:pt x="29" y="526"/>
                  <a:pt x="23" y="491"/>
                </a:cubicBezTo>
                <a:cubicBezTo>
                  <a:pt x="20" y="473"/>
                  <a:pt x="18" y="455"/>
                  <a:pt x="16" y="435"/>
                </a:cubicBezTo>
                <a:cubicBezTo>
                  <a:pt x="11" y="404"/>
                  <a:pt x="8" y="374"/>
                  <a:pt x="7" y="343"/>
                </a:cubicBezTo>
                <a:cubicBezTo>
                  <a:pt x="6" y="324"/>
                  <a:pt x="0" y="305"/>
                  <a:pt x="4" y="288"/>
                </a:cubicBezTo>
                <a:cubicBezTo>
                  <a:pt x="42" y="272"/>
                  <a:pt x="83" y="247"/>
                  <a:pt x="131" y="234"/>
                </a:cubicBezTo>
                <a:cubicBezTo>
                  <a:pt x="140" y="228"/>
                  <a:pt x="154" y="222"/>
                  <a:pt x="164" y="221"/>
                </a:cubicBezTo>
                <a:cubicBezTo>
                  <a:pt x="194" y="205"/>
                  <a:pt x="231" y="196"/>
                  <a:pt x="267" y="186"/>
                </a:cubicBezTo>
                <a:cubicBezTo>
                  <a:pt x="300" y="178"/>
                  <a:pt x="334" y="161"/>
                  <a:pt x="363" y="159"/>
                </a:cubicBezTo>
                <a:cubicBezTo>
                  <a:pt x="371" y="154"/>
                  <a:pt x="382" y="151"/>
                  <a:pt x="393" y="149"/>
                </a:cubicBezTo>
                <a:cubicBezTo>
                  <a:pt x="388" y="129"/>
                  <a:pt x="371" y="101"/>
                  <a:pt x="369" y="79"/>
                </a:cubicBezTo>
                <a:cubicBezTo>
                  <a:pt x="367" y="54"/>
                  <a:pt x="382" y="37"/>
                  <a:pt x="394" y="17"/>
                </a:cubicBezTo>
                <a:cubicBezTo>
                  <a:pt x="408" y="16"/>
                  <a:pt x="422" y="4"/>
                  <a:pt x="439" y="2"/>
                </a:cubicBezTo>
                <a:cubicBezTo>
                  <a:pt x="460" y="0"/>
                  <a:pt x="474" y="7"/>
                  <a:pt x="493" y="14"/>
                </a:cubicBezTo>
                <a:cubicBezTo>
                  <a:pt x="499" y="26"/>
                  <a:pt x="511" y="33"/>
                  <a:pt x="519" y="44"/>
                </a:cubicBezTo>
                <a:cubicBezTo>
                  <a:pt x="530" y="62"/>
                  <a:pt x="533" y="86"/>
                  <a:pt x="546" y="104"/>
                </a:cubicBezTo>
                <a:close/>
                <a:moveTo>
                  <a:pt x="483" y="254"/>
                </a:moveTo>
                <a:cubicBezTo>
                  <a:pt x="476" y="241"/>
                  <a:pt x="469" y="224"/>
                  <a:pt x="463" y="209"/>
                </a:cubicBezTo>
                <a:cubicBezTo>
                  <a:pt x="453" y="186"/>
                  <a:pt x="445" y="162"/>
                  <a:pt x="447" y="137"/>
                </a:cubicBezTo>
                <a:cubicBezTo>
                  <a:pt x="455" y="124"/>
                  <a:pt x="469" y="121"/>
                  <a:pt x="488" y="125"/>
                </a:cubicBezTo>
                <a:cubicBezTo>
                  <a:pt x="509" y="154"/>
                  <a:pt x="533" y="211"/>
                  <a:pt x="547" y="252"/>
                </a:cubicBezTo>
                <a:cubicBezTo>
                  <a:pt x="558" y="282"/>
                  <a:pt x="583" y="334"/>
                  <a:pt x="562" y="357"/>
                </a:cubicBezTo>
                <a:cubicBezTo>
                  <a:pt x="560" y="359"/>
                  <a:pt x="547" y="371"/>
                  <a:pt x="540" y="372"/>
                </a:cubicBezTo>
                <a:cubicBezTo>
                  <a:pt x="532" y="373"/>
                  <a:pt x="514" y="370"/>
                  <a:pt x="509" y="366"/>
                </a:cubicBezTo>
                <a:cubicBezTo>
                  <a:pt x="503" y="362"/>
                  <a:pt x="503" y="353"/>
                  <a:pt x="498" y="349"/>
                </a:cubicBezTo>
                <a:cubicBezTo>
                  <a:pt x="457" y="259"/>
                  <a:pt x="412" y="180"/>
                  <a:pt x="397" y="64"/>
                </a:cubicBezTo>
                <a:cubicBezTo>
                  <a:pt x="405" y="49"/>
                  <a:pt x="420" y="41"/>
                  <a:pt x="435" y="33"/>
                </a:cubicBezTo>
                <a:cubicBezTo>
                  <a:pt x="454" y="31"/>
                  <a:pt x="470" y="39"/>
                  <a:pt x="485" y="44"/>
                </a:cubicBezTo>
                <a:cubicBezTo>
                  <a:pt x="494" y="58"/>
                  <a:pt x="506" y="69"/>
                  <a:pt x="514" y="84"/>
                </a:cubicBezTo>
                <a:cubicBezTo>
                  <a:pt x="519" y="94"/>
                  <a:pt x="520" y="107"/>
                  <a:pt x="529" y="114"/>
                </a:cubicBezTo>
                <a:cubicBezTo>
                  <a:pt x="530" y="110"/>
                  <a:pt x="532" y="114"/>
                  <a:pt x="534" y="112"/>
                </a:cubicBezTo>
                <a:cubicBezTo>
                  <a:pt x="529" y="83"/>
                  <a:pt x="515" y="64"/>
                  <a:pt x="501" y="39"/>
                </a:cubicBezTo>
                <a:cubicBezTo>
                  <a:pt x="495" y="36"/>
                  <a:pt x="489" y="31"/>
                  <a:pt x="485" y="24"/>
                </a:cubicBezTo>
                <a:cubicBezTo>
                  <a:pt x="475" y="20"/>
                  <a:pt x="460" y="12"/>
                  <a:pt x="443" y="14"/>
                </a:cubicBezTo>
                <a:cubicBezTo>
                  <a:pt x="430" y="16"/>
                  <a:pt x="415" y="23"/>
                  <a:pt x="400" y="28"/>
                </a:cubicBezTo>
                <a:cubicBezTo>
                  <a:pt x="387" y="40"/>
                  <a:pt x="377" y="59"/>
                  <a:pt x="382" y="82"/>
                </a:cubicBezTo>
                <a:cubicBezTo>
                  <a:pt x="391" y="102"/>
                  <a:pt x="395" y="127"/>
                  <a:pt x="404" y="148"/>
                </a:cubicBezTo>
                <a:cubicBezTo>
                  <a:pt x="407" y="170"/>
                  <a:pt x="416" y="183"/>
                  <a:pt x="417" y="201"/>
                </a:cubicBezTo>
                <a:cubicBezTo>
                  <a:pt x="432" y="236"/>
                  <a:pt x="440" y="274"/>
                  <a:pt x="455" y="307"/>
                </a:cubicBezTo>
                <a:cubicBezTo>
                  <a:pt x="467" y="334"/>
                  <a:pt x="485" y="365"/>
                  <a:pt x="505" y="382"/>
                </a:cubicBezTo>
                <a:cubicBezTo>
                  <a:pt x="514" y="382"/>
                  <a:pt x="520" y="387"/>
                  <a:pt x="530" y="388"/>
                </a:cubicBezTo>
                <a:cubicBezTo>
                  <a:pt x="538" y="384"/>
                  <a:pt x="554" y="385"/>
                  <a:pt x="561" y="383"/>
                </a:cubicBezTo>
                <a:cubicBezTo>
                  <a:pt x="562" y="378"/>
                  <a:pt x="569" y="376"/>
                  <a:pt x="575" y="373"/>
                </a:cubicBezTo>
                <a:cubicBezTo>
                  <a:pt x="592" y="351"/>
                  <a:pt x="583" y="321"/>
                  <a:pt x="576" y="293"/>
                </a:cubicBezTo>
                <a:cubicBezTo>
                  <a:pt x="574" y="285"/>
                  <a:pt x="575" y="278"/>
                  <a:pt x="572" y="271"/>
                </a:cubicBezTo>
                <a:cubicBezTo>
                  <a:pt x="562" y="240"/>
                  <a:pt x="546" y="205"/>
                  <a:pt x="536" y="181"/>
                </a:cubicBezTo>
                <a:cubicBezTo>
                  <a:pt x="529" y="163"/>
                  <a:pt x="520" y="146"/>
                  <a:pt x="511" y="132"/>
                </a:cubicBezTo>
                <a:cubicBezTo>
                  <a:pt x="508" y="125"/>
                  <a:pt x="504" y="117"/>
                  <a:pt x="501" y="114"/>
                </a:cubicBezTo>
                <a:cubicBezTo>
                  <a:pt x="482" y="93"/>
                  <a:pt x="450" y="108"/>
                  <a:pt x="434" y="125"/>
                </a:cubicBezTo>
                <a:cubicBezTo>
                  <a:pt x="425" y="160"/>
                  <a:pt x="440" y="190"/>
                  <a:pt x="452" y="220"/>
                </a:cubicBezTo>
                <a:cubicBezTo>
                  <a:pt x="456" y="232"/>
                  <a:pt x="463" y="245"/>
                  <a:pt x="470" y="256"/>
                </a:cubicBezTo>
                <a:cubicBezTo>
                  <a:pt x="477" y="267"/>
                  <a:pt x="482" y="285"/>
                  <a:pt x="494" y="283"/>
                </a:cubicBezTo>
                <a:cubicBezTo>
                  <a:pt x="498" y="274"/>
                  <a:pt x="488" y="264"/>
                  <a:pt x="483" y="254"/>
                </a:cubicBezTo>
                <a:close/>
                <a:moveTo>
                  <a:pt x="501" y="83"/>
                </a:moveTo>
                <a:cubicBezTo>
                  <a:pt x="496" y="73"/>
                  <a:pt x="485" y="58"/>
                  <a:pt x="478" y="53"/>
                </a:cubicBezTo>
                <a:cubicBezTo>
                  <a:pt x="468" y="47"/>
                  <a:pt x="448" y="41"/>
                  <a:pt x="438" y="44"/>
                </a:cubicBezTo>
                <a:cubicBezTo>
                  <a:pt x="432" y="46"/>
                  <a:pt x="428" y="53"/>
                  <a:pt x="423" y="56"/>
                </a:cubicBezTo>
                <a:cubicBezTo>
                  <a:pt x="417" y="59"/>
                  <a:pt x="409" y="60"/>
                  <a:pt x="407" y="68"/>
                </a:cubicBezTo>
                <a:cubicBezTo>
                  <a:pt x="405" y="75"/>
                  <a:pt x="407" y="88"/>
                  <a:pt x="408" y="94"/>
                </a:cubicBezTo>
                <a:cubicBezTo>
                  <a:pt x="411" y="111"/>
                  <a:pt x="419" y="129"/>
                  <a:pt x="424" y="143"/>
                </a:cubicBezTo>
                <a:cubicBezTo>
                  <a:pt x="422" y="113"/>
                  <a:pt x="451" y="96"/>
                  <a:pt x="475" y="95"/>
                </a:cubicBezTo>
                <a:cubicBezTo>
                  <a:pt x="492" y="95"/>
                  <a:pt x="502" y="107"/>
                  <a:pt x="513" y="114"/>
                </a:cubicBezTo>
                <a:cubicBezTo>
                  <a:pt x="508" y="101"/>
                  <a:pt x="509" y="95"/>
                  <a:pt x="501" y="83"/>
                </a:cubicBezTo>
                <a:close/>
                <a:moveTo>
                  <a:pt x="724" y="83"/>
                </a:moveTo>
                <a:cubicBezTo>
                  <a:pt x="712" y="89"/>
                  <a:pt x="695" y="86"/>
                  <a:pt x="679" y="88"/>
                </a:cubicBezTo>
                <a:cubicBezTo>
                  <a:pt x="664" y="90"/>
                  <a:pt x="649" y="97"/>
                  <a:pt x="637" y="98"/>
                </a:cubicBezTo>
                <a:cubicBezTo>
                  <a:pt x="630" y="99"/>
                  <a:pt x="624" y="97"/>
                  <a:pt x="617" y="98"/>
                </a:cubicBezTo>
                <a:cubicBezTo>
                  <a:pt x="583" y="104"/>
                  <a:pt x="554" y="118"/>
                  <a:pt x="520" y="127"/>
                </a:cubicBezTo>
                <a:cubicBezTo>
                  <a:pt x="537" y="150"/>
                  <a:pt x="551" y="192"/>
                  <a:pt x="566" y="225"/>
                </a:cubicBezTo>
                <a:cubicBezTo>
                  <a:pt x="578" y="275"/>
                  <a:pt x="609" y="334"/>
                  <a:pt x="590" y="381"/>
                </a:cubicBezTo>
                <a:cubicBezTo>
                  <a:pt x="575" y="393"/>
                  <a:pt x="552" y="393"/>
                  <a:pt x="531" y="401"/>
                </a:cubicBezTo>
                <a:cubicBezTo>
                  <a:pt x="528" y="399"/>
                  <a:pt x="523" y="398"/>
                  <a:pt x="520" y="396"/>
                </a:cubicBezTo>
                <a:cubicBezTo>
                  <a:pt x="493" y="395"/>
                  <a:pt x="479" y="372"/>
                  <a:pt x="469" y="353"/>
                </a:cubicBezTo>
                <a:cubicBezTo>
                  <a:pt x="438" y="297"/>
                  <a:pt x="413" y="219"/>
                  <a:pt x="397" y="159"/>
                </a:cubicBezTo>
                <a:cubicBezTo>
                  <a:pt x="384" y="161"/>
                  <a:pt x="372" y="166"/>
                  <a:pt x="362" y="169"/>
                </a:cubicBezTo>
                <a:cubicBezTo>
                  <a:pt x="344" y="174"/>
                  <a:pt x="333" y="178"/>
                  <a:pt x="320" y="181"/>
                </a:cubicBezTo>
                <a:cubicBezTo>
                  <a:pt x="308" y="184"/>
                  <a:pt x="297" y="189"/>
                  <a:pt x="286" y="193"/>
                </a:cubicBezTo>
                <a:cubicBezTo>
                  <a:pt x="264" y="200"/>
                  <a:pt x="241" y="203"/>
                  <a:pt x="219" y="210"/>
                </a:cubicBezTo>
                <a:cubicBezTo>
                  <a:pt x="205" y="214"/>
                  <a:pt x="192" y="222"/>
                  <a:pt x="179" y="227"/>
                </a:cubicBezTo>
                <a:cubicBezTo>
                  <a:pt x="143" y="241"/>
                  <a:pt x="107" y="251"/>
                  <a:pt x="72" y="270"/>
                </a:cubicBezTo>
                <a:cubicBezTo>
                  <a:pt x="52" y="271"/>
                  <a:pt x="37" y="289"/>
                  <a:pt x="16" y="293"/>
                </a:cubicBezTo>
                <a:cubicBezTo>
                  <a:pt x="15" y="350"/>
                  <a:pt x="20" y="408"/>
                  <a:pt x="31" y="472"/>
                </a:cubicBezTo>
                <a:cubicBezTo>
                  <a:pt x="35" y="496"/>
                  <a:pt x="46" y="519"/>
                  <a:pt x="49" y="545"/>
                </a:cubicBezTo>
                <a:cubicBezTo>
                  <a:pt x="54" y="583"/>
                  <a:pt x="61" y="620"/>
                  <a:pt x="72" y="657"/>
                </a:cubicBezTo>
                <a:cubicBezTo>
                  <a:pt x="83" y="695"/>
                  <a:pt x="90" y="734"/>
                  <a:pt x="102" y="769"/>
                </a:cubicBezTo>
                <a:cubicBezTo>
                  <a:pt x="111" y="798"/>
                  <a:pt x="123" y="827"/>
                  <a:pt x="134" y="853"/>
                </a:cubicBezTo>
                <a:cubicBezTo>
                  <a:pt x="144" y="877"/>
                  <a:pt x="153" y="898"/>
                  <a:pt x="161" y="920"/>
                </a:cubicBezTo>
                <a:cubicBezTo>
                  <a:pt x="176" y="960"/>
                  <a:pt x="192" y="1000"/>
                  <a:pt x="212" y="1033"/>
                </a:cubicBezTo>
                <a:cubicBezTo>
                  <a:pt x="268" y="984"/>
                  <a:pt x="343" y="959"/>
                  <a:pt x="409" y="930"/>
                </a:cubicBezTo>
                <a:cubicBezTo>
                  <a:pt x="480" y="899"/>
                  <a:pt x="564" y="889"/>
                  <a:pt x="642" y="870"/>
                </a:cubicBezTo>
                <a:cubicBezTo>
                  <a:pt x="678" y="861"/>
                  <a:pt x="705" y="852"/>
                  <a:pt x="735" y="843"/>
                </a:cubicBezTo>
                <a:cubicBezTo>
                  <a:pt x="767" y="833"/>
                  <a:pt x="800" y="826"/>
                  <a:pt x="830" y="814"/>
                </a:cubicBezTo>
                <a:cubicBezTo>
                  <a:pt x="860" y="803"/>
                  <a:pt x="887" y="788"/>
                  <a:pt x="916" y="780"/>
                </a:cubicBezTo>
                <a:cubicBezTo>
                  <a:pt x="927" y="768"/>
                  <a:pt x="951" y="764"/>
                  <a:pt x="965" y="757"/>
                </a:cubicBezTo>
                <a:cubicBezTo>
                  <a:pt x="960" y="735"/>
                  <a:pt x="944" y="721"/>
                  <a:pt x="933" y="702"/>
                </a:cubicBezTo>
                <a:cubicBezTo>
                  <a:pt x="921" y="678"/>
                  <a:pt x="907" y="657"/>
                  <a:pt x="897" y="635"/>
                </a:cubicBezTo>
                <a:cubicBezTo>
                  <a:pt x="875" y="584"/>
                  <a:pt x="854" y="535"/>
                  <a:pt x="838" y="483"/>
                </a:cubicBezTo>
                <a:cubicBezTo>
                  <a:pt x="830" y="459"/>
                  <a:pt x="820" y="436"/>
                  <a:pt x="814" y="412"/>
                </a:cubicBezTo>
                <a:cubicBezTo>
                  <a:pt x="807" y="385"/>
                  <a:pt x="804" y="356"/>
                  <a:pt x="799" y="327"/>
                </a:cubicBezTo>
                <a:cubicBezTo>
                  <a:pt x="795" y="301"/>
                  <a:pt x="788" y="274"/>
                  <a:pt x="783" y="246"/>
                </a:cubicBezTo>
                <a:cubicBezTo>
                  <a:pt x="772" y="189"/>
                  <a:pt x="780" y="133"/>
                  <a:pt x="762" y="79"/>
                </a:cubicBezTo>
                <a:cubicBezTo>
                  <a:pt x="761" y="79"/>
                  <a:pt x="760" y="79"/>
                  <a:pt x="759" y="79"/>
                </a:cubicBezTo>
                <a:cubicBezTo>
                  <a:pt x="741" y="81"/>
                  <a:pt x="738" y="86"/>
                  <a:pt x="724" y="83"/>
                </a:cubicBezTo>
                <a:close/>
                <a:moveTo>
                  <a:pt x="527" y="362"/>
                </a:moveTo>
                <a:cubicBezTo>
                  <a:pt x="534" y="363"/>
                  <a:pt x="547" y="357"/>
                  <a:pt x="546" y="354"/>
                </a:cubicBezTo>
                <a:cubicBezTo>
                  <a:pt x="558" y="347"/>
                  <a:pt x="560" y="329"/>
                  <a:pt x="559" y="315"/>
                </a:cubicBezTo>
                <a:cubicBezTo>
                  <a:pt x="533" y="254"/>
                  <a:pt x="517" y="185"/>
                  <a:pt x="481" y="137"/>
                </a:cubicBezTo>
                <a:cubicBezTo>
                  <a:pt x="469" y="135"/>
                  <a:pt x="462" y="133"/>
                  <a:pt x="458" y="140"/>
                </a:cubicBezTo>
                <a:cubicBezTo>
                  <a:pt x="462" y="140"/>
                  <a:pt x="458" y="141"/>
                  <a:pt x="458" y="141"/>
                </a:cubicBezTo>
                <a:cubicBezTo>
                  <a:pt x="453" y="175"/>
                  <a:pt x="471" y="193"/>
                  <a:pt x="479" y="219"/>
                </a:cubicBezTo>
                <a:cubicBezTo>
                  <a:pt x="482" y="229"/>
                  <a:pt x="485" y="232"/>
                  <a:pt x="488" y="240"/>
                </a:cubicBezTo>
                <a:cubicBezTo>
                  <a:pt x="489" y="243"/>
                  <a:pt x="489" y="247"/>
                  <a:pt x="490" y="250"/>
                </a:cubicBezTo>
                <a:cubicBezTo>
                  <a:pt x="498" y="266"/>
                  <a:pt x="521" y="279"/>
                  <a:pt x="503" y="295"/>
                </a:cubicBezTo>
                <a:cubicBezTo>
                  <a:pt x="498" y="293"/>
                  <a:pt x="490" y="297"/>
                  <a:pt x="484" y="298"/>
                </a:cubicBezTo>
                <a:cubicBezTo>
                  <a:pt x="496" y="315"/>
                  <a:pt x="505" y="359"/>
                  <a:pt x="527" y="36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3316" y="5105567"/>
            <a:ext cx="498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rgbClr val="0057A6"/>
                </a:solidFill>
              </a:rPr>
              <a:t>Click to enter the title text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41929" y="3340870"/>
            <a:ext cx="205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    </a:t>
            </a:r>
            <a:endParaRPr lang="en-US" altLang="zh-CN" b="1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17921" y="3340870"/>
            <a:ext cx="205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    </a:t>
            </a:r>
            <a:endParaRPr lang="en-US" altLang="zh-CN" b="1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22620" y="3340870"/>
            <a:ext cx="205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    </a:t>
            </a:r>
            <a:endParaRPr lang="en-US" altLang="zh-CN" b="1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605001" y="3340870"/>
            <a:ext cx="205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Add a title    </a:t>
            </a:r>
            <a:endParaRPr lang="en-US" altLang="zh-CN" b="1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1843605" y="5633365"/>
            <a:ext cx="893224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here, please enter your main narrative here, enter your main narrative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82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4699162" y="2074223"/>
            <a:ext cx="2538700" cy="262623"/>
            <a:chOff x="4699162" y="2074223"/>
            <a:chExt cx="2538700" cy="262623"/>
          </a:xfrm>
        </p:grpSpPr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4699162" y="2074223"/>
              <a:ext cx="218854" cy="218854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3 w 5"/>
                <a:gd name="T5" fmla="*/ 5 h 5"/>
                <a:gd name="T6" fmla="*/ 5 w 5"/>
                <a:gd name="T7" fmla="*/ 3 h 5"/>
                <a:gd name="T8" fmla="*/ 4 w 5"/>
                <a:gd name="T9" fmla="*/ 0 h 5"/>
                <a:gd name="T10" fmla="*/ 3 w 5"/>
                <a:gd name="T11" fmla="*/ 2 h 5"/>
                <a:gd name="T12" fmla="*/ 2 w 5"/>
                <a:gd name="T13" fmla="*/ 2 h 5"/>
                <a:gd name="T14" fmla="*/ 5 w 5"/>
                <a:gd name="T15" fmla="*/ 3 h 5"/>
                <a:gd name="T16" fmla="*/ 3 w 5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3" y="0"/>
                    <a:pt x="5" y="2"/>
                    <a:pt x="5" y="3"/>
                  </a:cubicBezTo>
                  <a:cubicBezTo>
                    <a:pt x="4" y="5"/>
                    <a:pt x="0" y="3"/>
                    <a:pt x="3" y="2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5093097" y="2249305"/>
              <a:ext cx="2144765" cy="87541"/>
            </a:xfrm>
            <a:custGeom>
              <a:avLst/>
              <a:gdLst>
                <a:gd name="T0" fmla="*/ 46 w 49"/>
                <a:gd name="T1" fmla="*/ 0 h 2"/>
                <a:gd name="T2" fmla="*/ 36 w 49"/>
                <a:gd name="T3" fmla="*/ 0 h 2"/>
                <a:gd name="T4" fmla="*/ 22 w 49"/>
                <a:gd name="T5" fmla="*/ 1 h 2"/>
                <a:gd name="T6" fmla="*/ 14 w 49"/>
                <a:gd name="T7" fmla="*/ 1 h 2"/>
                <a:gd name="T8" fmla="*/ 2 w 49"/>
                <a:gd name="T9" fmla="*/ 1 h 2"/>
                <a:gd name="T10" fmla="*/ 0 w 49"/>
                <a:gd name="T11" fmla="*/ 2 h 2"/>
                <a:gd name="T12" fmla="*/ 1 w 49"/>
                <a:gd name="T13" fmla="*/ 2 h 2"/>
                <a:gd name="T14" fmla="*/ 11 w 49"/>
                <a:gd name="T15" fmla="*/ 1 h 2"/>
                <a:gd name="T16" fmla="*/ 16 w 49"/>
                <a:gd name="T17" fmla="*/ 1 h 2"/>
                <a:gd name="T18" fmla="*/ 19 w 49"/>
                <a:gd name="T19" fmla="*/ 2 h 2"/>
                <a:gd name="T20" fmla="*/ 24 w 49"/>
                <a:gd name="T21" fmla="*/ 2 h 2"/>
                <a:gd name="T22" fmla="*/ 38 w 49"/>
                <a:gd name="T23" fmla="*/ 1 h 2"/>
                <a:gd name="T24" fmla="*/ 46 w 49"/>
                <a:gd name="T25" fmla="*/ 1 h 2"/>
                <a:gd name="T26" fmla="*/ 49 w 49"/>
                <a:gd name="T27" fmla="*/ 1 h 2"/>
                <a:gd name="T28" fmla="*/ 46 w 49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2">
                  <a:moveTo>
                    <a:pt x="46" y="0"/>
                  </a:moveTo>
                  <a:cubicBezTo>
                    <a:pt x="42" y="0"/>
                    <a:pt x="39" y="0"/>
                    <a:pt x="36" y="0"/>
                  </a:cubicBezTo>
                  <a:cubicBezTo>
                    <a:pt x="31" y="1"/>
                    <a:pt x="27" y="1"/>
                    <a:pt x="22" y="1"/>
                  </a:cubicBezTo>
                  <a:cubicBezTo>
                    <a:pt x="20" y="1"/>
                    <a:pt x="17" y="1"/>
                    <a:pt x="14" y="1"/>
                  </a:cubicBezTo>
                  <a:cubicBezTo>
                    <a:pt x="10" y="1"/>
                    <a:pt x="6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5" y="2"/>
                    <a:pt x="8" y="2"/>
                    <a:pt x="11" y="1"/>
                  </a:cubicBezTo>
                  <a:cubicBezTo>
                    <a:pt x="13" y="2"/>
                    <a:pt x="14" y="1"/>
                    <a:pt x="16" y="1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2"/>
                  </a:cubicBezTo>
                  <a:cubicBezTo>
                    <a:pt x="29" y="2"/>
                    <a:pt x="34" y="1"/>
                    <a:pt x="38" y="1"/>
                  </a:cubicBezTo>
                  <a:cubicBezTo>
                    <a:pt x="40" y="1"/>
                    <a:pt x="43" y="0"/>
                    <a:pt x="46" y="1"/>
                  </a:cubicBezTo>
                  <a:cubicBezTo>
                    <a:pt x="47" y="1"/>
                    <a:pt x="48" y="2"/>
                    <a:pt x="49" y="1"/>
                  </a:cubicBezTo>
                  <a:cubicBezTo>
                    <a:pt x="49" y="0"/>
                    <a:pt x="47" y="0"/>
                    <a:pt x="46" y="0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86703" y="3827969"/>
            <a:ext cx="2494931" cy="306396"/>
            <a:chOff x="4786703" y="3827969"/>
            <a:chExt cx="2494931" cy="306396"/>
          </a:xfrm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786703" y="3827969"/>
              <a:ext cx="218854" cy="262624"/>
            </a:xfrm>
            <a:custGeom>
              <a:avLst/>
              <a:gdLst>
                <a:gd name="T0" fmla="*/ 4 w 5"/>
                <a:gd name="T1" fmla="*/ 1 h 6"/>
                <a:gd name="T2" fmla="*/ 0 w 5"/>
                <a:gd name="T3" fmla="*/ 3 h 6"/>
                <a:gd name="T4" fmla="*/ 1 w 5"/>
                <a:gd name="T5" fmla="*/ 3 h 6"/>
                <a:gd name="T6" fmla="*/ 5 w 5"/>
                <a:gd name="T7" fmla="*/ 4 h 6"/>
                <a:gd name="T8" fmla="*/ 4 w 5"/>
                <a:gd name="T9" fmla="*/ 1 h 6"/>
                <a:gd name="T10" fmla="*/ 3 w 5"/>
                <a:gd name="T11" fmla="*/ 4 h 6"/>
                <a:gd name="T12" fmla="*/ 2 w 5"/>
                <a:gd name="T13" fmla="*/ 2 h 6"/>
                <a:gd name="T14" fmla="*/ 4 w 5"/>
                <a:gd name="T15" fmla="*/ 2 h 6"/>
                <a:gd name="T16" fmla="*/ 3 w 5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3" y="6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  <a:moveTo>
                    <a:pt x="3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3" y="1"/>
                    <a:pt x="4" y="2"/>
                  </a:cubicBezTo>
                  <a:cubicBezTo>
                    <a:pt x="5" y="3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5049328" y="4003052"/>
              <a:ext cx="2232306" cy="131313"/>
            </a:xfrm>
            <a:custGeom>
              <a:avLst/>
              <a:gdLst>
                <a:gd name="T0" fmla="*/ 47 w 51"/>
                <a:gd name="T1" fmla="*/ 0 h 3"/>
                <a:gd name="T2" fmla="*/ 36 w 51"/>
                <a:gd name="T3" fmla="*/ 0 h 3"/>
                <a:gd name="T4" fmla="*/ 22 w 51"/>
                <a:gd name="T5" fmla="*/ 1 h 3"/>
                <a:gd name="T6" fmla="*/ 15 w 51"/>
                <a:gd name="T7" fmla="*/ 1 h 3"/>
                <a:gd name="T8" fmla="*/ 3 w 51"/>
                <a:gd name="T9" fmla="*/ 2 h 3"/>
                <a:gd name="T10" fmla="*/ 0 w 51"/>
                <a:gd name="T11" fmla="*/ 3 h 3"/>
                <a:gd name="T12" fmla="*/ 5 w 51"/>
                <a:gd name="T13" fmla="*/ 3 h 3"/>
                <a:gd name="T14" fmla="*/ 18 w 51"/>
                <a:gd name="T15" fmla="*/ 2 h 3"/>
                <a:gd name="T16" fmla="*/ 32 w 51"/>
                <a:gd name="T17" fmla="*/ 1 h 3"/>
                <a:gd name="T18" fmla="*/ 47 w 51"/>
                <a:gd name="T19" fmla="*/ 0 h 3"/>
                <a:gd name="T20" fmla="*/ 50 w 51"/>
                <a:gd name="T21" fmla="*/ 1 h 3"/>
                <a:gd name="T22" fmla="*/ 51 w 51"/>
                <a:gd name="T23" fmla="*/ 0 h 3"/>
                <a:gd name="T24" fmla="*/ 47 w 51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">
                  <a:moveTo>
                    <a:pt x="47" y="0"/>
                  </a:moveTo>
                  <a:cubicBezTo>
                    <a:pt x="43" y="0"/>
                    <a:pt x="40" y="0"/>
                    <a:pt x="36" y="0"/>
                  </a:cubicBezTo>
                  <a:cubicBezTo>
                    <a:pt x="31" y="1"/>
                    <a:pt x="27" y="1"/>
                    <a:pt x="22" y="1"/>
                  </a:cubicBezTo>
                  <a:cubicBezTo>
                    <a:pt x="20" y="2"/>
                    <a:pt x="17" y="1"/>
                    <a:pt x="15" y="1"/>
                  </a:cubicBezTo>
                  <a:cubicBezTo>
                    <a:pt x="11" y="2"/>
                    <a:pt x="7" y="2"/>
                    <a:pt x="3" y="2"/>
                  </a:cubicBezTo>
                  <a:cubicBezTo>
                    <a:pt x="2" y="2"/>
                    <a:pt x="1" y="1"/>
                    <a:pt x="0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9" y="2"/>
                    <a:pt x="14" y="2"/>
                    <a:pt x="18" y="2"/>
                  </a:cubicBezTo>
                  <a:cubicBezTo>
                    <a:pt x="23" y="2"/>
                    <a:pt x="28" y="2"/>
                    <a:pt x="32" y="1"/>
                  </a:cubicBezTo>
                  <a:cubicBezTo>
                    <a:pt x="36" y="1"/>
                    <a:pt x="42" y="1"/>
                    <a:pt x="47" y="0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0" y="1"/>
                    <a:pt x="51" y="1"/>
                    <a:pt x="51" y="0"/>
                  </a:cubicBezTo>
                  <a:cubicBezTo>
                    <a:pt x="50" y="0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74245" y="4706300"/>
            <a:ext cx="2494930" cy="306395"/>
            <a:chOff x="4874245" y="4706300"/>
            <a:chExt cx="2494930" cy="306395"/>
          </a:xfrm>
        </p:grpSpPr>
        <p:sp>
          <p:nvSpPr>
            <p:cNvPr id="11" name="Freeform 23"/>
            <p:cNvSpPr>
              <a:spLocks noEditPoints="1"/>
            </p:cNvSpPr>
            <p:nvPr/>
          </p:nvSpPr>
          <p:spPr bwMode="auto">
            <a:xfrm>
              <a:off x="4874245" y="4706300"/>
              <a:ext cx="262624" cy="262624"/>
            </a:xfrm>
            <a:custGeom>
              <a:avLst/>
              <a:gdLst>
                <a:gd name="T0" fmla="*/ 3 w 6"/>
                <a:gd name="T1" fmla="*/ 1 h 6"/>
                <a:gd name="T2" fmla="*/ 2 w 6"/>
                <a:gd name="T3" fmla="*/ 0 h 6"/>
                <a:gd name="T4" fmla="*/ 3 w 6"/>
                <a:gd name="T5" fmla="*/ 6 h 6"/>
                <a:gd name="T6" fmla="*/ 5 w 6"/>
                <a:gd name="T7" fmla="*/ 4 h 6"/>
                <a:gd name="T8" fmla="*/ 4 w 6"/>
                <a:gd name="T9" fmla="*/ 1 h 6"/>
                <a:gd name="T10" fmla="*/ 3 w 6"/>
                <a:gd name="T11" fmla="*/ 1 h 6"/>
                <a:gd name="T12" fmla="*/ 1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1 w 6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lose/>
                  <a:moveTo>
                    <a:pt x="1" y="3"/>
                  </a:move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5"/>
                    <a:pt x="1" y="5"/>
                    <a:pt x="1" y="3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5136869" y="4925154"/>
              <a:ext cx="2232306" cy="87541"/>
            </a:xfrm>
            <a:custGeom>
              <a:avLst/>
              <a:gdLst>
                <a:gd name="T0" fmla="*/ 47 w 51"/>
                <a:gd name="T1" fmla="*/ 0 h 2"/>
                <a:gd name="T2" fmla="*/ 38 w 51"/>
                <a:gd name="T3" fmla="*/ 1 h 2"/>
                <a:gd name="T4" fmla="*/ 28 w 51"/>
                <a:gd name="T5" fmla="*/ 1 h 2"/>
                <a:gd name="T6" fmla="*/ 18 w 51"/>
                <a:gd name="T7" fmla="*/ 1 h 2"/>
                <a:gd name="T8" fmla="*/ 9 w 51"/>
                <a:gd name="T9" fmla="*/ 1 h 2"/>
                <a:gd name="T10" fmla="*/ 5 w 51"/>
                <a:gd name="T11" fmla="*/ 1 h 2"/>
                <a:gd name="T12" fmla="*/ 0 w 51"/>
                <a:gd name="T13" fmla="*/ 1 h 2"/>
                <a:gd name="T14" fmla="*/ 3 w 51"/>
                <a:gd name="T15" fmla="*/ 2 h 2"/>
                <a:gd name="T16" fmla="*/ 11 w 51"/>
                <a:gd name="T17" fmla="*/ 1 h 2"/>
                <a:gd name="T18" fmla="*/ 14 w 51"/>
                <a:gd name="T19" fmla="*/ 2 h 2"/>
                <a:gd name="T20" fmla="*/ 23 w 51"/>
                <a:gd name="T21" fmla="*/ 2 h 2"/>
                <a:gd name="T22" fmla="*/ 28 w 51"/>
                <a:gd name="T23" fmla="*/ 2 h 2"/>
                <a:gd name="T24" fmla="*/ 30 w 51"/>
                <a:gd name="T25" fmla="*/ 1 h 2"/>
                <a:gd name="T26" fmla="*/ 32 w 51"/>
                <a:gd name="T27" fmla="*/ 2 h 2"/>
                <a:gd name="T28" fmla="*/ 37 w 51"/>
                <a:gd name="T29" fmla="*/ 2 h 2"/>
                <a:gd name="T30" fmla="*/ 49 w 51"/>
                <a:gd name="T31" fmla="*/ 1 h 2"/>
                <a:gd name="T32" fmla="*/ 51 w 51"/>
                <a:gd name="T33" fmla="*/ 1 h 2"/>
                <a:gd name="T34" fmla="*/ 47 w 51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">
                  <a:moveTo>
                    <a:pt x="47" y="0"/>
                  </a:moveTo>
                  <a:cubicBezTo>
                    <a:pt x="44" y="0"/>
                    <a:pt x="41" y="1"/>
                    <a:pt x="38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5" y="1"/>
                    <a:pt x="22" y="1"/>
                    <a:pt x="18" y="1"/>
                  </a:cubicBezTo>
                  <a:cubicBezTo>
                    <a:pt x="15" y="1"/>
                    <a:pt x="12" y="1"/>
                    <a:pt x="9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7" y="2"/>
                    <a:pt x="20" y="2"/>
                    <a:pt x="23" y="2"/>
                  </a:cubicBezTo>
                  <a:cubicBezTo>
                    <a:pt x="25" y="2"/>
                    <a:pt x="26" y="2"/>
                    <a:pt x="28" y="2"/>
                  </a:cubicBezTo>
                  <a:cubicBezTo>
                    <a:pt x="29" y="2"/>
                    <a:pt x="30" y="1"/>
                    <a:pt x="30" y="1"/>
                  </a:cubicBezTo>
                  <a:cubicBezTo>
                    <a:pt x="31" y="1"/>
                    <a:pt x="31" y="2"/>
                    <a:pt x="32" y="2"/>
                  </a:cubicBezTo>
                  <a:cubicBezTo>
                    <a:pt x="33" y="2"/>
                    <a:pt x="35" y="2"/>
                    <a:pt x="37" y="2"/>
                  </a:cubicBezTo>
                  <a:cubicBezTo>
                    <a:pt x="41" y="1"/>
                    <a:pt x="45" y="0"/>
                    <a:pt x="49" y="1"/>
                  </a:cubicBezTo>
                  <a:cubicBezTo>
                    <a:pt x="50" y="1"/>
                    <a:pt x="51" y="2"/>
                    <a:pt x="51" y="1"/>
                  </a:cubicBezTo>
                  <a:cubicBezTo>
                    <a:pt x="51" y="0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Freeform 37"/>
          <p:cNvSpPr>
            <a:spLocks noEditPoints="1"/>
          </p:cNvSpPr>
          <p:nvPr/>
        </p:nvSpPr>
        <p:spPr bwMode="auto">
          <a:xfrm>
            <a:off x="4217684" y="1899140"/>
            <a:ext cx="831644" cy="4298282"/>
          </a:xfrm>
          <a:custGeom>
            <a:avLst/>
            <a:gdLst>
              <a:gd name="T0" fmla="*/ 12 w 19"/>
              <a:gd name="T1" fmla="*/ 84 h 98"/>
              <a:gd name="T2" fmla="*/ 11 w 19"/>
              <a:gd name="T3" fmla="*/ 61 h 98"/>
              <a:gd name="T4" fmla="*/ 10 w 19"/>
              <a:gd name="T5" fmla="*/ 54 h 98"/>
              <a:gd name="T6" fmla="*/ 9 w 19"/>
              <a:gd name="T7" fmla="*/ 45 h 98"/>
              <a:gd name="T8" fmla="*/ 8 w 19"/>
              <a:gd name="T9" fmla="*/ 29 h 98"/>
              <a:gd name="T10" fmla="*/ 8 w 19"/>
              <a:gd name="T11" fmla="*/ 6 h 98"/>
              <a:gd name="T12" fmla="*/ 13 w 19"/>
              <a:gd name="T13" fmla="*/ 1 h 98"/>
              <a:gd name="T14" fmla="*/ 3 w 19"/>
              <a:gd name="T15" fmla="*/ 28 h 98"/>
              <a:gd name="T16" fmla="*/ 5 w 19"/>
              <a:gd name="T17" fmla="*/ 42 h 98"/>
              <a:gd name="T18" fmla="*/ 0 w 19"/>
              <a:gd name="T19" fmla="*/ 50 h 98"/>
              <a:gd name="T20" fmla="*/ 8 w 19"/>
              <a:gd name="T21" fmla="*/ 62 h 98"/>
              <a:gd name="T22" fmla="*/ 8 w 19"/>
              <a:gd name="T23" fmla="*/ 86 h 98"/>
              <a:gd name="T24" fmla="*/ 12 w 19"/>
              <a:gd name="T25" fmla="*/ 97 h 98"/>
              <a:gd name="T26" fmla="*/ 19 w 19"/>
              <a:gd name="T27" fmla="*/ 96 h 98"/>
              <a:gd name="T28" fmla="*/ 11 w 19"/>
              <a:gd name="T29" fmla="*/ 77 h 98"/>
              <a:gd name="T30" fmla="*/ 11 w 19"/>
              <a:gd name="T31" fmla="*/ 80 h 98"/>
              <a:gd name="T32" fmla="*/ 11 w 19"/>
              <a:gd name="T33" fmla="*/ 76 h 98"/>
              <a:gd name="T34" fmla="*/ 11 w 19"/>
              <a:gd name="T35" fmla="*/ 76 h 98"/>
              <a:gd name="T36" fmla="*/ 11 w 19"/>
              <a:gd name="T37" fmla="*/ 71 h 98"/>
              <a:gd name="T38" fmla="*/ 11 w 19"/>
              <a:gd name="T39" fmla="*/ 68 h 98"/>
              <a:gd name="T40" fmla="*/ 9 w 19"/>
              <a:gd name="T41" fmla="*/ 68 h 98"/>
              <a:gd name="T42" fmla="*/ 6 w 19"/>
              <a:gd name="T43" fmla="*/ 38 h 98"/>
              <a:gd name="T44" fmla="*/ 5 w 19"/>
              <a:gd name="T45" fmla="*/ 33 h 98"/>
              <a:gd name="T46" fmla="*/ 5 w 19"/>
              <a:gd name="T47" fmla="*/ 33 h 98"/>
              <a:gd name="T48" fmla="*/ 5 w 19"/>
              <a:gd name="T49" fmla="*/ 8 h 98"/>
              <a:gd name="T50" fmla="*/ 5 w 19"/>
              <a:gd name="T51" fmla="*/ 8 h 98"/>
              <a:gd name="T52" fmla="*/ 4 w 19"/>
              <a:gd name="T53" fmla="*/ 13 h 98"/>
              <a:gd name="T54" fmla="*/ 3 w 19"/>
              <a:gd name="T55" fmla="*/ 18 h 98"/>
              <a:gd name="T56" fmla="*/ 4 w 19"/>
              <a:gd name="T57" fmla="*/ 21 h 98"/>
              <a:gd name="T58" fmla="*/ 4 w 19"/>
              <a:gd name="T59" fmla="*/ 22 h 98"/>
              <a:gd name="T60" fmla="*/ 4 w 19"/>
              <a:gd name="T61" fmla="*/ 22 h 98"/>
              <a:gd name="T62" fmla="*/ 7 w 19"/>
              <a:gd name="T63" fmla="*/ 23 h 98"/>
              <a:gd name="T64" fmla="*/ 4 w 19"/>
              <a:gd name="T65" fmla="*/ 27 h 98"/>
              <a:gd name="T66" fmla="*/ 4 w 19"/>
              <a:gd name="T67" fmla="*/ 27 h 98"/>
              <a:gd name="T68" fmla="*/ 7 w 19"/>
              <a:gd name="T69" fmla="*/ 28 h 98"/>
              <a:gd name="T70" fmla="*/ 7 w 19"/>
              <a:gd name="T71" fmla="*/ 37 h 98"/>
              <a:gd name="T72" fmla="*/ 8 w 19"/>
              <a:gd name="T73" fmla="*/ 42 h 98"/>
              <a:gd name="T74" fmla="*/ 2 w 19"/>
              <a:gd name="T75" fmla="*/ 49 h 98"/>
              <a:gd name="T76" fmla="*/ 8 w 19"/>
              <a:gd name="T77" fmla="*/ 44 h 98"/>
              <a:gd name="T78" fmla="*/ 6 w 19"/>
              <a:gd name="T79" fmla="*/ 50 h 98"/>
              <a:gd name="T80" fmla="*/ 2 w 19"/>
              <a:gd name="T81" fmla="*/ 49 h 98"/>
              <a:gd name="T82" fmla="*/ 9 w 19"/>
              <a:gd name="T83" fmla="*/ 50 h 98"/>
              <a:gd name="T84" fmla="*/ 7 w 19"/>
              <a:gd name="T85" fmla="*/ 55 h 98"/>
              <a:gd name="T86" fmla="*/ 7 w 19"/>
              <a:gd name="T87" fmla="*/ 56 h 98"/>
              <a:gd name="T88" fmla="*/ 9 w 19"/>
              <a:gd name="T89" fmla="*/ 56 h 98"/>
              <a:gd name="T90" fmla="*/ 9 w 19"/>
              <a:gd name="T91" fmla="*/ 61 h 98"/>
              <a:gd name="T92" fmla="*/ 10 w 19"/>
              <a:gd name="T93" fmla="*/ 61 h 98"/>
              <a:gd name="T94" fmla="*/ 10 w 19"/>
              <a:gd name="T95" fmla="*/ 64 h 98"/>
              <a:gd name="T96" fmla="*/ 9 w 19"/>
              <a:gd name="T97" fmla="*/ 61 h 98"/>
              <a:gd name="T98" fmla="*/ 11 w 19"/>
              <a:gd name="T99" fmla="*/ 81 h 98"/>
              <a:gd name="T100" fmla="*/ 11 w 19"/>
              <a:gd name="T101" fmla="*/ 83 h 98"/>
              <a:gd name="T102" fmla="*/ 11 w 19"/>
              <a:gd name="T103" fmla="*/ 83 h 98"/>
              <a:gd name="T104" fmla="*/ 12 w 19"/>
              <a:gd name="T105" fmla="*/ 87 h 98"/>
              <a:gd name="T106" fmla="*/ 10 w 19"/>
              <a:gd name="T107" fmla="*/ 92 h 98"/>
              <a:gd name="T108" fmla="*/ 12 w 19"/>
              <a:gd name="T109" fmla="*/ 96 h 98"/>
              <a:gd name="T110" fmla="*/ 11 w 19"/>
              <a:gd name="T111" fmla="*/ 94 h 98"/>
              <a:gd name="T112" fmla="*/ 12 w 19"/>
              <a:gd name="T113" fmla="*/ 91 h 98"/>
              <a:gd name="T114" fmla="*/ 13 w 19"/>
              <a:gd name="T115" fmla="*/ 9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" h="98">
                <a:moveTo>
                  <a:pt x="19" y="96"/>
                </a:moveTo>
                <a:cubicBezTo>
                  <a:pt x="17" y="97"/>
                  <a:pt x="15" y="95"/>
                  <a:pt x="13" y="93"/>
                </a:cubicBezTo>
                <a:cubicBezTo>
                  <a:pt x="13" y="90"/>
                  <a:pt x="12" y="87"/>
                  <a:pt x="12" y="84"/>
                </a:cubicBezTo>
                <a:cubicBezTo>
                  <a:pt x="12" y="79"/>
                  <a:pt x="12" y="75"/>
                  <a:pt x="12" y="71"/>
                </a:cubicBezTo>
                <a:cubicBezTo>
                  <a:pt x="12" y="67"/>
                  <a:pt x="12" y="65"/>
                  <a:pt x="1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59"/>
                  <a:pt x="11" y="58"/>
                  <a:pt x="11" y="57"/>
                </a:cubicBezTo>
                <a:cubicBezTo>
                  <a:pt x="11" y="56"/>
                  <a:pt x="10" y="55"/>
                  <a:pt x="10" y="54"/>
                </a:cubicBezTo>
                <a:cubicBezTo>
                  <a:pt x="10" y="52"/>
                  <a:pt x="10" y="49"/>
                  <a:pt x="9" y="46"/>
                </a:cubicBezTo>
                <a:cubicBezTo>
                  <a:pt x="10" y="46"/>
                  <a:pt x="10" y="46"/>
                  <a:pt x="10" y="45"/>
                </a:cubicBezTo>
                <a:cubicBezTo>
                  <a:pt x="10" y="45"/>
                  <a:pt x="9" y="45"/>
                  <a:pt x="9" y="45"/>
                </a:cubicBezTo>
                <a:cubicBezTo>
                  <a:pt x="9" y="44"/>
                  <a:pt x="9" y="43"/>
                  <a:pt x="9" y="42"/>
                </a:cubicBezTo>
                <a:cubicBezTo>
                  <a:pt x="8" y="41"/>
                  <a:pt x="9" y="40"/>
                  <a:pt x="9" y="39"/>
                </a:cubicBezTo>
                <a:cubicBezTo>
                  <a:pt x="9" y="35"/>
                  <a:pt x="8" y="32"/>
                  <a:pt x="8" y="29"/>
                </a:cubicBezTo>
                <a:cubicBezTo>
                  <a:pt x="7" y="23"/>
                  <a:pt x="8" y="19"/>
                  <a:pt x="7" y="13"/>
                </a:cubicBezTo>
                <a:cubicBezTo>
                  <a:pt x="8" y="12"/>
                  <a:pt x="8" y="12"/>
                  <a:pt x="8" y="11"/>
                </a:cubicBezTo>
                <a:cubicBezTo>
                  <a:pt x="8" y="9"/>
                  <a:pt x="8" y="7"/>
                  <a:pt x="8" y="6"/>
                </a:cubicBezTo>
                <a:cubicBezTo>
                  <a:pt x="9" y="4"/>
                  <a:pt x="9" y="3"/>
                  <a:pt x="10" y="2"/>
                </a:cubicBezTo>
                <a:cubicBezTo>
                  <a:pt x="11" y="1"/>
                  <a:pt x="12" y="2"/>
                  <a:pt x="12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9" y="0"/>
                  <a:pt x="7" y="3"/>
                  <a:pt x="5" y="5"/>
                </a:cubicBezTo>
                <a:cubicBezTo>
                  <a:pt x="3" y="9"/>
                  <a:pt x="2" y="14"/>
                  <a:pt x="3" y="19"/>
                </a:cubicBezTo>
                <a:cubicBezTo>
                  <a:pt x="3" y="22"/>
                  <a:pt x="3" y="25"/>
                  <a:pt x="3" y="28"/>
                </a:cubicBezTo>
                <a:cubicBezTo>
                  <a:pt x="4" y="29"/>
                  <a:pt x="4" y="31"/>
                  <a:pt x="4" y="32"/>
                </a:cubicBezTo>
                <a:cubicBezTo>
                  <a:pt x="4" y="33"/>
                  <a:pt x="5" y="36"/>
                  <a:pt x="5" y="37"/>
                </a:cubicBezTo>
                <a:cubicBezTo>
                  <a:pt x="5" y="38"/>
                  <a:pt x="5" y="41"/>
                  <a:pt x="5" y="42"/>
                </a:cubicBezTo>
                <a:cubicBezTo>
                  <a:pt x="5" y="44"/>
                  <a:pt x="4" y="45"/>
                  <a:pt x="3" y="46"/>
                </a:cubicBezTo>
                <a:cubicBezTo>
                  <a:pt x="3" y="46"/>
                  <a:pt x="3" y="47"/>
                  <a:pt x="3" y="47"/>
                </a:cubicBezTo>
                <a:cubicBezTo>
                  <a:pt x="2" y="48"/>
                  <a:pt x="0" y="48"/>
                  <a:pt x="0" y="50"/>
                </a:cubicBezTo>
                <a:cubicBezTo>
                  <a:pt x="1" y="50"/>
                  <a:pt x="2" y="50"/>
                  <a:pt x="2" y="50"/>
                </a:cubicBezTo>
                <a:cubicBezTo>
                  <a:pt x="5" y="52"/>
                  <a:pt x="6" y="55"/>
                  <a:pt x="7" y="57"/>
                </a:cubicBezTo>
                <a:cubicBezTo>
                  <a:pt x="7" y="59"/>
                  <a:pt x="8" y="60"/>
                  <a:pt x="8" y="62"/>
                </a:cubicBezTo>
                <a:cubicBezTo>
                  <a:pt x="9" y="65"/>
                  <a:pt x="8" y="69"/>
                  <a:pt x="9" y="72"/>
                </a:cubicBezTo>
                <a:cubicBezTo>
                  <a:pt x="9" y="75"/>
                  <a:pt x="8" y="77"/>
                  <a:pt x="8" y="80"/>
                </a:cubicBezTo>
                <a:cubicBezTo>
                  <a:pt x="8" y="82"/>
                  <a:pt x="8" y="84"/>
                  <a:pt x="8" y="86"/>
                </a:cubicBezTo>
                <a:cubicBezTo>
                  <a:pt x="8" y="86"/>
                  <a:pt x="9" y="87"/>
                  <a:pt x="9" y="87"/>
                </a:cubicBezTo>
                <a:cubicBezTo>
                  <a:pt x="9" y="90"/>
                  <a:pt x="9" y="93"/>
                  <a:pt x="10" y="95"/>
                </a:cubicBezTo>
                <a:cubicBezTo>
                  <a:pt x="11" y="96"/>
                  <a:pt x="12" y="96"/>
                  <a:pt x="12" y="97"/>
                </a:cubicBezTo>
                <a:cubicBezTo>
                  <a:pt x="14" y="98"/>
                  <a:pt x="16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7"/>
                  <a:pt x="19" y="97"/>
                  <a:pt x="19" y="96"/>
                </a:cubicBezTo>
                <a:close/>
                <a:moveTo>
                  <a:pt x="11" y="78"/>
                </a:moveTo>
                <a:cubicBezTo>
                  <a:pt x="10" y="78"/>
                  <a:pt x="10" y="79"/>
                  <a:pt x="9" y="80"/>
                </a:cubicBezTo>
                <a:cubicBezTo>
                  <a:pt x="9" y="79"/>
                  <a:pt x="10" y="78"/>
                  <a:pt x="11" y="77"/>
                </a:cubicBezTo>
                <a:cubicBezTo>
                  <a:pt x="11" y="77"/>
                  <a:pt x="11" y="78"/>
                  <a:pt x="11" y="78"/>
                </a:cubicBezTo>
                <a:close/>
                <a:moveTo>
                  <a:pt x="11" y="79"/>
                </a:moveTo>
                <a:cubicBezTo>
                  <a:pt x="11" y="80"/>
                  <a:pt x="11" y="80"/>
                  <a:pt x="11" y="80"/>
                </a:cubicBezTo>
                <a:cubicBezTo>
                  <a:pt x="10" y="80"/>
                  <a:pt x="10" y="82"/>
                  <a:pt x="9" y="82"/>
                </a:cubicBezTo>
                <a:cubicBezTo>
                  <a:pt x="10" y="81"/>
                  <a:pt x="10" y="80"/>
                  <a:pt x="11" y="79"/>
                </a:cubicBezTo>
                <a:close/>
                <a:moveTo>
                  <a:pt x="11" y="76"/>
                </a:moveTo>
                <a:cubicBezTo>
                  <a:pt x="10" y="76"/>
                  <a:pt x="10" y="76"/>
                  <a:pt x="10" y="77"/>
                </a:cubicBezTo>
                <a:cubicBezTo>
                  <a:pt x="9" y="76"/>
                  <a:pt x="10" y="74"/>
                  <a:pt x="11" y="73"/>
                </a:cubicBezTo>
                <a:cubicBezTo>
                  <a:pt x="11" y="74"/>
                  <a:pt x="11" y="75"/>
                  <a:pt x="11" y="76"/>
                </a:cubicBezTo>
                <a:close/>
                <a:moveTo>
                  <a:pt x="11" y="72"/>
                </a:moveTo>
                <a:cubicBezTo>
                  <a:pt x="10" y="73"/>
                  <a:pt x="10" y="73"/>
                  <a:pt x="10" y="74"/>
                </a:cubicBezTo>
                <a:cubicBezTo>
                  <a:pt x="9" y="73"/>
                  <a:pt x="10" y="72"/>
                  <a:pt x="11" y="71"/>
                </a:cubicBezTo>
                <a:cubicBezTo>
                  <a:pt x="11" y="71"/>
                  <a:pt x="11" y="72"/>
                  <a:pt x="11" y="72"/>
                </a:cubicBezTo>
                <a:close/>
                <a:moveTo>
                  <a:pt x="9" y="71"/>
                </a:moveTo>
                <a:cubicBezTo>
                  <a:pt x="10" y="70"/>
                  <a:pt x="9" y="68"/>
                  <a:pt x="11" y="68"/>
                </a:cubicBezTo>
                <a:cubicBezTo>
                  <a:pt x="11" y="69"/>
                  <a:pt x="10" y="71"/>
                  <a:pt x="9" y="71"/>
                </a:cubicBezTo>
                <a:close/>
                <a:moveTo>
                  <a:pt x="11" y="67"/>
                </a:moveTo>
                <a:cubicBezTo>
                  <a:pt x="10" y="67"/>
                  <a:pt x="10" y="68"/>
                  <a:pt x="9" y="68"/>
                </a:cubicBezTo>
                <a:cubicBezTo>
                  <a:pt x="9" y="67"/>
                  <a:pt x="10" y="67"/>
                  <a:pt x="10" y="66"/>
                </a:cubicBezTo>
                <a:cubicBezTo>
                  <a:pt x="11" y="66"/>
                  <a:pt x="11" y="66"/>
                  <a:pt x="11" y="67"/>
                </a:cubicBezTo>
                <a:close/>
                <a:moveTo>
                  <a:pt x="6" y="38"/>
                </a:moveTo>
                <a:cubicBezTo>
                  <a:pt x="5" y="37"/>
                  <a:pt x="6" y="35"/>
                  <a:pt x="7" y="34"/>
                </a:cubicBezTo>
                <a:cubicBezTo>
                  <a:pt x="8" y="35"/>
                  <a:pt x="7" y="37"/>
                  <a:pt x="6" y="38"/>
                </a:cubicBezTo>
                <a:close/>
                <a:moveTo>
                  <a:pt x="5" y="33"/>
                </a:moveTo>
                <a:cubicBezTo>
                  <a:pt x="6" y="33"/>
                  <a:pt x="6" y="32"/>
                  <a:pt x="7" y="31"/>
                </a:cubicBezTo>
                <a:cubicBezTo>
                  <a:pt x="7" y="33"/>
                  <a:pt x="6" y="34"/>
                  <a:pt x="5" y="35"/>
                </a:cubicBezTo>
                <a:cubicBezTo>
                  <a:pt x="5" y="35"/>
                  <a:pt x="5" y="34"/>
                  <a:pt x="5" y="33"/>
                </a:cubicBezTo>
                <a:cubicBezTo>
                  <a:pt x="5" y="33"/>
                  <a:pt x="5" y="33"/>
                  <a:pt x="5" y="33"/>
                </a:cubicBezTo>
                <a:close/>
                <a:moveTo>
                  <a:pt x="9" y="2"/>
                </a:moveTo>
                <a:cubicBezTo>
                  <a:pt x="8" y="4"/>
                  <a:pt x="6" y="6"/>
                  <a:pt x="5" y="8"/>
                </a:cubicBezTo>
                <a:cubicBezTo>
                  <a:pt x="5" y="6"/>
                  <a:pt x="7" y="3"/>
                  <a:pt x="9" y="2"/>
                </a:cubicBezTo>
                <a:close/>
                <a:moveTo>
                  <a:pt x="5" y="10"/>
                </a:moveTo>
                <a:cubicBezTo>
                  <a:pt x="4" y="10"/>
                  <a:pt x="5" y="9"/>
                  <a:pt x="5" y="8"/>
                </a:cubicBezTo>
                <a:cubicBezTo>
                  <a:pt x="6" y="8"/>
                  <a:pt x="6" y="7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10"/>
                  <a:pt x="5" y="11"/>
                  <a:pt x="4" y="13"/>
                </a:cubicBezTo>
                <a:cubicBezTo>
                  <a:pt x="4" y="13"/>
                  <a:pt x="4" y="11"/>
                  <a:pt x="5" y="10"/>
                </a:cubicBezTo>
                <a:close/>
                <a:moveTo>
                  <a:pt x="6" y="11"/>
                </a:moveTo>
                <a:cubicBezTo>
                  <a:pt x="7" y="13"/>
                  <a:pt x="5" y="16"/>
                  <a:pt x="3" y="18"/>
                </a:cubicBezTo>
                <a:cubicBezTo>
                  <a:pt x="3" y="15"/>
                  <a:pt x="5" y="13"/>
                  <a:pt x="6" y="11"/>
                </a:cubicBezTo>
                <a:close/>
                <a:moveTo>
                  <a:pt x="6" y="15"/>
                </a:moveTo>
                <a:cubicBezTo>
                  <a:pt x="7" y="18"/>
                  <a:pt x="5" y="19"/>
                  <a:pt x="4" y="21"/>
                </a:cubicBezTo>
                <a:cubicBezTo>
                  <a:pt x="3" y="18"/>
                  <a:pt x="5" y="17"/>
                  <a:pt x="6" y="15"/>
                </a:cubicBezTo>
                <a:close/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6" y="20"/>
                  <a:pt x="6" y="19"/>
                </a:cubicBezTo>
                <a:cubicBezTo>
                  <a:pt x="7" y="21"/>
                  <a:pt x="5" y="23"/>
                  <a:pt x="4" y="24"/>
                </a:cubicBezTo>
                <a:cubicBezTo>
                  <a:pt x="4" y="23"/>
                  <a:pt x="4" y="23"/>
                  <a:pt x="4" y="22"/>
                </a:cubicBezTo>
                <a:close/>
                <a:moveTo>
                  <a:pt x="4" y="26"/>
                </a:moveTo>
                <a:cubicBezTo>
                  <a:pt x="5" y="25"/>
                  <a:pt x="6" y="23"/>
                  <a:pt x="6" y="22"/>
                </a:cubicBezTo>
                <a:cubicBezTo>
                  <a:pt x="7" y="23"/>
                  <a:pt x="6" y="23"/>
                  <a:pt x="7" y="23"/>
                </a:cubicBezTo>
                <a:cubicBezTo>
                  <a:pt x="5" y="24"/>
                  <a:pt x="6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4" y="27"/>
                </a:moveTo>
                <a:cubicBezTo>
                  <a:pt x="5" y="27"/>
                  <a:pt x="6" y="26"/>
                  <a:pt x="6" y="25"/>
                </a:cubicBezTo>
                <a:cubicBezTo>
                  <a:pt x="7" y="26"/>
                  <a:pt x="5" y="28"/>
                  <a:pt x="5" y="29"/>
                </a:cubicBezTo>
                <a:cubicBezTo>
                  <a:pt x="5" y="28"/>
                  <a:pt x="4" y="28"/>
                  <a:pt x="4" y="27"/>
                </a:cubicBezTo>
                <a:close/>
                <a:moveTo>
                  <a:pt x="7" y="28"/>
                </a:moveTo>
                <a:cubicBezTo>
                  <a:pt x="7" y="29"/>
                  <a:pt x="6" y="31"/>
                  <a:pt x="5" y="32"/>
                </a:cubicBezTo>
                <a:cubicBezTo>
                  <a:pt x="4" y="30"/>
                  <a:pt x="5" y="29"/>
                  <a:pt x="7" y="28"/>
                </a:cubicBezTo>
                <a:close/>
                <a:moveTo>
                  <a:pt x="5" y="44"/>
                </a:moveTo>
                <a:cubicBezTo>
                  <a:pt x="6" y="43"/>
                  <a:pt x="5" y="41"/>
                  <a:pt x="6" y="40"/>
                </a:cubicBezTo>
                <a:cubicBezTo>
                  <a:pt x="6" y="39"/>
                  <a:pt x="7" y="38"/>
                  <a:pt x="7" y="37"/>
                </a:cubicBezTo>
                <a:cubicBezTo>
                  <a:pt x="9" y="39"/>
                  <a:pt x="6" y="41"/>
                  <a:pt x="6" y="43"/>
                </a:cubicBezTo>
                <a:cubicBezTo>
                  <a:pt x="7" y="42"/>
                  <a:pt x="7" y="41"/>
                  <a:pt x="8" y="41"/>
                </a:cubicBezTo>
                <a:cubicBezTo>
                  <a:pt x="8" y="41"/>
                  <a:pt x="8" y="42"/>
                  <a:pt x="8" y="42"/>
                </a:cubicBezTo>
                <a:cubicBezTo>
                  <a:pt x="7" y="44"/>
                  <a:pt x="5" y="45"/>
                  <a:pt x="4" y="46"/>
                </a:cubicBezTo>
                <a:cubicBezTo>
                  <a:pt x="4" y="46"/>
                  <a:pt x="5" y="45"/>
                  <a:pt x="5" y="44"/>
                </a:cubicBezTo>
                <a:close/>
                <a:moveTo>
                  <a:pt x="2" y="49"/>
                </a:moveTo>
                <a:cubicBezTo>
                  <a:pt x="3" y="48"/>
                  <a:pt x="3" y="48"/>
                  <a:pt x="4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6" y="46"/>
                  <a:pt x="7" y="45"/>
                  <a:pt x="8" y="44"/>
                </a:cubicBezTo>
                <a:cubicBezTo>
                  <a:pt x="9" y="47"/>
                  <a:pt x="6" y="48"/>
                  <a:pt x="5" y="50"/>
                </a:cubicBezTo>
                <a:cubicBezTo>
                  <a:pt x="5" y="51"/>
                  <a:pt x="5" y="51"/>
                  <a:pt x="5" y="51"/>
                </a:cubicBezTo>
                <a:cubicBezTo>
                  <a:pt x="6" y="51"/>
                  <a:pt x="6" y="50"/>
                  <a:pt x="6" y="50"/>
                </a:cubicBezTo>
                <a:cubicBezTo>
                  <a:pt x="7" y="49"/>
                  <a:pt x="7" y="48"/>
                  <a:pt x="8" y="47"/>
                </a:cubicBezTo>
                <a:cubicBezTo>
                  <a:pt x="9" y="49"/>
                  <a:pt x="6" y="51"/>
                  <a:pt x="5" y="52"/>
                </a:cubicBezTo>
                <a:cubicBezTo>
                  <a:pt x="4" y="51"/>
                  <a:pt x="4" y="50"/>
                  <a:pt x="2" y="49"/>
                </a:cubicBezTo>
                <a:close/>
                <a:moveTo>
                  <a:pt x="6" y="54"/>
                </a:moveTo>
                <a:cubicBezTo>
                  <a:pt x="6" y="53"/>
                  <a:pt x="6" y="53"/>
                  <a:pt x="6" y="53"/>
                </a:cubicBezTo>
                <a:cubicBezTo>
                  <a:pt x="7" y="52"/>
                  <a:pt x="7" y="50"/>
                  <a:pt x="9" y="50"/>
                </a:cubicBezTo>
                <a:cubicBezTo>
                  <a:pt x="9" y="50"/>
                  <a:pt x="9" y="50"/>
                  <a:pt x="9" y="51"/>
                </a:cubicBezTo>
                <a:cubicBezTo>
                  <a:pt x="8" y="51"/>
                  <a:pt x="7" y="53"/>
                  <a:pt x="6" y="54"/>
                </a:cubicBezTo>
                <a:close/>
                <a:moveTo>
                  <a:pt x="7" y="55"/>
                </a:moveTo>
                <a:cubicBezTo>
                  <a:pt x="7" y="54"/>
                  <a:pt x="8" y="54"/>
                  <a:pt x="8" y="53"/>
                </a:cubicBezTo>
                <a:cubicBezTo>
                  <a:pt x="8" y="53"/>
                  <a:pt x="8" y="52"/>
                  <a:pt x="9" y="52"/>
                </a:cubicBezTo>
                <a:cubicBezTo>
                  <a:pt x="10" y="53"/>
                  <a:pt x="8" y="54"/>
                  <a:pt x="7" y="56"/>
                </a:cubicBezTo>
                <a:cubicBezTo>
                  <a:pt x="7" y="56"/>
                  <a:pt x="7" y="55"/>
                  <a:pt x="7" y="55"/>
                </a:cubicBezTo>
                <a:close/>
                <a:moveTo>
                  <a:pt x="9" y="55"/>
                </a:moveTo>
                <a:cubicBezTo>
                  <a:pt x="10" y="55"/>
                  <a:pt x="9" y="56"/>
                  <a:pt x="9" y="56"/>
                </a:cubicBezTo>
                <a:cubicBezTo>
                  <a:pt x="9" y="56"/>
                  <a:pt x="8" y="57"/>
                  <a:pt x="8" y="57"/>
                </a:cubicBezTo>
                <a:cubicBezTo>
                  <a:pt x="7" y="57"/>
                  <a:pt x="9" y="55"/>
                  <a:pt x="9" y="55"/>
                </a:cubicBezTo>
                <a:close/>
                <a:moveTo>
                  <a:pt x="9" y="61"/>
                </a:moveTo>
                <a:cubicBezTo>
                  <a:pt x="8" y="59"/>
                  <a:pt x="8" y="57"/>
                  <a:pt x="9" y="57"/>
                </a:cubicBezTo>
                <a:cubicBezTo>
                  <a:pt x="11" y="58"/>
                  <a:pt x="9" y="60"/>
                  <a:pt x="9" y="61"/>
                </a:cubicBezTo>
                <a:close/>
                <a:moveTo>
                  <a:pt x="10" y="61"/>
                </a:moveTo>
                <a:cubicBezTo>
                  <a:pt x="10" y="61"/>
                  <a:pt x="9" y="60"/>
                  <a:pt x="10" y="60"/>
                </a:cubicBezTo>
                <a:cubicBezTo>
                  <a:pt x="10" y="61"/>
                  <a:pt x="10" y="63"/>
                  <a:pt x="9" y="64"/>
                </a:cubicBezTo>
                <a:cubicBezTo>
                  <a:pt x="9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5"/>
                  <a:pt x="9" y="66"/>
                </a:cubicBezTo>
                <a:cubicBezTo>
                  <a:pt x="9" y="64"/>
                  <a:pt x="9" y="63"/>
                  <a:pt x="9" y="61"/>
                </a:cubicBezTo>
                <a:cubicBezTo>
                  <a:pt x="9" y="61"/>
                  <a:pt x="9" y="61"/>
                  <a:pt x="10" y="61"/>
                </a:cubicBezTo>
                <a:close/>
                <a:moveTo>
                  <a:pt x="9" y="84"/>
                </a:moveTo>
                <a:cubicBezTo>
                  <a:pt x="10" y="83"/>
                  <a:pt x="10" y="82"/>
                  <a:pt x="11" y="81"/>
                </a:cubicBezTo>
                <a:cubicBezTo>
                  <a:pt x="12" y="82"/>
                  <a:pt x="10" y="83"/>
                  <a:pt x="9" y="84"/>
                </a:cubicBezTo>
                <a:cubicBezTo>
                  <a:pt x="9" y="84"/>
                  <a:pt x="9" y="84"/>
                  <a:pt x="9" y="84"/>
                </a:cubicBezTo>
                <a:close/>
                <a:moveTo>
                  <a:pt x="11" y="83"/>
                </a:moveTo>
                <a:cubicBezTo>
                  <a:pt x="12" y="84"/>
                  <a:pt x="11" y="84"/>
                  <a:pt x="11" y="85"/>
                </a:cubicBezTo>
                <a:cubicBezTo>
                  <a:pt x="10" y="85"/>
                  <a:pt x="10" y="86"/>
                  <a:pt x="9" y="87"/>
                </a:cubicBezTo>
                <a:cubicBezTo>
                  <a:pt x="9" y="85"/>
                  <a:pt x="10" y="84"/>
                  <a:pt x="11" y="83"/>
                </a:cubicBezTo>
                <a:close/>
                <a:moveTo>
                  <a:pt x="11" y="86"/>
                </a:moveTo>
                <a:cubicBezTo>
                  <a:pt x="11" y="86"/>
                  <a:pt x="11" y="86"/>
                  <a:pt x="11" y="86"/>
                </a:cubicBezTo>
                <a:cubicBezTo>
                  <a:pt x="11" y="86"/>
                  <a:pt x="11" y="87"/>
                  <a:pt x="12" y="87"/>
                </a:cubicBezTo>
                <a:cubicBezTo>
                  <a:pt x="11" y="88"/>
                  <a:pt x="11" y="89"/>
                  <a:pt x="10" y="90"/>
                </a:cubicBezTo>
                <a:cubicBezTo>
                  <a:pt x="9" y="88"/>
                  <a:pt x="10" y="87"/>
                  <a:pt x="11" y="86"/>
                </a:cubicBezTo>
                <a:close/>
                <a:moveTo>
                  <a:pt x="10" y="92"/>
                </a:moveTo>
                <a:cubicBezTo>
                  <a:pt x="10" y="90"/>
                  <a:pt x="11" y="90"/>
                  <a:pt x="12" y="89"/>
                </a:cubicBezTo>
                <a:cubicBezTo>
                  <a:pt x="12" y="90"/>
                  <a:pt x="10" y="91"/>
                  <a:pt x="10" y="92"/>
                </a:cubicBezTo>
                <a:close/>
                <a:moveTo>
                  <a:pt x="12" y="96"/>
                </a:moveTo>
                <a:cubicBezTo>
                  <a:pt x="12" y="95"/>
                  <a:pt x="13" y="95"/>
                  <a:pt x="13" y="95"/>
                </a:cubicBezTo>
                <a:cubicBezTo>
                  <a:pt x="12" y="94"/>
                  <a:pt x="12" y="95"/>
                  <a:pt x="12" y="95"/>
                </a:cubicBezTo>
                <a:cubicBezTo>
                  <a:pt x="11" y="95"/>
                  <a:pt x="11" y="94"/>
                  <a:pt x="11" y="94"/>
                </a:cubicBezTo>
                <a:cubicBezTo>
                  <a:pt x="11" y="94"/>
                  <a:pt x="12" y="93"/>
                  <a:pt x="12" y="93"/>
                </a:cubicBezTo>
                <a:cubicBezTo>
                  <a:pt x="11" y="92"/>
                  <a:pt x="11" y="93"/>
                  <a:pt x="10" y="93"/>
                </a:cubicBezTo>
                <a:cubicBezTo>
                  <a:pt x="10" y="92"/>
                  <a:pt x="11" y="92"/>
                  <a:pt x="12" y="91"/>
                </a:cubicBezTo>
                <a:cubicBezTo>
                  <a:pt x="13" y="92"/>
                  <a:pt x="12" y="94"/>
                  <a:pt x="13" y="95"/>
                </a:cubicBezTo>
                <a:cubicBezTo>
                  <a:pt x="13" y="95"/>
                  <a:pt x="13" y="96"/>
                  <a:pt x="12" y="96"/>
                </a:cubicBezTo>
                <a:close/>
                <a:moveTo>
                  <a:pt x="13" y="96"/>
                </a:moveTo>
                <a:cubicBezTo>
                  <a:pt x="14" y="95"/>
                  <a:pt x="15" y="97"/>
                  <a:pt x="16" y="97"/>
                </a:cubicBezTo>
                <a:cubicBezTo>
                  <a:pt x="15" y="97"/>
                  <a:pt x="14" y="96"/>
                  <a:pt x="13" y="96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742932" y="2952555"/>
            <a:ext cx="2494930" cy="262624"/>
            <a:chOff x="4742932" y="2952555"/>
            <a:chExt cx="2494930" cy="262624"/>
          </a:xfrm>
        </p:grpSpPr>
        <p:sp>
          <p:nvSpPr>
            <p:cNvPr id="8" name="Freeform 16"/>
            <p:cNvSpPr/>
            <p:nvPr/>
          </p:nvSpPr>
          <p:spPr bwMode="auto">
            <a:xfrm>
              <a:off x="5093097" y="3083866"/>
              <a:ext cx="2144765" cy="131313"/>
            </a:xfrm>
            <a:custGeom>
              <a:avLst/>
              <a:gdLst>
                <a:gd name="T0" fmla="*/ 49 w 49"/>
                <a:gd name="T1" fmla="*/ 0 h 3"/>
                <a:gd name="T2" fmla="*/ 44 w 49"/>
                <a:gd name="T3" fmla="*/ 1 h 3"/>
                <a:gd name="T4" fmla="*/ 43 w 49"/>
                <a:gd name="T5" fmla="*/ 0 h 3"/>
                <a:gd name="T6" fmla="*/ 38 w 49"/>
                <a:gd name="T7" fmla="*/ 1 h 3"/>
                <a:gd name="T8" fmla="*/ 23 w 49"/>
                <a:gd name="T9" fmla="*/ 1 h 3"/>
                <a:gd name="T10" fmla="*/ 19 w 49"/>
                <a:gd name="T11" fmla="*/ 2 h 3"/>
                <a:gd name="T12" fmla="*/ 17 w 49"/>
                <a:gd name="T13" fmla="*/ 1 h 3"/>
                <a:gd name="T14" fmla="*/ 2 w 49"/>
                <a:gd name="T15" fmla="*/ 2 h 3"/>
                <a:gd name="T16" fmla="*/ 0 w 49"/>
                <a:gd name="T17" fmla="*/ 3 h 3"/>
                <a:gd name="T18" fmla="*/ 3 w 49"/>
                <a:gd name="T19" fmla="*/ 2 h 3"/>
                <a:gd name="T20" fmla="*/ 8 w 49"/>
                <a:gd name="T21" fmla="*/ 2 h 3"/>
                <a:gd name="T22" fmla="*/ 26 w 49"/>
                <a:gd name="T23" fmla="*/ 2 h 3"/>
                <a:gd name="T24" fmla="*/ 38 w 49"/>
                <a:gd name="T25" fmla="*/ 1 h 3"/>
                <a:gd name="T26" fmla="*/ 48 w 49"/>
                <a:gd name="T27" fmla="*/ 1 h 3"/>
                <a:gd name="T28" fmla="*/ 49 w 49"/>
                <a:gd name="T29" fmla="*/ 1 h 3"/>
                <a:gd name="T30" fmla="*/ 49 w 49"/>
                <a:gd name="T31" fmla="*/ 0 h 3"/>
                <a:gd name="T32" fmla="*/ 49 w 49"/>
                <a:gd name="T33" fmla="*/ 0 h 3"/>
                <a:gd name="T34" fmla="*/ 49 w 49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3">
                  <a:moveTo>
                    <a:pt x="49" y="0"/>
                  </a:moveTo>
                  <a:cubicBezTo>
                    <a:pt x="47" y="0"/>
                    <a:pt x="45" y="0"/>
                    <a:pt x="44" y="1"/>
                  </a:cubicBezTo>
                  <a:cubicBezTo>
                    <a:pt x="44" y="1"/>
                    <a:pt x="43" y="0"/>
                    <a:pt x="43" y="0"/>
                  </a:cubicBezTo>
                  <a:cubicBezTo>
                    <a:pt x="42" y="0"/>
                    <a:pt x="40" y="0"/>
                    <a:pt x="38" y="1"/>
                  </a:cubicBezTo>
                  <a:cubicBezTo>
                    <a:pt x="34" y="1"/>
                    <a:pt x="28" y="1"/>
                    <a:pt x="23" y="1"/>
                  </a:cubicBezTo>
                  <a:cubicBezTo>
                    <a:pt x="22" y="1"/>
                    <a:pt x="20" y="1"/>
                    <a:pt x="19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2" y="2"/>
                    <a:pt x="7" y="1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3"/>
                    <a:pt x="7" y="2"/>
                    <a:pt x="8" y="2"/>
                  </a:cubicBezTo>
                  <a:cubicBezTo>
                    <a:pt x="14" y="2"/>
                    <a:pt x="21" y="2"/>
                    <a:pt x="26" y="2"/>
                  </a:cubicBezTo>
                  <a:cubicBezTo>
                    <a:pt x="30" y="2"/>
                    <a:pt x="34" y="2"/>
                    <a:pt x="38" y="1"/>
                  </a:cubicBezTo>
                  <a:cubicBezTo>
                    <a:pt x="41" y="1"/>
                    <a:pt x="44" y="1"/>
                    <a:pt x="48" y="1"/>
                  </a:cubicBezTo>
                  <a:cubicBezTo>
                    <a:pt x="48" y="1"/>
                    <a:pt x="48" y="2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4742932" y="2952555"/>
              <a:ext cx="306396" cy="218854"/>
            </a:xfrm>
            <a:custGeom>
              <a:avLst/>
              <a:gdLst>
                <a:gd name="T0" fmla="*/ 4 w 7"/>
                <a:gd name="T1" fmla="*/ 1 h 5"/>
                <a:gd name="T2" fmla="*/ 3 w 7"/>
                <a:gd name="T3" fmla="*/ 0 h 5"/>
                <a:gd name="T4" fmla="*/ 1 w 7"/>
                <a:gd name="T5" fmla="*/ 3 h 5"/>
                <a:gd name="T6" fmla="*/ 7 w 7"/>
                <a:gd name="T7" fmla="*/ 3 h 5"/>
                <a:gd name="T8" fmla="*/ 4 w 7"/>
                <a:gd name="T9" fmla="*/ 1 h 5"/>
                <a:gd name="T10" fmla="*/ 2 w 7"/>
                <a:gd name="T11" fmla="*/ 1 h 5"/>
                <a:gd name="T12" fmla="*/ 3 w 7"/>
                <a:gd name="T13" fmla="*/ 2 h 5"/>
                <a:gd name="T14" fmla="*/ 6 w 7"/>
                <a:gd name="T15" fmla="*/ 3 h 5"/>
                <a:gd name="T16" fmla="*/ 2 w 7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cubicBezTo>
                    <a:pt x="3" y="1"/>
                    <a:pt x="4" y="0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2" y="5"/>
                    <a:pt x="5" y="5"/>
                    <a:pt x="7" y="3"/>
                  </a:cubicBezTo>
                  <a:cubicBezTo>
                    <a:pt x="7" y="1"/>
                    <a:pt x="5" y="0"/>
                    <a:pt x="4" y="1"/>
                  </a:cubicBezTo>
                  <a:close/>
                  <a:moveTo>
                    <a:pt x="2" y="1"/>
                  </a:moveTo>
                  <a:cubicBezTo>
                    <a:pt x="3" y="1"/>
                    <a:pt x="2" y="2"/>
                    <a:pt x="3" y="2"/>
                  </a:cubicBezTo>
                  <a:cubicBezTo>
                    <a:pt x="4" y="1"/>
                    <a:pt x="5" y="1"/>
                    <a:pt x="6" y="3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41"/>
          <p:cNvSpPr/>
          <p:nvPr/>
        </p:nvSpPr>
        <p:spPr bwMode="auto">
          <a:xfrm>
            <a:off x="3604894" y="4090593"/>
            <a:ext cx="525248" cy="43772"/>
          </a:xfrm>
          <a:custGeom>
            <a:avLst/>
            <a:gdLst>
              <a:gd name="T0" fmla="*/ 0 w 12"/>
              <a:gd name="T1" fmla="*/ 1 h 1"/>
              <a:gd name="T2" fmla="*/ 1 w 12"/>
              <a:gd name="T3" fmla="*/ 1 h 1"/>
              <a:gd name="T4" fmla="*/ 5 w 12"/>
              <a:gd name="T5" fmla="*/ 1 h 1"/>
              <a:gd name="T6" fmla="*/ 6 w 12"/>
              <a:gd name="T7" fmla="*/ 1 h 1"/>
              <a:gd name="T8" fmla="*/ 12 w 12"/>
              <a:gd name="T9" fmla="*/ 1 h 1"/>
              <a:gd name="T10" fmla="*/ 12 w 12"/>
              <a:gd name="T11" fmla="*/ 0 h 1"/>
              <a:gd name="T12" fmla="*/ 12 w 12"/>
              <a:gd name="T13" fmla="*/ 0 h 1"/>
              <a:gd name="T14" fmla="*/ 0 w 12"/>
              <a:gd name="T1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4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8" y="1"/>
                  <a:pt x="10" y="1"/>
                  <a:pt x="12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0"/>
                  <a:pt x="4" y="0"/>
                  <a:pt x="0" y="1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874245" y="5625485"/>
            <a:ext cx="2451159" cy="353083"/>
            <a:chOff x="4874245" y="5625485"/>
            <a:chExt cx="2451159" cy="353083"/>
          </a:xfrm>
        </p:grpSpPr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4874245" y="5625485"/>
              <a:ext cx="262624" cy="309313"/>
            </a:xfrm>
            <a:custGeom>
              <a:avLst/>
              <a:gdLst>
                <a:gd name="T0" fmla="*/ 1 w 6"/>
                <a:gd name="T1" fmla="*/ 5 h 7"/>
                <a:gd name="T2" fmla="*/ 6 w 6"/>
                <a:gd name="T3" fmla="*/ 4 h 7"/>
                <a:gd name="T4" fmla="*/ 1 w 6"/>
                <a:gd name="T5" fmla="*/ 5 h 7"/>
                <a:gd name="T6" fmla="*/ 2 w 6"/>
                <a:gd name="T7" fmla="*/ 4 h 7"/>
                <a:gd name="T8" fmla="*/ 5 w 6"/>
                <a:gd name="T9" fmla="*/ 4 h 7"/>
                <a:gd name="T10" fmla="*/ 2 w 6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2" y="6"/>
                    <a:pt x="5" y="7"/>
                    <a:pt x="6" y="4"/>
                  </a:cubicBezTo>
                  <a:cubicBezTo>
                    <a:pt x="5" y="2"/>
                    <a:pt x="0" y="0"/>
                    <a:pt x="1" y="5"/>
                  </a:cubicBezTo>
                  <a:close/>
                  <a:moveTo>
                    <a:pt x="2" y="4"/>
                  </a:moveTo>
                  <a:cubicBezTo>
                    <a:pt x="2" y="2"/>
                    <a:pt x="5" y="3"/>
                    <a:pt x="5" y="4"/>
                  </a:cubicBezTo>
                  <a:cubicBezTo>
                    <a:pt x="5" y="6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5180639" y="5803485"/>
              <a:ext cx="2144765" cy="175083"/>
            </a:xfrm>
            <a:custGeom>
              <a:avLst/>
              <a:gdLst>
                <a:gd name="T0" fmla="*/ 47 w 49"/>
                <a:gd name="T1" fmla="*/ 0 h 4"/>
                <a:gd name="T2" fmla="*/ 36 w 49"/>
                <a:gd name="T3" fmla="*/ 1 h 4"/>
                <a:gd name="T4" fmla="*/ 35 w 49"/>
                <a:gd name="T5" fmla="*/ 1 h 4"/>
                <a:gd name="T6" fmla="*/ 25 w 49"/>
                <a:gd name="T7" fmla="*/ 2 h 4"/>
                <a:gd name="T8" fmla="*/ 18 w 49"/>
                <a:gd name="T9" fmla="*/ 2 h 4"/>
                <a:gd name="T10" fmla="*/ 2 w 49"/>
                <a:gd name="T11" fmla="*/ 2 h 4"/>
                <a:gd name="T12" fmla="*/ 0 w 49"/>
                <a:gd name="T13" fmla="*/ 3 h 4"/>
                <a:gd name="T14" fmla="*/ 4 w 49"/>
                <a:gd name="T15" fmla="*/ 3 h 4"/>
                <a:gd name="T16" fmla="*/ 9 w 49"/>
                <a:gd name="T17" fmla="*/ 2 h 4"/>
                <a:gd name="T18" fmla="*/ 15 w 49"/>
                <a:gd name="T19" fmla="*/ 2 h 4"/>
                <a:gd name="T20" fmla="*/ 25 w 49"/>
                <a:gd name="T21" fmla="*/ 2 h 4"/>
                <a:gd name="T22" fmla="*/ 43 w 49"/>
                <a:gd name="T23" fmla="*/ 1 h 4"/>
                <a:gd name="T24" fmla="*/ 49 w 49"/>
                <a:gd name="T25" fmla="*/ 1 h 4"/>
                <a:gd name="T26" fmla="*/ 49 w 49"/>
                <a:gd name="T27" fmla="*/ 1 h 4"/>
                <a:gd name="T28" fmla="*/ 47 w 49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">
                  <a:moveTo>
                    <a:pt x="47" y="0"/>
                  </a:moveTo>
                  <a:cubicBezTo>
                    <a:pt x="44" y="0"/>
                    <a:pt x="39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2" y="1"/>
                    <a:pt x="28" y="1"/>
                    <a:pt x="25" y="2"/>
                  </a:cubicBezTo>
                  <a:cubicBezTo>
                    <a:pt x="23" y="2"/>
                    <a:pt x="21" y="2"/>
                    <a:pt x="18" y="2"/>
                  </a:cubicBezTo>
                  <a:cubicBezTo>
                    <a:pt x="13" y="2"/>
                    <a:pt x="7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5" y="3"/>
                    <a:pt x="7" y="3"/>
                    <a:pt x="9" y="2"/>
                  </a:cubicBezTo>
                  <a:cubicBezTo>
                    <a:pt x="11" y="3"/>
                    <a:pt x="13" y="3"/>
                    <a:pt x="15" y="2"/>
                  </a:cubicBezTo>
                  <a:cubicBezTo>
                    <a:pt x="18" y="2"/>
                    <a:pt x="22" y="3"/>
                    <a:pt x="25" y="2"/>
                  </a:cubicBezTo>
                  <a:cubicBezTo>
                    <a:pt x="31" y="1"/>
                    <a:pt x="37" y="2"/>
                    <a:pt x="43" y="1"/>
                  </a:cubicBezTo>
                  <a:cubicBezTo>
                    <a:pt x="45" y="1"/>
                    <a:pt x="48" y="1"/>
                    <a:pt x="49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319047" y="1760677"/>
            <a:ext cx="21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400" dirty="0">
                <a:solidFill>
                  <a:srgbClr val="0057A6"/>
                </a:solidFill>
              </a:rPr>
              <a:t>01 </a:t>
            </a:r>
            <a:r>
              <a:rPr lang="zh-CN" altLang="en-US" sz="2400" dirty="0">
                <a:solidFill>
                  <a:srgbClr val="0057A6"/>
                </a:solidFill>
              </a:rPr>
              <a:t>Title 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9662" y="2643555"/>
            <a:ext cx="220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400" dirty="0">
                <a:solidFill>
                  <a:srgbClr val="0057A6"/>
                </a:solidFill>
              </a:rPr>
              <a:t>02 </a:t>
            </a:r>
            <a:r>
              <a:rPr lang="zh-CN" altLang="en-US" sz="2400" dirty="0">
                <a:solidFill>
                  <a:srgbClr val="0057A6"/>
                </a:solidFill>
              </a:rPr>
              <a:t>Title text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09662" y="3553521"/>
            <a:ext cx="204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400" dirty="0">
                <a:solidFill>
                  <a:srgbClr val="0057A6"/>
                </a:solidFill>
              </a:rPr>
              <a:t>03 </a:t>
            </a:r>
            <a:r>
              <a:rPr lang="zh-CN" altLang="en-US" sz="2400" dirty="0">
                <a:solidFill>
                  <a:srgbClr val="0057A6"/>
                </a:solidFill>
              </a:rPr>
              <a:t>Title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09662" y="4457530"/>
            <a:ext cx="20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400" dirty="0">
                <a:solidFill>
                  <a:srgbClr val="0057A6"/>
                </a:solidFill>
              </a:rPr>
              <a:t>04 </a:t>
            </a:r>
            <a:r>
              <a:rPr lang="zh-CN" altLang="en-US" sz="2400" dirty="0">
                <a:solidFill>
                  <a:srgbClr val="0057A6"/>
                </a:solidFill>
              </a:rPr>
              <a:t>Title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54251" y="5394652"/>
            <a:ext cx="23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400" dirty="0">
                <a:solidFill>
                  <a:srgbClr val="0057A6"/>
                </a:solidFill>
              </a:rPr>
              <a:t>05 </a:t>
            </a:r>
            <a:r>
              <a:rPr lang="zh-CN" altLang="en-US" sz="2400" dirty="0">
                <a:solidFill>
                  <a:srgbClr val="0057A6"/>
                </a:solidFill>
              </a:rPr>
              <a:t>Title text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69113" y="2865014"/>
            <a:ext cx="2492011" cy="2672930"/>
            <a:chOff x="1069113" y="2865014"/>
            <a:chExt cx="2492011" cy="2672930"/>
          </a:xfrm>
        </p:grpSpPr>
        <p:sp>
          <p:nvSpPr>
            <p:cNvPr id="14" name="Freeform 33"/>
            <p:cNvSpPr/>
            <p:nvPr/>
          </p:nvSpPr>
          <p:spPr bwMode="auto">
            <a:xfrm>
              <a:off x="1069113" y="2865014"/>
              <a:ext cx="2492011" cy="2672930"/>
            </a:xfrm>
            <a:custGeom>
              <a:avLst/>
              <a:gdLst>
                <a:gd name="T0" fmla="*/ 54 w 57"/>
                <a:gd name="T1" fmla="*/ 17 h 61"/>
                <a:gd name="T2" fmla="*/ 40 w 57"/>
                <a:gd name="T3" fmla="*/ 4 h 61"/>
                <a:gd name="T4" fmla="*/ 36 w 57"/>
                <a:gd name="T5" fmla="*/ 2 h 61"/>
                <a:gd name="T6" fmla="*/ 32 w 57"/>
                <a:gd name="T7" fmla="*/ 2 h 61"/>
                <a:gd name="T8" fmla="*/ 33 w 57"/>
                <a:gd name="T9" fmla="*/ 2 h 61"/>
                <a:gd name="T10" fmla="*/ 38 w 57"/>
                <a:gd name="T11" fmla="*/ 3 h 61"/>
                <a:gd name="T12" fmla="*/ 39 w 57"/>
                <a:gd name="T13" fmla="*/ 5 h 61"/>
                <a:gd name="T14" fmla="*/ 52 w 57"/>
                <a:gd name="T15" fmla="*/ 15 h 61"/>
                <a:gd name="T16" fmla="*/ 54 w 57"/>
                <a:gd name="T17" fmla="*/ 18 h 61"/>
                <a:gd name="T18" fmla="*/ 52 w 57"/>
                <a:gd name="T19" fmla="*/ 44 h 61"/>
                <a:gd name="T20" fmla="*/ 49 w 57"/>
                <a:gd name="T21" fmla="*/ 48 h 61"/>
                <a:gd name="T22" fmla="*/ 34 w 57"/>
                <a:gd name="T23" fmla="*/ 58 h 61"/>
                <a:gd name="T24" fmla="*/ 24 w 57"/>
                <a:gd name="T25" fmla="*/ 57 h 61"/>
                <a:gd name="T26" fmla="*/ 14 w 57"/>
                <a:gd name="T27" fmla="*/ 51 h 61"/>
                <a:gd name="T28" fmla="*/ 11 w 57"/>
                <a:gd name="T29" fmla="*/ 49 h 61"/>
                <a:gd name="T30" fmla="*/ 7 w 57"/>
                <a:gd name="T31" fmla="*/ 46 h 61"/>
                <a:gd name="T32" fmla="*/ 5 w 57"/>
                <a:gd name="T33" fmla="*/ 42 h 61"/>
                <a:gd name="T34" fmla="*/ 3 w 57"/>
                <a:gd name="T35" fmla="*/ 37 h 61"/>
                <a:gd name="T36" fmla="*/ 1 w 57"/>
                <a:gd name="T37" fmla="*/ 23 h 61"/>
                <a:gd name="T38" fmla="*/ 8 w 57"/>
                <a:gd name="T39" fmla="*/ 10 h 61"/>
                <a:gd name="T40" fmla="*/ 9 w 57"/>
                <a:gd name="T41" fmla="*/ 9 h 61"/>
                <a:gd name="T42" fmla="*/ 18 w 57"/>
                <a:gd name="T43" fmla="*/ 3 h 61"/>
                <a:gd name="T44" fmla="*/ 27 w 57"/>
                <a:gd name="T45" fmla="*/ 1 h 61"/>
                <a:gd name="T46" fmla="*/ 28 w 57"/>
                <a:gd name="T47" fmla="*/ 1 h 61"/>
                <a:gd name="T48" fmla="*/ 30 w 57"/>
                <a:gd name="T49" fmla="*/ 1 h 61"/>
                <a:gd name="T50" fmla="*/ 22 w 57"/>
                <a:gd name="T51" fmla="*/ 1 h 61"/>
                <a:gd name="T52" fmla="*/ 16 w 57"/>
                <a:gd name="T53" fmla="*/ 3 h 61"/>
                <a:gd name="T54" fmla="*/ 2 w 57"/>
                <a:gd name="T55" fmla="*/ 19 h 61"/>
                <a:gd name="T56" fmla="*/ 1 w 57"/>
                <a:gd name="T57" fmla="*/ 33 h 61"/>
                <a:gd name="T58" fmla="*/ 5 w 57"/>
                <a:gd name="T59" fmla="*/ 45 h 61"/>
                <a:gd name="T60" fmla="*/ 12 w 57"/>
                <a:gd name="T61" fmla="*/ 51 h 61"/>
                <a:gd name="T62" fmla="*/ 16 w 57"/>
                <a:gd name="T63" fmla="*/ 54 h 61"/>
                <a:gd name="T64" fmla="*/ 42 w 57"/>
                <a:gd name="T65" fmla="*/ 56 h 61"/>
                <a:gd name="T66" fmla="*/ 50 w 57"/>
                <a:gd name="T67" fmla="*/ 49 h 61"/>
                <a:gd name="T68" fmla="*/ 56 w 57"/>
                <a:gd name="T69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61">
                  <a:moveTo>
                    <a:pt x="55" y="18"/>
                  </a:moveTo>
                  <a:cubicBezTo>
                    <a:pt x="54" y="18"/>
                    <a:pt x="54" y="17"/>
                    <a:pt x="54" y="17"/>
                  </a:cubicBezTo>
                  <a:cubicBezTo>
                    <a:pt x="52" y="14"/>
                    <a:pt x="50" y="11"/>
                    <a:pt x="47" y="9"/>
                  </a:cubicBezTo>
                  <a:cubicBezTo>
                    <a:pt x="45" y="7"/>
                    <a:pt x="43" y="5"/>
                    <a:pt x="40" y="4"/>
                  </a:cubicBezTo>
                  <a:cubicBezTo>
                    <a:pt x="39" y="4"/>
                    <a:pt x="38" y="3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5" y="2"/>
                    <a:pt x="35" y="2"/>
                    <a:pt x="34" y="1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2" y="2"/>
                    <a:pt x="33" y="2"/>
                    <a:pt x="32" y="2"/>
                  </a:cubicBezTo>
                  <a:cubicBezTo>
                    <a:pt x="33" y="2"/>
                    <a:pt x="32" y="2"/>
                    <a:pt x="33" y="2"/>
                  </a:cubicBezTo>
                  <a:cubicBezTo>
                    <a:pt x="32" y="2"/>
                    <a:pt x="35" y="3"/>
                    <a:pt x="34" y="2"/>
                  </a:cubicBezTo>
                  <a:cubicBezTo>
                    <a:pt x="35" y="3"/>
                    <a:pt x="36" y="4"/>
                    <a:pt x="3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44" y="7"/>
                    <a:pt x="48" y="9"/>
                    <a:pt x="50" y="13"/>
                  </a:cubicBezTo>
                  <a:cubicBezTo>
                    <a:pt x="51" y="14"/>
                    <a:pt x="51" y="14"/>
                    <a:pt x="52" y="15"/>
                  </a:cubicBezTo>
                  <a:cubicBezTo>
                    <a:pt x="52" y="16"/>
                    <a:pt x="53" y="17"/>
                    <a:pt x="53" y="18"/>
                  </a:cubicBezTo>
                  <a:cubicBezTo>
                    <a:pt x="53" y="18"/>
                    <a:pt x="54" y="18"/>
                    <a:pt x="54" y="18"/>
                  </a:cubicBezTo>
                  <a:cubicBezTo>
                    <a:pt x="55" y="22"/>
                    <a:pt x="56" y="26"/>
                    <a:pt x="56" y="30"/>
                  </a:cubicBezTo>
                  <a:cubicBezTo>
                    <a:pt x="55" y="35"/>
                    <a:pt x="54" y="40"/>
                    <a:pt x="52" y="44"/>
                  </a:cubicBezTo>
                  <a:cubicBezTo>
                    <a:pt x="52" y="44"/>
                    <a:pt x="52" y="44"/>
                    <a:pt x="52" y="45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7" y="51"/>
                    <a:pt x="45" y="53"/>
                    <a:pt x="42" y="55"/>
                  </a:cubicBezTo>
                  <a:cubicBezTo>
                    <a:pt x="39" y="55"/>
                    <a:pt x="37" y="57"/>
                    <a:pt x="34" y="58"/>
                  </a:cubicBezTo>
                  <a:cubicBezTo>
                    <a:pt x="32" y="58"/>
                    <a:pt x="30" y="57"/>
                    <a:pt x="28" y="57"/>
                  </a:cubicBezTo>
                  <a:cubicBezTo>
                    <a:pt x="27" y="57"/>
                    <a:pt x="25" y="57"/>
                    <a:pt x="24" y="57"/>
                  </a:cubicBezTo>
                  <a:cubicBezTo>
                    <a:pt x="22" y="56"/>
                    <a:pt x="20" y="55"/>
                    <a:pt x="18" y="54"/>
                  </a:cubicBezTo>
                  <a:cubicBezTo>
                    <a:pt x="17" y="53"/>
                    <a:pt x="15" y="53"/>
                    <a:pt x="14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0"/>
                    <a:pt x="12" y="49"/>
                    <a:pt x="11" y="49"/>
                  </a:cubicBezTo>
                  <a:cubicBezTo>
                    <a:pt x="10" y="48"/>
                    <a:pt x="9" y="48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4"/>
                    <a:pt x="5" y="43"/>
                    <a:pt x="5" y="42"/>
                  </a:cubicBezTo>
                  <a:cubicBezTo>
                    <a:pt x="4" y="41"/>
                    <a:pt x="4" y="40"/>
                    <a:pt x="3" y="39"/>
                  </a:cubicBezTo>
                  <a:cubicBezTo>
                    <a:pt x="3" y="39"/>
                    <a:pt x="3" y="38"/>
                    <a:pt x="3" y="37"/>
                  </a:cubicBezTo>
                  <a:cubicBezTo>
                    <a:pt x="1" y="34"/>
                    <a:pt x="1" y="30"/>
                    <a:pt x="1" y="27"/>
                  </a:cubicBezTo>
                  <a:cubicBezTo>
                    <a:pt x="1" y="26"/>
                    <a:pt x="1" y="24"/>
                    <a:pt x="1" y="23"/>
                  </a:cubicBezTo>
                  <a:cubicBezTo>
                    <a:pt x="1" y="22"/>
                    <a:pt x="2" y="21"/>
                    <a:pt x="2" y="20"/>
                  </a:cubicBezTo>
                  <a:cubicBezTo>
                    <a:pt x="3" y="16"/>
                    <a:pt x="5" y="13"/>
                    <a:pt x="8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1" y="2"/>
                    <a:pt x="22" y="2"/>
                  </a:cubicBezTo>
                  <a:cubicBezTo>
                    <a:pt x="24" y="1"/>
                    <a:pt x="26" y="1"/>
                    <a:pt x="27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1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30" y="2"/>
                    <a:pt x="30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7" y="0"/>
                    <a:pt x="24" y="0"/>
                    <a:pt x="22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1" y="5"/>
                    <a:pt x="7" y="10"/>
                    <a:pt x="4" y="14"/>
                  </a:cubicBezTo>
                  <a:cubicBezTo>
                    <a:pt x="3" y="16"/>
                    <a:pt x="2" y="17"/>
                    <a:pt x="2" y="19"/>
                  </a:cubicBezTo>
                  <a:cubicBezTo>
                    <a:pt x="1" y="22"/>
                    <a:pt x="0" y="24"/>
                    <a:pt x="0" y="27"/>
                  </a:cubicBezTo>
                  <a:cubicBezTo>
                    <a:pt x="0" y="29"/>
                    <a:pt x="1" y="31"/>
                    <a:pt x="1" y="33"/>
                  </a:cubicBezTo>
                  <a:cubicBezTo>
                    <a:pt x="1" y="36"/>
                    <a:pt x="1" y="37"/>
                    <a:pt x="2" y="39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5" y="45"/>
                    <a:pt x="6" y="47"/>
                    <a:pt x="7" y="47"/>
                  </a:cubicBezTo>
                  <a:cubicBezTo>
                    <a:pt x="8" y="49"/>
                    <a:pt x="10" y="50"/>
                    <a:pt x="12" y="51"/>
                  </a:cubicBezTo>
                  <a:cubicBezTo>
                    <a:pt x="13" y="52"/>
                    <a:pt x="13" y="52"/>
                    <a:pt x="14" y="53"/>
                  </a:cubicBezTo>
                  <a:cubicBezTo>
                    <a:pt x="14" y="53"/>
                    <a:pt x="15" y="54"/>
                    <a:pt x="16" y="54"/>
                  </a:cubicBezTo>
                  <a:cubicBezTo>
                    <a:pt x="22" y="59"/>
                    <a:pt x="34" y="61"/>
                    <a:pt x="41" y="56"/>
                  </a:cubicBezTo>
                  <a:cubicBezTo>
                    <a:pt x="41" y="56"/>
                    <a:pt x="42" y="56"/>
                    <a:pt x="42" y="56"/>
                  </a:cubicBezTo>
                  <a:cubicBezTo>
                    <a:pt x="44" y="55"/>
                    <a:pt x="45" y="54"/>
                    <a:pt x="47" y="53"/>
                  </a:cubicBezTo>
                  <a:cubicBezTo>
                    <a:pt x="48" y="52"/>
                    <a:pt x="49" y="50"/>
                    <a:pt x="50" y="49"/>
                  </a:cubicBezTo>
                  <a:cubicBezTo>
                    <a:pt x="50" y="47"/>
                    <a:pt x="52" y="46"/>
                    <a:pt x="53" y="44"/>
                  </a:cubicBezTo>
                  <a:cubicBezTo>
                    <a:pt x="55" y="40"/>
                    <a:pt x="57" y="33"/>
                    <a:pt x="56" y="27"/>
                  </a:cubicBezTo>
                  <a:cubicBezTo>
                    <a:pt x="56" y="23"/>
                    <a:pt x="55" y="20"/>
                    <a:pt x="55" y="18"/>
                  </a:cubicBezTo>
                  <a:close/>
                </a:path>
              </a:pathLst>
            </a:custGeom>
            <a:solidFill>
              <a:srgbClr val="0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65124" y="3811199"/>
              <a:ext cx="1581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rgbClr val="80808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600" dirty="0">
                  <a:solidFill>
                    <a:srgbClr val="0057A6"/>
                  </a:solidFill>
                </a:rPr>
                <a:t>Title</a:t>
              </a:r>
            </a:p>
          </p:txBody>
        </p:sp>
      </p:grp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722118" y="1659063"/>
            <a:ext cx="3524096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722118" y="2543575"/>
            <a:ext cx="3524096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722118" y="3512692"/>
            <a:ext cx="3524096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722118" y="5342042"/>
            <a:ext cx="3524096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7722118" y="4397204"/>
            <a:ext cx="3524096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1013821" y="1472914"/>
            <a:ext cx="4568113" cy="3938670"/>
            <a:chOff x="1136651" y="1568450"/>
            <a:chExt cx="4297361" cy="3705225"/>
          </a:xfrm>
          <a:solidFill>
            <a:srgbClr val="0057A6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1195388" y="1906588"/>
              <a:ext cx="417512" cy="857250"/>
            </a:xfrm>
            <a:custGeom>
              <a:avLst/>
              <a:gdLst>
                <a:gd name="T0" fmla="*/ 12 w 21"/>
                <a:gd name="T1" fmla="*/ 2 h 43"/>
                <a:gd name="T2" fmla="*/ 4 w 21"/>
                <a:gd name="T3" fmla="*/ 24 h 43"/>
                <a:gd name="T4" fmla="*/ 21 w 21"/>
                <a:gd name="T5" fmla="*/ 41 h 43"/>
                <a:gd name="T6" fmla="*/ 20 w 21"/>
                <a:gd name="T7" fmla="*/ 42 h 43"/>
                <a:gd name="T8" fmla="*/ 3 w 21"/>
                <a:gd name="T9" fmla="*/ 26 h 43"/>
                <a:gd name="T10" fmla="*/ 11 w 21"/>
                <a:gd name="T11" fmla="*/ 1 h 43"/>
                <a:gd name="T12" fmla="*/ 12 w 21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3">
                  <a:moveTo>
                    <a:pt x="12" y="2"/>
                  </a:moveTo>
                  <a:cubicBezTo>
                    <a:pt x="7" y="9"/>
                    <a:pt x="2" y="15"/>
                    <a:pt x="4" y="24"/>
                  </a:cubicBezTo>
                  <a:cubicBezTo>
                    <a:pt x="5" y="34"/>
                    <a:pt x="12" y="38"/>
                    <a:pt x="21" y="41"/>
                  </a:cubicBezTo>
                  <a:cubicBezTo>
                    <a:pt x="21" y="42"/>
                    <a:pt x="21" y="43"/>
                    <a:pt x="20" y="42"/>
                  </a:cubicBezTo>
                  <a:cubicBezTo>
                    <a:pt x="12" y="39"/>
                    <a:pt x="6" y="35"/>
                    <a:pt x="3" y="26"/>
                  </a:cubicBezTo>
                  <a:cubicBezTo>
                    <a:pt x="0" y="16"/>
                    <a:pt x="5" y="9"/>
                    <a:pt x="11" y="1"/>
                  </a:cubicBezTo>
                  <a:cubicBezTo>
                    <a:pt x="12" y="0"/>
                    <a:pt x="13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708275" y="1827213"/>
              <a:ext cx="277812" cy="139700"/>
            </a:xfrm>
            <a:custGeom>
              <a:avLst/>
              <a:gdLst>
                <a:gd name="T0" fmla="*/ 13 w 14"/>
                <a:gd name="T1" fmla="*/ 1 h 7"/>
                <a:gd name="T2" fmla="*/ 1 w 14"/>
                <a:gd name="T3" fmla="*/ 7 h 7"/>
                <a:gd name="T4" fmla="*/ 1 w 14"/>
                <a:gd name="T5" fmla="*/ 6 h 7"/>
                <a:gd name="T6" fmla="*/ 12 w 14"/>
                <a:gd name="T7" fmla="*/ 0 h 7"/>
                <a:gd name="T8" fmla="*/ 13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1"/>
                  </a:moveTo>
                  <a:cubicBezTo>
                    <a:pt x="9" y="3"/>
                    <a:pt x="5" y="4"/>
                    <a:pt x="1" y="7"/>
                  </a:cubicBezTo>
                  <a:cubicBezTo>
                    <a:pt x="1" y="7"/>
                    <a:pt x="0" y="6"/>
                    <a:pt x="1" y="6"/>
                  </a:cubicBezTo>
                  <a:cubicBezTo>
                    <a:pt x="4" y="3"/>
                    <a:pt x="8" y="2"/>
                    <a:pt x="12" y="0"/>
                  </a:cubicBezTo>
                  <a:cubicBezTo>
                    <a:pt x="13" y="0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35075" y="1927225"/>
              <a:ext cx="239712" cy="298450"/>
            </a:xfrm>
            <a:custGeom>
              <a:avLst/>
              <a:gdLst>
                <a:gd name="T0" fmla="*/ 12 w 12"/>
                <a:gd name="T1" fmla="*/ 2 h 15"/>
                <a:gd name="T2" fmla="*/ 8 w 12"/>
                <a:gd name="T3" fmla="*/ 9 h 15"/>
                <a:gd name="T4" fmla="*/ 2 w 12"/>
                <a:gd name="T5" fmla="*/ 14 h 15"/>
                <a:gd name="T6" fmla="*/ 0 w 12"/>
                <a:gd name="T7" fmla="*/ 14 h 15"/>
                <a:gd name="T8" fmla="*/ 5 w 12"/>
                <a:gd name="T9" fmla="*/ 10 h 15"/>
                <a:gd name="T10" fmla="*/ 10 w 12"/>
                <a:gd name="T11" fmla="*/ 1 h 15"/>
                <a:gd name="T12" fmla="*/ 12 w 12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12" y="2"/>
                  </a:moveTo>
                  <a:cubicBezTo>
                    <a:pt x="10" y="4"/>
                    <a:pt x="9" y="6"/>
                    <a:pt x="8" y="9"/>
                  </a:cubicBezTo>
                  <a:cubicBezTo>
                    <a:pt x="6" y="11"/>
                    <a:pt x="3" y="12"/>
                    <a:pt x="2" y="14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1" y="12"/>
                    <a:pt x="3" y="11"/>
                    <a:pt x="5" y="10"/>
                  </a:cubicBezTo>
                  <a:cubicBezTo>
                    <a:pt x="8" y="8"/>
                    <a:pt x="9" y="4"/>
                    <a:pt x="10" y="1"/>
                  </a:cubicBezTo>
                  <a:cubicBezTo>
                    <a:pt x="11" y="0"/>
                    <a:pt x="12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474788" y="1985963"/>
              <a:ext cx="39687" cy="3968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55713" y="2165350"/>
              <a:ext cx="179387" cy="179388"/>
            </a:xfrm>
            <a:custGeom>
              <a:avLst/>
              <a:gdLst>
                <a:gd name="T0" fmla="*/ 8 w 9"/>
                <a:gd name="T1" fmla="*/ 2 h 9"/>
                <a:gd name="T2" fmla="*/ 5 w 9"/>
                <a:gd name="T3" fmla="*/ 4 h 9"/>
                <a:gd name="T4" fmla="*/ 3 w 9"/>
                <a:gd name="T5" fmla="*/ 6 h 9"/>
                <a:gd name="T6" fmla="*/ 2 w 9"/>
                <a:gd name="T7" fmla="*/ 8 h 9"/>
                <a:gd name="T8" fmla="*/ 1 w 9"/>
                <a:gd name="T9" fmla="*/ 7 h 9"/>
                <a:gd name="T10" fmla="*/ 1 w 9"/>
                <a:gd name="T11" fmla="*/ 7 h 9"/>
                <a:gd name="T12" fmla="*/ 1 w 9"/>
                <a:gd name="T13" fmla="*/ 7 h 9"/>
                <a:gd name="T14" fmla="*/ 2 w 9"/>
                <a:gd name="T15" fmla="*/ 8 h 9"/>
                <a:gd name="T16" fmla="*/ 1 w 9"/>
                <a:gd name="T17" fmla="*/ 9 h 9"/>
                <a:gd name="T18" fmla="*/ 0 w 9"/>
                <a:gd name="T19" fmla="*/ 8 h 9"/>
                <a:gd name="T20" fmla="*/ 3 w 9"/>
                <a:gd name="T21" fmla="*/ 4 h 9"/>
                <a:gd name="T22" fmla="*/ 8 w 9"/>
                <a:gd name="T23" fmla="*/ 1 h 9"/>
                <a:gd name="T24" fmla="*/ 8 w 9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7" y="3"/>
                    <a:pt x="6" y="4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1" y="7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3" y="8"/>
                    <a:pt x="2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2" y="5"/>
                    <a:pt x="3" y="4"/>
                  </a:cubicBezTo>
                  <a:cubicBezTo>
                    <a:pt x="4" y="3"/>
                    <a:pt x="6" y="2"/>
                    <a:pt x="8" y="1"/>
                  </a:cubicBezTo>
                  <a:cubicBezTo>
                    <a:pt x="8" y="0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274763" y="2265363"/>
              <a:ext cx="160337" cy="179388"/>
            </a:xfrm>
            <a:custGeom>
              <a:avLst/>
              <a:gdLst>
                <a:gd name="T0" fmla="*/ 8 w 8"/>
                <a:gd name="T1" fmla="*/ 1 h 9"/>
                <a:gd name="T2" fmla="*/ 1 w 8"/>
                <a:gd name="T3" fmla="*/ 9 h 9"/>
                <a:gd name="T4" fmla="*/ 0 w 8"/>
                <a:gd name="T5" fmla="*/ 8 h 9"/>
                <a:gd name="T6" fmla="*/ 7 w 8"/>
                <a:gd name="T7" fmla="*/ 0 h 9"/>
                <a:gd name="T8" fmla="*/ 8 w 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1"/>
                  </a:moveTo>
                  <a:cubicBezTo>
                    <a:pt x="5" y="3"/>
                    <a:pt x="3" y="6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2" y="5"/>
                    <a:pt x="4" y="2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314450" y="2305050"/>
              <a:ext cx="179387" cy="179388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8 h 9"/>
                <a:gd name="T4" fmla="*/ 1 w 9"/>
                <a:gd name="T5" fmla="*/ 7 h 9"/>
                <a:gd name="T6" fmla="*/ 8 w 9"/>
                <a:gd name="T7" fmla="*/ 1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6" y="3"/>
                    <a:pt x="3" y="5"/>
                    <a:pt x="2" y="8"/>
                  </a:cubicBezTo>
                  <a:cubicBezTo>
                    <a:pt x="2" y="9"/>
                    <a:pt x="0" y="8"/>
                    <a:pt x="1" y="7"/>
                  </a:cubicBezTo>
                  <a:cubicBezTo>
                    <a:pt x="2" y="4"/>
                    <a:pt x="5" y="2"/>
                    <a:pt x="8" y="1"/>
                  </a:cubicBezTo>
                  <a:cubicBezTo>
                    <a:pt x="8" y="0"/>
                    <a:pt x="9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335088" y="2325688"/>
              <a:ext cx="219075" cy="219075"/>
            </a:xfrm>
            <a:custGeom>
              <a:avLst/>
              <a:gdLst>
                <a:gd name="T0" fmla="*/ 10 w 11"/>
                <a:gd name="T1" fmla="*/ 2 h 11"/>
                <a:gd name="T2" fmla="*/ 2 w 11"/>
                <a:gd name="T3" fmla="*/ 10 h 11"/>
                <a:gd name="T4" fmla="*/ 1 w 11"/>
                <a:gd name="T5" fmla="*/ 10 h 11"/>
                <a:gd name="T6" fmla="*/ 9 w 11"/>
                <a:gd name="T7" fmla="*/ 1 h 11"/>
                <a:gd name="T8" fmla="*/ 10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7" y="4"/>
                    <a:pt x="4" y="7"/>
                    <a:pt x="2" y="10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3" y="6"/>
                    <a:pt x="6" y="4"/>
                    <a:pt x="9" y="1"/>
                  </a:cubicBezTo>
                  <a:cubicBezTo>
                    <a:pt x="10" y="0"/>
                    <a:pt x="11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374775" y="2424113"/>
              <a:ext cx="179387" cy="200025"/>
            </a:xfrm>
            <a:custGeom>
              <a:avLst/>
              <a:gdLst>
                <a:gd name="T0" fmla="*/ 9 w 9"/>
                <a:gd name="T1" fmla="*/ 1 h 10"/>
                <a:gd name="T2" fmla="*/ 2 w 9"/>
                <a:gd name="T3" fmla="*/ 10 h 10"/>
                <a:gd name="T4" fmla="*/ 1 w 9"/>
                <a:gd name="T5" fmla="*/ 9 h 10"/>
                <a:gd name="T6" fmla="*/ 8 w 9"/>
                <a:gd name="T7" fmla="*/ 1 h 10"/>
                <a:gd name="T8" fmla="*/ 9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1"/>
                  </a:moveTo>
                  <a:cubicBezTo>
                    <a:pt x="6" y="4"/>
                    <a:pt x="2" y="6"/>
                    <a:pt x="2" y="10"/>
                  </a:cubicBezTo>
                  <a:cubicBezTo>
                    <a:pt x="2" y="10"/>
                    <a:pt x="0" y="10"/>
                    <a:pt x="1" y="9"/>
                  </a:cubicBezTo>
                  <a:cubicBezTo>
                    <a:pt x="1" y="6"/>
                    <a:pt x="5" y="3"/>
                    <a:pt x="8" y="1"/>
                  </a:cubicBezTo>
                  <a:cubicBezTo>
                    <a:pt x="8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474788" y="2524125"/>
              <a:ext cx="138112" cy="160338"/>
            </a:xfrm>
            <a:custGeom>
              <a:avLst/>
              <a:gdLst>
                <a:gd name="T0" fmla="*/ 7 w 7"/>
                <a:gd name="T1" fmla="*/ 1 h 8"/>
                <a:gd name="T2" fmla="*/ 4 w 7"/>
                <a:gd name="T3" fmla="*/ 4 h 8"/>
                <a:gd name="T4" fmla="*/ 2 w 7"/>
                <a:gd name="T5" fmla="*/ 7 h 8"/>
                <a:gd name="T6" fmla="*/ 0 w 7"/>
                <a:gd name="T7" fmla="*/ 7 h 8"/>
                <a:gd name="T8" fmla="*/ 2 w 7"/>
                <a:gd name="T9" fmla="*/ 4 h 8"/>
                <a:gd name="T10" fmla="*/ 6 w 7"/>
                <a:gd name="T11" fmla="*/ 0 h 8"/>
                <a:gd name="T12" fmla="*/ 7 w 7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7" y="1"/>
                  </a:move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1" y="6"/>
                    <a:pt x="2" y="7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3" y="3"/>
                    <a:pt x="4" y="2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673225" y="2524125"/>
              <a:ext cx="39687" cy="20638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216025" y="3082925"/>
              <a:ext cx="158750" cy="138113"/>
            </a:xfrm>
            <a:custGeom>
              <a:avLst/>
              <a:gdLst>
                <a:gd name="T0" fmla="*/ 7 w 8"/>
                <a:gd name="T1" fmla="*/ 1 h 7"/>
                <a:gd name="T2" fmla="*/ 2 w 8"/>
                <a:gd name="T3" fmla="*/ 6 h 7"/>
                <a:gd name="T4" fmla="*/ 1 w 8"/>
                <a:gd name="T5" fmla="*/ 5 h 7"/>
                <a:gd name="T6" fmla="*/ 7 w 8"/>
                <a:gd name="T7" fmla="*/ 0 h 7"/>
                <a:gd name="T8" fmla="*/ 7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1"/>
                  </a:moveTo>
                  <a:cubicBezTo>
                    <a:pt x="5" y="3"/>
                    <a:pt x="3" y="4"/>
                    <a:pt x="2" y="6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2" y="3"/>
                    <a:pt x="4" y="2"/>
                    <a:pt x="7" y="0"/>
                  </a:cubicBezTo>
                  <a:cubicBezTo>
                    <a:pt x="7" y="0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216025" y="3181350"/>
              <a:ext cx="158750" cy="160338"/>
            </a:xfrm>
            <a:custGeom>
              <a:avLst/>
              <a:gdLst>
                <a:gd name="T0" fmla="*/ 7 w 8"/>
                <a:gd name="T1" fmla="*/ 2 h 8"/>
                <a:gd name="T2" fmla="*/ 1 w 8"/>
                <a:gd name="T3" fmla="*/ 7 h 8"/>
                <a:gd name="T4" fmla="*/ 0 w 8"/>
                <a:gd name="T5" fmla="*/ 6 h 8"/>
                <a:gd name="T6" fmla="*/ 6 w 8"/>
                <a:gd name="T7" fmla="*/ 1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5" y="3"/>
                    <a:pt x="3" y="5"/>
                    <a:pt x="1" y="7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7" y="0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235075" y="3181350"/>
              <a:ext cx="160337" cy="219075"/>
            </a:xfrm>
            <a:custGeom>
              <a:avLst/>
              <a:gdLst>
                <a:gd name="T0" fmla="*/ 8 w 8"/>
                <a:gd name="T1" fmla="*/ 2 h 11"/>
                <a:gd name="T2" fmla="*/ 2 w 8"/>
                <a:gd name="T3" fmla="*/ 11 h 11"/>
                <a:gd name="T4" fmla="*/ 2 w 8"/>
                <a:gd name="T5" fmla="*/ 10 h 11"/>
                <a:gd name="T6" fmla="*/ 2 w 8"/>
                <a:gd name="T7" fmla="*/ 10 h 11"/>
                <a:gd name="T8" fmla="*/ 1 w 8"/>
                <a:gd name="T9" fmla="*/ 10 h 11"/>
                <a:gd name="T10" fmla="*/ 1 w 8"/>
                <a:gd name="T11" fmla="*/ 9 h 11"/>
                <a:gd name="T12" fmla="*/ 3 w 8"/>
                <a:gd name="T13" fmla="*/ 10 h 11"/>
                <a:gd name="T14" fmla="*/ 2 w 8"/>
                <a:gd name="T15" fmla="*/ 11 h 11"/>
                <a:gd name="T16" fmla="*/ 1 w 8"/>
                <a:gd name="T17" fmla="*/ 11 h 11"/>
                <a:gd name="T18" fmla="*/ 1 w 8"/>
                <a:gd name="T19" fmla="*/ 11 h 11"/>
                <a:gd name="T20" fmla="*/ 1 w 8"/>
                <a:gd name="T21" fmla="*/ 10 h 11"/>
                <a:gd name="T22" fmla="*/ 7 w 8"/>
                <a:gd name="T23" fmla="*/ 1 h 11"/>
                <a:gd name="T24" fmla="*/ 8 w 8"/>
                <a:gd name="T2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1">
                  <a:moveTo>
                    <a:pt x="8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3" y="7"/>
                    <a:pt x="5" y="4"/>
                    <a:pt x="7" y="1"/>
                  </a:cubicBezTo>
                  <a:cubicBezTo>
                    <a:pt x="7" y="0"/>
                    <a:pt x="8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255713" y="3262313"/>
              <a:ext cx="198437" cy="238125"/>
            </a:xfrm>
            <a:custGeom>
              <a:avLst/>
              <a:gdLst>
                <a:gd name="T0" fmla="*/ 9 w 10"/>
                <a:gd name="T1" fmla="*/ 2 h 12"/>
                <a:gd name="T2" fmla="*/ 2 w 10"/>
                <a:gd name="T3" fmla="*/ 11 h 12"/>
                <a:gd name="T4" fmla="*/ 1 w 10"/>
                <a:gd name="T5" fmla="*/ 11 h 12"/>
                <a:gd name="T6" fmla="*/ 8 w 10"/>
                <a:gd name="T7" fmla="*/ 1 h 12"/>
                <a:gd name="T8" fmla="*/ 9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2"/>
                  </a:moveTo>
                  <a:cubicBezTo>
                    <a:pt x="7" y="5"/>
                    <a:pt x="4" y="8"/>
                    <a:pt x="2" y="11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3" y="7"/>
                    <a:pt x="6" y="4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355725" y="3421063"/>
              <a:ext cx="119062" cy="100013"/>
            </a:xfrm>
            <a:custGeom>
              <a:avLst/>
              <a:gdLst>
                <a:gd name="T0" fmla="*/ 5 w 6"/>
                <a:gd name="T1" fmla="*/ 2 h 5"/>
                <a:gd name="T2" fmla="*/ 1 w 6"/>
                <a:gd name="T3" fmla="*/ 4 h 5"/>
                <a:gd name="T4" fmla="*/ 1 w 6"/>
                <a:gd name="T5" fmla="*/ 3 h 5"/>
                <a:gd name="T6" fmla="*/ 4 w 6"/>
                <a:gd name="T7" fmla="*/ 1 h 5"/>
                <a:gd name="T8" fmla="*/ 5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3"/>
                    <a:pt x="3" y="3"/>
                    <a:pt x="1" y="4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533525" y="3421063"/>
              <a:ext cx="60325" cy="396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654175" y="3481388"/>
              <a:ext cx="39687" cy="39688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673225" y="3540125"/>
              <a:ext cx="39687" cy="39688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593850" y="3540125"/>
              <a:ext cx="238125" cy="200025"/>
            </a:xfrm>
            <a:custGeom>
              <a:avLst/>
              <a:gdLst>
                <a:gd name="T0" fmla="*/ 8 w 12"/>
                <a:gd name="T1" fmla="*/ 0 h 10"/>
                <a:gd name="T2" fmla="*/ 12 w 12"/>
                <a:gd name="T3" fmla="*/ 1 h 10"/>
                <a:gd name="T4" fmla="*/ 12 w 12"/>
                <a:gd name="T5" fmla="*/ 2 h 10"/>
                <a:gd name="T6" fmla="*/ 1 w 12"/>
                <a:gd name="T7" fmla="*/ 9 h 10"/>
                <a:gd name="T8" fmla="*/ 1 w 12"/>
                <a:gd name="T9" fmla="*/ 8 h 10"/>
                <a:gd name="T10" fmla="*/ 11 w 12"/>
                <a:gd name="T11" fmla="*/ 1 h 10"/>
                <a:gd name="T12" fmla="*/ 11 w 12"/>
                <a:gd name="T13" fmla="*/ 2 h 10"/>
                <a:gd name="T14" fmla="*/ 8 w 12"/>
                <a:gd name="T15" fmla="*/ 1 h 10"/>
                <a:gd name="T16" fmla="*/ 8 w 1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9" y="0"/>
                    <a:pt x="10" y="0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8" y="5"/>
                    <a:pt x="5" y="7"/>
                    <a:pt x="1" y="9"/>
                  </a:cubicBezTo>
                  <a:cubicBezTo>
                    <a:pt x="1" y="10"/>
                    <a:pt x="0" y="9"/>
                    <a:pt x="1" y="8"/>
                  </a:cubicBezTo>
                  <a:cubicBezTo>
                    <a:pt x="4" y="6"/>
                    <a:pt x="8" y="4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454150" y="3560763"/>
              <a:ext cx="158750" cy="119063"/>
            </a:xfrm>
            <a:custGeom>
              <a:avLst/>
              <a:gdLst>
                <a:gd name="T0" fmla="*/ 7 w 8"/>
                <a:gd name="T1" fmla="*/ 2 h 6"/>
                <a:gd name="T2" fmla="*/ 4 w 8"/>
                <a:gd name="T3" fmla="*/ 4 h 6"/>
                <a:gd name="T4" fmla="*/ 2 w 8"/>
                <a:gd name="T5" fmla="*/ 6 h 6"/>
                <a:gd name="T6" fmla="*/ 1 w 8"/>
                <a:gd name="T7" fmla="*/ 6 h 6"/>
                <a:gd name="T8" fmla="*/ 0 w 8"/>
                <a:gd name="T9" fmla="*/ 6 h 6"/>
                <a:gd name="T10" fmla="*/ 0 w 8"/>
                <a:gd name="T11" fmla="*/ 5 h 6"/>
                <a:gd name="T12" fmla="*/ 2 w 8"/>
                <a:gd name="T13" fmla="*/ 4 h 6"/>
                <a:gd name="T14" fmla="*/ 2 w 8"/>
                <a:gd name="T15" fmla="*/ 6 h 6"/>
                <a:gd name="T16" fmla="*/ 1 w 8"/>
                <a:gd name="T17" fmla="*/ 5 h 6"/>
                <a:gd name="T18" fmla="*/ 2 w 8"/>
                <a:gd name="T19" fmla="*/ 4 h 6"/>
                <a:gd name="T20" fmla="*/ 3 w 8"/>
                <a:gd name="T21" fmla="*/ 3 h 6"/>
                <a:gd name="T22" fmla="*/ 7 w 8"/>
                <a:gd name="T23" fmla="*/ 1 h 6"/>
                <a:gd name="T24" fmla="*/ 7 w 8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7" y="2"/>
                  </a:move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7" y="0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612900" y="3421063"/>
              <a:ext cx="41275" cy="3968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374775" y="3460750"/>
              <a:ext cx="179387" cy="158750"/>
            </a:xfrm>
            <a:custGeom>
              <a:avLst/>
              <a:gdLst>
                <a:gd name="T0" fmla="*/ 8 w 9"/>
                <a:gd name="T1" fmla="*/ 2 h 8"/>
                <a:gd name="T2" fmla="*/ 1 w 9"/>
                <a:gd name="T3" fmla="*/ 8 h 8"/>
                <a:gd name="T4" fmla="*/ 0 w 9"/>
                <a:gd name="T5" fmla="*/ 7 h 8"/>
                <a:gd name="T6" fmla="*/ 7 w 9"/>
                <a:gd name="T7" fmla="*/ 1 h 8"/>
                <a:gd name="T8" fmla="*/ 8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6" y="4"/>
                    <a:pt x="3" y="5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2" y="4"/>
                    <a:pt x="5" y="3"/>
                    <a:pt x="7" y="1"/>
                  </a:cubicBezTo>
                  <a:cubicBezTo>
                    <a:pt x="8" y="0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752600" y="3600450"/>
              <a:ext cx="119062" cy="139700"/>
            </a:xfrm>
            <a:custGeom>
              <a:avLst/>
              <a:gdLst>
                <a:gd name="T0" fmla="*/ 5 w 6"/>
                <a:gd name="T1" fmla="*/ 2 h 7"/>
                <a:gd name="T2" fmla="*/ 2 w 6"/>
                <a:gd name="T3" fmla="*/ 6 h 7"/>
                <a:gd name="T4" fmla="*/ 0 w 6"/>
                <a:gd name="T5" fmla="*/ 6 h 7"/>
                <a:gd name="T6" fmla="*/ 4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4" y="3"/>
                    <a:pt x="2" y="5"/>
                    <a:pt x="2" y="6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1" y="4"/>
                    <a:pt x="3" y="2"/>
                    <a:pt x="4" y="1"/>
                  </a:cubicBezTo>
                  <a:cubicBezTo>
                    <a:pt x="5" y="0"/>
                    <a:pt x="6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852613" y="3640138"/>
              <a:ext cx="100012" cy="100013"/>
            </a:xfrm>
            <a:custGeom>
              <a:avLst/>
              <a:gdLst>
                <a:gd name="T0" fmla="*/ 5 w 5"/>
                <a:gd name="T1" fmla="*/ 1 h 5"/>
                <a:gd name="T2" fmla="*/ 2 w 5"/>
                <a:gd name="T3" fmla="*/ 4 h 5"/>
                <a:gd name="T4" fmla="*/ 1 w 5"/>
                <a:gd name="T5" fmla="*/ 4 h 5"/>
                <a:gd name="T6" fmla="*/ 4 w 5"/>
                <a:gd name="T7" fmla="*/ 0 h 5"/>
                <a:gd name="T8" fmla="*/ 5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912938" y="3640138"/>
              <a:ext cx="98425" cy="139700"/>
            </a:xfrm>
            <a:custGeom>
              <a:avLst/>
              <a:gdLst>
                <a:gd name="T0" fmla="*/ 5 w 5"/>
                <a:gd name="T1" fmla="*/ 2 h 7"/>
                <a:gd name="T2" fmla="*/ 3 w 5"/>
                <a:gd name="T3" fmla="*/ 3 h 7"/>
                <a:gd name="T4" fmla="*/ 2 w 5"/>
                <a:gd name="T5" fmla="*/ 4 h 7"/>
                <a:gd name="T6" fmla="*/ 2 w 5"/>
                <a:gd name="T7" fmla="*/ 5 h 7"/>
                <a:gd name="T8" fmla="*/ 1 w 5"/>
                <a:gd name="T9" fmla="*/ 5 h 7"/>
                <a:gd name="T10" fmla="*/ 0 w 5"/>
                <a:gd name="T11" fmla="*/ 6 h 7"/>
                <a:gd name="T12" fmla="*/ 1 w 5"/>
                <a:gd name="T13" fmla="*/ 3 h 7"/>
                <a:gd name="T14" fmla="*/ 4 w 5"/>
                <a:gd name="T15" fmla="*/ 1 h 7"/>
                <a:gd name="T16" fmla="*/ 5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2" y="6"/>
                    <a:pt x="1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0"/>
                    <a:pt x="5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1992313" y="3619500"/>
              <a:ext cx="158750" cy="160338"/>
            </a:xfrm>
            <a:custGeom>
              <a:avLst/>
              <a:gdLst>
                <a:gd name="T0" fmla="*/ 7 w 8"/>
                <a:gd name="T1" fmla="*/ 1 h 8"/>
                <a:gd name="T2" fmla="*/ 4 w 8"/>
                <a:gd name="T3" fmla="*/ 4 h 8"/>
                <a:gd name="T4" fmla="*/ 1 w 8"/>
                <a:gd name="T5" fmla="*/ 7 h 8"/>
                <a:gd name="T6" fmla="*/ 0 w 8"/>
                <a:gd name="T7" fmla="*/ 7 h 8"/>
                <a:gd name="T8" fmla="*/ 1 w 8"/>
                <a:gd name="T9" fmla="*/ 7 h 8"/>
                <a:gd name="T10" fmla="*/ 2 w 8"/>
                <a:gd name="T11" fmla="*/ 8 h 8"/>
                <a:gd name="T12" fmla="*/ 1 w 8"/>
                <a:gd name="T13" fmla="*/ 8 h 8"/>
                <a:gd name="T14" fmla="*/ 0 w 8"/>
                <a:gd name="T15" fmla="*/ 8 h 8"/>
                <a:gd name="T16" fmla="*/ 0 w 8"/>
                <a:gd name="T17" fmla="*/ 8 h 8"/>
                <a:gd name="T18" fmla="*/ 0 w 8"/>
                <a:gd name="T19" fmla="*/ 7 h 8"/>
                <a:gd name="T20" fmla="*/ 7 w 8"/>
                <a:gd name="T21" fmla="*/ 0 h 8"/>
                <a:gd name="T22" fmla="*/ 7 w 8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6" y="2"/>
                    <a:pt x="5" y="3"/>
                    <a:pt x="4" y="4"/>
                  </a:cubicBezTo>
                  <a:cubicBezTo>
                    <a:pt x="4" y="5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2" y="4"/>
                    <a:pt x="4" y="2"/>
                    <a:pt x="7" y="0"/>
                  </a:cubicBezTo>
                  <a:cubicBezTo>
                    <a:pt x="7" y="0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051050" y="3619500"/>
              <a:ext cx="219075" cy="179388"/>
            </a:xfrm>
            <a:custGeom>
              <a:avLst/>
              <a:gdLst>
                <a:gd name="T0" fmla="*/ 10 w 11"/>
                <a:gd name="T1" fmla="*/ 1 h 9"/>
                <a:gd name="T2" fmla="*/ 6 w 11"/>
                <a:gd name="T3" fmla="*/ 4 h 9"/>
                <a:gd name="T4" fmla="*/ 2 w 11"/>
                <a:gd name="T5" fmla="*/ 8 h 9"/>
                <a:gd name="T6" fmla="*/ 0 w 11"/>
                <a:gd name="T7" fmla="*/ 8 h 9"/>
                <a:gd name="T8" fmla="*/ 3 w 11"/>
                <a:gd name="T9" fmla="*/ 5 h 9"/>
                <a:gd name="T10" fmla="*/ 9 w 11"/>
                <a:gd name="T11" fmla="*/ 1 h 9"/>
                <a:gd name="T12" fmla="*/ 10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0" y="1"/>
                  </a:moveTo>
                  <a:cubicBezTo>
                    <a:pt x="9" y="3"/>
                    <a:pt x="8" y="3"/>
                    <a:pt x="6" y="4"/>
                  </a:cubicBezTo>
                  <a:cubicBezTo>
                    <a:pt x="5" y="5"/>
                    <a:pt x="2" y="7"/>
                    <a:pt x="2" y="8"/>
                  </a:cubicBezTo>
                  <a:cubicBezTo>
                    <a:pt x="2" y="9"/>
                    <a:pt x="0" y="9"/>
                    <a:pt x="0" y="8"/>
                  </a:cubicBezTo>
                  <a:cubicBezTo>
                    <a:pt x="0" y="7"/>
                    <a:pt x="2" y="6"/>
                    <a:pt x="3" y="5"/>
                  </a:cubicBezTo>
                  <a:cubicBezTo>
                    <a:pt x="5" y="3"/>
                    <a:pt x="8" y="2"/>
                    <a:pt x="9" y="1"/>
                  </a:cubicBezTo>
                  <a:cubicBezTo>
                    <a:pt x="10" y="0"/>
                    <a:pt x="11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111375" y="3660775"/>
              <a:ext cx="198437" cy="198438"/>
            </a:xfrm>
            <a:custGeom>
              <a:avLst/>
              <a:gdLst>
                <a:gd name="T0" fmla="*/ 9 w 10"/>
                <a:gd name="T1" fmla="*/ 1 h 10"/>
                <a:gd name="T2" fmla="*/ 2 w 10"/>
                <a:gd name="T3" fmla="*/ 9 h 10"/>
                <a:gd name="T4" fmla="*/ 1 w 10"/>
                <a:gd name="T5" fmla="*/ 9 h 10"/>
                <a:gd name="T6" fmla="*/ 2 w 10"/>
                <a:gd name="T7" fmla="*/ 8 h 10"/>
                <a:gd name="T8" fmla="*/ 3 w 10"/>
                <a:gd name="T9" fmla="*/ 8 h 10"/>
                <a:gd name="T10" fmla="*/ 2 w 10"/>
                <a:gd name="T11" fmla="*/ 9 h 10"/>
                <a:gd name="T12" fmla="*/ 1 w 10"/>
                <a:gd name="T13" fmla="*/ 9 h 10"/>
                <a:gd name="T14" fmla="*/ 8 w 10"/>
                <a:gd name="T15" fmla="*/ 0 h 10"/>
                <a:gd name="T16" fmla="*/ 9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4" y="6"/>
                    <a:pt x="6" y="3"/>
                    <a:pt x="8" y="0"/>
                  </a:cubicBezTo>
                  <a:cubicBezTo>
                    <a:pt x="9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170113" y="3679825"/>
              <a:ext cx="179387" cy="219075"/>
            </a:xfrm>
            <a:custGeom>
              <a:avLst/>
              <a:gdLst>
                <a:gd name="T0" fmla="*/ 8 w 9"/>
                <a:gd name="T1" fmla="*/ 2 h 11"/>
                <a:gd name="T2" fmla="*/ 3 w 9"/>
                <a:gd name="T3" fmla="*/ 8 h 11"/>
                <a:gd name="T4" fmla="*/ 1 w 9"/>
                <a:gd name="T5" fmla="*/ 11 h 11"/>
                <a:gd name="T6" fmla="*/ 0 w 9"/>
                <a:gd name="T7" fmla="*/ 10 h 11"/>
                <a:gd name="T8" fmla="*/ 0 w 9"/>
                <a:gd name="T9" fmla="*/ 10 h 11"/>
                <a:gd name="T10" fmla="*/ 1 w 9"/>
                <a:gd name="T11" fmla="*/ 9 h 11"/>
                <a:gd name="T12" fmla="*/ 1 w 9"/>
                <a:gd name="T13" fmla="*/ 10 h 11"/>
                <a:gd name="T14" fmla="*/ 1 w 9"/>
                <a:gd name="T15" fmla="*/ 9 h 11"/>
                <a:gd name="T16" fmla="*/ 3 w 9"/>
                <a:gd name="T17" fmla="*/ 6 h 11"/>
                <a:gd name="T18" fmla="*/ 7 w 9"/>
                <a:gd name="T19" fmla="*/ 1 h 11"/>
                <a:gd name="T20" fmla="*/ 8 w 9"/>
                <a:gd name="T2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8" y="2"/>
                  </a:moveTo>
                  <a:cubicBezTo>
                    <a:pt x="7" y="4"/>
                    <a:pt x="5" y="6"/>
                    <a:pt x="3" y="8"/>
                  </a:cubicBezTo>
                  <a:cubicBezTo>
                    <a:pt x="3" y="8"/>
                    <a:pt x="2" y="10"/>
                    <a:pt x="1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4" y="4"/>
                    <a:pt x="6" y="3"/>
                    <a:pt x="7" y="1"/>
                  </a:cubicBezTo>
                  <a:cubicBezTo>
                    <a:pt x="8" y="0"/>
                    <a:pt x="9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230438" y="3759200"/>
              <a:ext cx="158750" cy="200025"/>
            </a:xfrm>
            <a:custGeom>
              <a:avLst/>
              <a:gdLst>
                <a:gd name="T0" fmla="*/ 7 w 8"/>
                <a:gd name="T1" fmla="*/ 1 h 10"/>
                <a:gd name="T2" fmla="*/ 2 w 8"/>
                <a:gd name="T3" fmla="*/ 9 h 10"/>
                <a:gd name="T4" fmla="*/ 0 w 8"/>
                <a:gd name="T5" fmla="*/ 8 h 10"/>
                <a:gd name="T6" fmla="*/ 1 w 8"/>
                <a:gd name="T7" fmla="*/ 8 h 10"/>
                <a:gd name="T8" fmla="*/ 2 w 8"/>
                <a:gd name="T9" fmla="*/ 9 h 10"/>
                <a:gd name="T10" fmla="*/ 2 w 8"/>
                <a:gd name="T11" fmla="*/ 9 h 10"/>
                <a:gd name="T12" fmla="*/ 0 w 8"/>
                <a:gd name="T13" fmla="*/ 8 h 10"/>
                <a:gd name="T14" fmla="*/ 6 w 8"/>
                <a:gd name="T15" fmla="*/ 1 h 10"/>
                <a:gd name="T16" fmla="*/ 7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7" y="1"/>
                  </a:moveTo>
                  <a:cubicBezTo>
                    <a:pt x="5" y="4"/>
                    <a:pt x="4" y="7"/>
                    <a:pt x="2" y="9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2" y="6"/>
                    <a:pt x="4" y="3"/>
                    <a:pt x="6" y="1"/>
                  </a:cubicBezTo>
                  <a:cubicBezTo>
                    <a:pt x="6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290763" y="3840163"/>
              <a:ext cx="119062" cy="138113"/>
            </a:xfrm>
            <a:custGeom>
              <a:avLst/>
              <a:gdLst>
                <a:gd name="T0" fmla="*/ 5 w 6"/>
                <a:gd name="T1" fmla="*/ 2 h 7"/>
                <a:gd name="T2" fmla="*/ 2 w 6"/>
                <a:gd name="T3" fmla="*/ 6 h 7"/>
                <a:gd name="T4" fmla="*/ 1 w 6"/>
                <a:gd name="T5" fmla="*/ 6 h 7"/>
                <a:gd name="T6" fmla="*/ 1 w 6"/>
                <a:gd name="T7" fmla="*/ 5 h 7"/>
                <a:gd name="T8" fmla="*/ 2 w 6"/>
                <a:gd name="T9" fmla="*/ 6 h 7"/>
                <a:gd name="T10" fmla="*/ 1 w 6"/>
                <a:gd name="T11" fmla="*/ 7 h 7"/>
                <a:gd name="T12" fmla="*/ 0 w 6"/>
                <a:gd name="T13" fmla="*/ 6 h 7"/>
                <a:gd name="T14" fmla="*/ 4 w 6"/>
                <a:gd name="T15" fmla="*/ 1 h 7"/>
                <a:gd name="T16" fmla="*/ 5 w 6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4" y="3"/>
                    <a:pt x="2" y="5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1" y="4"/>
                    <a:pt x="3" y="3"/>
                    <a:pt x="4" y="1"/>
                  </a:cubicBezTo>
                  <a:cubicBezTo>
                    <a:pt x="4" y="0"/>
                    <a:pt x="6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370138" y="3919538"/>
              <a:ext cx="98425" cy="793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4 h 4"/>
                <a:gd name="T4" fmla="*/ 1 w 5"/>
                <a:gd name="T5" fmla="*/ 3 h 4"/>
                <a:gd name="T6" fmla="*/ 3 w 5"/>
                <a:gd name="T7" fmla="*/ 0 h 4"/>
                <a:gd name="T8" fmla="*/ 4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428875" y="3938588"/>
              <a:ext cx="80962" cy="120650"/>
            </a:xfrm>
            <a:custGeom>
              <a:avLst/>
              <a:gdLst>
                <a:gd name="T0" fmla="*/ 4 w 4"/>
                <a:gd name="T1" fmla="*/ 1 h 6"/>
                <a:gd name="T2" fmla="*/ 1 w 4"/>
                <a:gd name="T3" fmla="*/ 5 h 6"/>
                <a:gd name="T4" fmla="*/ 0 w 4"/>
                <a:gd name="T5" fmla="*/ 5 h 6"/>
                <a:gd name="T6" fmla="*/ 3 w 4"/>
                <a:gd name="T7" fmla="*/ 0 h 6"/>
                <a:gd name="T8" fmla="*/ 4 w 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509838" y="3998913"/>
              <a:ext cx="79375" cy="793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1 w 4"/>
                <a:gd name="T5" fmla="*/ 4 h 4"/>
                <a:gd name="T6" fmla="*/ 1 w 4"/>
                <a:gd name="T7" fmla="*/ 3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628900" y="3998913"/>
              <a:ext cx="58737" cy="39688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0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727325" y="1906588"/>
              <a:ext cx="160337" cy="100013"/>
            </a:xfrm>
            <a:custGeom>
              <a:avLst/>
              <a:gdLst>
                <a:gd name="T0" fmla="*/ 7 w 8"/>
                <a:gd name="T1" fmla="*/ 2 h 5"/>
                <a:gd name="T2" fmla="*/ 1 w 8"/>
                <a:gd name="T3" fmla="*/ 4 h 5"/>
                <a:gd name="T4" fmla="*/ 1 w 8"/>
                <a:gd name="T5" fmla="*/ 3 h 5"/>
                <a:gd name="T6" fmla="*/ 7 w 8"/>
                <a:gd name="T7" fmla="*/ 0 h 5"/>
                <a:gd name="T8" fmla="*/ 7 w 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7" y="2"/>
                  </a:move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0" y="3"/>
                    <a:pt x="1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887663" y="1946275"/>
              <a:ext cx="39687" cy="39688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847975" y="2025650"/>
              <a:ext cx="39687" cy="396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767013" y="1966913"/>
              <a:ext cx="80962" cy="58738"/>
            </a:xfrm>
            <a:custGeom>
              <a:avLst/>
              <a:gdLst>
                <a:gd name="T0" fmla="*/ 3 w 4"/>
                <a:gd name="T1" fmla="*/ 2 h 3"/>
                <a:gd name="T2" fmla="*/ 2 w 4"/>
                <a:gd name="T3" fmla="*/ 3 h 3"/>
                <a:gd name="T4" fmla="*/ 1 w 4"/>
                <a:gd name="T5" fmla="*/ 1 h 3"/>
                <a:gd name="T6" fmla="*/ 3 w 4"/>
                <a:gd name="T7" fmla="*/ 1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1274763" y="1568450"/>
              <a:ext cx="4159249" cy="3705225"/>
            </a:xfrm>
            <a:custGeom>
              <a:avLst/>
              <a:gdLst>
                <a:gd name="T0" fmla="*/ 195 w 209"/>
                <a:gd name="T1" fmla="*/ 113 h 186"/>
                <a:gd name="T2" fmla="*/ 185 w 209"/>
                <a:gd name="T3" fmla="*/ 85 h 186"/>
                <a:gd name="T4" fmla="*/ 200 w 209"/>
                <a:gd name="T5" fmla="*/ 56 h 186"/>
                <a:gd name="T6" fmla="*/ 155 w 209"/>
                <a:gd name="T7" fmla="*/ 16 h 186"/>
                <a:gd name="T8" fmla="*/ 139 w 209"/>
                <a:gd name="T9" fmla="*/ 42 h 186"/>
                <a:gd name="T10" fmla="*/ 89 w 209"/>
                <a:gd name="T11" fmla="*/ 12 h 186"/>
                <a:gd name="T12" fmla="*/ 77 w 209"/>
                <a:gd name="T13" fmla="*/ 27 h 186"/>
                <a:gd name="T14" fmla="*/ 55 w 209"/>
                <a:gd name="T15" fmla="*/ 8 h 186"/>
                <a:gd name="T16" fmla="*/ 10 w 209"/>
                <a:gd name="T17" fmla="*/ 35 h 186"/>
                <a:gd name="T18" fmla="*/ 25 w 209"/>
                <a:gd name="T19" fmla="*/ 55 h 186"/>
                <a:gd name="T20" fmla="*/ 13 w 209"/>
                <a:gd name="T21" fmla="*/ 94 h 186"/>
                <a:gd name="T22" fmla="*/ 45 w 209"/>
                <a:gd name="T23" fmla="*/ 103 h 186"/>
                <a:gd name="T24" fmla="*/ 58 w 209"/>
                <a:gd name="T25" fmla="*/ 113 h 186"/>
                <a:gd name="T26" fmla="*/ 124 w 209"/>
                <a:gd name="T27" fmla="*/ 120 h 186"/>
                <a:gd name="T28" fmla="*/ 81 w 209"/>
                <a:gd name="T29" fmla="*/ 186 h 186"/>
                <a:gd name="T30" fmla="*/ 137 w 209"/>
                <a:gd name="T31" fmla="*/ 137 h 186"/>
                <a:gd name="T32" fmla="*/ 148 w 209"/>
                <a:gd name="T33" fmla="*/ 129 h 186"/>
                <a:gd name="T34" fmla="*/ 178 w 209"/>
                <a:gd name="T35" fmla="*/ 108 h 186"/>
                <a:gd name="T36" fmla="*/ 147 w 209"/>
                <a:gd name="T37" fmla="*/ 130 h 186"/>
                <a:gd name="T38" fmla="*/ 137 w 209"/>
                <a:gd name="T39" fmla="*/ 143 h 186"/>
                <a:gd name="T40" fmla="*/ 81 w 209"/>
                <a:gd name="T41" fmla="*/ 185 h 186"/>
                <a:gd name="T42" fmla="*/ 124 w 209"/>
                <a:gd name="T43" fmla="*/ 125 h 186"/>
                <a:gd name="T44" fmla="*/ 104 w 209"/>
                <a:gd name="T45" fmla="*/ 131 h 186"/>
                <a:gd name="T46" fmla="*/ 58 w 209"/>
                <a:gd name="T47" fmla="*/ 115 h 186"/>
                <a:gd name="T48" fmla="*/ 42 w 209"/>
                <a:gd name="T49" fmla="*/ 104 h 186"/>
                <a:gd name="T50" fmla="*/ 7 w 209"/>
                <a:gd name="T51" fmla="*/ 66 h 186"/>
                <a:gd name="T52" fmla="*/ 20 w 209"/>
                <a:gd name="T53" fmla="*/ 49 h 186"/>
                <a:gd name="T54" fmla="*/ 25 w 209"/>
                <a:gd name="T55" fmla="*/ 5 h 186"/>
                <a:gd name="T56" fmla="*/ 78 w 209"/>
                <a:gd name="T57" fmla="*/ 24 h 186"/>
                <a:gd name="T58" fmla="*/ 87 w 209"/>
                <a:gd name="T59" fmla="*/ 12 h 186"/>
                <a:gd name="T60" fmla="*/ 140 w 209"/>
                <a:gd name="T61" fmla="*/ 42 h 186"/>
                <a:gd name="T62" fmla="*/ 150 w 209"/>
                <a:gd name="T63" fmla="*/ 16 h 186"/>
                <a:gd name="T64" fmla="*/ 195 w 209"/>
                <a:gd name="T65" fmla="*/ 74 h 186"/>
                <a:gd name="T66" fmla="*/ 190 w 209"/>
                <a:gd name="T67" fmla="*/ 86 h 186"/>
                <a:gd name="T68" fmla="*/ 198 w 209"/>
                <a:gd name="T69" fmla="*/ 111 h 186"/>
                <a:gd name="T70" fmla="*/ 172 w 209"/>
                <a:gd name="T71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186">
                  <a:moveTo>
                    <a:pt x="172" y="123"/>
                  </a:moveTo>
                  <a:cubicBezTo>
                    <a:pt x="182" y="129"/>
                    <a:pt x="191" y="121"/>
                    <a:pt x="195" y="113"/>
                  </a:cubicBezTo>
                  <a:cubicBezTo>
                    <a:pt x="201" y="102"/>
                    <a:pt x="198" y="90"/>
                    <a:pt x="186" y="85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7" y="80"/>
                    <a:pt x="190" y="78"/>
                    <a:pt x="193" y="75"/>
                  </a:cubicBezTo>
                  <a:cubicBezTo>
                    <a:pt x="198" y="70"/>
                    <a:pt x="200" y="63"/>
                    <a:pt x="200" y="56"/>
                  </a:cubicBezTo>
                  <a:cubicBezTo>
                    <a:pt x="200" y="44"/>
                    <a:pt x="194" y="32"/>
                    <a:pt x="185" y="24"/>
                  </a:cubicBezTo>
                  <a:cubicBezTo>
                    <a:pt x="177" y="17"/>
                    <a:pt x="165" y="12"/>
                    <a:pt x="155" y="16"/>
                  </a:cubicBezTo>
                  <a:cubicBezTo>
                    <a:pt x="144" y="19"/>
                    <a:pt x="140" y="33"/>
                    <a:pt x="140" y="42"/>
                  </a:cubicBezTo>
                  <a:cubicBezTo>
                    <a:pt x="140" y="43"/>
                    <a:pt x="139" y="43"/>
                    <a:pt x="139" y="42"/>
                  </a:cubicBezTo>
                  <a:cubicBezTo>
                    <a:pt x="136" y="28"/>
                    <a:pt x="122" y="17"/>
                    <a:pt x="108" y="12"/>
                  </a:cubicBezTo>
                  <a:cubicBezTo>
                    <a:pt x="102" y="9"/>
                    <a:pt x="95" y="9"/>
                    <a:pt x="89" y="12"/>
                  </a:cubicBezTo>
                  <a:cubicBezTo>
                    <a:pt x="84" y="15"/>
                    <a:pt x="81" y="21"/>
                    <a:pt x="78" y="27"/>
                  </a:cubicBezTo>
                  <a:cubicBezTo>
                    <a:pt x="78" y="27"/>
                    <a:pt x="77" y="27"/>
                    <a:pt x="77" y="27"/>
                  </a:cubicBezTo>
                  <a:cubicBezTo>
                    <a:pt x="74" y="23"/>
                    <a:pt x="72" y="19"/>
                    <a:pt x="68" y="16"/>
                  </a:cubicBezTo>
                  <a:cubicBezTo>
                    <a:pt x="64" y="13"/>
                    <a:pt x="60" y="10"/>
                    <a:pt x="55" y="8"/>
                  </a:cubicBezTo>
                  <a:cubicBezTo>
                    <a:pt x="44" y="4"/>
                    <a:pt x="33" y="4"/>
                    <a:pt x="23" y="7"/>
                  </a:cubicBezTo>
                  <a:cubicBezTo>
                    <a:pt x="12" y="11"/>
                    <a:pt x="6" y="24"/>
                    <a:pt x="10" y="35"/>
                  </a:cubicBezTo>
                  <a:cubicBezTo>
                    <a:pt x="13" y="42"/>
                    <a:pt x="21" y="47"/>
                    <a:pt x="25" y="54"/>
                  </a:cubicBezTo>
                  <a:cubicBezTo>
                    <a:pt x="25" y="54"/>
                    <a:pt x="25" y="55"/>
                    <a:pt x="25" y="55"/>
                  </a:cubicBezTo>
                  <a:cubicBezTo>
                    <a:pt x="19" y="59"/>
                    <a:pt x="12" y="62"/>
                    <a:pt x="7" y="68"/>
                  </a:cubicBezTo>
                  <a:cubicBezTo>
                    <a:pt x="1" y="75"/>
                    <a:pt x="7" y="87"/>
                    <a:pt x="13" y="94"/>
                  </a:cubicBezTo>
                  <a:cubicBezTo>
                    <a:pt x="18" y="100"/>
                    <a:pt x="25" y="102"/>
                    <a:pt x="33" y="103"/>
                  </a:cubicBezTo>
                  <a:cubicBezTo>
                    <a:pt x="37" y="104"/>
                    <a:pt x="41" y="103"/>
                    <a:pt x="45" y="103"/>
                  </a:cubicBezTo>
                  <a:cubicBezTo>
                    <a:pt x="47" y="102"/>
                    <a:pt x="51" y="101"/>
                    <a:pt x="52" y="102"/>
                  </a:cubicBezTo>
                  <a:cubicBezTo>
                    <a:pt x="56" y="104"/>
                    <a:pt x="57" y="109"/>
                    <a:pt x="58" y="113"/>
                  </a:cubicBezTo>
                  <a:cubicBezTo>
                    <a:pt x="61" y="121"/>
                    <a:pt x="74" y="127"/>
                    <a:pt x="81" y="129"/>
                  </a:cubicBezTo>
                  <a:cubicBezTo>
                    <a:pt x="97" y="135"/>
                    <a:pt x="112" y="128"/>
                    <a:pt x="124" y="120"/>
                  </a:cubicBezTo>
                  <a:cubicBezTo>
                    <a:pt x="124" y="120"/>
                    <a:pt x="125" y="120"/>
                    <a:pt x="125" y="121"/>
                  </a:cubicBezTo>
                  <a:cubicBezTo>
                    <a:pt x="128" y="149"/>
                    <a:pt x="114" y="183"/>
                    <a:pt x="81" y="186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109" y="183"/>
                    <a:pt x="131" y="163"/>
                    <a:pt x="137" y="137"/>
                  </a:cubicBezTo>
                  <a:cubicBezTo>
                    <a:pt x="138" y="135"/>
                    <a:pt x="139" y="129"/>
                    <a:pt x="141" y="128"/>
                  </a:cubicBezTo>
                  <a:cubicBezTo>
                    <a:pt x="143" y="126"/>
                    <a:pt x="146" y="128"/>
                    <a:pt x="148" y="129"/>
                  </a:cubicBezTo>
                  <a:cubicBezTo>
                    <a:pt x="163" y="133"/>
                    <a:pt x="174" y="121"/>
                    <a:pt x="177" y="108"/>
                  </a:cubicBezTo>
                  <a:cubicBezTo>
                    <a:pt x="177" y="107"/>
                    <a:pt x="179" y="108"/>
                    <a:pt x="178" y="108"/>
                  </a:cubicBezTo>
                  <a:cubicBezTo>
                    <a:pt x="176" y="118"/>
                    <a:pt x="171" y="126"/>
                    <a:pt x="161" y="130"/>
                  </a:cubicBezTo>
                  <a:cubicBezTo>
                    <a:pt x="157" y="131"/>
                    <a:pt x="151" y="131"/>
                    <a:pt x="147" y="130"/>
                  </a:cubicBezTo>
                  <a:cubicBezTo>
                    <a:pt x="144" y="129"/>
                    <a:pt x="142" y="128"/>
                    <a:pt x="141" y="131"/>
                  </a:cubicBezTo>
                  <a:cubicBezTo>
                    <a:pt x="139" y="135"/>
                    <a:pt x="138" y="139"/>
                    <a:pt x="137" y="143"/>
                  </a:cubicBezTo>
                  <a:cubicBezTo>
                    <a:pt x="130" y="167"/>
                    <a:pt x="107" y="184"/>
                    <a:pt x="81" y="186"/>
                  </a:cubicBezTo>
                  <a:cubicBezTo>
                    <a:pt x="80" y="186"/>
                    <a:pt x="80" y="185"/>
                    <a:pt x="81" y="185"/>
                  </a:cubicBezTo>
                  <a:cubicBezTo>
                    <a:pt x="108" y="182"/>
                    <a:pt x="122" y="158"/>
                    <a:pt x="124" y="134"/>
                  </a:cubicBezTo>
                  <a:cubicBezTo>
                    <a:pt x="124" y="131"/>
                    <a:pt x="124" y="128"/>
                    <a:pt x="124" y="125"/>
                  </a:cubicBezTo>
                  <a:cubicBezTo>
                    <a:pt x="124" y="121"/>
                    <a:pt x="123" y="123"/>
                    <a:pt x="120" y="124"/>
                  </a:cubicBezTo>
                  <a:cubicBezTo>
                    <a:pt x="115" y="127"/>
                    <a:pt x="109" y="130"/>
                    <a:pt x="104" y="131"/>
                  </a:cubicBezTo>
                  <a:cubicBezTo>
                    <a:pt x="92" y="134"/>
                    <a:pt x="80" y="131"/>
                    <a:pt x="70" y="125"/>
                  </a:cubicBezTo>
                  <a:cubicBezTo>
                    <a:pt x="65" y="123"/>
                    <a:pt x="60" y="119"/>
                    <a:pt x="58" y="115"/>
                  </a:cubicBezTo>
                  <a:cubicBezTo>
                    <a:pt x="56" y="112"/>
                    <a:pt x="56" y="109"/>
                    <a:pt x="55" y="106"/>
                  </a:cubicBezTo>
                  <a:cubicBezTo>
                    <a:pt x="53" y="101"/>
                    <a:pt x="46" y="104"/>
                    <a:pt x="42" y="104"/>
                  </a:cubicBezTo>
                  <a:cubicBezTo>
                    <a:pt x="32" y="106"/>
                    <a:pt x="20" y="103"/>
                    <a:pt x="12" y="96"/>
                  </a:cubicBezTo>
                  <a:cubicBezTo>
                    <a:pt x="5" y="88"/>
                    <a:pt x="0" y="75"/>
                    <a:pt x="7" y="66"/>
                  </a:cubicBezTo>
                  <a:cubicBezTo>
                    <a:pt x="11" y="61"/>
                    <a:pt x="16" y="59"/>
                    <a:pt x="21" y="56"/>
                  </a:cubicBezTo>
                  <a:cubicBezTo>
                    <a:pt x="24" y="53"/>
                    <a:pt x="21" y="51"/>
                    <a:pt x="20" y="49"/>
                  </a:cubicBezTo>
                  <a:cubicBezTo>
                    <a:pt x="17" y="47"/>
                    <a:pt x="15" y="44"/>
                    <a:pt x="13" y="42"/>
                  </a:cubicBezTo>
                  <a:cubicBezTo>
                    <a:pt x="1" y="29"/>
                    <a:pt x="9" y="9"/>
                    <a:pt x="25" y="5"/>
                  </a:cubicBezTo>
                  <a:cubicBezTo>
                    <a:pt x="42" y="0"/>
                    <a:pt x="66" y="7"/>
                    <a:pt x="75" y="22"/>
                  </a:cubicBezTo>
                  <a:cubicBezTo>
                    <a:pt x="76" y="24"/>
                    <a:pt x="77" y="26"/>
                    <a:pt x="78" y="24"/>
                  </a:cubicBezTo>
                  <a:cubicBezTo>
                    <a:pt x="79" y="22"/>
                    <a:pt x="80" y="21"/>
                    <a:pt x="81" y="19"/>
                  </a:cubicBezTo>
                  <a:cubicBezTo>
                    <a:pt x="82" y="16"/>
                    <a:pt x="85" y="14"/>
                    <a:pt x="87" y="12"/>
                  </a:cubicBezTo>
                  <a:cubicBezTo>
                    <a:pt x="92" y="8"/>
                    <a:pt x="99" y="8"/>
                    <a:pt x="105" y="10"/>
                  </a:cubicBezTo>
                  <a:cubicBezTo>
                    <a:pt x="121" y="13"/>
                    <a:pt x="137" y="27"/>
                    <a:pt x="140" y="42"/>
                  </a:cubicBezTo>
                  <a:cubicBezTo>
                    <a:pt x="140" y="42"/>
                    <a:pt x="139" y="42"/>
                    <a:pt x="139" y="42"/>
                  </a:cubicBezTo>
                  <a:cubicBezTo>
                    <a:pt x="139" y="32"/>
                    <a:pt x="142" y="22"/>
                    <a:pt x="150" y="16"/>
                  </a:cubicBezTo>
                  <a:cubicBezTo>
                    <a:pt x="158" y="11"/>
                    <a:pt x="170" y="14"/>
                    <a:pt x="178" y="18"/>
                  </a:cubicBezTo>
                  <a:cubicBezTo>
                    <a:pt x="197" y="27"/>
                    <a:pt x="209" y="57"/>
                    <a:pt x="195" y="74"/>
                  </a:cubicBezTo>
                  <a:cubicBezTo>
                    <a:pt x="193" y="77"/>
                    <a:pt x="191" y="79"/>
                    <a:pt x="189" y="81"/>
                  </a:cubicBezTo>
                  <a:cubicBezTo>
                    <a:pt x="186" y="85"/>
                    <a:pt x="188" y="85"/>
                    <a:pt x="190" y="86"/>
                  </a:cubicBezTo>
                  <a:cubicBezTo>
                    <a:pt x="193" y="88"/>
                    <a:pt x="196" y="90"/>
                    <a:pt x="197" y="93"/>
                  </a:cubicBezTo>
                  <a:cubicBezTo>
                    <a:pt x="200" y="99"/>
                    <a:pt x="200" y="105"/>
                    <a:pt x="198" y="111"/>
                  </a:cubicBezTo>
                  <a:cubicBezTo>
                    <a:pt x="194" y="121"/>
                    <a:pt x="182" y="131"/>
                    <a:pt x="171" y="124"/>
                  </a:cubicBezTo>
                  <a:cubicBezTo>
                    <a:pt x="170" y="124"/>
                    <a:pt x="171" y="122"/>
                    <a:pt x="172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136651" y="2922588"/>
              <a:ext cx="2546350" cy="2311400"/>
            </a:xfrm>
            <a:custGeom>
              <a:avLst/>
              <a:gdLst>
                <a:gd name="T0" fmla="*/ 12 w 128"/>
                <a:gd name="T1" fmla="*/ 1 h 116"/>
                <a:gd name="T2" fmla="*/ 12 w 128"/>
                <a:gd name="T3" fmla="*/ 31 h 116"/>
                <a:gd name="T4" fmla="*/ 29 w 128"/>
                <a:gd name="T5" fmla="*/ 38 h 116"/>
                <a:gd name="T6" fmla="*/ 49 w 128"/>
                <a:gd name="T7" fmla="*/ 42 h 116"/>
                <a:gd name="T8" fmla="*/ 49 w 128"/>
                <a:gd name="T9" fmla="*/ 43 h 116"/>
                <a:gd name="T10" fmla="*/ 63 w 128"/>
                <a:gd name="T11" fmla="*/ 53 h 116"/>
                <a:gd name="T12" fmla="*/ 72 w 128"/>
                <a:gd name="T13" fmla="*/ 58 h 116"/>
                <a:gd name="T14" fmla="*/ 85 w 128"/>
                <a:gd name="T15" fmla="*/ 62 h 116"/>
                <a:gd name="T16" fmla="*/ 106 w 128"/>
                <a:gd name="T17" fmla="*/ 69 h 116"/>
                <a:gd name="T18" fmla="*/ 124 w 128"/>
                <a:gd name="T19" fmla="*/ 61 h 116"/>
                <a:gd name="T20" fmla="*/ 125 w 128"/>
                <a:gd name="T21" fmla="*/ 61 h 116"/>
                <a:gd name="T22" fmla="*/ 113 w 128"/>
                <a:gd name="T23" fmla="*/ 89 h 116"/>
                <a:gd name="T24" fmla="*/ 101 w 128"/>
                <a:gd name="T25" fmla="*/ 98 h 116"/>
                <a:gd name="T26" fmla="*/ 92 w 128"/>
                <a:gd name="T27" fmla="*/ 102 h 116"/>
                <a:gd name="T28" fmla="*/ 89 w 128"/>
                <a:gd name="T29" fmla="*/ 115 h 116"/>
                <a:gd name="T30" fmla="*/ 88 w 128"/>
                <a:gd name="T31" fmla="*/ 115 h 116"/>
                <a:gd name="T32" fmla="*/ 94 w 128"/>
                <a:gd name="T33" fmla="*/ 98 h 116"/>
                <a:gd name="T34" fmla="*/ 101 w 128"/>
                <a:gd name="T35" fmla="*/ 97 h 116"/>
                <a:gd name="T36" fmla="*/ 108 w 128"/>
                <a:gd name="T37" fmla="*/ 92 h 116"/>
                <a:gd name="T38" fmla="*/ 119 w 128"/>
                <a:gd name="T39" fmla="*/ 81 h 116"/>
                <a:gd name="T40" fmla="*/ 125 w 128"/>
                <a:gd name="T41" fmla="*/ 65 h 116"/>
                <a:gd name="T42" fmla="*/ 121 w 128"/>
                <a:gd name="T43" fmla="*/ 64 h 116"/>
                <a:gd name="T44" fmla="*/ 115 w 128"/>
                <a:gd name="T45" fmla="*/ 68 h 116"/>
                <a:gd name="T46" fmla="*/ 100 w 128"/>
                <a:gd name="T47" fmla="*/ 71 h 116"/>
                <a:gd name="T48" fmla="*/ 94 w 128"/>
                <a:gd name="T49" fmla="*/ 68 h 116"/>
                <a:gd name="T50" fmla="*/ 82 w 128"/>
                <a:gd name="T51" fmla="*/ 63 h 116"/>
                <a:gd name="T52" fmla="*/ 66 w 128"/>
                <a:gd name="T53" fmla="*/ 56 h 116"/>
                <a:gd name="T54" fmla="*/ 52 w 128"/>
                <a:gd name="T55" fmla="*/ 49 h 116"/>
                <a:gd name="T56" fmla="*/ 49 w 128"/>
                <a:gd name="T57" fmla="*/ 46 h 116"/>
                <a:gd name="T58" fmla="*/ 45 w 128"/>
                <a:gd name="T59" fmla="*/ 44 h 116"/>
                <a:gd name="T60" fmla="*/ 27 w 128"/>
                <a:gd name="T61" fmla="*/ 39 h 116"/>
                <a:gd name="T62" fmla="*/ 13 w 128"/>
                <a:gd name="T63" fmla="*/ 33 h 116"/>
                <a:gd name="T64" fmla="*/ 4 w 128"/>
                <a:gd name="T65" fmla="*/ 23 h 116"/>
                <a:gd name="T66" fmla="*/ 11 w 128"/>
                <a:gd name="T67" fmla="*/ 0 h 116"/>
                <a:gd name="T68" fmla="*/ 12 w 128"/>
                <a:gd name="T6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16">
                  <a:moveTo>
                    <a:pt x="12" y="1"/>
                  </a:moveTo>
                  <a:cubicBezTo>
                    <a:pt x="3" y="10"/>
                    <a:pt x="2" y="22"/>
                    <a:pt x="12" y="31"/>
                  </a:cubicBezTo>
                  <a:cubicBezTo>
                    <a:pt x="17" y="35"/>
                    <a:pt x="23" y="36"/>
                    <a:pt x="29" y="38"/>
                  </a:cubicBezTo>
                  <a:cubicBezTo>
                    <a:pt x="36" y="40"/>
                    <a:pt x="41" y="44"/>
                    <a:pt x="49" y="42"/>
                  </a:cubicBezTo>
                  <a:cubicBezTo>
                    <a:pt x="49" y="42"/>
                    <a:pt x="49" y="43"/>
                    <a:pt x="49" y="43"/>
                  </a:cubicBezTo>
                  <a:cubicBezTo>
                    <a:pt x="50" y="49"/>
                    <a:pt x="58" y="51"/>
                    <a:pt x="63" y="53"/>
                  </a:cubicBezTo>
                  <a:cubicBezTo>
                    <a:pt x="66" y="55"/>
                    <a:pt x="69" y="56"/>
                    <a:pt x="72" y="58"/>
                  </a:cubicBezTo>
                  <a:cubicBezTo>
                    <a:pt x="76" y="60"/>
                    <a:pt x="81" y="61"/>
                    <a:pt x="85" y="62"/>
                  </a:cubicBezTo>
                  <a:cubicBezTo>
                    <a:pt x="93" y="64"/>
                    <a:pt x="97" y="70"/>
                    <a:pt x="106" y="69"/>
                  </a:cubicBezTo>
                  <a:cubicBezTo>
                    <a:pt x="113" y="68"/>
                    <a:pt x="119" y="64"/>
                    <a:pt x="124" y="61"/>
                  </a:cubicBezTo>
                  <a:cubicBezTo>
                    <a:pt x="125" y="60"/>
                    <a:pt x="125" y="61"/>
                    <a:pt x="125" y="61"/>
                  </a:cubicBezTo>
                  <a:cubicBezTo>
                    <a:pt x="128" y="71"/>
                    <a:pt x="120" y="83"/>
                    <a:pt x="113" y="89"/>
                  </a:cubicBezTo>
                  <a:cubicBezTo>
                    <a:pt x="110" y="93"/>
                    <a:pt x="105" y="96"/>
                    <a:pt x="101" y="98"/>
                  </a:cubicBezTo>
                  <a:cubicBezTo>
                    <a:pt x="97" y="99"/>
                    <a:pt x="94" y="99"/>
                    <a:pt x="92" y="102"/>
                  </a:cubicBezTo>
                  <a:cubicBezTo>
                    <a:pt x="90" y="105"/>
                    <a:pt x="87" y="111"/>
                    <a:pt x="89" y="115"/>
                  </a:cubicBezTo>
                  <a:cubicBezTo>
                    <a:pt x="89" y="115"/>
                    <a:pt x="88" y="116"/>
                    <a:pt x="88" y="115"/>
                  </a:cubicBezTo>
                  <a:cubicBezTo>
                    <a:pt x="84" y="110"/>
                    <a:pt x="90" y="101"/>
                    <a:pt x="94" y="98"/>
                  </a:cubicBezTo>
                  <a:cubicBezTo>
                    <a:pt x="96" y="97"/>
                    <a:pt x="98" y="97"/>
                    <a:pt x="101" y="97"/>
                  </a:cubicBezTo>
                  <a:cubicBezTo>
                    <a:pt x="103" y="96"/>
                    <a:pt x="106" y="94"/>
                    <a:pt x="108" y="92"/>
                  </a:cubicBezTo>
                  <a:cubicBezTo>
                    <a:pt x="113" y="89"/>
                    <a:pt x="116" y="85"/>
                    <a:pt x="119" y="81"/>
                  </a:cubicBezTo>
                  <a:cubicBezTo>
                    <a:pt x="122" y="76"/>
                    <a:pt x="124" y="71"/>
                    <a:pt x="125" y="65"/>
                  </a:cubicBezTo>
                  <a:cubicBezTo>
                    <a:pt x="125" y="61"/>
                    <a:pt x="124" y="63"/>
                    <a:pt x="121" y="64"/>
                  </a:cubicBezTo>
                  <a:cubicBezTo>
                    <a:pt x="119" y="66"/>
                    <a:pt x="117" y="67"/>
                    <a:pt x="115" y="68"/>
                  </a:cubicBezTo>
                  <a:cubicBezTo>
                    <a:pt x="110" y="70"/>
                    <a:pt x="105" y="71"/>
                    <a:pt x="100" y="71"/>
                  </a:cubicBezTo>
                  <a:cubicBezTo>
                    <a:pt x="98" y="70"/>
                    <a:pt x="96" y="69"/>
                    <a:pt x="94" y="68"/>
                  </a:cubicBezTo>
                  <a:cubicBezTo>
                    <a:pt x="90" y="65"/>
                    <a:pt x="86" y="64"/>
                    <a:pt x="82" y="63"/>
                  </a:cubicBezTo>
                  <a:cubicBezTo>
                    <a:pt x="76" y="61"/>
                    <a:pt x="71" y="59"/>
                    <a:pt x="66" y="56"/>
                  </a:cubicBezTo>
                  <a:cubicBezTo>
                    <a:pt x="61" y="54"/>
                    <a:pt x="56" y="52"/>
                    <a:pt x="52" y="49"/>
                  </a:cubicBezTo>
                  <a:cubicBezTo>
                    <a:pt x="51" y="49"/>
                    <a:pt x="49" y="47"/>
                    <a:pt x="49" y="46"/>
                  </a:cubicBezTo>
                  <a:cubicBezTo>
                    <a:pt x="48" y="44"/>
                    <a:pt x="48" y="44"/>
                    <a:pt x="45" y="44"/>
                  </a:cubicBezTo>
                  <a:cubicBezTo>
                    <a:pt x="39" y="44"/>
                    <a:pt x="33" y="40"/>
                    <a:pt x="27" y="39"/>
                  </a:cubicBezTo>
                  <a:cubicBezTo>
                    <a:pt x="22" y="37"/>
                    <a:pt x="18" y="37"/>
                    <a:pt x="13" y="33"/>
                  </a:cubicBezTo>
                  <a:cubicBezTo>
                    <a:pt x="9" y="31"/>
                    <a:pt x="6" y="27"/>
                    <a:pt x="4" y="23"/>
                  </a:cubicBezTo>
                  <a:cubicBezTo>
                    <a:pt x="0" y="15"/>
                    <a:pt x="5" y="6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060825" y="3898900"/>
              <a:ext cx="995362" cy="379413"/>
            </a:xfrm>
            <a:custGeom>
              <a:avLst/>
              <a:gdLst>
                <a:gd name="T0" fmla="*/ 1 w 50"/>
                <a:gd name="T1" fmla="*/ 17 h 19"/>
                <a:gd name="T2" fmla="*/ 18 w 50"/>
                <a:gd name="T3" fmla="*/ 14 h 19"/>
                <a:gd name="T4" fmla="*/ 26 w 50"/>
                <a:gd name="T5" fmla="*/ 8 h 19"/>
                <a:gd name="T6" fmla="*/ 33 w 50"/>
                <a:gd name="T7" fmla="*/ 10 h 19"/>
                <a:gd name="T8" fmla="*/ 49 w 50"/>
                <a:gd name="T9" fmla="*/ 1 h 19"/>
                <a:gd name="T10" fmla="*/ 50 w 50"/>
                <a:gd name="T11" fmla="*/ 1 h 19"/>
                <a:gd name="T12" fmla="*/ 43 w 50"/>
                <a:gd name="T13" fmla="*/ 11 h 19"/>
                <a:gd name="T14" fmla="*/ 31 w 50"/>
                <a:gd name="T15" fmla="*/ 10 h 19"/>
                <a:gd name="T16" fmla="*/ 17 w 50"/>
                <a:gd name="T17" fmla="*/ 16 h 19"/>
                <a:gd name="T18" fmla="*/ 1 w 50"/>
                <a:gd name="T19" fmla="*/ 18 h 19"/>
                <a:gd name="T20" fmla="*/ 1 w 50"/>
                <a:gd name="T2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9">
                  <a:moveTo>
                    <a:pt x="1" y="17"/>
                  </a:moveTo>
                  <a:cubicBezTo>
                    <a:pt x="7" y="17"/>
                    <a:pt x="13" y="18"/>
                    <a:pt x="18" y="14"/>
                  </a:cubicBezTo>
                  <a:cubicBezTo>
                    <a:pt x="21" y="12"/>
                    <a:pt x="23" y="9"/>
                    <a:pt x="26" y="8"/>
                  </a:cubicBezTo>
                  <a:cubicBezTo>
                    <a:pt x="28" y="7"/>
                    <a:pt x="31" y="9"/>
                    <a:pt x="33" y="10"/>
                  </a:cubicBezTo>
                  <a:cubicBezTo>
                    <a:pt x="40" y="14"/>
                    <a:pt x="48" y="9"/>
                    <a:pt x="49" y="1"/>
                  </a:cubicBezTo>
                  <a:cubicBezTo>
                    <a:pt x="49" y="0"/>
                    <a:pt x="50" y="1"/>
                    <a:pt x="50" y="1"/>
                  </a:cubicBezTo>
                  <a:cubicBezTo>
                    <a:pt x="50" y="6"/>
                    <a:pt x="47" y="9"/>
                    <a:pt x="43" y="11"/>
                  </a:cubicBezTo>
                  <a:cubicBezTo>
                    <a:pt x="39" y="14"/>
                    <a:pt x="35" y="13"/>
                    <a:pt x="31" y="10"/>
                  </a:cubicBezTo>
                  <a:cubicBezTo>
                    <a:pt x="25" y="7"/>
                    <a:pt x="21" y="13"/>
                    <a:pt x="17" y="16"/>
                  </a:cubicBezTo>
                  <a:cubicBezTo>
                    <a:pt x="13" y="19"/>
                    <a:pt x="6" y="19"/>
                    <a:pt x="1" y="18"/>
                  </a:cubicBezTo>
                  <a:cubicBezTo>
                    <a:pt x="0" y="18"/>
                    <a:pt x="0" y="17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902075" y="1866900"/>
              <a:ext cx="358775" cy="279400"/>
            </a:xfrm>
            <a:custGeom>
              <a:avLst/>
              <a:gdLst>
                <a:gd name="T0" fmla="*/ 12 w 18"/>
                <a:gd name="T1" fmla="*/ 4 h 14"/>
                <a:gd name="T2" fmla="*/ 2 w 18"/>
                <a:gd name="T3" fmla="*/ 13 h 14"/>
                <a:gd name="T4" fmla="*/ 0 w 18"/>
                <a:gd name="T5" fmla="*/ 12 h 14"/>
                <a:gd name="T6" fmla="*/ 17 w 18"/>
                <a:gd name="T7" fmla="*/ 0 h 14"/>
                <a:gd name="T8" fmla="*/ 17 w 18"/>
                <a:gd name="T9" fmla="*/ 1 h 14"/>
                <a:gd name="T10" fmla="*/ 2 w 18"/>
                <a:gd name="T11" fmla="*/ 13 h 14"/>
                <a:gd name="T12" fmla="*/ 0 w 18"/>
                <a:gd name="T13" fmla="*/ 12 h 14"/>
                <a:gd name="T14" fmla="*/ 11 w 18"/>
                <a:gd name="T15" fmla="*/ 2 h 14"/>
                <a:gd name="T16" fmla="*/ 12 w 18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12" y="4"/>
                  </a:moveTo>
                  <a:cubicBezTo>
                    <a:pt x="7" y="5"/>
                    <a:pt x="4" y="9"/>
                    <a:pt x="2" y="13"/>
                  </a:cubicBezTo>
                  <a:cubicBezTo>
                    <a:pt x="1" y="13"/>
                    <a:pt x="1" y="13"/>
                    <a:pt x="0" y="12"/>
                  </a:cubicBezTo>
                  <a:cubicBezTo>
                    <a:pt x="5" y="7"/>
                    <a:pt x="11" y="4"/>
                    <a:pt x="17" y="0"/>
                  </a:cubicBezTo>
                  <a:cubicBezTo>
                    <a:pt x="17" y="0"/>
                    <a:pt x="18" y="1"/>
                    <a:pt x="17" y="1"/>
                  </a:cubicBezTo>
                  <a:cubicBezTo>
                    <a:pt x="12" y="5"/>
                    <a:pt x="6" y="8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3" y="8"/>
                    <a:pt x="7" y="4"/>
                    <a:pt x="11" y="2"/>
                  </a:cubicBezTo>
                  <a:cubicBezTo>
                    <a:pt x="12" y="2"/>
                    <a:pt x="13" y="3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628900" y="4078288"/>
              <a:ext cx="58737" cy="79375"/>
            </a:xfrm>
            <a:custGeom>
              <a:avLst/>
              <a:gdLst>
                <a:gd name="T0" fmla="*/ 2 w 3"/>
                <a:gd name="T1" fmla="*/ 2 h 4"/>
                <a:gd name="T2" fmla="*/ 1 w 3"/>
                <a:gd name="T3" fmla="*/ 3 h 4"/>
                <a:gd name="T4" fmla="*/ 0 w 3"/>
                <a:gd name="T5" fmla="*/ 3 h 4"/>
                <a:gd name="T6" fmla="*/ 1 w 3"/>
                <a:gd name="T7" fmla="*/ 1 h 4"/>
                <a:gd name="T8" fmla="*/ 2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747963" y="4059238"/>
              <a:ext cx="39687" cy="39688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747963" y="4098925"/>
              <a:ext cx="79375" cy="119063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5 h 6"/>
                <a:gd name="T4" fmla="*/ 0 w 4"/>
                <a:gd name="T5" fmla="*/ 5 h 6"/>
                <a:gd name="T6" fmla="*/ 2 w 4"/>
                <a:gd name="T7" fmla="*/ 1 h 6"/>
                <a:gd name="T8" fmla="*/ 3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787650" y="4117975"/>
              <a:ext cx="100012" cy="100013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4 h 5"/>
                <a:gd name="T4" fmla="*/ 0 w 5"/>
                <a:gd name="T5" fmla="*/ 4 h 5"/>
                <a:gd name="T6" fmla="*/ 3 w 5"/>
                <a:gd name="T7" fmla="*/ 1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827338" y="4117975"/>
              <a:ext cx="100012" cy="120650"/>
            </a:xfrm>
            <a:custGeom>
              <a:avLst/>
              <a:gdLst>
                <a:gd name="T0" fmla="*/ 5 w 5"/>
                <a:gd name="T1" fmla="*/ 2 h 6"/>
                <a:gd name="T2" fmla="*/ 2 w 5"/>
                <a:gd name="T3" fmla="*/ 5 h 6"/>
                <a:gd name="T4" fmla="*/ 0 w 5"/>
                <a:gd name="T5" fmla="*/ 5 h 6"/>
                <a:gd name="T6" fmla="*/ 4 w 5"/>
                <a:gd name="T7" fmla="*/ 1 h 6"/>
                <a:gd name="T8" fmla="*/ 5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4" y="3"/>
                    <a:pt x="2" y="4"/>
                    <a:pt x="2" y="5"/>
                  </a:cubicBezTo>
                  <a:cubicBezTo>
                    <a:pt x="2" y="6"/>
                    <a:pt x="0" y="6"/>
                    <a:pt x="0" y="5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906713" y="4138613"/>
              <a:ext cx="100012" cy="119063"/>
            </a:xfrm>
            <a:custGeom>
              <a:avLst/>
              <a:gdLst>
                <a:gd name="T0" fmla="*/ 5 w 5"/>
                <a:gd name="T1" fmla="*/ 1 h 6"/>
                <a:gd name="T2" fmla="*/ 3 w 5"/>
                <a:gd name="T3" fmla="*/ 3 h 6"/>
                <a:gd name="T4" fmla="*/ 3 w 5"/>
                <a:gd name="T5" fmla="*/ 4 h 6"/>
                <a:gd name="T6" fmla="*/ 2 w 5"/>
                <a:gd name="T7" fmla="*/ 5 h 6"/>
                <a:gd name="T8" fmla="*/ 1 w 5"/>
                <a:gd name="T9" fmla="*/ 5 h 6"/>
                <a:gd name="T10" fmla="*/ 2 w 5"/>
                <a:gd name="T11" fmla="*/ 3 h 6"/>
                <a:gd name="T12" fmla="*/ 3 w 5"/>
                <a:gd name="T13" fmla="*/ 0 h 6"/>
                <a:gd name="T14" fmla="*/ 5 w 5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2" y="6"/>
                    <a:pt x="1" y="5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967038" y="4178300"/>
              <a:ext cx="79375" cy="100013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5 h 5"/>
                <a:gd name="T4" fmla="*/ 0 w 4"/>
                <a:gd name="T5" fmla="*/ 4 h 5"/>
                <a:gd name="T6" fmla="*/ 2 w 4"/>
                <a:gd name="T7" fmla="*/ 1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006725" y="4198938"/>
              <a:ext cx="100012" cy="98425"/>
            </a:xfrm>
            <a:custGeom>
              <a:avLst/>
              <a:gdLst>
                <a:gd name="T0" fmla="*/ 4 w 5"/>
                <a:gd name="T1" fmla="*/ 1 h 5"/>
                <a:gd name="T2" fmla="*/ 2 w 5"/>
                <a:gd name="T3" fmla="*/ 4 h 5"/>
                <a:gd name="T4" fmla="*/ 1 w 5"/>
                <a:gd name="T5" fmla="*/ 3 h 5"/>
                <a:gd name="T6" fmla="*/ 3 w 5"/>
                <a:gd name="T7" fmla="*/ 1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086100" y="4198938"/>
              <a:ext cx="119062" cy="119063"/>
            </a:xfrm>
            <a:custGeom>
              <a:avLst/>
              <a:gdLst>
                <a:gd name="T0" fmla="*/ 5 w 6"/>
                <a:gd name="T1" fmla="*/ 1 h 6"/>
                <a:gd name="T2" fmla="*/ 2 w 6"/>
                <a:gd name="T3" fmla="*/ 5 h 6"/>
                <a:gd name="T4" fmla="*/ 1 w 6"/>
                <a:gd name="T5" fmla="*/ 5 h 6"/>
                <a:gd name="T6" fmla="*/ 4 w 6"/>
                <a:gd name="T7" fmla="*/ 0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1" y="6"/>
                    <a:pt x="0" y="5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0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146425" y="4198938"/>
              <a:ext cx="158750" cy="158750"/>
            </a:xfrm>
            <a:custGeom>
              <a:avLst/>
              <a:gdLst>
                <a:gd name="T0" fmla="*/ 7 w 8"/>
                <a:gd name="T1" fmla="*/ 1 h 8"/>
                <a:gd name="T2" fmla="*/ 5 w 8"/>
                <a:gd name="T3" fmla="*/ 4 h 8"/>
                <a:gd name="T4" fmla="*/ 4 w 8"/>
                <a:gd name="T5" fmla="*/ 5 h 8"/>
                <a:gd name="T6" fmla="*/ 3 w 8"/>
                <a:gd name="T7" fmla="*/ 6 h 8"/>
                <a:gd name="T8" fmla="*/ 3 w 8"/>
                <a:gd name="T9" fmla="*/ 6 h 8"/>
                <a:gd name="T10" fmla="*/ 2 w 8"/>
                <a:gd name="T11" fmla="*/ 7 h 8"/>
                <a:gd name="T12" fmla="*/ 6 w 8"/>
                <a:gd name="T13" fmla="*/ 0 h 8"/>
                <a:gd name="T14" fmla="*/ 7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3" y="8"/>
                    <a:pt x="2" y="7"/>
                  </a:cubicBezTo>
                  <a:cubicBezTo>
                    <a:pt x="0" y="6"/>
                    <a:pt x="5" y="1"/>
                    <a:pt x="6" y="0"/>
                  </a:cubicBezTo>
                  <a:cubicBezTo>
                    <a:pt x="7" y="0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305175" y="4178300"/>
              <a:ext cx="79375" cy="119063"/>
            </a:xfrm>
            <a:custGeom>
              <a:avLst/>
              <a:gdLst>
                <a:gd name="T0" fmla="*/ 4 w 4"/>
                <a:gd name="T1" fmla="*/ 1 h 6"/>
                <a:gd name="T2" fmla="*/ 1 w 4"/>
                <a:gd name="T3" fmla="*/ 5 h 6"/>
                <a:gd name="T4" fmla="*/ 0 w 4"/>
                <a:gd name="T5" fmla="*/ 5 h 6"/>
                <a:gd name="T6" fmla="*/ 1 w 4"/>
                <a:gd name="T7" fmla="*/ 4 h 6"/>
                <a:gd name="T8" fmla="*/ 1 w 4"/>
                <a:gd name="T9" fmla="*/ 6 h 6"/>
                <a:gd name="T10" fmla="*/ 1 w 4"/>
                <a:gd name="T11" fmla="*/ 6 h 6"/>
                <a:gd name="T12" fmla="*/ 0 w 4"/>
                <a:gd name="T13" fmla="*/ 5 h 6"/>
                <a:gd name="T14" fmla="*/ 3 w 4"/>
                <a:gd name="T15" fmla="*/ 1 h 6"/>
                <a:gd name="T16" fmla="*/ 4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3" y="3"/>
                    <a:pt x="1" y="4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384550" y="4138613"/>
              <a:ext cx="100012" cy="139700"/>
            </a:xfrm>
            <a:custGeom>
              <a:avLst/>
              <a:gdLst>
                <a:gd name="T0" fmla="*/ 4 w 5"/>
                <a:gd name="T1" fmla="*/ 1 h 7"/>
                <a:gd name="T2" fmla="*/ 1 w 5"/>
                <a:gd name="T3" fmla="*/ 6 h 7"/>
                <a:gd name="T4" fmla="*/ 1 w 5"/>
                <a:gd name="T5" fmla="*/ 5 h 7"/>
                <a:gd name="T6" fmla="*/ 2 w 5"/>
                <a:gd name="T7" fmla="*/ 4 h 7"/>
                <a:gd name="T8" fmla="*/ 4 w 5"/>
                <a:gd name="T9" fmla="*/ 4 h 7"/>
                <a:gd name="T10" fmla="*/ 1 w 5"/>
                <a:gd name="T11" fmla="*/ 7 h 7"/>
                <a:gd name="T12" fmla="*/ 0 w 5"/>
                <a:gd name="T13" fmla="*/ 6 h 7"/>
                <a:gd name="T14" fmla="*/ 3 w 5"/>
                <a:gd name="T15" fmla="*/ 0 h 7"/>
                <a:gd name="T16" fmla="*/ 4 w 5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1"/>
                  </a:move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463925" y="4117975"/>
              <a:ext cx="100012" cy="139700"/>
            </a:xfrm>
            <a:custGeom>
              <a:avLst/>
              <a:gdLst>
                <a:gd name="T0" fmla="*/ 5 w 5"/>
                <a:gd name="T1" fmla="*/ 1 h 7"/>
                <a:gd name="T2" fmla="*/ 2 w 5"/>
                <a:gd name="T3" fmla="*/ 6 h 7"/>
                <a:gd name="T4" fmla="*/ 1 w 5"/>
                <a:gd name="T5" fmla="*/ 5 h 7"/>
                <a:gd name="T6" fmla="*/ 2 w 5"/>
                <a:gd name="T7" fmla="*/ 4 h 7"/>
                <a:gd name="T8" fmla="*/ 3 w 5"/>
                <a:gd name="T9" fmla="*/ 5 h 7"/>
                <a:gd name="T10" fmla="*/ 2 w 5"/>
                <a:gd name="T11" fmla="*/ 6 h 7"/>
                <a:gd name="T12" fmla="*/ 1 w 5"/>
                <a:gd name="T13" fmla="*/ 5 h 7"/>
                <a:gd name="T14" fmla="*/ 3 w 5"/>
                <a:gd name="T15" fmla="*/ 1 h 7"/>
                <a:gd name="T16" fmla="*/ 5 w 5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cubicBezTo>
                    <a:pt x="4" y="3"/>
                    <a:pt x="3" y="4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4" y="4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1" y="4"/>
                    <a:pt x="3" y="2"/>
                    <a:pt x="3" y="1"/>
                  </a:cubicBezTo>
                  <a:cubicBezTo>
                    <a:pt x="4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543300" y="4078288"/>
              <a:ext cx="100012" cy="139700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4 h 7"/>
                <a:gd name="T4" fmla="*/ 2 w 5"/>
                <a:gd name="T5" fmla="*/ 5 h 7"/>
                <a:gd name="T6" fmla="*/ 1 w 5"/>
                <a:gd name="T7" fmla="*/ 5 h 7"/>
                <a:gd name="T8" fmla="*/ 1 w 5"/>
                <a:gd name="T9" fmla="*/ 5 h 7"/>
                <a:gd name="T10" fmla="*/ 0 w 5"/>
                <a:gd name="T11" fmla="*/ 6 h 7"/>
                <a:gd name="T12" fmla="*/ 1 w 5"/>
                <a:gd name="T13" fmla="*/ 4 h 7"/>
                <a:gd name="T14" fmla="*/ 3 w 5"/>
                <a:gd name="T15" fmla="*/ 1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6"/>
                    <a:pt x="2" y="5"/>
                    <a:pt x="1" y="5"/>
                  </a:cubicBezTo>
                  <a:cubicBezTo>
                    <a:pt x="2" y="6"/>
                    <a:pt x="1" y="7"/>
                    <a:pt x="0" y="6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63938" y="4078288"/>
              <a:ext cx="179387" cy="179388"/>
            </a:xfrm>
            <a:custGeom>
              <a:avLst/>
              <a:gdLst>
                <a:gd name="T0" fmla="*/ 8 w 9"/>
                <a:gd name="T1" fmla="*/ 2 h 9"/>
                <a:gd name="T2" fmla="*/ 2 w 9"/>
                <a:gd name="T3" fmla="*/ 8 h 9"/>
                <a:gd name="T4" fmla="*/ 1 w 9"/>
                <a:gd name="T5" fmla="*/ 8 h 9"/>
                <a:gd name="T6" fmla="*/ 2 w 9"/>
                <a:gd name="T7" fmla="*/ 7 h 9"/>
                <a:gd name="T8" fmla="*/ 3 w 9"/>
                <a:gd name="T9" fmla="*/ 8 h 9"/>
                <a:gd name="T10" fmla="*/ 1 w 9"/>
                <a:gd name="T11" fmla="*/ 9 h 9"/>
                <a:gd name="T12" fmla="*/ 0 w 9"/>
                <a:gd name="T13" fmla="*/ 8 h 9"/>
                <a:gd name="T14" fmla="*/ 7 w 9"/>
                <a:gd name="T15" fmla="*/ 1 h 9"/>
                <a:gd name="T16" fmla="*/ 8 w 9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6" y="4"/>
                    <a:pt x="3" y="6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2" y="6"/>
                    <a:pt x="3" y="8"/>
                    <a:pt x="3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2" y="5"/>
                    <a:pt x="5" y="3"/>
                    <a:pt x="7" y="1"/>
                  </a:cubicBezTo>
                  <a:cubicBezTo>
                    <a:pt x="8" y="0"/>
                    <a:pt x="9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582988" y="4157663"/>
              <a:ext cx="179387" cy="179388"/>
            </a:xfrm>
            <a:custGeom>
              <a:avLst/>
              <a:gdLst>
                <a:gd name="T0" fmla="*/ 8 w 9"/>
                <a:gd name="T1" fmla="*/ 1 h 9"/>
                <a:gd name="T2" fmla="*/ 1 w 9"/>
                <a:gd name="T3" fmla="*/ 8 h 9"/>
                <a:gd name="T4" fmla="*/ 0 w 9"/>
                <a:gd name="T5" fmla="*/ 8 h 9"/>
                <a:gd name="T6" fmla="*/ 7 w 9"/>
                <a:gd name="T7" fmla="*/ 1 h 9"/>
                <a:gd name="T8" fmla="*/ 8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6" y="4"/>
                    <a:pt x="3" y="6"/>
                    <a:pt x="1" y="8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2" y="5"/>
                    <a:pt x="5" y="3"/>
                    <a:pt x="7" y="1"/>
                  </a:cubicBezTo>
                  <a:cubicBezTo>
                    <a:pt x="8" y="0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543300" y="4278313"/>
              <a:ext cx="200025" cy="139700"/>
            </a:xfrm>
            <a:custGeom>
              <a:avLst/>
              <a:gdLst>
                <a:gd name="T0" fmla="*/ 9 w 10"/>
                <a:gd name="T1" fmla="*/ 1 h 7"/>
                <a:gd name="T2" fmla="*/ 2 w 10"/>
                <a:gd name="T3" fmla="*/ 6 h 7"/>
                <a:gd name="T4" fmla="*/ 1 w 10"/>
                <a:gd name="T5" fmla="*/ 5 h 7"/>
                <a:gd name="T6" fmla="*/ 8 w 10"/>
                <a:gd name="T7" fmla="*/ 0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7" y="3"/>
                    <a:pt x="4" y="5"/>
                    <a:pt x="2" y="6"/>
                  </a:cubicBezTo>
                  <a:cubicBezTo>
                    <a:pt x="1" y="7"/>
                    <a:pt x="0" y="5"/>
                    <a:pt x="1" y="5"/>
                  </a:cubicBezTo>
                  <a:cubicBezTo>
                    <a:pt x="4" y="4"/>
                    <a:pt x="6" y="2"/>
                    <a:pt x="8" y="0"/>
                  </a:cubicBezTo>
                  <a:cubicBezTo>
                    <a:pt x="8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444875" y="4397375"/>
              <a:ext cx="238125" cy="119063"/>
            </a:xfrm>
            <a:custGeom>
              <a:avLst/>
              <a:gdLst>
                <a:gd name="T0" fmla="*/ 11 w 12"/>
                <a:gd name="T1" fmla="*/ 2 h 6"/>
                <a:gd name="T2" fmla="*/ 1 w 12"/>
                <a:gd name="T3" fmla="*/ 6 h 6"/>
                <a:gd name="T4" fmla="*/ 1 w 12"/>
                <a:gd name="T5" fmla="*/ 5 h 6"/>
                <a:gd name="T6" fmla="*/ 10 w 12"/>
                <a:gd name="T7" fmla="*/ 0 h 6"/>
                <a:gd name="T8" fmla="*/ 11 w 12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1" y="2"/>
                  </a:moveTo>
                  <a:cubicBezTo>
                    <a:pt x="8" y="3"/>
                    <a:pt x="5" y="5"/>
                    <a:pt x="1" y="6"/>
                  </a:cubicBezTo>
                  <a:cubicBezTo>
                    <a:pt x="1" y="6"/>
                    <a:pt x="0" y="5"/>
                    <a:pt x="1" y="5"/>
                  </a:cubicBezTo>
                  <a:cubicBezTo>
                    <a:pt x="4" y="3"/>
                    <a:pt x="7" y="2"/>
                    <a:pt x="10" y="0"/>
                  </a:cubicBezTo>
                  <a:cubicBezTo>
                    <a:pt x="11" y="0"/>
                    <a:pt x="12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384550" y="4476750"/>
              <a:ext cx="258762" cy="139700"/>
            </a:xfrm>
            <a:custGeom>
              <a:avLst/>
              <a:gdLst>
                <a:gd name="T0" fmla="*/ 12 w 13"/>
                <a:gd name="T1" fmla="*/ 2 h 7"/>
                <a:gd name="T2" fmla="*/ 1 w 13"/>
                <a:gd name="T3" fmla="*/ 7 h 7"/>
                <a:gd name="T4" fmla="*/ 1 w 13"/>
                <a:gd name="T5" fmla="*/ 6 h 7"/>
                <a:gd name="T6" fmla="*/ 12 w 13"/>
                <a:gd name="T7" fmla="*/ 1 h 7"/>
                <a:gd name="T8" fmla="*/ 12 w 1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2" y="2"/>
                  </a:moveTo>
                  <a:cubicBezTo>
                    <a:pt x="9" y="4"/>
                    <a:pt x="5" y="5"/>
                    <a:pt x="1" y="7"/>
                  </a:cubicBezTo>
                  <a:cubicBezTo>
                    <a:pt x="1" y="7"/>
                    <a:pt x="0" y="6"/>
                    <a:pt x="1" y="6"/>
                  </a:cubicBezTo>
                  <a:cubicBezTo>
                    <a:pt x="4" y="4"/>
                    <a:pt x="8" y="2"/>
                    <a:pt x="12" y="1"/>
                  </a:cubicBezTo>
                  <a:cubicBezTo>
                    <a:pt x="12" y="0"/>
                    <a:pt x="13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344863" y="4556125"/>
              <a:ext cx="298450" cy="120650"/>
            </a:xfrm>
            <a:custGeom>
              <a:avLst/>
              <a:gdLst>
                <a:gd name="T0" fmla="*/ 14 w 15"/>
                <a:gd name="T1" fmla="*/ 2 h 6"/>
                <a:gd name="T2" fmla="*/ 1 w 15"/>
                <a:gd name="T3" fmla="*/ 5 h 6"/>
                <a:gd name="T4" fmla="*/ 1 w 15"/>
                <a:gd name="T5" fmla="*/ 4 h 6"/>
                <a:gd name="T6" fmla="*/ 14 w 15"/>
                <a:gd name="T7" fmla="*/ 0 h 6"/>
                <a:gd name="T8" fmla="*/ 14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4" y="2"/>
                  </a:moveTo>
                  <a:cubicBezTo>
                    <a:pt x="10" y="2"/>
                    <a:pt x="6" y="5"/>
                    <a:pt x="1" y="5"/>
                  </a:cubicBezTo>
                  <a:cubicBezTo>
                    <a:pt x="1" y="6"/>
                    <a:pt x="0" y="4"/>
                    <a:pt x="1" y="4"/>
                  </a:cubicBezTo>
                  <a:cubicBezTo>
                    <a:pt x="6" y="4"/>
                    <a:pt x="9" y="1"/>
                    <a:pt x="14" y="0"/>
                  </a:cubicBezTo>
                  <a:cubicBezTo>
                    <a:pt x="15" y="0"/>
                    <a:pt x="15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305175" y="4656138"/>
              <a:ext cx="258762" cy="100013"/>
            </a:xfrm>
            <a:custGeom>
              <a:avLst/>
              <a:gdLst>
                <a:gd name="T0" fmla="*/ 13 w 13"/>
                <a:gd name="T1" fmla="*/ 2 h 5"/>
                <a:gd name="T2" fmla="*/ 7 w 13"/>
                <a:gd name="T3" fmla="*/ 3 h 5"/>
                <a:gd name="T4" fmla="*/ 4 w 13"/>
                <a:gd name="T5" fmla="*/ 4 h 5"/>
                <a:gd name="T6" fmla="*/ 2 w 13"/>
                <a:gd name="T7" fmla="*/ 4 h 5"/>
                <a:gd name="T8" fmla="*/ 2 w 13"/>
                <a:gd name="T9" fmla="*/ 4 h 5"/>
                <a:gd name="T10" fmla="*/ 0 w 13"/>
                <a:gd name="T11" fmla="*/ 4 h 5"/>
                <a:gd name="T12" fmla="*/ 2 w 13"/>
                <a:gd name="T13" fmla="*/ 3 h 5"/>
                <a:gd name="T14" fmla="*/ 6 w 13"/>
                <a:gd name="T15" fmla="*/ 2 h 5"/>
                <a:gd name="T16" fmla="*/ 12 w 13"/>
                <a:gd name="T17" fmla="*/ 0 h 5"/>
                <a:gd name="T18" fmla="*/ 13 w 1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1" y="2"/>
                    <a:pt x="9" y="3"/>
                    <a:pt x="7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4" y="2"/>
                    <a:pt x="6" y="2"/>
                  </a:cubicBezTo>
                  <a:cubicBezTo>
                    <a:pt x="8" y="1"/>
                    <a:pt x="10" y="1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3225800" y="4756150"/>
              <a:ext cx="317500" cy="119063"/>
            </a:xfrm>
            <a:custGeom>
              <a:avLst/>
              <a:gdLst>
                <a:gd name="T0" fmla="*/ 15 w 16"/>
                <a:gd name="T1" fmla="*/ 2 h 6"/>
                <a:gd name="T2" fmla="*/ 8 w 16"/>
                <a:gd name="T3" fmla="*/ 3 h 6"/>
                <a:gd name="T4" fmla="*/ 2 w 16"/>
                <a:gd name="T5" fmla="*/ 5 h 6"/>
                <a:gd name="T6" fmla="*/ 0 w 16"/>
                <a:gd name="T7" fmla="*/ 5 h 6"/>
                <a:gd name="T8" fmla="*/ 6 w 16"/>
                <a:gd name="T9" fmla="*/ 2 h 6"/>
                <a:gd name="T10" fmla="*/ 15 w 16"/>
                <a:gd name="T11" fmla="*/ 0 h 6"/>
                <a:gd name="T12" fmla="*/ 15 w 16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5" y="2"/>
                  </a:moveTo>
                  <a:cubicBezTo>
                    <a:pt x="13" y="2"/>
                    <a:pt x="10" y="2"/>
                    <a:pt x="8" y="3"/>
                  </a:cubicBezTo>
                  <a:cubicBezTo>
                    <a:pt x="7" y="3"/>
                    <a:pt x="2" y="4"/>
                    <a:pt x="2" y="5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1" y="3"/>
                    <a:pt x="5" y="2"/>
                    <a:pt x="6" y="2"/>
                  </a:cubicBezTo>
                  <a:cubicBezTo>
                    <a:pt x="9" y="1"/>
                    <a:pt x="12" y="1"/>
                    <a:pt x="15" y="0"/>
                  </a:cubicBezTo>
                  <a:cubicBezTo>
                    <a:pt x="15" y="0"/>
                    <a:pt x="16" y="1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3086100" y="4835525"/>
              <a:ext cx="358775" cy="79375"/>
            </a:xfrm>
            <a:custGeom>
              <a:avLst/>
              <a:gdLst>
                <a:gd name="T0" fmla="*/ 17 w 18"/>
                <a:gd name="T1" fmla="*/ 2 h 4"/>
                <a:gd name="T2" fmla="*/ 1 w 18"/>
                <a:gd name="T3" fmla="*/ 3 h 4"/>
                <a:gd name="T4" fmla="*/ 0 w 18"/>
                <a:gd name="T5" fmla="*/ 2 h 4"/>
                <a:gd name="T6" fmla="*/ 17 w 18"/>
                <a:gd name="T7" fmla="*/ 1 h 4"/>
                <a:gd name="T8" fmla="*/ 17 w 1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7" y="2"/>
                  </a:moveTo>
                  <a:cubicBezTo>
                    <a:pt x="12" y="3"/>
                    <a:pt x="6" y="1"/>
                    <a:pt x="1" y="3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6" y="0"/>
                    <a:pt x="12" y="1"/>
                    <a:pt x="17" y="1"/>
                  </a:cubicBezTo>
                  <a:cubicBezTo>
                    <a:pt x="18" y="1"/>
                    <a:pt x="18" y="2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06725" y="4935538"/>
              <a:ext cx="338137" cy="60325"/>
            </a:xfrm>
            <a:custGeom>
              <a:avLst/>
              <a:gdLst>
                <a:gd name="T0" fmla="*/ 16 w 17"/>
                <a:gd name="T1" fmla="*/ 2 h 3"/>
                <a:gd name="T2" fmla="*/ 8 w 17"/>
                <a:gd name="T3" fmla="*/ 3 h 3"/>
                <a:gd name="T4" fmla="*/ 0 w 17"/>
                <a:gd name="T5" fmla="*/ 1 h 3"/>
                <a:gd name="T6" fmla="*/ 0 w 17"/>
                <a:gd name="T7" fmla="*/ 0 h 3"/>
                <a:gd name="T8" fmla="*/ 8 w 17"/>
                <a:gd name="T9" fmla="*/ 1 h 3"/>
                <a:gd name="T10" fmla="*/ 16 w 17"/>
                <a:gd name="T11" fmla="*/ 1 h 3"/>
                <a:gd name="T12" fmla="*/ 16 w 17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6" y="2"/>
                  </a:moveTo>
                  <a:cubicBezTo>
                    <a:pt x="14" y="2"/>
                    <a:pt x="11" y="3"/>
                    <a:pt x="8" y="3"/>
                  </a:cubicBezTo>
                  <a:cubicBezTo>
                    <a:pt x="6" y="3"/>
                    <a:pt x="3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10" y="2"/>
                    <a:pt x="13" y="1"/>
                    <a:pt x="16" y="1"/>
                  </a:cubicBezTo>
                  <a:cubicBezTo>
                    <a:pt x="17" y="1"/>
                    <a:pt x="17" y="2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946400" y="4956175"/>
              <a:ext cx="358775" cy="98425"/>
            </a:xfrm>
            <a:custGeom>
              <a:avLst/>
              <a:gdLst>
                <a:gd name="T0" fmla="*/ 16 w 18"/>
                <a:gd name="T1" fmla="*/ 4 h 5"/>
                <a:gd name="T2" fmla="*/ 1 w 18"/>
                <a:gd name="T3" fmla="*/ 3 h 5"/>
                <a:gd name="T4" fmla="*/ 0 w 18"/>
                <a:gd name="T5" fmla="*/ 2 h 5"/>
                <a:gd name="T6" fmla="*/ 17 w 18"/>
                <a:gd name="T7" fmla="*/ 3 h 5"/>
                <a:gd name="T8" fmla="*/ 16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4"/>
                  </a:moveTo>
                  <a:cubicBezTo>
                    <a:pt x="12" y="4"/>
                    <a:pt x="6" y="2"/>
                    <a:pt x="1" y="3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5" y="0"/>
                    <a:pt x="11" y="2"/>
                    <a:pt x="17" y="3"/>
                  </a:cubicBezTo>
                  <a:cubicBezTo>
                    <a:pt x="18" y="3"/>
                    <a:pt x="17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906713" y="5075238"/>
              <a:ext cx="239712" cy="5873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2 h 3"/>
                <a:gd name="T4" fmla="*/ 1 w 12"/>
                <a:gd name="T5" fmla="*/ 1 h 3"/>
                <a:gd name="T6" fmla="*/ 1 w 12"/>
                <a:gd name="T7" fmla="*/ 1 h 3"/>
                <a:gd name="T8" fmla="*/ 0 w 12"/>
                <a:gd name="T9" fmla="*/ 2 h 3"/>
                <a:gd name="T10" fmla="*/ 0 w 12"/>
                <a:gd name="T11" fmla="*/ 1 h 3"/>
                <a:gd name="T12" fmla="*/ 1 w 12"/>
                <a:gd name="T13" fmla="*/ 0 h 3"/>
                <a:gd name="T14" fmla="*/ 12 w 12"/>
                <a:gd name="T15" fmla="*/ 2 h 3"/>
                <a:gd name="T16" fmla="*/ 11 w 12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8" y="3"/>
                    <a:pt x="4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1"/>
                    <a:pt x="8" y="2"/>
                    <a:pt x="12" y="2"/>
                  </a:cubicBezTo>
                  <a:cubicBezTo>
                    <a:pt x="12" y="2"/>
                    <a:pt x="12" y="3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847975" y="5154613"/>
              <a:ext cx="198437" cy="39688"/>
            </a:xfrm>
            <a:custGeom>
              <a:avLst/>
              <a:gdLst>
                <a:gd name="T0" fmla="*/ 9 w 10"/>
                <a:gd name="T1" fmla="*/ 2 h 2"/>
                <a:gd name="T2" fmla="*/ 1 w 10"/>
                <a:gd name="T3" fmla="*/ 2 h 2"/>
                <a:gd name="T4" fmla="*/ 1 w 10"/>
                <a:gd name="T5" fmla="*/ 0 h 2"/>
                <a:gd name="T6" fmla="*/ 9 w 10"/>
                <a:gd name="T7" fmla="*/ 1 h 2"/>
                <a:gd name="T8" fmla="*/ 9 w 1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9" y="2"/>
                  </a:moveTo>
                  <a:cubicBezTo>
                    <a:pt x="6" y="2"/>
                    <a:pt x="3" y="2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10" y="1"/>
                    <a:pt x="10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260850" y="4138613"/>
              <a:ext cx="98425" cy="139700"/>
            </a:xfrm>
            <a:custGeom>
              <a:avLst/>
              <a:gdLst>
                <a:gd name="T0" fmla="*/ 4 w 5"/>
                <a:gd name="T1" fmla="*/ 2 h 7"/>
                <a:gd name="T2" fmla="*/ 1 w 5"/>
                <a:gd name="T3" fmla="*/ 6 h 7"/>
                <a:gd name="T4" fmla="*/ 0 w 5"/>
                <a:gd name="T5" fmla="*/ 6 h 7"/>
                <a:gd name="T6" fmla="*/ 3 w 5"/>
                <a:gd name="T7" fmla="*/ 1 h 7"/>
                <a:gd name="T8" fmla="*/ 4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1" y="4"/>
                    <a:pt x="1" y="6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3" y="0"/>
                    <a:pt x="5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4179888" y="4157663"/>
              <a:ext cx="100012" cy="100013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5 h 5"/>
                <a:gd name="T4" fmla="*/ 0 w 5"/>
                <a:gd name="T5" fmla="*/ 4 h 5"/>
                <a:gd name="T6" fmla="*/ 3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100513" y="4138613"/>
              <a:ext cx="100012" cy="100013"/>
            </a:xfrm>
            <a:custGeom>
              <a:avLst/>
              <a:gdLst>
                <a:gd name="T0" fmla="*/ 4 w 5"/>
                <a:gd name="T1" fmla="*/ 2 h 5"/>
                <a:gd name="T2" fmla="*/ 2 w 5"/>
                <a:gd name="T3" fmla="*/ 4 h 5"/>
                <a:gd name="T4" fmla="*/ 0 w 5"/>
                <a:gd name="T5" fmla="*/ 4 h 5"/>
                <a:gd name="T6" fmla="*/ 3 w 5"/>
                <a:gd name="T7" fmla="*/ 1 h 5"/>
                <a:gd name="T8" fmla="*/ 4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0"/>
                    <a:pt x="5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041775" y="4138613"/>
              <a:ext cx="98425" cy="100013"/>
            </a:xfrm>
            <a:custGeom>
              <a:avLst/>
              <a:gdLst>
                <a:gd name="T0" fmla="*/ 4 w 5"/>
                <a:gd name="T1" fmla="*/ 1 h 5"/>
                <a:gd name="T2" fmla="*/ 2 w 5"/>
                <a:gd name="T3" fmla="*/ 4 h 5"/>
                <a:gd name="T4" fmla="*/ 1 w 5"/>
                <a:gd name="T5" fmla="*/ 4 h 5"/>
                <a:gd name="T6" fmla="*/ 3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3902075" y="1985963"/>
              <a:ext cx="238125" cy="179388"/>
            </a:xfrm>
            <a:custGeom>
              <a:avLst/>
              <a:gdLst>
                <a:gd name="T0" fmla="*/ 12 w 12"/>
                <a:gd name="T1" fmla="*/ 2 h 9"/>
                <a:gd name="T2" fmla="*/ 1 w 12"/>
                <a:gd name="T3" fmla="*/ 8 h 9"/>
                <a:gd name="T4" fmla="*/ 1 w 12"/>
                <a:gd name="T5" fmla="*/ 7 h 9"/>
                <a:gd name="T6" fmla="*/ 11 w 12"/>
                <a:gd name="T7" fmla="*/ 1 h 9"/>
                <a:gd name="T8" fmla="*/ 12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cubicBezTo>
                    <a:pt x="9" y="4"/>
                    <a:pt x="6" y="9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5" y="8"/>
                    <a:pt x="8" y="3"/>
                    <a:pt x="11" y="1"/>
                  </a:cubicBezTo>
                  <a:cubicBezTo>
                    <a:pt x="12" y="0"/>
                    <a:pt x="12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962400" y="2065338"/>
              <a:ext cx="138112" cy="120650"/>
            </a:xfrm>
            <a:custGeom>
              <a:avLst/>
              <a:gdLst>
                <a:gd name="T0" fmla="*/ 7 w 7"/>
                <a:gd name="T1" fmla="*/ 2 h 6"/>
                <a:gd name="T2" fmla="*/ 4 w 7"/>
                <a:gd name="T3" fmla="*/ 5 h 6"/>
                <a:gd name="T4" fmla="*/ 3 w 7"/>
                <a:gd name="T5" fmla="*/ 6 h 6"/>
                <a:gd name="T6" fmla="*/ 1 w 7"/>
                <a:gd name="T7" fmla="*/ 6 h 6"/>
                <a:gd name="T8" fmla="*/ 0 w 7"/>
                <a:gd name="T9" fmla="*/ 5 h 6"/>
                <a:gd name="T10" fmla="*/ 1 w 7"/>
                <a:gd name="T11" fmla="*/ 4 h 6"/>
                <a:gd name="T12" fmla="*/ 2 w 7"/>
                <a:gd name="T13" fmla="*/ 4 h 6"/>
                <a:gd name="T14" fmla="*/ 6 w 7"/>
                <a:gd name="T15" fmla="*/ 1 h 6"/>
                <a:gd name="T16" fmla="*/ 7 w 7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6"/>
                    <a:pt x="2" y="5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2"/>
                    <a:pt x="6" y="1"/>
                  </a:cubicBezTo>
                  <a:cubicBezTo>
                    <a:pt x="6" y="0"/>
                    <a:pt x="7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962400" y="2205038"/>
              <a:ext cx="98425" cy="6032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4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2"/>
                    <a:pt x="3" y="2"/>
                    <a:pt x="2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5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678363" y="3978275"/>
              <a:ext cx="79375" cy="120650"/>
            </a:xfrm>
            <a:custGeom>
              <a:avLst/>
              <a:gdLst>
                <a:gd name="T0" fmla="*/ 0 w 4"/>
                <a:gd name="T1" fmla="*/ 5 h 6"/>
                <a:gd name="T2" fmla="*/ 2 w 4"/>
                <a:gd name="T3" fmla="*/ 1 h 6"/>
                <a:gd name="T4" fmla="*/ 3 w 4"/>
                <a:gd name="T5" fmla="*/ 2 h 6"/>
                <a:gd name="T6" fmla="*/ 1 w 4"/>
                <a:gd name="T7" fmla="*/ 5 h 6"/>
                <a:gd name="T8" fmla="*/ 0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2" y="0"/>
                    <a:pt x="4" y="1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6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4718050" y="4019550"/>
              <a:ext cx="100012" cy="98425"/>
            </a:xfrm>
            <a:custGeom>
              <a:avLst/>
              <a:gdLst>
                <a:gd name="T0" fmla="*/ 0 w 5"/>
                <a:gd name="T1" fmla="*/ 4 h 5"/>
                <a:gd name="T2" fmla="*/ 3 w 5"/>
                <a:gd name="T3" fmla="*/ 0 h 5"/>
                <a:gd name="T4" fmla="*/ 4 w 5"/>
                <a:gd name="T5" fmla="*/ 1 h 5"/>
                <a:gd name="T6" fmla="*/ 2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4" y="0"/>
                    <a:pt x="5" y="1"/>
                    <a:pt x="4" y="1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4818063" y="4038600"/>
              <a:ext cx="79375" cy="119063"/>
            </a:xfrm>
            <a:custGeom>
              <a:avLst/>
              <a:gdLst>
                <a:gd name="T0" fmla="*/ 0 w 4"/>
                <a:gd name="T1" fmla="*/ 4 h 6"/>
                <a:gd name="T2" fmla="*/ 2 w 4"/>
                <a:gd name="T3" fmla="*/ 1 h 6"/>
                <a:gd name="T4" fmla="*/ 4 w 4"/>
                <a:gd name="T5" fmla="*/ 1 h 6"/>
                <a:gd name="T6" fmla="*/ 2 w 4"/>
                <a:gd name="T7" fmla="*/ 5 h 6"/>
                <a:gd name="T8" fmla="*/ 0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776788" y="4019550"/>
              <a:ext cx="41275" cy="98425"/>
            </a:xfrm>
            <a:custGeom>
              <a:avLst/>
              <a:gdLst>
                <a:gd name="T0" fmla="*/ 0 w 2"/>
                <a:gd name="T1" fmla="*/ 4 h 5"/>
                <a:gd name="T2" fmla="*/ 0 w 2"/>
                <a:gd name="T3" fmla="*/ 1 h 5"/>
                <a:gd name="T4" fmla="*/ 2 w 2"/>
                <a:gd name="T5" fmla="*/ 1 h 5"/>
                <a:gd name="T6" fmla="*/ 1 w 2"/>
                <a:gd name="T7" fmla="*/ 4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1787910" y="2419898"/>
            <a:ext cx="361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0057A6"/>
                </a:solidFill>
                <a:latin typeface="华文隶书" pitchFamily="2" charset="-122"/>
                <a:ea typeface="华文隶书" pitchFamily="2" charset="-122"/>
              </a:rPr>
              <a:t>contents</a:t>
            </a:r>
            <a:endParaRPr lang="zh-CN" altLang="en-US" sz="6600" b="1" dirty="0">
              <a:solidFill>
                <a:srgbClr val="0057A6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90" name="Group 44"/>
          <p:cNvGrpSpPr/>
          <p:nvPr/>
        </p:nvGrpSpPr>
        <p:grpSpPr>
          <a:xfrm>
            <a:off x="6852090" y="971741"/>
            <a:ext cx="657509" cy="738492"/>
            <a:chOff x="0" y="0"/>
            <a:chExt cx="807366" cy="906807"/>
          </a:xfrm>
        </p:grpSpPr>
        <p:sp>
          <p:nvSpPr>
            <p:cNvPr id="91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3" name="Group 44"/>
          <p:cNvGrpSpPr/>
          <p:nvPr/>
        </p:nvGrpSpPr>
        <p:grpSpPr>
          <a:xfrm>
            <a:off x="6852090" y="2351841"/>
            <a:ext cx="657509" cy="738492"/>
            <a:chOff x="0" y="0"/>
            <a:chExt cx="807366" cy="906807"/>
          </a:xfrm>
        </p:grpSpPr>
        <p:sp>
          <p:nvSpPr>
            <p:cNvPr id="9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5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02" name="Group 44"/>
          <p:cNvGrpSpPr/>
          <p:nvPr/>
        </p:nvGrpSpPr>
        <p:grpSpPr>
          <a:xfrm>
            <a:off x="6852090" y="3696830"/>
            <a:ext cx="657509" cy="738492"/>
            <a:chOff x="0" y="0"/>
            <a:chExt cx="807366" cy="906807"/>
          </a:xfrm>
        </p:grpSpPr>
        <p:sp>
          <p:nvSpPr>
            <p:cNvPr id="103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4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05" name="Group 44"/>
          <p:cNvGrpSpPr/>
          <p:nvPr/>
        </p:nvGrpSpPr>
        <p:grpSpPr>
          <a:xfrm>
            <a:off x="6852090" y="5076930"/>
            <a:ext cx="657509" cy="738492"/>
            <a:chOff x="0" y="0"/>
            <a:chExt cx="807366" cy="906807"/>
          </a:xfrm>
        </p:grpSpPr>
        <p:sp>
          <p:nvSpPr>
            <p:cNvPr id="10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7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0057A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8" name="文本框 107"/>
          <p:cNvSpPr txBox="1"/>
          <p:nvPr/>
        </p:nvSpPr>
        <p:spPr>
          <a:xfrm flipH="1">
            <a:off x="7581644" y="1189854"/>
            <a:ext cx="481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THE FIRST SECTION</a:t>
            </a:r>
          </a:p>
        </p:txBody>
      </p:sp>
      <p:sp>
        <p:nvSpPr>
          <p:cNvPr id="109" name="文本框 108"/>
          <p:cNvSpPr txBox="1"/>
          <p:nvPr/>
        </p:nvSpPr>
        <p:spPr>
          <a:xfrm flipH="1">
            <a:off x="7581643" y="2595652"/>
            <a:ext cx="481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THE SECOND PART</a:t>
            </a:r>
          </a:p>
        </p:txBody>
      </p:sp>
      <p:sp>
        <p:nvSpPr>
          <p:cNvPr id="111" name="文本框 110"/>
          <p:cNvSpPr txBox="1"/>
          <p:nvPr/>
        </p:nvSpPr>
        <p:spPr>
          <a:xfrm flipH="1">
            <a:off x="7581643" y="3875148"/>
            <a:ext cx="481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PART III</a:t>
            </a:r>
          </a:p>
        </p:txBody>
      </p:sp>
      <p:sp>
        <p:nvSpPr>
          <p:cNvPr id="112" name="文本框 111"/>
          <p:cNvSpPr txBox="1"/>
          <p:nvPr/>
        </p:nvSpPr>
        <p:spPr>
          <a:xfrm flipH="1">
            <a:off x="7581642" y="5280946"/>
            <a:ext cx="481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PART 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8" grpId="0"/>
      <p:bldP spid="109" grpId="0"/>
      <p:bldP spid="111" grpId="0"/>
      <p:bldP spid="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34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60" y="2989312"/>
            <a:ext cx="3264885" cy="2176590"/>
          </a:xfrm>
          <a:prstGeom prst="rect">
            <a:avLst/>
          </a:prstGeom>
        </p:spPr>
      </p:pic>
      <p:sp>
        <p:nvSpPr>
          <p:cNvPr id="6" name="Freeform 56"/>
          <p:cNvSpPr/>
          <p:nvPr/>
        </p:nvSpPr>
        <p:spPr bwMode="auto">
          <a:xfrm>
            <a:off x="1395867" y="2521857"/>
            <a:ext cx="4398962" cy="3111500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3257185">
            <a:off x="5433872" y="2603331"/>
            <a:ext cx="1175488" cy="1843143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rgbClr val="0057A6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86"/>
          <p:cNvSpPr>
            <a:spLocks noEditPoints="1"/>
          </p:cNvSpPr>
          <p:nvPr/>
        </p:nvSpPr>
        <p:spPr bwMode="auto">
          <a:xfrm>
            <a:off x="4406938" y="3156857"/>
            <a:ext cx="727987" cy="736090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0057A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2832358" y="3892947"/>
            <a:ext cx="762990" cy="831438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0057A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3257185">
            <a:off x="3790304" y="3506146"/>
            <a:ext cx="2645495" cy="2436479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rgbClr val="0057A6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文本框 1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7499771" y="289396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7499771" y="48892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02" y="3113137"/>
            <a:ext cx="5750159" cy="638264"/>
          </a:xfrm>
          <a:prstGeom prst="rect">
            <a:avLst/>
          </a:prstGeom>
        </p:spPr>
      </p:pic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5599169" y="4123272"/>
            <a:ext cx="3897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Part 4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31495" y="1817170"/>
            <a:ext cx="3991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057A6"/>
                </a:solidFill>
                <a:latin typeface="Agency FB" pitchFamily="34" charset="0"/>
                <a:ea typeface="微软雅黑" pitchFamily="34" charset="-122"/>
              </a:rPr>
              <a:t>PART 04</a:t>
            </a:r>
            <a:endParaRPr lang="zh-CN" altLang="en-US" sz="8000" b="1" dirty="0">
              <a:solidFill>
                <a:srgbClr val="0057A6"/>
              </a:solidFill>
              <a:latin typeface="Agency FB" pitchFamily="34" charset="0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44576" y="2560638"/>
            <a:ext cx="2849562" cy="2079625"/>
            <a:chOff x="1044576" y="2560638"/>
            <a:chExt cx="2849562" cy="2079625"/>
          </a:xfrm>
        </p:grpSpPr>
        <p:sp>
          <p:nvSpPr>
            <p:cNvPr id="6" name="Freeform 5"/>
            <p:cNvSpPr/>
            <p:nvPr/>
          </p:nvSpPr>
          <p:spPr bwMode="auto">
            <a:xfrm>
              <a:off x="1779588" y="4205288"/>
              <a:ext cx="31750" cy="341313"/>
            </a:xfrm>
            <a:custGeom>
              <a:avLst/>
              <a:gdLst>
                <a:gd name="T0" fmla="*/ 1 w 1"/>
                <a:gd name="T1" fmla="*/ 1 h 11"/>
                <a:gd name="T2" fmla="*/ 0 w 1"/>
                <a:gd name="T3" fmla="*/ 1 h 11"/>
                <a:gd name="T4" fmla="*/ 0 w 1"/>
                <a:gd name="T5" fmla="*/ 10 h 11"/>
                <a:gd name="T6" fmla="*/ 1 w 1"/>
                <a:gd name="T7" fmla="*/ 10 h 11"/>
                <a:gd name="T8" fmla="*/ 1 w 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7"/>
                    <a:pt x="1" y="4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963738" y="4237038"/>
              <a:ext cx="0" cy="309563"/>
            </a:xfrm>
            <a:custGeom>
              <a:avLst/>
              <a:gdLst>
                <a:gd name="T0" fmla="*/ 1 h 10"/>
                <a:gd name="T1" fmla="*/ 1 h 10"/>
                <a:gd name="T2" fmla="*/ 9 h 10"/>
                <a:gd name="T3" fmla="*/ 9 h 10"/>
                <a:gd name="T4" fmla="*/ 1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6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7888" y="4329113"/>
              <a:ext cx="30162" cy="936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852738" y="2840038"/>
              <a:ext cx="1041400" cy="1303338"/>
            </a:xfrm>
            <a:custGeom>
              <a:avLst/>
              <a:gdLst>
                <a:gd name="T0" fmla="*/ 33 w 34"/>
                <a:gd name="T1" fmla="*/ 14 h 42"/>
                <a:gd name="T2" fmla="*/ 30 w 34"/>
                <a:gd name="T3" fmla="*/ 3 h 42"/>
                <a:gd name="T4" fmla="*/ 26 w 34"/>
                <a:gd name="T5" fmla="*/ 0 h 42"/>
                <a:gd name="T6" fmla="*/ 6 w 34"/>
                <a:gd name="T7" fmla="*/ 11 h 42"/>
                <a:gd name="T8" fmla="*/ 0 w 34"/>
                <a:gd name="T9" fmla="*/ 15 h 42"/>
                <a:gd name="T10" fmla="*/ 16 w 34"/>
                <a:gd name="T11" fmla="*/ 23 h 42"/>
                <a:gd name="T12" fmla="*/ 22 w 34"/>
                <a:gd name="T13" fmla="*/ 25 h 42"/>
                <a:gd name="T14" fmla="*/ 25 w 34"/>
                <a:gd name="T15" fmla="*/ 26 h 42"/>
                <a:gd name="T16" fmla="*/ 25 w 34"/>
                <a:gd name="T17" fmla="*/ 36 h 42"/>
                <a:gd name="T18" fmla="*/ 24 w 34"/>
                <a:gd name="T19" fmla="*/ 41 h 42"/>
                <a:gd name="T20" fmla="*/ 13 w 34"/>
                <a:gd name="T21" fmla="*/ 36 h 42"/>
                <a:gd name="T22" fmla="*/ 3 w 34"/>
                <a:gd name="T23" fmla="*/ 31 h 42"/>
                <a:gd name="T24" fmla="*/ 3 w 34"/>
                <a:gd name="T25" fmla="*/ 18 h 42"/>
                <a:gd name="T26" fmla="*/ 2 w 34"/>
                <a:gd name="T27" fmla="*/ 30 h 42"/>
                <a:gd name="T28" fmla="*/ 2 w 34"/>
                <a:gd name="T29" fmla="*/ 25 h 42"/>
                <a:gd name="T30" fmla="*/ 1 w 34"/>
                <a:gd name="T31" fmla="*/ 16 h 42"/>
                <a:gd name="T32" fmla="*/ 3 w 34"/>
                <a:gd name="T33" fmla="*/ 32 h 42"/>
                <a:gd name="T34" fmla="*/ 13 w 34"/>
                <a:gd name="T35" fmla="*/ 37 h 42"/>
                <a:gd name="T36" fmla="*/ 20 w 34"/>
                <a:gd name="T37" fmla="*/ 40 h 42"/>
                <a:gd name="T38" fmla="*/ 26 w 34"/>
                <a:gd name="T39" fmla="*/ 42 h 42"/>
                <a:gd name="T40" fmla="*/ 29 w 34"/>
                <a:gd name="T41" fmla="*/ 39 h 42"/>
                <a:gd name="T42" fmla="*/ 33 w 34"/>
                <a:gd name="T43" fmla="*/ 32 h 42"/>
                <a:gd name="T44" fmla="*/ 32 w 34"/>
                <a:gd name="T45" fmla="*/ 16 h 42"/>
                <a:gd name="T46" fmla="*/ 31 w 34"/>
                <a:gd name="T47" fmla="*/ 20 h 42"/>
                <a:gd name="T48" fmla="*/ 30 w 34"/>
                <a:gd name="T49" fmla="*/ 4 h 42"/>
                <a:gd name="T50" fmla="*/ 27 w 34"/>
                <a:gd name="T51" fmla="*/ 0 h 42"/>
                <a:gd name="T52" fmla="*/ 23 w 34"/>
                <a:gd name="T53" fmla="*/ 2 h 42"/>
                <a:gd name="T54" fmla="*/ 17 w 34"/>
                <a:gd name="T55" fmla="*/ 6 h 42"/>
                <a:gd name="T56" fmla="*/ 20 w 34"/>
                <a:gd name="T57" fmla="*/ 24 h 42"/>
                <a:gd name="T58" fmla="*/ 11 w 34"/>
                <a:gd name="T59" fmla="*/ 20 h 42"/>
                <a:gd name="T60" fmla="*/ 1 w 34"/>
                <a:gd name="T61" fmla="*/ 14 h 42"/>
                <a:gd name="T62" fmla="*/ 11 w 34"/>
                <a:gd name="T63" fmla="*/ 9 h 42"/>
                <a:gd name="T64" fmla="*/ 27 w 34"/>
                <a:gd name="T65" fmla="*/ 2 h 42"/>
                <a:gd name="T66" fmla="*/ 32 w 34"/>
                <a:gd name="T67" fmla="*/ 7 h 42"/>
                <a:gd name="T68" fmla="*/ 32 w 34"/>
                <a:gd name="T69" fmla="*/ 13 h 42"/>
                <a:gd name="T70" fmla="*/ 29 w 34"/>
                <a:gd name="T71" fmla="*/ 22 h 42"/>
                <a:gd name="T72" fmla="*/ 29 w 34"/>
                <a:gd name="T73" fmla="*/ 23 h 42"/>
                <a:gd name="T74" fmla="*/ 25 w 34"/>
                <a:gd name="T75" fmla="*/ 26 h 42"/>
                <a:gd name="T76" fmla="*/ 25 w 34"/>
                <a:gd name="T77" fmla="*/ 41 h 42"/>
                <a:gd name="T78" fmla="*/ 26 w 34"/>
                <a:gd name="T79" fmla="*/ 39 h 42"/>
                <a:gd name="T80" fmla="*/ 33 w 34"/>
                <a:gd name="T81" fmla="*/ 32 h 42"/>
                <a:gd name="T82" fmla="*/ 26 w 34"/>
                <a:gd name="T83" fmla="*/ 39 h 42"/>
                <a:gd name="T84" fmla="*/ 32 w 34"/>
                <a:gd name="T85" fmla="*/ 34 h 42"/>
                <a:gd name="T86" fmla="*/ 27 w 34"/>
                <a:gd name="T87" fmla="*/ 40 h 42"/>
                <a:gd name="T88" fmla="*/ 26 w 34"/>
                <a:gd name="T89" fmla="*/ 35 h 42"/>
                <a:gd name="T90" fmla="*/ 26 w 34"/>
                <a:gd name="T91" fmla="*/ 32 h 42"/>
                <a:gd name="T92" fmla="*/ 26 w 34"/>
                <a:gd name="T93" fmla="*/ 26 h 42"/>
                <a:gd name="T94" fmla="*/ 33 w 34"/>
                <a:gd name="T95" fmla="*/ 17 h 42"/>
                <a:gd name="T96" fmla="*/ 33 w 34"/>
                <a:gd name="T97" fmla="*/ 28 h 42"/>
                <a:gd name="T98" fmla="*/ 33 w 34"/>
                <a:gd name="T99" fmla="*/ 22 h 42"/>
                <a:gd name="T100" fmla="*/ 33 w 34"/>
                <a:gd name="T101" fmla="*/ 30 h 42"/>
                <a:gd name="T102" fmla="*/ 34 w 34"/>
                <a:gd name="T103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" h="42">
                  <a:moveTo>
                    <a:pt x="34" y="26"/>
                  </a:move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3"/>
                    <a:pt x="33" y="11"/>
                    <a:pt x="33" y="10"/>
                  </a:cubicBezTo>
                  <a:cubicBezTo>
                    <a:pt x="33" y="9"/>
                    <a:pt x="32" y="8"/>
                    <a:pt x="32" y="7"/>
                  </a:cubicBezTo>
                  <a:cubicBezTo>
                    <a:pt x="32" y="6"/>
                    <a:pt x="31" y="4"/>
                    <a:pt x="30" y="3"/>
                  </a:cubicBezTo>
                  <a:cubicBezTo>
                    <a:pt x="29" y="2"/>
                    <a:pt x="28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2"/>
                    <a:pt x="20" y="3"/>
                    <a:pt x="17" y="5"/>
                  </a:cubicBezTo>
                  <a:cubicBezTo>
                    <a:pt x="14" y="6"/>
                    <a:pt x="11" y="8"/>
                    <a:pt x="8" y="9"/>
                  </a:cubicBezTo>
                  <a:cubicBezTo>
                    <a:pt x="8" y="10"/>
                    <a:pt x="7" y="10"/>
                    <a:pt x="6" y="11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3"/>
                    <a:pt x="1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1" y="16"/>
                    <a:pt x="2" y="16"/>
                    <a:pt x="3" y="17"/>
                  </a:cubicBezTo>
                  <a:cubicBezTo>
                    <a:pt x="4" y="17"/>
                    <a:pt x="5" y="18"/>
                    <a:pt x="7" y="18"/>
                  </a:cubicBezTo>
                  <a:cubicBezTo>
                    <a:pt x="10" y="20"/>
                    <a:pt x="13" y="21"/>
                    <a:pt x="16" y="23"/>
                  </a:cubicBezTo>
                  <a:cubicBezTo>
                    <a:pt x="16" y="23"/>
                    <a:pt x="17" y="23"/>
                    <a:pt x="18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3" y="25"/>
                    <a:pt x="24" y="26"/>
                    <a:pt x="24" y="26"/>
                  </a:cubicBezTo>
                  <a:cubicBezTo>
                    <a:pt x="24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8"/>
                    <a:pt x="25" y="30"/>
                    <a:pt x="25" y="32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5" y="33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8"/>
                    <a:pt x="25" y="40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2" y="40"/>
                    <a:pt x="21" y="40"/>
                  </a:cubicBezTo>
                  <a:cubicBezTo>
                    <a:pt x="20" y="39"/>
                    <a:pt x="19" y="38"/>
                    <a:pt x="17" y="38"/>
                  </a:cubicBezTo>
                  <a:cubicBezTo>
                    <a:pt x="16" y="37"/>
                    <a:pt x="14" y="37"/>
                    <a:pt x="13" y="36"/>
                  </a:cubicBezTo>
                  <a:cubicBezTo>
                    <a:pt x="11" y="35"/>
                    <a:pt x="9" y="34"/>
                    <a:pt x="8" y="34"/>
                  </a:cubicBezTo>
                  <a:cubicBezTo>
                    <a:pt x="7" y="33"/>
                    <a:pt x="6" y="32"/>
                    <a:pt x="5" y="32"/>
                  </a:cubicBezTo>
                  <a:cubicBezTo>
                    <a:pt x="4" y="32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0"/>
                  </a:cubicBezTo>
                  <a:cubicBezTo>
                    <a:pt x="3" y="26"/>
                    <a:pt x="3" y="22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22"/>
                    <a:pt x="2" y="26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6"/>
                    <a:pt x="2" y="25"/>
                    <a:pt x="2" y="25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2" y="20"/>
                    <a:pt x="2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20"/>
                    <a:pt x="2" y="23"/>
                    <a:pt x="2" y="27"/>
                  </a:cubicBezTo>
                  <a:cubicBezTo>
                    <a:pt x="2" y="28"/>
                    <a:pt x="1" y="29"/>
                    <a:pt x="2" y="30"/>
                  </a:cubicBezTo>
                  <a:cubicBezTo>
                    <a:pt x="2" y="31"/>
                    <a:pt x="3" y="31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8" y="34"/>
                    <a:pt x="10" y="35"/>
                    <a:pt x="11" y="36"/>
                  </a:cubicBezTo>
                  <a:cubicBezTo>
                    <a:pt x="12" y="36"/>
                    <a:pt x="13" y="37"/>
                    <a:pt x="13" y="37"/>
                  </a:cubicBezTo>
                  <a:cubicBezTo>
                    <a:pt x="14" y="37"/>
                    <a:pt x="15" y="38"/>
                    <a:pt x="16" y="38"/>
                  </a:cubicBezTo>
                  <a:cubicBezTo>
                    <a:pt x="16" y="38"/>
                    <a:pt x="17" y="38"/>
                    <a:pt x="18" y="39"/>
                  </a:cubicBezTo>
                  <a:cubicBezTo>
                    <a:pt x="19" y="39"/>
                    <a:pt x="19" y="39"/>
                    <a:pt x="20" y="40"/>
                  </a:cubicBezTo>
                  <a:cubicBezTo>
                    <a:pt x="21" y="40"/>
                    <a:pt x="22" y="41"/>
                    <a:pt x="23" y="41"/>
                  </a:cubicBezTo>
                  <a:cubicBezTo>
                    <a:pt x="24" y="41"/>
                    <a:pt x="24" y="42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1"/>
                  </a:cubicBezTo>
                  <a:cubicBezTo>
                    <a:pt x="28" y="40"/>
                    <a:pt x="28" y="40"/>
                    <a:pt x="29" y="39"/>
                  </a:cubicBezTo>
                  <a:cubicBezTo>
                    <a:pt x="30" y="38"/>
                    <a:pt x="30" y="37"/>
                    <a:pt x="31" y="37"/>
                  </a:cubicBezTo>
                  <a:cubicBezTo>
                    <a:pt x="32" y="36"/>
                    <a:pt x="32" y="35"/>
                    <a:pt x="33" y="34"/>
                  </a:cubicBezTo>
                  <a:cubicBezTo>
                    <a:pt x="33" y="34"/>
                    <a:pt x="33" y="33"/>
                    <a:pt x="33" y="32"/>
                  </a:cubicBezTo>
                  <a:cubicBezTo>
                    <a:pt x="34" y="32"/>
                    <a:pt x="34" y="31"/>
                    <a:pt x="34" y="30"/>
                  </a:cubicBezTo>
                  <a:cubicBezTo>
                    <a:pt x="34" y="29"/>
                    <a:pt x="34" y="28"/>
                    <a:pt x="34" y="2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7"/>
                    <a:pt x="32" y="18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0" y="4"/>
                  </a:moveTo>
                  <a:cubicBezTo>
                    <a:pt x="30" y="3"/>
                    <a:pt x="29" y="3"/>
                    <a:pt x="29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7" y="1"/>
                    <a:pt x="27" y="1"/>
                    <a:pt x="27" y="0"/>
                  </a:cubicBezTo>
                  <a:cubicBezTo>
                    <a:pt x="28" y="1"/>
                    <a:pt x="29" y="2"/>
                    <a:pt x="30" y="4"/>
                  </a:cubicBezTo>
                  <a:close/>
                  <a:moveTo>
                    <a:pt x="17" y="6"/>
                  </a:moveTo>
                  <a:cubicBezTo>
                    <a:pt x="19" y="5"/>
                    <a:pt x="21" y="3"/>
                    <a:pt x="23" y="2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lose/>
                  <a:moveTo>
                    <a:pt x="24" y="25"/>
                  </a:moveTo>
                  <a:cubicBezTo>
                    <a:pt x="23" y="25"/>
                    <a:pt x="23" y="25"/>
                    <a:pt x="22" y="24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19" y="24"/>
                    <a:pt x="18" y="23"/>
                    <a:pt x="18" y="23"/>
                  </a:cubicBezTo>
                  <a:cubicBezTo>
                    <a:pt x="17" y="23"/>
                    <a:pt x="16" y="22"/>
                    <a:pt x="15" y="22"/>
                  </a:cubicBezTo>
                  <a:cubicBezTo>
                    <a:pt x="14" y="21"/>
                    <a:pt x="12" y="20"/>
                    <a:pt x="11" y="20"/>
                  </a:cubicBezTo>
                  <a:cubicBezTo>
                    <a:pt x="9" y="19"/>
                    <a:pt x="7" y="18"/>
                    <a:pt x="5" y="17"/>
                  </a:cubicBezTo>
                  <a:cubicBezTo>
                    <a:pt x="4" y="17"/>
                    <a:pt x="3" y="16"/>
                    <a:pt x="3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2"/>
                    <a:pt x="8" y="11"/>
                    <a:pt x="11" y="9"/>
                  </a:cubicBezTo>
                  <a:cubicBezTo>
                    <a:pt x="14" y="8"/>
                    <a:pt x="17" y="6"/>
                    <a:pt x="20" y="5"/>
                  </a:cubicBezTo>
                  <a:cubicBezTo>
                    <a:pt x="22" y="3"/>
                    <a:pt x="24" y="2"/>
                    <a:pt x="27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8" y="2"/>
                    <a:pt x="28" y="3"/>
                    <a:pt x="29" y="3"/>
                  </a:cubicBezTo>
                  <a:cubicBezTo>
                    <a:pt x="30" y="4"/>
                    <a:pt x="31" y="6"/>
                    <a:pt x="31" y="7"/>
                  </a:cubicBezTo>
                  <a:cubicBezTo>
                    <a:pt x="31" y="7"/>
                    <a:pt x="31" y="7"/>
                    <a:pt x="32" y="7"/>
                  </a:cubicBezTo>
                  <a:cubicBezTo>
                    <a:pt x="32" y="8"/>
                    <a:pt x="32" y="9"/>
                    <a:pt x="32" y="10"/>
                  </a:cubicBezTo>
                  <a:cubicBezTo>
                    <a:pt x="32" y="11"/>
                    <a:pt x="32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1" y="18"/>
                    <a:pt x="31" y="20"/>
                    <a:pt x="29" y="22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5" y="26"/>
                    <a:pt x="24" y="25"/>
                    <a:pt x="24" y="25"/>
                  </a:cubicBezTo>
                  <a:close/>
                  <a:moveTo>
                    <a:pt x="29" y="23"/>
                  </a:moveTo>
                  <a:cubicBezTo>
                    <a:pt x="28" y="24"/>
                    <a:pt x="28" y="24"/>
                    <a:pt x="27" y="25"/>
                  </a:cubicBezTo>
                  <a:cubicBezTo>
                    <a:pt x="27" y="25"/>
                    <a:pt x="26" y="26"/>
                    <a:pt x="26" y="26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39"/>
                    <a:pt x="25" y="38"/>
                  </a:cubicBezTo>
                  <a:cubicBezTo>
                    <a:pt x="26" y="38"/>
                    <a:pt x="26" y="38"/>
                    <a:pt x="26" y="39"/>
                  </a:cubicBezTo>
                  <a:cubicBezTo>
                    <a:pt x="26" y="39"/>
                    <a:pt x="26" y="40"/>
                    <a:pt x="25" y="41"/>
                  </a:cubicBezTo>
                  <a:close/>
                  <a:moveTo>
                    <a:pt x="33" y="28"/>
                  </a:moveTo>
                  <a:cubicBezTo>
                    <a:pt x="33" y="29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3"/>
                    <a:pt x="31" y="34"/>
                    <a:pt x="31" y="35"/>
                  </a:cubicBezTo>
                  <a:cubicBezTo>
                    <a:pt x="29" y="37"/>
                    <a:pt x="28" y="38"/>
                    <a:pt x="26" y="39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28" y="39"/>
                    <a:pt x="29" y="38"/>
                    <a:pt x="30" y="37"/>
                  </a:cubicBezTo>
                  <a:cubicBezTo>
                    <a:pt x="31" y="36"/>
                    <a:pt x="31" y="35"/>
                    <a:pt x="32" y="34"/>
                  </a:cubicBezTo>
                  <a:cubicBezTo>
                    <a:pt x="32" y="35"/>
                    <a:pt x="31" y="35"/>
                    <a:pt x="31" y="36"/>
                  </a:cubicBezTo>
                  <a:cubicBezTo>
                    <a:pt x="31" y="36"/>
                    <a:pt x="30" y="37"/>
                    <a:pt x="30" y="37"/>
                  </a:cubicBezTo>
                  <a:cubicBezTo>
                    <a:pt x="29" y="38"/>
                    <a:pt x="28" y="39"/>
                    <a:pt x="27" y="40"/>
                  </a:cubicBezTo>
                  <a:cubicBezTo>
                    <a:pt x="27" y="40"/>
                    <a:pt x="27" y="41"/>
                    <a:pt x="26" y="41"/>
                  </a:cubicBezTo>
                  <a:cubicBezTo>
                    <a:pt x="26" y="40"/>
                    <a:pt x="26" y="40"/>
                    <a:pt x="26" y="39"/>
                  </a:cubicBezTo>
                  <a:cubicBezTo>
                    <a:pt x="26" y="38"/>
                    <a:pt x="26" y="3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5" y="32"/>
                    <a:pt x="25" y="31"/>
                    <a:pt x="25" y="31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7" y="26"/>
                    <a:pt x="27" y="26"/>
                    <a:pt x="28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1"/>
                    <a:pt x="32" y="19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20"/>
                    <a:pt x="33" y="21"/>
                    <a:pt x="33" y="23"/>
                  </a:cubicBezTo>
                  <a:cubicBezTo>
                    <a:pt x="33" y="25"/>
                    <a:pt x="33" y="26"/>
                    <a:pt x="33" y="28"/>
                  </a:cubicBezTo>
                  <a:close/>
                  <a:moveTo>
                    <a:pt x="33" y="20"/>
                  </a:moveTo>
                  <a:cubicBezTo>
                    <a:pt x="33" y="19"/>
                    <a:pt x="33" y="18"/>
                    <a:pt x="33" y="17"/>
                  </a:cubicBezTo>
                  <a:cubicBezTo>
                    <a:pt x="33" y="19"/>
                    <a:pt x="33" y="20"/>
                    <a:pt x="33" y="22"/>
                  </a:cubicBezTo>
                  <a:cubicBezTo>
                    <a:pt x="33" y="21"/>
                    <a:pt x="33" y="21"/>
                    <a:pt x="33" y="20"/>
                  </a:cubicBezTo>
                  <a:close/>
                  <a:moveTo>
                    <a:pt x="34" y="30"/>
                  </a:moveTo>
                  <a:cubicBezTo>
                    <a:pt x="34" y="30"/>
                    <a:pt x="34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8"/>
                    <a:pt x="34" y="27"/>
                  </a:cubicBezTo>
                  <a:cubicBezTo>
                    <a:pt x="34" y="28"/>
                    <a:pt x="34" y="29"/>
                    <a:pt x="34" y="3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944813" y="3398838"/>
              <a:ext cx="30162" cy="403225"/>
            </a:xfrm>
            <a:custGeom>
              <a:avLst/>
              <a:gdLst>
                <a:gd name="T0" fmla="*/ 1 w 1"/>
                <a:gd name="T1" fmla="*/ 1 h 13"/>
                <a:gd name="T2" fmla="*/ 1 w 1"/>
                <a:gd name="T3" fmla="*/ 1 h 13"/>
                <a:gd name="T4" fmla="*/ 0 w 1"/>
                <a:gd name="T5" fmla="*/ 12 h 13"/>
                <a:gd name="T6" fmla="*/ 1 w 1"/>
                <a:gd name="T7" fmla="*/ 12 h 13"/>
                <a:gd name="T8" fmla="*/ 1 w 1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005138" y="3460751"/>
              <a:ext cx="30162" cy="309563"/>
            </a:xfrm>
            <a:custGeom>
              <a:avLst/>
              <a:gdLst>
                <a:gd name="T0" fmla="*/ 1 w 1"/>
                <a:gd name="T1" fmla="*/ 9 h 10"/>
                <a:gd name="T2" fmla="*/ 1 w 1"/>
                <a:gd name="T3" fmla="*/ 5 h 10"/>
                <a:gd name="T4" fmla="*/ 1 w 1"/>
                <a:gd name="T5" fmla="*/ 0 h 10"/>
                <a:gd name="T6" fmla="*/ 0 w 1"/>
                <a:gd name="T7" fmla="*/ 0 h 10"/>
                <a:gd name="T8" fmla="*/ 0 w 1"/>
                <a:gd name="T9" fmla="*/ 5 h 10"/>
                <a:gd name="T10" fmla="*/ 0 w 1"/>
                <a:gd name="T11" fmla="*/ 9 h 10"/>
                <a:gd name="T12" fmla="*/ 1 w 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1" y="9"/>
                  </a:moveTo>
                  <a:cubicBezTo>
                    <a:pt x="1" y="8"/>
                    <a:pt x="1" y="6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1" y="1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97213" y="3522663"/>
              <a:ext cx="0" cy="185738"/>
            </a:xfrm>
            <a:custGeom>
              <a:avLst/>
              <a:gdLst>
                <a:gd name="T0" fmla="*/ 1 h 6"/>
                <a:gd name="T1" fmla="*/ 1 h 6"/>
                <a:gd name="T2" fmla="*/ 5 h 6"/>
                <a:gd name="T3" fmla="*/ 5 h 6"/>
                <a:gd name="T4" fmla="*/ 1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097213" y="3552826"/>
              <a:ext cx="30162" cy="6350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373438" y="3678238"/>
              <a:ext cx="30162" cy="217488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0 h 7"/>
                <a:gd name="T4" fmla="*/ 1 w 1"/>
                <a:gd name="T5" fmla="*/ 7 h 7"/>
                <a:gd name="T6" fmla="*/ 1 w 1"/>
                <a:gd name="T7" fmla="*/ 7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403600" y="3646488"/>
              <a:ext cx="30162" cy="279400"/>
            </a:xfrm>
            <a:custGeom>
              <a:avLst/>
              <a:gdLst>
                <a:gd name="T0" fmla="*/ 1 w 1"/>
                <a:gd name="T1" fmla="*/ 1 h 9"/>
                <a:gd name="T2" fmla="*/ 0 w 1"/>
                <a:gd name="T3" fmla="*/ 1 h 9"/>
                <a:gd name="T4" fmla="*/ 1 w 1"/>
                <a:gd name="T5" fmla="*/ 9 h 9"/>
                <a:gd name="T6" fmla="*/ 1 w 1"/>
                <a:gd name="T7" fmla="*/ 9 h 9"/>
                <a:gd name="T8" fmla="*/ 1 w 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433763" y="3678238"/>
              <a:ext cx="92075" cy="371475"/>
            </a:xfrm>
            <a:custGeom>
              <a:avLst/>
              <a:gdLst>
                <a:gd name="T0" fmla="*/ 3 w 3"/>
                <a:gd name="T1" fmla="*/ 7 h 12"/>
                <a:gd name="T2" fmla="*/ 2 w 3"/>
                <a:gd name="T3" fmla="*/ 1 h 12"/>
                <a:gd name="T4" fmla="*/ 2 w 3"/>
                <a:gd name="T5" fmla="*/ 1 h 12"/>
                <a:gd name="T6" fmla="*/ 2 w 3"/>
                <a:gd name="T7" fmla="*/ 0 h 12"/>
                <a:gd name="T8" fmla="*/ 1 w 3"/>
                <a:gd name="T9" fmla="*/ 0 h 12"/>
                <a:gd name="T10" fmla="*/ 1 w 3"/>
                <a:gd name="T11" fmla="*/ 11 h 12"/>
                <a:gd name="T12" fmla="*/ 1 w 3"/>
                <a:gd name="T13" fmla="*/ 11 h 12"/>
                <a:gd name="T14" fmla="*/ 1 w 3"/>
                <a:gd name="T15" fmla="*/ 2 h 12"/>
                <a:gd name="T16" fmla="*/ 2 w 3"/>
                <a:gd name="T17" fmla="*/ 6 h 12"/>
                <a:gd name="T18" fmla="*/ 2 w 3"/>
                <a:gd name="T19" fmla="*/ 12 h 12"/>
                <a:gd name="T20" fmla="*/ 2 w 3"/>
                <a:gd name="T21" fmla="*/ 12 h 12"/>
                <a:gd name="T22" fmla="*/ 3 w 3"/>
                <a:gd name="T2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2">
                  <a:moveTo>
                    <a:pt x="3" y="7"/>
                  </a:moveTo>
                  <a:cubicBezTo>
                    <a:pt x="2" y="5"/>
                    <a:pt x="2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4"/>
                    <a:pt x="0" y="8"/>
                    <a:pt x="1" y="11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2" y="3"/>
                    <a:pt x="2" y="5"/>
                    <a:pt x="2" y="6"/>
                  </a:cubicBezTo>
                  <a:cubicBezTo>
                    <a:pt x="2" y="8"/>
                    <a:pt x="3" y="10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0"/>
                    <a:pt x="3" y="8"/>
                    <a:pt x="3" y="7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525838" y="3740151"/>
              <a:ext cx="61912" cy="309563"/>
            </a:xfrm>
            <a:custGeom>
              <a:avLst/>
              <a:gdLst>
                <a:gd name="T0" fmla="*/ 2 w 2"/>
                <a:gd name="T1" fmla="*/ 9 h 10"/>
                <a:gd name="T2" fmla="*/ 1 w 2"/>
                <a:gd name="T3" fmla="*/ 1 h 10"/>
                <a:gd name="T4" fmla="*/ 1 w 2"/>
                <a:gd name="T5" fmla="*/ 1 h 10"/>
                <a:gd name="T6" fmla="*/ 1 w 2"/>
                <a:gd name="T7" fmla="*/ 0 h 10"/>
                <a:gd name="T8" fmla="*/ 0 w 2"/>
                <a:gd name="T9" fmla="*/ 0 h 10"/>
                <a:gd name="T10" fmla="*/ 1 w 2"/>
                <a:gd name="T11" fmla="*/ 10 h 10"/>
                <a:gd name="T12" fmla="*/ 2 w 2"/>
                <a:gd name="T13" fmla="*/ 10 h 10"/>
                <a:gd name="T14" fmla="*/ 2 w 2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2" y="9"/>
                  </a:moveTo>
                  <a:cubicBezTo>
                    <a:pt x="2" y="7"/>
                    <a:pt x="1" y="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044576" y="2560638"/>
              <a:ext cx="1808162" cy="2079625"/>
            </a:xfrm>
            <a:custGeom>
              <a:avLst/>
              <a:gdLst>
                <a:gd name="T0" fmla="*/ 49 w 59"/>
                <a:gd name="T1" fmla="*/ 33 h 67"/>
                <a:gd name="T2" fmla="*/ 52 w 59"/>
                <a:gd name="T3" fmla="*/ 25 h 67"/>
                <a:gd name="T4" fmla="*/ 51 w 59"/>
                <a:gd name="T5" fmla="*/ 12 h 67"/>
                <a:gd name="T6" fmla="*/ 51 w 59"/>
                <a:gd name="T7" fmla="*/ 24 h 67"/>
                <a:gd name="T8" fmla="*/ 34 w 59"/>
                <a:gd name="T9" fmla="*/ 25 h 67"/>
                <a:gd name="T10" fmla="*/ 40 w 59"/>
                <a:gd name="T11" fmla="*/ 17 h 67"/>
                <a:gd name="T12" fmla="*/ 46 w 59"/>
                <a:gd name="T13" fmla="*/ 3 h 67"/>
                <a:gd name="T14" fmla="*/ 26 w 59"/>
                <a:gd name="T15" fmla="*/ 1 h 67"/>
                <a:gd name="T16" fmla="*/ 1 w 59"/>
                <a:gd name="T17" fmla="*/ 28 h 67"/>
                <a:gd name="T18" fmla="*/ 2 w 59"/>
                <a:gd name="T19" fmla="*/ 51 h 67"/>
                <a:gd name="T20" fmla="*/ 15 w 59"/>
                <a:gd name="T21" fmla="*/ 63 h 67"/>
                <a:gd name="T22" fmla="*/ 57 w 59"/>
                <a:gd name="T23" fmla="*/ 58 h 67"/>
                <a:gd name="T24" fmla="*/ 51 w 59"/>
                <a:gd name="T25" fmla="*/ 25 h 67"/>
                <a:gd name="T26" fmla="*/ 49 w 59"/>
                <a:gd name="T27" fmla="*/ 26 h 67"/>
                <a:gd name="T28" fmla="*/ 49 w 59"/>
                <a:gd name="T29" fmla="*/ 25 h 67"/>
                <a:gd name="T30" fmla="*/ 56 w 59"/>
                <a:gd name="T31" fmla="*/ 40 h 67"/>
                <a:gd name="T32" fmla="*/ 45 w 59"/>
                <a:gd name="T33" fmla="*/ 28 h 67"/>
                <a:gd name="T34" fmla="*/ 49 w 59"/>
                <a:gd name="T35" fmla="*/ 34 h 67"/>
                <a:gd name="T36" fmla="*/ 40 w 59"/>
                <a:gd name="T37" fmla="*/ 28 h 67"/>
                <a:gd name="T38" fmla="*/ 45 w 59"/>
                <a:gd name="T39" fmla="*/ 12 h 67"/>
                <a:gd name="T40" fmla="*/ 21 w 59"/>
                <a:gd name="T41" fmla="*/ 2 h 67"/>
                <a:gd name="T42" fmla="*/ 46 w 59"/>
                <a:gd name="T43" fmla="*/ 5 h 67"/>
                <a:gd name="T44" fmla="*/ 41 w 59"/>
                <a:gd name="T45" fmla="*/ 14 h 67"/>
                <a:gd name="T46" fmla="*/ 32 w 59"/>
                <a:gd name="T47" fmla="*/ 23 h 67"/>
                <a:gd name="T48" fmla="*/ 4 w 59"/>
                <a:gd name="T49" fmla="*/ 27 h 67"/>
                <a:gd name="T50" fmla="*/ 8 w 59"/>
                <a:gd name="T51" fmla="*/ 29 h 67"/>
                <a:gd name="T52" fmla="*/ 31 w 59"/>
                <a:gd name="T53" fmla="*/ 25 h 67"/>
                <a:gd name="T54" fmla="*/ 26 w 59"/>
                <a:gd name="T55" fmla="*/ 39 h 67"/>
                <a:gd name="T56" fmla="*/ 32 w 59"/>
                <a:gd name="T57" fmla="*/ 25 h 67"/>
                <a:gd name="T58" fmla="*/ 36 w 59"/>
                <a:gd name="T59" fmla="*/ 43 h 67"/>
                <a:gd name="T60" fmla="*/ 36 w 59"/>
                <a:gd name="T61" fmla="*/ 40 h 67"/>
                <a:gd name="T62" fmla="*/ 34 w 59"/>
                <a:gd name="T63" fmla="*/ 25 h 67"/>
                <a:gd name="T64" fmla="*/ 57 w 59"/>
                <a:gd name="T65" fmla="*/ 41 h 67"/>
                <a:gd name="T66" fmla="*/ 12 w 59"/>
                <a:gd name="T67" fmla="*/ 44 h 67"/>
                <a:gd name="T68" fmla="*/ 26 w 59"/>
                <a:gd name="T69" fmla="*/ 40 h 67"/>
                <a:gd name="T70" fmla="*/ 38 w 59"/>
                <a:gd name="T71" fmla="*/ 50 h 67"/>
                <a:gd name="T72" fmla="*/ 6 w 59"/>
                <a:gd name="T73" fmla="*/ 12 h 67"/>
                <a:gd name="T74" fmla="*/ 4 w 59"/>
                <a:gd name="T75" fmla="*/ 35 h 67"/>
                <a:gd name="T76" fmla="*/ 4 w 59"/>
                <a:gd name="T77" fmla="*/ 39 h 67"/>
                <a:gd name="T78" fmla="*/ 5 w 59"/>
                <a:gd name="T79" fmla="*/ 53 h 67"/>
                <a:gd name="T80" fmla="*/ 3 w 59"/>
                <a:gd name="T81" fmla="*/ 43 h 67"/>
                <a:gd name="T82" fmla="*/ 2 w 59"/>
                <a:gd name="T83" fmla="*/ 31 h 67"/>
                <a:gd name="T84" fmla="*/ 4 w 59"/>
                <a:gd name="T85" fmla="*/ 54 h 67"/>
                <a:gd name="T86" fmla="*/ 1 w 59"/>
                <a:gd name="T87" fmla="*/ 29 h 67"/>
                <a:gd name="T88" fmla="*/ 3 w 59"/>
                <a:gd name="T89" fmla="*/ 52 h 67"/>
                <a:gd name="T90" fmla="*/ 5 w 59"/>
                <a:gd name="T91" fmla="*/ 55 h 67"/>
                <a:gd name="T92" fmla="*/ 9 w 59"/>
                <a:gd name="T93" fmla="*/ 58 h 67"/>
                <a:gd name="T94" fmla="*/ 19 w 59"/>
                <a:gd name="T95" fmla="*/ 64 h 67"/>
                <a:gd name="T96" fmla="*/ 44 w 59"/>
                <a:gd name="T97" fmla="*/ 64 h 67"/>
                <a:gd name="T98" fmla="*/ 19 w 59"/>
                <a:gd name="T99" fmla="*/ 58 h 67"/>
                <a:gd name="T100" fmla="*/ 16 w 59"/>
                <a:gd name="T101" fmla="*/ 50 h 67"/>
                <a:gd name="T102" fmla="*/ 13 w 59"/>
                <a:gd name="T103" fmla="*/ 58 h 67"/>
                <a:gd name="T104" fmla="*/ 9 w 59"/>
                <a:gd name="T105" fmla="*/ 57 h 67"/>
                <a:gd name="T106" fmla="*/ 7 w 59"/>
                <a:gd name="T107" fmla="*/ 50 h 67"/>
                <a:gd name="T108" fmla="*/ 5 w 59"/>
                <a:gd name="T109" fmla="*/ 49 h 67"/>
                <a:gd name="T110" fmla="*/ 32 w 59"/>
                <a:gd name="T111" fmla="*/ 51 h 67"/>
                <a:gd name="T112" fmla="*/ 57 w 59"/>
                <a:gd name="T113" fmla="*/ 47 h 67"/>
                <a:gd name="T114" fmla="*/ 57 w 59"/>
                <a:gd name="T115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67">
                  <a:moveTo>
                    <a:pt x="58" y="49"/>
                  </a:moveTo>
                  <a:cubicBezTo>
                    <a:pt x="58" y="48"/>
                    <a:pt x="59" y="47"/>
                    <a:pt x="59" y="45"/>
                  </a:cubicBezTo>
                  <a:cubicBezTo>
                    <a:pt x="59" y="45"/>
                    <a:pt x="59" y="44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0"/>
                    <a:pt x="57" y="40"/>
                  </a:cubicBezTo>
                  <a:cubicBezTo>
                    <a:pt x="57" y="39"/>
                    <a:pt x="56" y="39"/>
                    <a:pt x="56" y="38"/>
                  </a:cubicBezTo>
                  <a:cubicBezTo>
                    <a:pt x="55" y="37"/>
                    <a:pt x="54" y="36"/>
                    <a:pt x="53" y="36"/>
                  </a:cubicBezTo>
                  <a:cubicBezTo>
                    <a:pt x="51" y="35"/>
                    <a:pt x="50" y="34"/>
                    <a:pt x="49" y="33"/>
                  </a:cubicBezTo>
                  <a:cubicBezTo>
                    <a:pt x="47" y="32"/>
                    <a:pt x="46" y="31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5" y="29"/>
                    <a:pt x="45" y="29"/>
                  </a:cubicBezTo>
                  <a:cubicBezTo>
                    <a:pt x="46" y="29"/>
                    <a:pt x="46" y="29"/>
                    <a:pt x="46" y="28"/>
                  </a:cubicBezTo>
                  <a:cubicBezTo>
                    <a:pt x="46" y="28"/>
                    <a:pt x="47" y="28"/>
                    <a:pt x="47" y="28"/>
                  </a:cubicBezTo>
                  <a:cubicBezTo>
                    <a:pt x="48" y="27"/>
                    <a:pt x="49" y="26"/>
                    <a:pt x="50" y="26"/>
                  </a:cubicBezTo>
                  <a:cubicBezTo>
                    <a:pt x="51" y="26"/>
                    <a:pt x="51" y="25"/>
                    <a:pt x="52" y="25"/>
                  </a:cubicBezTo>
                  <a:cubicBezTo>
                    <a:pt x="52" y="25"/>
                    <a:pt x="53" y="25"/>
                    <a:pt x="53" y="24"/>
                  </a:cubicBezTo>
                  <a:cubicBezTo>
                    <a:pt x="53" y="24"/>
                    <a:pt x="53" y="23"/>
                    <a:pt x="53" y="23"/>
                  </a:cubicBezTo>
                  <a:cubicBezTo>
                    <a:pt x="53" y="22"/>
                    <a:pt x="53" y="22"/>
                    <a:pt x="53" y="21"/>
                  </a:cubicBezTo>
                  <a:cubicBezTo>
                    <a:pt x="53" y="20"/>
                    <a:pt x="53" y="19"/>
                    <a:pt x="53" y="19"/>
                  </a:cubicBezTo>
                  <a:cubicBezTo>
                    <a:pt x="53" y="16"/>
                    <a:pt x="52" y="13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2"/>
                    <a:pt x="51" y="13"/>
                    <a:pt x="52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1" y="12"/>
                    <a:pt x="51" y="12"/>
                    <a:pt x="51" y="11"/>
                  </a:cubicBezTo>
                  <a:cubicBezTo>
                    <a:pt x="51" y="11"/>
                    <a:pt x="51" y="11"/>
                    <a:pt x="51" y="10"/>
                  </a:cubicBezTo>
                  <a:cubicBezTo>
                    <a:pt x="51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3"/>
                    <a:pt x="50" y="14"/>
                    <a:pt x="50" y="16"/>
                  </a:cubicBezTo>
                  <a:cubicBezTo>
                    <a:pt x="51" y="17"/>
                    <a:pt x="51" y="18"/>
                    <a:pt x="51" y="20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49" y="24"/>
                    <a:pt x="49" y="25"/>
                  </a:cubicBezTo>
                  <a:cubicBezTo>
                    <a:pt x="48" y="25"/>
                    <a:pt x="47" y="26"/>
                    <a:pt x="47" y="26"/>
                  </a:cubicBezTo>
                  <a:cubicBezTo>
                    <a:pt x="45" y="27"/>
                    <a:pt x="44" y="28"/>
                    <a:pt x="43" y="29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9" y="27"/>
                    <a:pt x="38" y="27"/>
                    <a:pt x="37" y="26"/>
                  </a:cubicBezTo>
                  <a:cubicBezTo>
                    <a:pt x="36" y="25"/>
                    <a:pt x="35" y="25"/>
                    <a:pt x="34" y="24"/>
                  </a:cubicBezTo>
                  <a:cubicBezTo>
                    <a:pt x="34" y="24"/>
                    <a:pt x="33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6" y="21"/>
                    <a:pt x="38" y="19"/>
                    <a:pt x="40" y="17"/>
                  </a:cubicBezTo>
                  <a:cubicBezTo>
                    <a:pt x="42" y="16"/>
                    <a:pt x="43" y="15"/>
                    <a:pt x="44" y="14"/>
                  </a:cubicBezTo>
                  <a:cubicBezTo>
                    <a:pt x="45" y="13"/>
                    <a:pt x="46" y="13"/>
                    <a:pt x="46" y="12"/>
                  </a:cubicBezTo>
                  <a:cubicBezTo>
                    <a:pt x="47" y="12"/>
                    <a:pt x="47" y="11"/>
                    <a:pt x="48" y="11"/>
                  </a:cubicBezTo>
                  <a:cubicBezTo>
                    <a:pt x="49" y="10"/>
                    <a:pt x="49" y="10"/>
                    <a:pt x="50" y="9"/>
                  </a:cubicBezTo>
                  <a:cubicBezTo>
                    <a:pt x="50" y="9"/>
                    <a:pt x="51" y="9"/>
                    <a:pt x="51" y="8"/>
                  </a:cubicBezTo>
                  <a:cubicBezTo>
                    <a:pt x="51" y="8"/>
                    <a:pt x="51" y="7"/>
                    <a:pt x="51" y="6"/>
                  </a:cubicBezTo>
                  <a:cubicBezTo>
                    <a:pt x="50" y="5"/>
                    <a:pt x="49" y="4"/>
                    <a:pt x="49" y="4"/>
                  </a:cubicBezTo>
                  <a:cubicBezTo>
                    <a:pt x="48" y="3"/>
                    <a:pt x="47" y="3"/>
                    <a:pt x="46" y="3"/>
                  </a:cubicBezTo>
                  <a:cubicBezTo>
                    <a:pt x="45" y="3"/>
                    <a:pt x="45" y="3"/>
                    <a:pt x="46" y="3"/>
                  </a:cubicBezTo>
                  <a:cubicBezTo>
                    <a:pt x="47" y="4"/>
                    <a:pt x="48" y="4"/>
                    <a:pt x="49" y="5"/>
                  </a:cubicBezTo>
                  <a:cubicBezTo>
                    <a:pt x="50" y="5"/>
                    <a:pt x="50" y="6"/>
                    <a:pt x="51" y="7"/>
                  </a:cubicBezTo>
                  <a:cubicBezTo>
                    <a:pt x="51" y="7"/>
                    <a:pt x="51" y="7"/>
                    <a:pt x="51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9" y="6"/>
                    <a:pt x="48" y="6"/>
                  </a:cubicBezTo>
                  <a:cubicBezTo>
                    <a:pt x="48" y="5"/>
                    <a:pt x="47" y="5"/>
                    <a:pt x="46" y="4"/>
                  </a:cubicBezTo>
                  <a:cubicBezTo>
                    <a:pt x="43" y="3"/>
                    <a:pt x="40" y="1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9" y="0"/>
                    <a:pt x="28" y="0"/>
                    <a:pt x="26" y="1"/>
                  </a:cubicBezTo>
                  <a:cubicBezTo>
                    <a:pt x="24" y="1"/>
                    <a:pt x="23" y="1"/>
                    <a:pt x="21" y="1"/>
                  </a:cubicBezTo>
                  <a:cubicBezTo>
                    <a:pt x="20" y="2"/>
                    <a:pt x="19" y="2"/>
                    <a:pt x="17" y="2"/>
                  </a:cubicBezTo>
                  <a:cubicBezTo>
                    <a:pt x="15" y="3"/>
                    <a:pt x="13" y="5"/>
                    <a:pt x="11" y="6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6" y="11"/>
                    <a:pt x="3" y="15"/>
                    <a:pt x="2" y="21"/>
                  </a:cubicBezTo>
                  <a:cubicBezTo>
                    <a:pt x="1" y="23"/>
                    <a:pt x="1" y="26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8"/>
                    <a:pt x="0" y="41"/>
                    <a:pt x="0" y="44"/>
                  </a:cubicBezTo>
                  <a:cubicBezTo>
                    <a:pt x="1" y="47"/>
                    <a:pt x="1" y="49"/>
                    <a:pt x="2" y="51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50"/>
                    <a:pt x="2" y="50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3"/>
                  </a:cubicBezTo>
                  <a:cubicBezTo>
                    <a:pt x="2" y="54"/>
                    <a:pt x="3" y="55"/>
                    <a:pt x="4" y="56"/>
                  </a:cubicBezTo>
                  <a:cubicBezTo>
                    <a:pt x="4" y="57"/>
                    <a:pt x="5" y="57"/>
                    <a:pt x="6" y="58"/>
                  </a:cubicBezTo>
                  <a:cubicBezTo>
                    <a:pt x="8" y="59"/>
                    <a:pt x="9" y="60"/>
                    <a:pt x="10" y="60"/>
                  </a:cubicBezTo>
                  <a:cubicBezTo>
                    <a:pt x="11" y="61"/>
                    <a:pt x="12" y="61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3" y="62"/>
                    <a:pt x="13" y="62"/>
                  </a:cubicBezTo>
                  <a:cubicBezTo>
                    <a:pt x="13" y="62"/>
                    <a:pt x="14" y="62"/>
                    <a:pt x="15" y="63"/>
                  </a:cubicBezTo>
                  <a:cubicBezTo>
                    <a:pt x="17" y="64"/>
                    <a:pt x="20" y="66"/>
                    <a:pt x="24" y="66"/>
                  </a:cubicBezTo>
                  <a:cubicBezTo>
                    <a:pt x="27" y="67"/>
                    <a:pt x="31" y="67"/>
                    <a:pt x="34" y="67"/>
                  </a:cubicBezTo>
                  <a:cubicBezTo>
                    <a:pt x="35" y="67"/>
                    <a:pt x="35" y="66"/>
                    <a:pt x="36" y="66"/>
                  </a:cubicBezTo>
                  <a:cubicBezTo>
                    <a:pt x="37" y="66"/>
                    <a:pt x="39" y="66"/>
                    <a:pt x="40" y="66"/>
                  </a:cubicBezTo>
                  <a:cubicBezTo>
                    <a:pt x="41" y="65"/>
                    <a:pt x="43" y="65"/>
                    <a:pt x="44" y="65"/>
                  </a:cubicBezTo>
                  <a:cubicBezTo>
                    <a:pt x="47" y="64"/>
                    <a:pt x="50" y="63"/>
                    <a:pt x="52" y="62"/>
                  </a:cubicBezTo>
                  <a:cubicBezTo>
                    <a:pt x="53" y="61"/>
                    <a:pt x="54" y="60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6" y="59"/>
                    <a:pt x="57" y="58"/>
                    <a:pt x="57" y="58"/>
                  </a:cubicBezTo>
                  <a:cubicBezTo>
                    <a:pt x="58" y="57"/>
                    <a:pt x="58" y="56"/>
                    <a:pt x="58" y="54"/>
                  </a:cubicBezTo>
                  <a:cubicBezTo>
                    <a:pt x="59" y="53"/>
                    <a:pt x="58" y="51"/>
                    <a:pt x="58" y="49"/>
                  </a:cubicBezTo>
                  <a:close/>
                  <a:moveTo>
                    <a:pt x="51" y="15"/>
                  </a:moveTo>
                  <a:cubicBezTo>
                    <a:pt x="51" y="15"/>
                    <a:pt x="51" y="14"/>
                    <a:pt x="51" y="13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2" y="16"/>
                    <a:pt x="52" y="17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1" y="17"/>
                    <a:pt x="51" y="15"/>
                  </a:cubicBezTo>
                  <a:close/>
                  <a:moveTo>
                    <a:pt x="51" y="25"/>
                  </a:moveTo>
                  <a:cubicBezTo>
                    <a:pt x="51" y="24"/>
                    <a:pt x="52" y="24"/>
                    <a:pt x="52" y="24"/>
                  </a:cubicBezTo>
                  <a:cubicBezTo>
                    <a:pt x="52" y="23"/>
                    <a:pt x="52" y="23"/>
                    <a:pt x="52" y="22"/>
                  </a:cubicBezTo>
                  <a:cubicBezTo>
                    <a:pt x="52" y="21"/>
                    <a:pt x="52" y="20"/>
                    <a:pt x="51" y="1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21"/>
                    <a:pt x="53" y="22"/>
                    <a:pt x="53" y="23"/>
                  </a:cubicBezTo>
                  <a:cubicBezTo>
                    <a:pt x="53" y="23"/>
                    <a:pt x="53" y="24"/>
                    <a:pt x="52" y="24"/>
                  </a:cubicBezTo>
                  <a:cubicBezTo>
                    <a:pt x="52" y="24"/>
                    <a:pt x="52" y="25"/>
                    <a:pt x="51" y="25"/>
                  </a:cubicBezTo>
                  <a:cubicBezTo>
                    <a:pt x="51" y="25"/>
                    <a:pt x="50" y="25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5"/>
                    <a:pt x="51" y="25"/>
                    <a:pt x="51" y="25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50" y="25"/>
                  </a:cubicBezTo>
                  <a:cubicBezTo>
                    <a:pt x="50" y="25"/>
                    <a:pt x="49" y="25"/>
                    <a:pt x="49" y="25"/>
                  </a:cubicBezTo>
                  <a:cubicBezTo>
                    <a:pt x="49" y="25"/>
                    <a:pt x="48" y="26"/>
                    <a:pt x="48" y="26"/>
                  </a:cubicBezTo>
                  <a:cubicBezTo>
                    <a:pt x="48" y="26"/>
                    <a:pt x="49" y="25"/>
                    <a:pt x="49" y="25"/>
                  </a:cubicBez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1"/>
                    <a:pt x="57" y="41"/>
                  </a:cubicBezTo>
                  <a:close/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5" y="39"/>
                    <a:pt x="54" y="39"/>
                  </a:cubicBezTo>
                  <a:cubicBezTo>
                    <a:pt x="53" y="38"/>
                    <a:pt x="51" y="37"/>
                    <a:pt x="50" y="36"/>
                  </a:cubicBezTo>
                  <a:cubicBezTo>
                    <a:pt x="48" y="35"/>
                    <a:pt x="47" y="34"/>
                    <a:pt x="46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4"/>
                    <a:pt x="48" y="35"/>
                    <a:pt x="49" y="35"/>
                  </a:cubicBezTo>
                  <a:cubicBezTo>
                    <a:pt x="50" y="36"/>
                    <a:pt x="52" y="36"/>
                    <a:pt x="53" y="37"/>
                  </a:cubicBezTo>
                  <a:cubicBezTo>
                    <a:pt x="53" y="38"/>
                    <a:pt x="54" y="38"/>
                    <a:pt x="55" y="38"/>
                  </a:cubicBezTo>
                  <a:cubicBezTo>
                    <a:pt x="55" y="39"/>
                    <a:pt x="56" y="39"/>
                    <a:pt x="56" y="40"/>
                  </a:cubicBezTo>
                  <a:close/>
                  <a:moveTo>
                    <a:pt x="45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8"/>
                    <a:pt x="45" y="28"/>
                  </a:cubicBezTo>
                  <a:close/>
                  <a:moveTo>
                    <a:pt x="40" y="28"/>
                  </a:moveTo>
                  <a:cubicBezTo>
                    <a:pt x="41" y="29"/>
                    <a:pt x="42" y="29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1"/>
                    <a:pt x="47" y="33"/>
                    <a:pt x="49" y="34"/>
                  </a:cubicBezTo>
                  <a:cubicBezTo>
                    <a:pt x="50" y="35"/>
                    <a:pt x="51" y="35"/>
                    <a:pt x="53" y="36"/>
                  </a:cubicBezTo>
                  <a:cubicBezTo>
                    <a:pt x="53" y="37"/>
                    <a:pt x="53" y="37"/>
                    <a:pt x="5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6"/>
                    <a:pt x="50" y="35"/>
                    <a:pt x="49" y="34"/>
                  </a:cubicBezTo>
                  <a:cubicBezTo>
                    <a:pt x="47" y="33"/>
                    <a:pt x="46" y="32"/>
                    <a:pt x="44" y="31"/>
                  </a:cubicBezTo>
                  <a:cubicBezTo>
                    <a:pt x="43" y="30"/>
                    <a:pt x="41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8" y="27"/>
                  </a:cubicBezTo>
                  <a:cubicBezTo>
                    <a:pt x="39" y="28"/>
                    <a:pt x="40" y="28"/>
                    <a:pt x="40" y="28"/>
                  </a:cubicBezTo>
                  <a:close/>
                  <a:moveTo>
                    <a:pt x="33" y="22"/>
                  </a:moveTo>
                  <a:cubicBezTo>
                    <a:pt x="33" y="22"/>
                    <a:pt x="33" y="23"/>
                    <a:pt x="32" y="23"/>
                  </a:cubicBezTo>
                  <a:cubicBezTo>
                    <a:pt x="32" y="23"/>
                    <a:pt x="33" y="23"/>
                    <a:pt x="33" y="22"/>
                  </a:cubicBezTo>
                  <a:cubicBezTo>
                    <a:pt x="33" y="22"/>
                    <a:pt x="33" y="21"/>
                    <a:pt x="34" y="21"/>
                  </a:cubicBezTo>
                  <a:cubicBezTo>
                    <a:pt x="34" y="20"/>
                    <a:pt x="35" y="20"/>
                    <a:pt x="35" y="19"/>
                  </a:cubicBezTo>
                  <a:cubicBezTo>
                    <a:pt x="36" y="19"/>
                    <a:pt x="36" y="19"/>
                    <a:pt x="37" y="18"/>
                  </a:cubicBezTo>
                  <a:cubicBezTo>
                    <a:pt x="38" y="17"/>
                    <a:pt x="40" y="16"/>
                    <a:pt x="41" y="15"/>
                  </a:cubicBezTo>
                  <a:cubicBezTo>
                    <a:pt x="39" y="18"/>
                    <a:pt x="36" y="20"/>
                    <a:pt x="33" y="2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4" y="13"/>
                    <a:pt x="43" y="14"/>
                    <a:pt x="42" y="14"/>
                  </a:cubicBezTo>
                  <a:cubicBezTo>
                    <a:pt x="42" y="14"/>
                    <a:pt x="42" y="14"/>
                    <a:pt x="43" y="14"/>
                  </a:cubicBezTo>
                  <a:cubicBezTo>
                    <a:pt x="44" y="13"/>
                    <a:pt x="45" y="12"/>
                    <a:pt x="47" y="11"/>
                  </a:cubicBezTo>
                  <a:cubicBezTo>
                    <a:pt x="47" y="11"/>
                    <a:pt x="47" y="10"/>
                    <a:pt x="48" y="10"/>
                  </a:cubicBezTo>
                  <a:cubicBezTo>
                    <a:pt x="47" y="11"/>
                    <a:pt x="46" y="11"/>
                    <a:pt x="45" y="12"/>
                  </a:cubicBezTo>
                  <a:close/>
                  <a:moveTo>
                    <a:pt x="10" y="8"/>
                  </a:moveTo>
                  <a:cubicBezTo>
                    <a:pt x="11" y="7"/>
                    <a:pt x="12" y="6"/>
                    <a:pt x="13" y="6"/>
                  </a:cubicBezTo>
                  <a:cubicBezTo>
                    <a:pt x="16" y="4"/>
                    <a:pt x="18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5" y="1"/>
                    <a:pt x="27" y="1"/>
                  </a:cubicBezTo>
                  <a:cubicBezTo>
                    <a:pt x="28" y="1"/>
                    <a:pt x="30" y="1"/>
                    <a:pt x="31" y="1"/>
                  </a:cubicBezTo>
                  <a:cubicBezTo>
                    <a:pt x="33" y="1"/>
                    <a:pt x="35" y="1"/>
                    <a:pt x="37" y="2"/>
                  </a:cubicBezTo>
                  <a:cubicBezTo>
                    <a:pt x="39" y="3"/>
                    <a:pt x="40" y="3"/>
                    <a:pt x="42" y="5"/>
                  </a:cubicBezTo>
                  <a:cubicBezTo>
                    <a:pt x="42" y="5"/>
                    <a:pt x="42" y="5"/>
                    <a:pt x="42" y="4"/>
                  </a:cubicBezTo>
                  <a:cubicBezTo>
                    <a:pt x="41" y="3"/>
                    <a:pt x="38" y="2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2"/>
                    <a:pt x="43" y="3"/>
                    <a:pt x="46" y="5"/>
                  </a:cubicBezTo>
                  <a:cubicBezTo>
                    <a:pt x="47" y="5"/>
                    <a:pt x="48" y="6"/>
                    <a:pt x="48" y="6"/>
                  </a:cubicBezTo>
                  <a:cubicBezTo>
                    <a:pt x="49" y="7"/>
                    <a:pt x="49" y="7"/>
                    <a:pt x="50" y="7"/>
                  </a:cubicBezTo>
                  <a:cubicBezTo>
                    <a:pt x="50" y="8"/>
                    <a:pt x="50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7" y="10"/>
                    <a:pt x="46" y="11"/>
                    <a:pt x="45" y="11"/>
                  </a:cubicBezTo>
                  <a:cubicBezTo>
                    <a:pt x="43" y="12"/>
                    <a:pt x="42" y="13"/>
                    <a:pt x="41" y="14"/>
                  </a:cubicBezTo>
                  <a:cubicBezTo>
                    <a:pt x="40" y="15"/>
                    <a:pt x="38" y="16"/>
                    <a:pt x="37" y="17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8"/>
                    <a:pt x="35" y="18"/>
                    <a:pt x="35" y="19"/>
                  </a:cubicBezTo>
                  <a:cubicBezTo>
                    <a:pt x="34" y="20"/>
                    <a:pt x="32" y="21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2"/>
                    <a:pt x="29" y="23"/>
                    <a:pt x="29" y="23"/>
                  </a:cubicBezTo>
                  <a:cubicBezTo>
                    <a:pt x="28" y="23"/>
                    <a:pt x="27" y="23"/>
                    <a:pt x="27" y="23"/>
                  </a:cubicBezTo>
                  <a:cubicBezTo>
                    <a:pt x="25" y="24"/>
                    <a:pt x="23" y="24"/>
                    <a:pt x="22" y="24"/>
                  </a:cubicBezTo>
                  <a:cubicBezTo>
                    <a:pt x="18" y="25"/>
                    <a:pt x="15" y="25"/>
                    <a:pt x="11" y="26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8" y="26"/>
                    <a:pt x="6" y="27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6" y="28"/>
                    <a:pt x="9" y="27"/>
                    <a:pt x="11" y="27"/>
                  </a:cubicBezTo>
                  <a:cubicBezTo>
                    <a:pt x="12" y="27"/>
                    <a:pt x="13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5" y="26"/>
                    <a:pt x="13" y="27"/>
                    <a:pt x="12" y="27"/>
                  </a:cubicBezTo>
                  <a:cubicBezTo>
                    <a:pt x="10" y="28"/>
                    <a:pt x="9" y="28"/>
                    <a:pt x="7" y="28"/>
                  </a:cubicBezTo>
                  <a:cubicBezTo>
                    <a:pt x="6" y="29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7" y="29"/>
                    <a:pt x="8" y="29"/>
                  </a:cubicBezTo>
                  <a:cubicBezTo>
                    <a:pt x="9" y="29"/>
                    <a:pt x="11" y="28"/>
                    <a:pt x="12" y="28"/>
                  </a:cubicBezTo>
                  <a:cubicBezTo>
                    <a:pt x="14" y="27"/>
                    <a:pt x="16" y="27"/>
                    <a:pt x="17" y="26"/>
                  </a:cubicBezTo>
                  <a:cubicBezTo>
                    <a:pt x="19" y="26"/>
                    <a:pt x="20" y="25"/>
                    <a:pt x="21" y="25"/>
                  </a:cubicBezTo>
                  <a:cubicBezTo>
                    <a:pt x="22" y="25"/>
                    <a:pt x="23" y="25"/>
                    <a:pt x="24" y="25"/>
                  </a:cubicBezTo>
                  <a:cubicBezTo>
                    <a:pt x="27" y="24"/>
                    <a:pt x="29" y="24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7"/>
                    <a:pt x="30" y="28"/>
                    <a:pt x="30" y="28"/>
                  </a:cubicBezTo>
                  <a:cubicBezTo>
                    <a:pt x="29" y="30"/>
                    <a:pt x="28" y="32"/>
                    <a:pt x="27" y="34"/>
                  </a:cubicBezTo>
                  <a:cubicBezTo>
                    <a:pt x="27" y="36"/>
                    <a:pt x="26" y="37"/>
                    <a:pt x="26" y="39"/>
                  </a:cubicBezTo>
                  <a:cubicBezTo>
                    <a:pt x="25" y="40"/>
                    <a:pt x="24" y="42"/>
                    <a:pt x="24" y="43"/>
                  </a:cubicBezTo>
                  <a:cubicBezTo>
                    <a:pt x="23" y="45"/>
                    <a:pt x="23" y="46"/>
                    <a:pt x="23" y="48"/>
                  </a:cubicBezTo>
                  <a:cubicBezTo>
                    <a:pt x="23" y="48"/>
                    <a:pt x="23" y="49"/>
                    <a:pt x="23" y="48"/>
                  </a:cubicBezTo>
                  <a:cubicBezTo>
                    <a:pt x="24" y="45"/>
                    <a:pt x="25" y="42"/>
                    <a:pt x="26" y="39"/>
                  </a:cubicBezTo>
                  <a:cubicBezTo>
                    <a:pt x="26" y="38"/>
                    <a:pt x="27" y="37"/>
                    <a:pt x="27" y="36"/>
                  </a:cubicBezTo>
                  <a:cubicBezTo>
                    <a:pt x="26" y="39"/>
                    <a:pt x="26" y="41"/>
                    <a:pt x="25" y="43"/>
                  </a:cubicBezTo>
                  <a:cubicBezTo>
                    <a:pt x="25" y="44"/>
                    <a:pt x="24" y="45"/>
                    <a:pt x="24" y="47"/>
                  </a:cubicBezTo>
                  <a:cubicBezTo>
                    <a:pt x="24" y="47"/>
                    <a:pt x="25" y="47"/>
                    <a:pt x="25" y="47"/>
                  </a:cubicBezTo>
                  <a:cubicBezTo>
                    <a:pt x="25" y="45"/>
                    <a:pt x="26" y="44"/>
                    <a:pt x="26" y="42"/>
                  </a:cubicBezTo>
                  <a:cubicBezTo>
                    <a:pt x="27" y="41"/>
                    <a:pt x="27" y="39"/>
                    <a:pt x="28" y="37"/>
                  </a:cubicBezTo>
                  <a:cubicBezTo>
                    <a:pt x="29" y="34"/>
                    <a:pt x="30" y="31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1" y="26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1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4"/>
                    <a:pt x="34" y="36"/>
                    <a:pt x="34" y="37"/>
                  </a:cubicBezTo>
                  <a:cubicBezTo>
                    <a:pt x="35" y="39"/>
                    <a:pt x="35" y="41"/>
                    <a:pt x="36" y="43"/>
                  </a:cubicBezTo>
                  <a:cubicBezTo>
                    <a:pt x="36" y="45"/>
                    <a:pt x="36" y="46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8" y="47"/>
                    <a:pt x="38" y="47"/>
                  </a:cubicBezTo>
                  <a:cubicBezTo>
                    <a:pt x="38" y="46"/>
                    <a:pt x="37" y="46"/>
                    <a:pt x="37" y="46"/>
                  </a:cubicBezTo>
                  <a:cubicBezTo>
                    <a:pt x="37" y="44"/>
                    <a:pt x="37" y="42"/>
                    <a:pt x="36" y="40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6" y="36"/>
                    <a:pt x="35" y="33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8"/>
                    <a:pt x="34" y="27"/>
                  </a:cubicBezTo>
                  <a:cubicBezTo>
                    <a:pt x="34" y="27"/>
                    <a:pt x="33" y="26"/>
                    <a:pt x="33" y="26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5" y="26"/>
                    <a:pt x="36" y="27"/>
                    <a:pt x="37" y="27"/>
                  </a:cubicBezTo>
                  <a:cubicBezTo>
                    <a:pt x="37" y="27"/>
                    <a:pt x="37" y="28"/>
                    <a:pt x="38" y="28"/>
                  </a:cubicBezTo>
                  <a:cubicBezTo>
                    <a:pt x="38" y="28"/>
                    <a:pt x="39" y="29"/>
                    <a:pt x="40" y="29"/>
                  </a:cubicBezTo>
                  <a:cubicBezTo>
                    <a:pt x="40" y="30"/>
                    <a:pt x="41" y="30"/>
                    <a:pt x="42" y="31"/>
                  </a:cubicBezTo>
                  <a:cubicBezTo>
                    <a:pt x="43" y="32"/>
                    <a:pt x="44" y="33"/>
                    <a:pt x="46" y="34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1" y="38"/>
                    <a:pt x="53" y="38"/>
                    <a:pt x="54" y="39"/>
                  </a:cubicBezTo>
                  <a:cubicBezTo>
                    <a:pt x="55" y="40"/>
                    <a:pt x="56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2"/>
                    <a:pt x="56" y="42"/>
                    <a:pt x="55" y="43"/>
                  </a:cubicBezTo>
                  <a:cubicBezTo>
                    <a:pt x="54" y="43"/>
                    <a:pt x="53" y="44"/>
                    <a:pt x="51" y="45"/>
                  </a:cubicBezTo>
                  <a:cubicBezTo>
                    <a:pt x="49" y="46"/>
                    <a:pt x="47" y="47"/>
                    <a:pt x="44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40" y="49"/>
                    <a:pt x="37" y="49"/>
                    <a:pt x="33" y="49"/>
                  </a:cubicBezTo>
                  <a:cubicBezTo>
                    <a:pt x="30" y="49"/>
                    <a:pt x="27" y="49"/>
                    <a:pt x="23" y="49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4" y="46"/>
                    <a:pt x="13" y="45"/>
                    <a:pt x="12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9" y="41"/>
                    <a:pt x="7" y="39"/>
                    <a:pt x="6" y="37"/>
                  </a:cubicBezTo>
                  <a:cubicBezTo>
                    <a:pt x="3" y="32"/>
                    <a:pt x="2" y="26"/>
                    <a:pt x="3" y="20"/>
                  </a:cubicBezTo>
                  <a:cubicBezTo>
                    <a:pt x="3" y="19"/>
                    <a:pt x="4" y="18"/>
                    <a:pt x="5" y="16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7" y="11"/>
                    <a:pt x="9" y="9"/>
                    <a:pt x="10" y="8"/>
                  </a:cubicBezTo>
                  <a:close/>
                  <a:moveTo>
                    <a:pt x="28" y="36"/>
                  </a:moveTo>
                  <a:cubicBezTo>
                    <a:pt x="27" y="37"/>
                    <a:pt x="27" y="38"/>
                    <a:pt x="27" y="40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7" y="39"/>
                    <a:pt x="27" y="37"/>
                    <a:pt x="28" y="36"/>
                  </a:cubicBezTo>
                  <a:close/>
                  <a:moveTo>
                    <a:pt x="54" y="44"/>
                  </a:moveTo>
                  <a:cubicBezTo>
                    <a:pt x="54" y="44"/>
                    <a:pt x="53" y="45"/>
                    <a:pt x="52" y="45"/>
                  </a:cubicBezTo>
                  <a:cubicBezTo>
                    <a:pt x="51" y="46"/>
                    <a:pt x="50" y="46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6"/>
                    <a:pt x="52" y="45"/>
                    <a:pt x="53" y="44"/>
                  </a:cubicBezTo>
                  <a:cubicBezTo>
                    <a:pt x="54" y="44"/>
                    <a:pt x="54" y="44"/>
                    <a:pt x="54" y="44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0"/>
                  </a:cubicBezTo>
                  <a:cubicBezTo>
                    <a:pt x="37" y="50"/>
                    <a:pt x="35" y="50"/>
                    <a:pt x="34" y="50"/>
                  </a:cubicBezTo>
                  <a:cubicBezTo>
                    <a:pt x="28" y="51"/>
                    <a:pt x="22" y="50"/>
                    <a:pt x="17" y="48"/>
                  </a:cubicBezTo>
                  <a:cubicBezTo>
                    <a:pt x="17" y="48"/>
                    <a:pt x="16" y="47"/>
                    <a:pt x="15" y="47"/>
                  </a:cubicBezTo>
                  <a:cubicBezTo>
                    <a:pt x="16" y="47"/>
                    <a:pt x="17" y="47"/>
                    <a:pt x="17" y="48"/>
                  </a:cubicBezTo>
                  <a:cubicBezTo>
                    <a:pt x="20" y="49"/>
                    <a:pt x="23" y="49"/>
                    <a:pt x="26" y="49"/>
                  </a:cubicBezTo>
                  <a:cubicBezTo>
                    <a:pt x="29" y="50"/>
                    <a:pt x="32" y="50"/>
                    <a:pt x="36" y="50"/>
                  </a:cubicBezTo>
                  <a:cubicBezTo>
                    <a:pt x="37" y="50"/>
                    <a:pt x="38" y="50"/>
                    <a:pt x="39" y="50"/>
                  </a:cubicBezTo>
                  <a:close/>
                  <a:moveTo>
                    <a:pt x="3" y="18"/>
                  </a:moveTo>
                  <a:cubicBezTo>
                    <a:pt x="4" y="16"/>
                    <a:pt x="5" y="14"/>
                    <a:pt x="6" y="12"/>
                  </a:cubicBezTo>
                  <a:cubicBezTo>
                    <a:pt x="5" y="13"/>
                    <a:pt x="5" y="14"/>
                    <a:pt x="4" y="16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1" y="25"/>
                    <a:pt x="2" y="31"/>
                    <a:pt x="5" y="36"/>
                  </a:cubicBezTo>
                  <a:cubicBezTo>
                    <a:pt x="6" y="38"/>
                    <a:pt x="7" y="40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7" y="40"/>
                    <a:pt x="6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ubicBezTo>
                    <a:pt x="5" y="37"/>
                    <a:pt x="4" y="36"/>
                    <a:pt x="4" y="35"/>
                  </a:cubicBezTo>
                  <a:cubicBezTo>
                    <a:pt x="3" y="33"/>
                    <a:pt x="2" y="31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5"/>
                    <a:pt x="2" y="21"/>
                    <a:pt x="3" y="18"/>
                  </a:cubicBezTo>
                  <a:close/>
                  <a:moveTo>
                    <a:pt x="4" y="38"/>
                  </a:moveTo>
                  <a:cubicBezTo>
                    <a:pt x="5" y="38"/>
                    <a:pt x="5" y="38"/>
                    <a:pt x="5" y="39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5" y="39"/>
                    <a:pt x="4" y="39"/>
                    <a:pt x="4" y="39"/>
                  </a:cubicBezTo>
                  <a:cubicBezTo>
                    <a:pt x="5" y="41"/>
                    <a:pt x="5" y="43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3"/>
                    <a:pt x="4" y="41"/>
                    <a:pt x="4" y="39"/>
                  </a:cubicBezTo>
                  <a:cubicBezTo>
                    <a:pt x="4" y="39"/>
                    <a:pt x="3" y="39"/>
                    <a:pt x="3" y="39"/>
                  </a:cubicBezTo>
                  <a:cubicBezTo>
                    <a:pt x="4" y="42"/>
                    <a:pt x="5" y="45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5" y="52"/>
                  </a:cubicBezTo>
                  <a:cubicBezTo>
                    <a:pt x="5" y="52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4" y="53"/>
                    <a:pt x="4" y="53"/>
                  </a:cubicBezTo>
                  <a:cubicBezTo>
                    <a:pt x="4" y="52"/>
                    <a:pt x="4" y="51"/>
                    <a:pt x="4" y="50"/>
                  </a:cubicBezTo>
                  <a:cubicBezTo>
                    <a:pt x="4" y="49"/>
                    <a:pt x="4" y="49"/>
                    <a:pt x="4" y="50"/>
                  </a:cubicBezTo>
                  <a:cubicBezTo>
                    <a:pt x="4" y="50"/>
                    <a:pt x="4" y="51"/>
                    <a:pt x="4" y="52"/>
                  </a:cubicBezTo>
                  <a:cubicBezTo>
                    <a:pt x="4" y="52"/>
                    <a:pt x="3" y="52"/>
                    <a:pt x="3" y="51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7"/>
                    <a:pt x="3" y="45"/>
                    <a:pt x="3" y="43"/>
                  </a:cubicBezTo>
                  <a:cubicBezTo>
                    <a:pt x="3" y="42"/>
                    <a:pt x="3" y="40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2" y="38"/>
                    <a:pt x="2" y="36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3"/>
                    <a:pt x="3" y="35"/>
                    <a:pt x="4" y="38"/>
                  </a:cubicBezTo>
                  <a:close/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1" y="49"/>
                  </a:moveTo>
                  <a:cubicBezTo>
                    <a:pt x="1" y="46"/>
                    <a:pt x="1" y="44"/>
                    <a:pt x="1" y="42"/>
                  </a:cubicBezTo>
                  <a:cubicBezTo>
                    <a:pt x="1" y="40"/>
                    <a:pt x="1" y="38"/>
                    <a:pt x="0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3"/>
                    <a:pt x="1" y="35"/>
                    <a:pt x="1" y="37"/>
                  </a:cubicBezTo>
                  <a:cubicBezTo>
                    <a:pt x="1" y="39"/>
                    <a:pt x="1" y="40"/>
                    <a:pt x="1" y="42"/>
                  </a:cubicBezTo>
                  <a:cubicBezTo>
                    <a:pt x="1" y="42"/>
                    <a:pt x="1" y="43"/>
                    <a:pt x="1" y="43"/>
                  </a:cubicBezTo>
                  <a:cubicBezTo>
                    <a:pt x="1" y="45"/>
                    <a:pt x="1" y="47"/>
                    <a:pt x="1" y="49"/>
                  </a:cubicBezTo>
                  <a:close/>
                  <a:moveTo>
                    <a:pt x="10" y="60"/>
                  </a:moveTo>
                  <a:cubicBezTo>
                    <a:pt x="8" y="58"/>
                    <a:pt x="6" y="57"/>
                    <a:pt x="4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2" y="53"/>
                    <a:pt x="3" y="53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3"/>
                    <a:pt x="4" y="53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5" y="54"/>
                    <a:pt x="5" y="54"/>
                  </a:cubicBezTo>
                  <a:cubicBezTo>
                    <a:pt x="5" y="54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6" y="56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7"/>
                    <a:pt x="8" y="57"/>
                  </a:cubicBezTo>
                  <a:cubicBezTo>
                    <a:pt x="8" y="57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9" y="59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60"/>
                  </a:cubicBezTo>
                  <a:cubicBezTo>
                    <a:pt x="11" y="60"/>
                    <a:pt x="11" y="60"/>
                    <a:pt x="12" y="61"/>
                  </a:cubicBezTo>
                  <a:cubicBezTo>
                    <a:pt x="11" y="60"/>
                    <a:pt x="11" y="60"/>
                    <a:pt x="10" y="60"/>
                  </a:cubicBezTo>
                  <a:close/>
                  <a:moveTo>
                    <a:pt x="29" y="66"/>
                  </a:moveTo>
                  <a:cubicBezTo>
                    <a:pt x="26" y="66"/>
                    <a:pt x="22" y="65"/>
                    <a:pt x="19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1" y="64"/>
                    <a:pt x="23" y="65"/>
                    <a:pt x="25" y="65"/>
                  </a:cubicBezTo>
                  <a:cubicBezTo>
                    <a:pt x="27" y="66"/>
                    <a:pt x="29" y="66"/>
                    <a:pt x="31" y="66"/>
                  </a:cubicBezTo>
                  <a:cubicBezTo>
                    <a:pt x="30" y="66"/>
                    <a:pt x="30" y="66"/>
                    <a:pt x="29" y="66"/>
                  </a:cubicBezTo>
                  <a:close/>
                  <a:moveTo>
                    <a:pt x="58" y="56"/>
                  </a:moveTo>
                  <a:cubicBezTo>
                    <a:pt x="57" y="57"/>
                    <a:pt x="57" y="57"/>
                    <a:pt x="56" y="58"/>
                  </a:cubicBezTo>
                  <a:cubicBezTo>
                    <a:pt x="56" y="58"/>
                    <a:pt x="56" y="58"/>
                    <a:pt x="56" y="59"/>
                  </a:cubicBezTo>
                  <a:cubicBezTo>
                    <a:pt x="55" y="59"/>
                    <a:pt x="54" y="59"/>
                    <a:pt x="54" y="60"/>
                  </a:cubicBezTo>
                  <a:cubicBezTo>
                    <a:pt x="52" y="61"/>
                    <a:pt x="51" y="61"/>
                    <a:pt x="49" y="62"/>
                  </a:cubicBezTo>
                  <a:cubicBezTo>
                    <a:pt x="48" y="63"/>
                    <a:pt x="46" y="63"/>
                    <a:pt x="44" y="64"/>
                  </a:cubicBezTo>
                  <a:cubicBezTo>
                    <a:pt x="43" y="64"/>
                    <a:pt x="41" y="65"/>
                    <a:pt x="39" y="65"/>
                  </a:cubicBezTo>
                  <a:cubicBezTo>
                    <a:pt x="38" y="65"/>
                    <a:pt x="37" y="66"/>
                    <a:pt x="36" y="66"/>
                  </a:cubicBezTo>
                  <a:cubicBezTo>
                    <a:pt x="34" y="66"/>
                    <a:pt x="33" y="66"/>
                    <a:pt x="31" y="66"/>
                  </a:cubicBezTo>
                  <a:cubicBezTo>
                    <a:pt x="30" y="66"/>
                    <a:pt x="28" y="65"/>
                    <a:pt x="26" y="65"/>
                  </a:cubicBezTo>
                  <a:cubicBezTo>
                    <a:pt x="24" y="65"/>
                    <a:pt x="23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3"/>
                  </a:cubicBezTo>
                  <a:cubicBezTo>
                    <a:pt x="20" y="63"/>
                    <a:pt x="20" y="62"/>
                    <a:pt x="20" y="61"/>
                  </a:cubicBezTo>
                  <a:cubicBezTo>
                    <a:pt x="20" y="60"/>
                    <a:pt x="20" y="59"/>
                    <a:pt x="19" y="58"/>
                  </a:cubicBezTo>
                  <a:cubicBezTo>
                    <a:pt x="19" y="56"/>
                    <a:pt x="19" y="54"/>
                    <a:pt x="19" y="52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8" y="54"/>
                    <a:pt x="19" y="56"/>
                    <a:pt x="19" y="58"/>
                  </a:cubicBezTo>
                  <a:cubicBezTo>
                    <a:pt x="19" y="59"/>
                    <a:pt x="19" y="60"/>
                    <a:pt x="19" y="61"/>
                  </a:cubicBezTo>
                  <a:cubicBezTo>
                    <a:pt x="19" y="62"/>
                    <a:pt x="19" y="63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8" y="63"/>
                    <a:pt x="17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58"/>
                    <a:pt x="16" y="54"/>
                    <a:pt x="16" y="50"/>
                  </a:cubicBezTo>
                  <a:cubicBezTo>
                    <a:pt x="16" y="49"/>
                    <a:pt x="15" y="49"/>
                    <a:pt x="15" y="50"/>
                  </a:cubicBezTo>
                  <a:cubicBezTo>
                    <a:pt x="15" y="54"/>
                    <a:pt x="15" y="58"/>
                    <a:pt x="15" y="62"/>
                  </a:cubicBezTo>
                  <a:cubicBezTo>
                    <a:pt x="14" y="62"/>
                    <a:pt x="14" y="61"/>
                    <a:pt x="13" y="61"/>
                  </a:cubicBezTo>
                  <a:cubicBezTo>
                    <a:pt x="13" y="60"/>
                    <a:pt x="13" y="59"/>
                    <a:pt x="13" y="58"/>
                  </a:cubicBezTo>
                  <a:cubicBezTo>
                    <a:pt x="13" y="57"/>
                    <a:pt x="13" y="55"/>
                    <a:pt x="13" y="54"/>
                  </a:cubicBezTo>
                  <a:cubicBezTo>
                    <a:pt x="13" y="51"/>
                    <a:pt x="13" y="49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9"/>
                    <a:pt x="13" y="51"/>
                    <a:pt x="13" y="54"/>
                  </a:cubicBezTo>
                  <a:cubicBezTo>
                    <a:pt x="13" y="55"/>
                    <a:pt x="13" y="57"/>
                    <a:pt x="13" y="58"/>
                  </a:cubicBezTo>
                  <a:cubicBezTo>
                    <a:pt x="13" y="59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1" y="60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5"/>
                    <a:pt x="10" y="51"/>
                    <a:pt x="11" y="47"/>
                  </a:cubicBezTo>
                  <a:cubicBezTo>
                    <a:pt x="11" y="47"/>
                    <a:pt x="10" y="47"/>
                    <a:pt x="10" y="47"/>
                  </a:cubicBezTo>
                  <a:cubicBezTo>
                    <a:pt x="10" y="51"/>
                    <a:pt x="11" y="55"/>
                    <a:pt x="11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8"/>
                    <a:pt x="9" y="57"/>
                  </a:cubicBezTo>
                  <a:cubicBezTo>
                    <a:pt x="9" y="54"/>
                    <a:pt x="9" y="50"/>
                    <a:pt x="9" y="46"/>
                  </a:cubicBezTo>
                  <a:cubicBezTo>
                    <a:pt x="9" y="45"/>
                    <a:pt x="8" y="45"/>
                    <a:pt x="8" y="46"/>
                  </a:cubicBezTo>
                  <a:cubicBezTo>
                    <a:pt x="8" y="49"/>
                    <a:pt x="9" y="53"/>
                    <a:pt x="8" y="57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52"/>
                    <a:pt x="7" y="51"/>
                    <a:pt x="7" y="50"/>
                  </a:cubicBezTo>
                  <a:cubicBezTo>
                    <a:pt x="7" y="47"/>
                    <a:pt x="7" y="45"/>
                    <a:pt x="7" y="43"/>
                  </a:cubicBezTo>
                  <a:cubicBezTo>
                    <a:pt x="7" y="43"/>
                    <a:pt x="7" y="42"/>
                    <a:pt x="7" y="43"/>
                  </a:cubicBezTo>
                  <a:cubicBezTo>
                    <a:pt x="6" y="45"/>
                    <a:pt x="6" y="48"/>
                    <a:pt x="6" y="51"/>
                  </a:cubicBezTo>
                  <a:cubicBezTo>
                    <a:pt x="6" y="52"/>
                    <a:pt x="7" y="53"/>
                    <a:pt x="7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3"/>
                    <a:pt x="5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5" y="49"/>
                    <a:pt x="5" y="48"/>
                    <a:pt x="5" y="48"/>
                  </a:cubicBezTo>
                  <a:cubicBezTo>
                    <a:pt x="6" y="50"/>
                    <a:pt x="6" y="52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1"/>
                    <a:pt x="6" y="47"/>
                    <a:pt x="6" y="44"/>
                  </a:cubicBezTo>
                  <a:cubicBezTo>
                    <a:pt x="6" y="43"/>
                    <a:pt x="6" y="41"/>
                    <a:pt x="6" y="40"/>
                  </a:cubicBezTo>
                  <a:cubicBezTo>
                    <a:pt x="7" y="41"/>
                    <a:pt x="8" y="43"/>
                    <a:pt x="10" y="44"/>
                  </a:cubicBezTo>
                  <a:cubicBezTo>
                    <a:pt x="10" y="44"/>
                    <a:pt x="11" y="44"/>
                    <a:pt x="11" y="45"/>
                  </a:cubicBezTo>
                  <a:cubicBezTo>
                    <a:pt x="13" y="46"/>
                    <a:pt x="14" y="47"/>
                    <a:pt x="16" y="48"/>
                  </a:cubicBezTo>
                  <a:cubicBezTo>
                    <a:pt x="20" y="50"/>
                    <a:pt x="26" y="51"/>
                    <a:pt x="32" y="51"/>
                  </a:cubicBezTo>
                  <a:cubicBezTo>
                    <a:pt x="35" y="51"/>
                    <a:pt x="37" y="51"/>
                    <a:pt x="40" y="50"/>
                  </a:cubicBezTo>
                  <a:cubicBezTo>
                    <a:pt x="42" y="50"/>
                    <a:pt x="43" y="49"/>
                    <a:pt x="44" y="49"/>
                  </a:cubicBezTo>
                  <a:cubicBezTo>
                    <a:pt x="45" y="49"/>
                    <a:pt x="45" y="49"/>
                    <a:pt x="45" y="48"/>
                  </a:cubicBezTo>
                  <a:cubicBezTo>
                    <a:pt x="47" y="48"/>
                    <a:pt x="49" y="47"/>
                    <a:pt x="50" y="47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5" y="44"/>
                    <a:pt x="56" y="43"/>
                    <a:pt x="56" y="43"/>
                  </a:cubicBezTo>
                  <a:cubicBezTo>
                    <a:pt x="56" y="43"/>
                    <a:pt x="57" y="42"/>
                    <a:pt x="57" y="42"/>
                  </a:cubicBezTo>
                  <a:cubicBezTo>
                    <a:pt x="57" y="43"/>
                    <a:pt x="57" y="44"/>
                    <a:pt x="57" y="44"/>
                  </a:cubicBezTo>
                  <a:cubicBezTo>
                    <a:pt x="57" y="45"/>
                    <a:pt x="57" y="46"/>
                    <a:pt x="57" y="47"/>
                  </a:cubicBezTo>
                  <a:cubicBezTo>
                    <a:pt x="58" y="48"/>
                    <a:pt x="58" y="49"/>
                    <a:pt x="58" y="50"/>
                  </a:cubicBezTo>
                  <a:cubicBezTo>
                    <a:pt x="58" y="50"/>
                    <a:pt x="58" y="51"/>
                    <a:pt x="58" y="52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8" y="55"/>
                    <a:pt x="58" y="56"/>
                  </a:cubicBezTo>
                  <a:close/>
                  <a:moveTo>
                    <a:pt x="58" y="47"/>
                  </a:moveTo>
                  <a:cubicBezTo>
                    <a:pt x="58" y="46"/>
                    <a:pt x="58" y="45"/>
                    <a:pt x="58" y="44"/>
                  </a:cubicBezTo>
                  <a:cubicBezTo>
                    <a:pt x="58" y="44"/>
                    <a:pt x="57" y="43"/>
                    <a:pt x="5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3"/>
                    <a:pt x="58" y="44"/>
                  </a:cubicBezTo>
                  <a:cubicBezTo>
                    <a:pt x="58" y="45"/>
                    <a:pt x="58" y="46"/>
                    <a:pt x="58" y="47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0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1194" y="2207993"/>
            <a:ext cx="4433341" cy="3422868"/>
            <a:chOff x="4451350" y="511175"/>
            <a:chExt cx="3092450" cy="2387601"/>
          </a:xfrm>
          <a:solidFill>
            <a:srgbClr val="0057A6"/>
          </a:solidFill>
        </p:grpSpPr>
        <p:sp>
          <p:nvSpPr>
            <p:cNvPr id="6" name="Freeform 51"/>
            <p:cNvSpPr/>
            <p:nvPr/>
          </p:nvSpPr>
          <p:spPr bwMode="auto">
            <a:xfrm>
              <a:off x="5808663" y="1974850"/>
              <a:ext cx="39688" cy="141288"/>
            </a:xfrm>
            <a:custGeom>
              <a:avLst/>
              <a:gdLst>
                <a:gd name="T0" fmla="*/ 1 w 2"/>
                <a:gd name="T1" fmla="*/ 3 h 7"/>
                <a:gd name="T2" fmla="*/ 0 w 2"/>
                <a:gd name="T3" fmla="*/ 6 h 7"/>
                <a:gd name="T4" fmla="*/ 1 w 2"/>
                <a:gd name="T5" fmla="*/ 6 h 7"/>
                <a:gd name="T6" fmla="*/ 1 w 2"/>
                <a:gd name="T7" fmla="*/ 2 h 7"/>
                <a:gd name="T8" fmla="*/ 1 w 2"/>
                <a:gd name="T9" fmla="*/ 0 h 7"/>
                <a:gd name="T10" fmla="*/ 1 w 2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1" y="3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1" y="7"/>
                    <a:pt x="1" y="6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2"/>
            <p:cNvSpPr/>
            <p:nvPr/>
          </p:nvSpPr>
          <p:spPr bwMode="auto">
            <a:xfrm>
              <a:off x="5349875" y="2116138"/>
              <a:ext cx="19050" cy="200025"/>
            </a:xfrm>
            <a:custGeom>
              <a:avLst/>
              <a:gdLst>
                <a:gd name="T0" fmla="*/ 1 w 1"/>
                <a:gd name="T1" fmla="*/ 0 h 10"/>
                <a:gd name="T2" fmla="*/ 1 w 1"/>
                <a:gd name="T3" fmla="*/ 0 h 10"/>
                <a:gd name="T4" fmla="*/ 1 w 1"/>
                <a:gd name="T5" fmla="*/ 2 h 10"/>
                <a:gd name="T6" fmla="*/ 0 w 1"/>
                <a:gd name="T7" fmla="*/ 9 h 10"/>
                <a:gd name="T8" fmla="*/ 1 w 1"/>
                <a:gd name="T9" fmla="*/ 10 h 10"/>
                <a:gd name="T10" fmla="*/ 1 w 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5"/>
                    <a:pt x="1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4791075" y="911225"/>
              <a:ext cx="2254250" cy="1606550"/>
            </a:xfrm>
            <a:custGeom>
              <a:avLst/>
              <a:gdLst>
                <a:gd name="T0" fmla="*/ 87 w 113"/>
                <a:gd name="T1" fmla="*/ 18 h 80"/>
                <a:gd name="T2" fmla="*/ 88 w 113"/>
                <a:gd name="T3" fmla="*/ 27 h 80"/>
                <a:gd name="T4" fmla="*/ 63 w 113"/>
                <a:gd name="T5" fmla="*/ 46 h 80"/>
                <a:gd name="T6" fmla="*/ 35 w 113"/>
                <a:gd name="T7" fmla="*/ 57 h 80"/>
                <a:gd name="T8" fmla="*/ 1 w 113"/>
                <a:gd name="T9" fmla="*/ 74 h 80"/>
                <a:gd name="T10" fmla="*/ 19 w 113"/>
                <a:gd name="T11" fmla="*/ 76 h 80"/>
                <a:gd name="T12" fmla="*/ 67 w 113"/>
                <a:gd name="T13" fmla="*/ 54 h 80"/>
                <a:gd name="T14" fmla="*/ 91 w 113"/>
                <a:gd name="T15" fmla="*/ 33 h 80"/>
                <a:gd name="T16" fmla="*/ 107 w 113"/>
                <a:gd name="T17" fmla="*/ 19 h 80"/>
                <a:gd name="T18" fmla="*/ 92 w 113"/>
                <a:gd name="T19" fmla="*/ 17 h 80"/>
                <a:gd name="T20" fmla="*/ 1 w 113"/>
                <a:gd name="T21" fmla="*/ 67 h 80"/>
                <a:gd name="T22" fmla="*/ 3 w 113"/>
                <a:gd name="T23" fmla="*/ 67 h 80"/>
                <a:gd name="T24" fmla="*/ 6 w 113"/>
                <a:gd name="T25" fmla="*/ 68 h 80"/>
                <a:gd name="T26" fmla="*/ 6 w 113"/>
                <a:gd name="T27" fmla="*/ 63 h 80"/>
                <a:gd name="T28" fmla="*/ 8 w 113"/>
                <a:gd name="T29" fmla="*/ 62 h 80"/>
                <a:gd name="T30" fmla="*/ 9 w 113"/>
                <a:gd name="T31" fmla="*/ 62 h 80"/>
                <a:gd name="T32" fmla="*/ 11 w 113"/>
                <a:gd name="T33" fmla="*/ 75 h 80"/>
                <a:gd name="T34" fmla="*/ 13 w 113"/>
                <a:gd name="T35" fmla="*/ 74 h 80"/>
                <a:gd name="T36" fmla="*/ 17 w 113"/>
                <a:gd name="T37" fmla="*/ 65 h 80"/>
                <a:gd name="T38" fmla="*/ 21 w 113"/>
                <a:gd name="T39" fmla="*/ 73 h 80"/>
                <a:gd name="T40" fmla="*/ 19 w 113"/>
                <a:gd name="T41" fmla="*/ 68 h 80"/>
                <a:gd name="T42" fmla="*/ 21 w 113"/>
                <a:gd name="T43" fmla="*/ 61 h 80"/>
                <a:gd name="T44" fmla="*/ 22 w 113"/>
                <a:gd name="T45" fmla="*/ 72 h 80"/>
                <a:gd name="T46" fmla="*/ 26 w 113"/>
                <a:gd name="T47" fmla="*/ 67 h 80"/>
                <a:gd name="T48" fmla="*/ 26 w 113"/>
                <a:gd name="T49" fmla="*/ 67 h 80"/>
                <a:gd name="T50" fmla="*/ 31 w 113"/>
                <a:gd name="T51" fmla="*/ 69 h 80"/>
                <a:gd name="T52" fmla="*/ 34 w 113"/>
                <a:gd name="T53" fmla="*/ 68 h 80"/>
                <a:gd name="T54" fmla="*/ 38 w 113"/>
                <a:gd name="T55" fmla="*/ 58 h 80"/>
                <a:gd name="T56" fmla="*/ 41 w 113"/>
                <a:gd name="T57" fmla="*/ 58 h 80"/>
                <a:gd name="T58" fmla="*/ 42 w 113"/>
                <a:gd name="T59" fmla="*/ 64 h 80"/>
                <a:gd name="T60" fmla="*/ 45 w 113"/>
                <a:gd name="T61" fmla="*/ 57 h 80"/>
                <a:gd name="T62" fmla="*/ 47 w 113"/>
                <a:gd name="T63" fmla="*/ 55 h 80"/>
                <a:gd name="T64" fmla="*/ 50 w 113"/>
                <a:gd name="T65" fmla="*/ 60 h 80"/>
                <a:gd name="T66" fmla="*/ 55 w 113"/>
                <a:gd name="T67" fmla="*/ 51 h 80"/>
                <a:gd name="T68" fmla="*/ 57 w 113"/>
                <a:gd name="T69" fmla="*/ 57 h 80"/>
                <a:gd name="T70" fmla="*/ 59 w 113"/>
                <a:gd name="T71" fmla="*/ 56 h 80"/>
                <a:gd name="T72" fmla="*/ 62 w 113"/>
                <a:gd name="T73" fmla="*/ 48 h 80"/>
                <a:gd name="T74" fmla="*/ 64 w 113"/>
                <a:gd name="T75" fmla="*/ 53 h 80"/>
                <a:gd name="T76" fmla="*/ 66 w 113"/>
                <a:gd name="T77" fmla="*/ 45 h 80"/>
                <a:gd name="T78" fmla="*/ 71 w 113"/>
                <a:gd name="T79" fmla="*/ 47 h 80"/>
                <a:gd name="T80" fmla="*/ 74 w 113"/>
                <a:gd name="T81" fmla="*/ 40 h 80"/>
                <a:gd name="T82" fmla="*/ 76 w 113"/>
                <a:gd name="T83" fmla="*/ 39 h 80"/>
                <a:gd name="T84" fmla="*/ 79 w 113"/>
                <a:gd name="T85" fmla="*/ 36 h 80"/>
                <a:gd name="T86" fmla="*/ 82 w 113"/>
                <a:gd name="T87" fmla="*/ 40 h 80"/>
                <a:gd name="T88" fmla="*/ 87 w 113"/>
                <a:gd name="T89" fmla="*/ 34 h 80"/>
                <a:gd name="T90" fmla="*/ 89 w 113"/>
                <a:gd name="T91" fmla="*/ 28 h 80"/>
                <a:gd name="T92" fmla="*/ 94 w 113"/>
                <a:gd name="T93" fmla="*/ 15 h 80"/>
                <a:gd name="T94" fmla="*/ 93 w 113"/>
                <a:gd name="T95" fmla="*/ 24 h 80"/>
                <a:gd name="T96" fmla="*/ 96 w 113"/>
                <a:gd name="T97" fmla="*/ 20 h 80"/>
                <a:gd name="T98" fmla="*/ 97 w 113"/>
                <a:gd name="T99" fmla="*/ 23 h 80"/>
                <a:gd name="T100" fmla="*/ 98 w 113"/>
                <a:gd name="T101" fmla="*/ 23 h 80"/>
                <a:gd name="T102" fmla="*/ 100 w 113"/>
                <a:gd name="T103" fmla="*/ 24 h 80"/>
                <a:gd name="T104" fmla="*/ 101 w 113"/>
                <a:gd name="T105" fmla="*/ 19 h 80"/>
                <a:gd name="T106" fmla="*/ 101 w 113"/>
                <a:gd name="T107" fmla="*/ 12 h 80"/>
                <a:gd name="T108" fmla="*/ 102 w 113"/>
                <a:gd name="T109" fmla="*/ 24 h 80"/>
                <a:gd name="T110" fmla="*/ 106 w 113"/>
                <a:gd name="T111" fmla="*/ 16 h 80"/>
                <a:gd name="T112" fmla="*/ 108 w 113"/>
                <a:gd name="T113" fmla="*/ 11 h 80"/>
                <a:gd name="T114" fmla="*/ 109 w 113"/>
                <a:gd name="T115" fmla="*/ 9 h 80"/>
                <a:gd name="T116" fmla="*/ 110 w 113"/>
                <a:gd name="T117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80">
                  <a:moveTo>
                    <a:pt x="112" y="0"/>
                  </a:moveTo>
                  <a:cubicBezTo>
                    <a:pt x="111" y="1"/>
                    <a:pt x="109" y="2"/>
                    <a:pt x="108" y="3"/>
                  </a:cubicBezTo>
                  <a:cubicBezTo>
                    <a:pt x="108" y="4"/>
                    <a:pt x="107" y="5"/>
                    <a:pt x="106" y="6"/>
                  </a:cubicBezTo>
                  <a:cubicBezTo>
                    <a:pt x="106" y="6"/>
                    <a:pt x="106" y="6"/>
                    <a:pt x="105" y="6"/>
                  </a:cubicBezTo>
                  <a:cubicBezTo>
                    <a:pt x="101" y="10"/>
                    <a:pt x="96" y="13"/>
                    <a:pt x="91" y="16"/>
                  </a:cubicBezTo>
                  <a:cubicBezTo>
                    <a:pt x="90" y="16"/>
                    <a:pt x="90" y="17"/>
                    <a:pt x="89" y="17"/>
                  </a:cubicBezTo>
                  <a:cubicBezTo>
                    <a:pt x="89" y="17"/>
                    <a:pt x="88" y="17"/>
                    <a:pt x="87" y="18"/>
                  </a:cubicBezTo>
                  <a:cubicBezTo>
                    <a:pt x="88" y="19"/>
                    <a:pt x="90" y="19"/>
                    <a:pt x="92" y="19"/>
                  </a:cubicBezTo>
                  <a:cubicBezTo>
                    <a:pt x="93" y="19"/>
                    <a:pt x="93" y="20"/>
                    <a:pt x="94" y="20"/>
                  </a:cubicBezTo>
                  <a:cubicBezTo>
                    <a:pt x="94" y="20"/>
                    <a:pt x="95" y="20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3" y="22"/>
                    <a:pt x="93" y="22"/>
                    <a:pt x="92" y="23"/>
                  </a:cubicBezTo>
                  <a:cubicBezTo>
                    <a:pt x="91" y="25"/>
                    <a:pt x="89" y="26"/>
                    <a:pt x="89" y="27"/>
                  </a:cubicBezTo>
                  <a:cubicBezTo>
                    <a:pt x="88" y="26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7" y="28"/>
                    <a:pt x="87" y="29"/>
                    <a:pt x="86" y="29"/>
                  </a:cubicBezTo>
                  <a:cubicBezTo>
                    <a:pt x="86" y="29"/>
                    <a:pt x="86" y="30"/>
                    <a:pt x="86" y="30"/>
                  </a:cubicBezTo>
                  <a:cubicBezTo>
                    <a:pt x="84" y="31"/>
                    <a:pt x="83" y="33"/>
                    <a:pt x="81" y="33"/>
                  </a:cubicBezTo>
                  <a:cubicBezTo>
                    <a:pt x="81" y="34"/>
                    <a:pt x="80" y="34"/>
                    <a:pt x="80" y="34"/>
                  </a:cubicBezTo>
                  <a:cubicBezTo>
                    <a:pt x="78" y="36"/>
                    <a:pt x="76" y="37"/>
                    <a:pt x="74" y="39"/>
                  </a:cubicBezTo>
                  <a:cubicBezTo>
                    <a:pt x="70" y="42"/>
                    <a:pt x="67" y="44"/>
                    <a:pt x="63" y="46"/>
                  </a:cubicBezTo>
                  <a:cubicBezTo>
                    <a:pt x="62" y="46"/>
                    <a:pt x="61" y="47"/>
                    <a:pt x="60" y="48"/>
                  </a:cubicBezTo>
                  <a:cubicBezTo>
                    <a:pt x="60" y="47"/>
                    <a:pt x="60" y="48"/>
                    <a:pt x="59" y="48"/>
                  </a:cubicBezTo>
                  <a:cubicBezTo>
                    <a:pt x="57" y="49"/>
                    <a:pt x="53" y="51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3"/>
                    <a:pt x="47" y="53"/>
                    <a:pt x="47" y="54"/>
                  </a:cubicBezTo>
                  <a:cubicBezTo>
                    <a:pt x="44" y="54"/>
                    <a:pt x="40" y="56"/>
                    <a:pt x="37" y="57"/>
                  </a:cubicBezTo>
                  <a:cubicBezTo>
                    <a:pt x="36" y="57"/>
                    <a:pt x="35" y="57"/>
                    <a:pt x="35" y="57"/>
                  </a:cubicBezTo>
                  <a:cubicBezTo>
                    <a:pt x="34" y="57"/>
                    <a:pt x="33" y="58"/>
                    <a:pt x="32" y="58"/>
                  </a:cubicBezTo>
                  <a:cubicBezTo>
                    <a:pt x="30" y="58"/>
                    <a:pt x="27" y="59"/>
                    <a:pt x="26" y="60"/>
                  </a:cubicBezTo>
                  <a:cubicBezTo>
                    <a:pt x="21" y="60"/>
                    <a:pt x="17" y="62"/>
                    <a:pt x="13" y="61"/>
                  </a:cubicBezTo>
                  <a:cubicBezTo>
                    <a:pt x="11" y="61"/>
                    <a:pt x="8" y="61"/>
                    <a:pt x="5" y="61"/>
                  </a:cubicBezTo>
                  <a:cubicBezTo>
                    <a:pt x="3" y="61"/>
                    <a:pt x="2" y="61"/>
                    <a:pt x="0" y="61"/>
                  </a:cubicBezTo>
                  <a:cubicBezTo>
                    <a:pt x="0" y="63"/>
                    <a:pt x="0" y="64"/>
                    <a:pt x="1" y="65"/>
                  </a:cubicBezTo>
                  <a:cubicBezTo>
                    <a:pt x="1" y="68"/>
                    <a:pt x="0" y="71"/>
                    <a:pt x="1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5"/>
                    <a:pt x="1" y="75"/>
                    <a:pt x="1" y="76"/>
                  </a:cubicBezTo>
                  <a:cubicBezTo>
                    <a:pt x="1" y="76"/>
                    <a:pt x="1" y="76"/>
                    <a:pt x="0" y="77"/>
                  </a:cubicBezTo>
                  <a:cubicBezTo>
                    <a:pt x="1" y="78"/>
                    <a:pt x="1" y="79"/>
                    <a:pt x="1" y="80"/>
                  </a:cubicBezTo>
                  <a:cubicBezTo>
                    <a:pt x="2" y="80"/>
                    <a:pt x="3" y="80"/>
                    <a:pt x="3" y="80"/>
                  </a:cubicBezTo>
                  <a:cubicBezTo>
                    <a:pt x="7" y="79"/>
                    <a:pt x="11" y="78"/>
                    <a:pt x="14" y="78"/>
                  </a:cubicBezTo>
                  <a:cubicBezTo>
                    <a:pt x="16" y="77"/>
                    <a:pt x="17" y="77"/>
                    <a:pt x="19" y="76"/>
                  </a:cubicBezTo>
                  <a:cubicBezTo>
                    <a:pt x="24" y="74"/>
                    <a:pt x="29" y="73"/>
                    <a:pt x="34" y="72"/>
                  </a:cubicBezTo>
                  <a:cubicBezTo>
                    <a:pt x="37" y="70"/>
                    <a:pt x="41" y="69"/>
                    <a:pt x="44" y="67"/>
                  </a:cubicBezTo>
                  <a:cubicBezTo>
                    <a:pt x="46" y="67"/>
                    <a:pt x="47" y="65"/>
                    <a:pt x="49" y="65"/>
                  </a:cubicBezTo>
                  <a:cubicBezTo>
                    <a:pt x="52" y="63"/>
                    <a:pt x="56" y="61"/>
                    <a:pt x="60" y="59"/>
                  </a:cubicBezTo>
                  <a:cubicBezTo>
                    <a:pt x="61" y="58"/>
                    <a:pt x="63" y="57"/>
                    <a:pt x="64" y="56"/>
                  </a:cubicBezTo>
                  <a:cubicBezTo>
                    <a:pt x="65" y="56"/>
                    <a:pt x="65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3"/>
                    <a:pt x="69" y="53"/>
                    <a:pt x="69" y="53"/>
                  </a:cubicBezTo>
                  <a:cubicBezTo>
                    <a:pt x="70" y="52"/>
                    <a:pt x="71" y="52"/>
                    <a:pt x="71" y="51"/>
                  </a:cubicBezTo>
                  <a:cubicBezTo>
                    <a:pt x="75" y="48"/>
                    <a:pt x="79" y="45"/>
                    <a:pt x="83" y="42"/>
                  </a:cubicBezTo>
                  <a:cubicBezTo>
                    <a:pt x="83" y="42"/>
                    <a:pt x="83" y="41"/>
                    <a:pt x="83" y="41"/>
                  </a:cubicBezTo>
                  <a:cubicBezTo>
                    <a:pt x="86" y="39"/>
                    <a:pt x="88" y="36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3" y="31"/>
                    <a:pt x="95" y="28"/>
                    <a:pt x="97" y="25"/>
                  </a:cubicBezTo>
                  <a:cubicBezTo>
                    <a:pt x="98" y="25"/>
                    <a:pt x="98" y="24"/>
                    <a:pt x="99" y="24"/>
                  </a:cubicBezTo>
                  <a:cubicBezTo>
                    <a:pt x="99" y="26"/>
                    <a:pt x="99" y="28"/>
                    <a:pt x="99" y="29"/>
                  </a:cubicBezTo>
                  <a:cubicBezTo>
                    <a:pt x="100" y="30"/>
                    <a:pt x="100" y="30"/>
                    <a:pt x="100" y="31"/>
                  </a:cubicBezTo>
                  <a:cubicBezTo>
                    <a:pt x="102" y="31"/>
                    <a:pt x="102" y="29"/>
                    <a:pt x="103" y="28"/>
                  </a:cubicBezTo>
                  <a:cubicBezTo>
                    <a:pt x="103" y="26"/>
                    <a:pt x="105" y="24"/>
                    <a:pt x="105" y="22"/>
                  </a:cubicBezTo>
                  <a:cubicBezTo>
                    <a:pt x="106" y="21"/>
                    <a:pt x="106" y="20"/>
                    <a:pt x="107" y="19"/>
                  </a:cubicBezTo>
                  <a:cubicBezTo>
                    <a:pt x="107" y="18"/>
                    <a:pt x="107" y="17"/>
                    <a:pt x="108" y="16"/>
                  </a:cubicBezTo>
                  <a:cubicBezTo>
                    <a:pt x="108" y="15"/>
                    <a:pt x="109" y="15"/>
                    <a:pt x="109" y="13"/>
                  </a:cubicBezTo>
                  <a:cubicBezTo>
                    <a:pt x="111" y="9"/>
                    <a:pt x="112" y="6"/>
                    <a:pt x="113" y="1"/>
                  </a:cubicBezTo>
                  <a:cubicBezTo>
                    <a:pt x="113" y="1"/>
                    <a:pt x="112" y="0"/>
                    <a:pt x="112" y="0"/>
                  </a:cubicBezTo>
                  <a:close/>
                  <a:moveTo>
                    <a:pt x="91" y="18"/>
                  </a:moveTo>
                  <a:cubicBezTo>
                    <a:pt x="91" y="18"/>
                    <a:pt x="90" y="18"/>
                    <a:pt x="89" y="18"/>
                  </a:cubicBezTo>
                  <a:cubicBezTo>
                    <a:pt x="90" y="18"/>
                    <a:pt x="91" y="17"/>
                    <a:pt x="92" y="17"/>
                  </a:cubicBezTo>
                  <a:cubicBezTo>
                    <a:pt x="92" y="17"/>
                    <a:pt x="92" y="18"/>
                    <a:pt x="91" y="18"/>
                  </a:cubicBezTo>
                  <a:close/>
                  <a:moveTo>
                    <a:pt x="2" y="75"/>
                  </a:moveTo>
                  <a:cubicBezTo>
                    <a:pt x="2" y="75"/>
                    <a:pt x="2" y="75"/>
                    <a:pt x="2" y="75"/>
                  </a:cubicBezTo>
                  <a:cubicBezTo>
                    <a:pt x="2" y="74"/>
                    <a:pt x="2" y="75"/>
                    <a:pt x="2" y="75"/>
                  </a:cubicBezTo>
                  <a:close/>
                  <a:moveTo>
                    <a:pt x="2" y="74"/>
                  </a:moveTo>
                  <a:cubicBezTo>
                    <a:pt x="1" y="74"/>
                    <a:pt x="2" y="72"/>
                    <a:pt x="2" y="72"/>
                  </a:cubicBezTo>
                  <a:cubicBezTo>
                    <a:pt x="2" y="70"/>
                    <a:pt x="2" y="68"/>
                    <a:pt x="1" y="67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5"/>
                    <a:pt x="2" y="69"/>
                    <a:pt x="2" y="74"/>
                  </a:cubicBezTo>
                  <a:close/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4"/>
                    <a:pt x="3" y="72"/>
                    <a:pt x="3" y="69"/>
                  </a:cubicBezTo>
                  <a:cubicBezTo>
                    <a:pt x="3" y="68"/>
                    <a:pt x="3" y="68"/>
                    <a:pt x="3" y="67"/>
                  </a:cubicBezTo>
                  <a:cubicBezTo>
                    <a:pt x="3" y="65"/>
                    <a:pt x="3" y="63"/>
                    <a:pt x="3" y="62"/>
                  </a:cubicBezTo>
                  <a:cubicBezTo>
                    <a:pt x="3" y="62"/>
                    <a:pt x="4" y="62"/>
                    <a:pt x="4" y="62"/>
                  </a:cubicBezTo>
                  <a:cubicBezTo>
                    <a:pt x="4" y="67"/>
                    <a:pt x="4" y="70"/>
                    <a:pt x="4" y="74"/>
                  </a:cubicBezTo>
                  <a:cubicBezTo>
                    <a:pt x="4" y="74"/>
                    <a:pt x="4" y="74"/>
                    <a:pt x="4" y="75"/>
                  </a:cubicBezTo>
                  <a:cubicBezTo>
                    <a:pt x="4" y="75"/>
                    <a:pt x="3" y="76"/>
                    <a:pt x="3" y="76"/>
                  </a:cubicBezTo>
                  <a:close/>
                  <a:moveTo>
                    <a:pt x="6" y="63"/>
                  </a:moveTo>
                  <a:cubicBezTo>
                    <a:pt x="6" y="65"/>
                    <a:pt x="6" y="66"/>
                    <a:pt x="6" y="68"/>
                  </a:cubicBezTo>
                  <a:cubicBezTo>
                    <a:pt x="6" y="68"/>
                    <a:pt x="6" y="69"/>
                    <a:pt x="6" y="70"/>
                  </a:cubicBezTo>
                  <a:cubicBezTo>
                    <a:pt x="6" y="72"/>
                    <a:pt x="6" y="74"/>
                    <a:pt x="6" y="76"/>
                  </a:cubicBezTo>
                  <a:cubicBezTo>
                    <a:pt x="5" y="76"/>
                    <a:pt x="5" y="76"/>
                    <a:pt x="4" y="76"/>
                  </a:cubicBezTo>
                  <a:cubicBezTo>
                    <a:pt x="5" y="70"/>
                    <a:pt x="4" y="67"/>
                    <a:pt x="5" y="62"/>
                  </a:cubicBezTo>
                  <a:cubicBezTo>
                    <a:pt x="5" y="62"/>
                    <a:pt x="5" y="62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lose/>
                  <a:moveTo>
                    <a:pt x="10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71"/>
                    <a:pt x="10" y="72"/>
                    <a:pt x="10" y="75"/>
                  </a:cubicBezTo>
                  <a:cubicBezTo>
                    <a:pt x="9" y="75"/>
                    <a:pt x="10" y="75"/>
                    <a:pt x="10" y="75"/>
                  </a:cubicBezTo>
                  <a:cubicBezTo>
                    <a:pt x="9" y="76"/>
                    <a:pt x="7" y="76"/>
                    <a:pt x="7" y="76"/>
                  </a:cubicBezTo>
                  <a:cubicBezTo>
                    <a:pt x="6" y="71"/>
                    <a:pt x="6" y="66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9" y="63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8"/>
                    <a:pt x="8" y="72"/>
                    <a:pt x="7" y="75"/>
                  </a:cubicBezTo>
                  <a:cubicBezTo>
                    <a:pt x="7" y="76"/>
                    <a:pt x="9" y="76"/>
                    <a:pt x="9" y="75"/>
                  </a:cubicBezTo>
                  <a:cubicBezTo>
                    <a:pt x="9" y="75"/>
                    <a:pt x="9" y="74"/>
                    <a:pt x="8" y="74"/>
                  </a:cubicBezTo>
                  <a:cubicBezTo>
                    <a:pt x="8" y="71"/>
                    <a:pt x="9" y="68"/>
                    <a:pt x="9" y="65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4"/>
                    <a:pt x="10" y="67"/>
                    <a:pt x="10" y="68"/>
                  </a:cubicBezTo>
                  <a:close/>
                  <a:moveTo>
                    <a:pt x="15" y="63"/>
                  </a:moveTo>
                  <a:cubicBezTo>
                    <a:pt x="15" y="66"/>
                    <a:pt x="15" y="68"/>
                    <a:pt x="15" y="71"/>
                  </a:cubicBezTo>
                  <a:cubicBezTo>
                    <a:pt x="14" y="71"/>
                    <a:pt x="14" y="73"/>
                    <a:pt x="14" y="74"/>
                  </a:cubicBezTo>
                  <a:cubicBezTo>
                    <a:pt x="13" y="75"/>
                    <a:pt x="12" y="75"/>
                    <a:pt x="11" y="75"/>
                  </a:cubicBezTo>
                  <a:cubicBezTo>
                    <a:pt x="11" y="70"/>
                    <a:pt x="11" y="66"/>
                    <a:pt x="11" y="62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3"/>
                    <a:pt x="12" y="67"/>
                    <a:pt x="13" y="68"/>
                  </a:cubicBezTo>
                  <a:cubicBezTo>
                    <a:pt x="13" y="69"/>
                    <a:pt x="12" y="69"/>
                    <a:pt x="12" y="69"/>
                  </a:cubicBezTo>
                  <a:cubicBezTo>
                    <a:pt x="13" y="70"/>
                    <a:pt x="12" y="72"/>
                    <a:pt x="12" y="74"/>
                  </a:cubicBezTo>
                  <a:cubicBezTo>
                    <a:pt x="12" y="75"/>
                    <a:pt x="13" y="75"/>
                    <a:pt x="13" y="74"/>
                  </a:cubicBezTo>
                  <a:cubicBezTo>
                    <a:pt x="13" y="74"/>
                    <a:pt x="13" y="73"/>
                    <a:pt x="13" y="73"/>
                  </a:cubicBezTo>
                  <a:cubicBezTo>
                    <a:pt x="13" y="69"/>
                    <a:pt x="12" y="66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lose/>
                  <a:moveTo>
                    <a:pt x="17" y="64"/>
                  </a:moveTo>
                  <a:cubicBezTo>
                    <a:pt x="17" y="64"/>
                    <a:pt x="17" y="64"/>
                    <a:pt x="17" y="65"/>
                  </a:cubicBezTo>
                  <a:cubicBezTo>
                    <a:pt x="17" y="68"/>
                    <a:pt x="17" y="70"/>
                    <a:pt x="16" y="74"/>
                  </a:cubicBezTo>
                  <a:cubicBezTo>
                    <a:pt x="16" y="74"/>
                    <a:pt x="16" y="74"/>
                    <a:pt x="15" y="74"/>
                  </a:cubicBezTo>
                  <a:cubicBezTo>
                    <a:pt x="15" y="69"/>
                    <a:pt x="15" y="66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2"/>
                    <a:pt x="17" y="62"/>
                    <a:pt x="17" y="62"/>
                  </a:cubicBezTo>
                  <a:cubicBezTo>
                    <a:pt x="17" y="63"/>
                    <a:pt x="18" y="64"/>
                    <a:pt x="17" y="64"/>
                  </a:cubicBezTo>
                  <a:close/>
                  <a:moveTo>
                    <a:pt x="21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1"/>
                    <a:pt x="20" y="70"/>
                    <a:pt x="20" y="69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19" y="67"/>
                    <a:pt x="20" y="64"/>
                    <a:pt x="20" y="62"/>
                  </a:cubicBezTo>
                  <a:cubicBezTo>
                    <a:pt x="19" y="63"/>
                    <a:pt x="20" y="65"/>
                    <a:pt x="19" y="65"/>
                  </a:cubicBezTo>
                  <a:cubicBezTo>
                    <a:pt x="20" y="66"/>
                    <a:pt x="19" y="66"/>
                    <a:pt x="19" y="67"/>
                  </a:cubicBezTo>
                  <a:cubicBezTo>
                    <a:pt x="19" y="67"/>
                    <a:pt x="19" y="68"/>
                    <a:pt x="19" y="68"/>
                  </a:cubicBezTo>
                  <a:cubicBezTo>
                    <a:pt x="19" y="69"/>
                    <a:pt x="19" y="69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8" y="73"/>
                    <a:pt x="18" y="73"/>
                    <a:pt x="17" y="73"/>
                  </a:cubicBezTo>
                  <a:cubicBezTo>
                    <a:pt x="17" y="70"/>
                    <a:pt x="17" y="66"/>
                    <a:pt x="18" y="62"/>
                  </a:cubicBezTo>
                  <a:cubicBezTo>
                    <a:pt x="18" y="62"/>
                    <a:pt x="17" y="62"/>
                    <a:pt x="17" y="62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22" y="64"/>
                    <a:pt x="21" y="66"/>
                    <a:pt x="22" y="69"/>
                  </a:cubicBezTo>
                  <a:cubicBezTo>
                    <a:pt x="21" y="70"/>
                    <a:pt x="21" y="71"/>
                    <a:pt x="21" y="73"/>
                  </a:cubicBezTo>
                  <a:close/>
                  <a:moveTo>
                    <a:pt x="24" y="66"/>
                  </a:move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3" y="70"/>
                    <a:pt x="24" y="71"/>
                    <a:pt x="23" y="72"/>
                  </a:cubicBezTo>
                  <a:cubicBezTo>
                    <a:pt x="23" y="72"/>
                    <a:pt x="23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69"/>
                    <a:pt x="22" y="65"/>
                    <a:pt x="22" y="61"/>
                  </a:cubicBezTo>
                  <a:cubicBezTo>
                    <a:pt x="22" y="61"/>
                    <a:pt x="23" y="61"/>
                    <a:pt x="23" y="61"/>
                  </a:cubicBezTo>
                  <a:cubicBezTo>
                    <a:pt x="23" y="61"/>
                    <a:pt x="24" y="61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3"/>
                    <a:pt x="23" y="65"/>
                    <a:pt x="24" y="66"/>
                  </a:cubicBezTo>
                  <a:close/>
                  <a:moveTo>
                    <a:pt x="26" y="67"/>
                  </a:moveTo>
                  <a:cubicBezTo>
                    <a:pt x="26" y="67"/>
                    <a:pt x="26" y="68"/>
                    <a:pt x="26" y="68"/>
                  </a:cubicBezTo>
                  <a:cubicBezTo>
                    <a:pt x="26" y="68"/>
                    <a:pt x="26" y="69"/>
                    <a:pt x="26" y="69"/>
                  </a:cubicBezTo>
                  <a:cubicBezTo>
                    <a:pt x="26" y="70"/>
                    <a:pt x="26" y="70"/>
                    <a:pt x="26" y="71"/>
                  </a:cubicBezTo>
                  <a:cubicBezTo>
                    <a:pt x="25" y="71"/>
                    <a:pt x="25" y="72"/>
                    <a:pt x="24" y="72"/>
                  </a:cubicBezTo>
                  <a:cubicBezTo>
                    <a:pt x="24" y="67"/>
                    <a:pt x="24" y="65"/>
                    <a:pt x="24" y="60"/>
                  </a:cubicBezTo>
                  <a:cubicBezTo>
                    <a:pt x="27" y="59"/>
                    <a:pt x="26" y="63"/>
                    <a:pt x="26" y="65"/>
                  </a:cubicBezTo>
                  <a:cubicBezTo>
                    <a:pt x="26" y="65"/>
                    <a:pt x="27" y="66"/>
                    <a:pt x="26" y="67"/>
                  </a:cubicBezTo>
                  <a:close/>
                  <a:moveTo>
                    <a:pt x="33" y="69"/>
                  </a:moveTo>
                  <a:cubicBezTo>
                    <a:pt x="33" y="69"/>
                    <a:pt x="32" y="69"/>
                    <a:pt x="32" y="69"/>
                  </a:cubicBezTo>
                  <a:cubicBezTo>
                    <a:pt x="31" y="66"/>
                    <a:pt x="32" y="63"/>
                    <a:pt x="32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1"/>
                    <a:pt x="31" y="63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6"/>
                    <a:pt x="30" y="67"/>
                    <a:pt x="31" y="69"/>
                  </a:cubicBezTo>
                  <a:cubicBezTo>
                    <a:pt x="29" y="70"/>
                    <a:pt x="28" y="70"/>
                    <a:pt x="27" y="71"/>
                  </a:cubicBezTo>
                  <a:cubicBezTo>
                    <a:pt x="27" y="67"/>
                    <a:pt x="27" y="63"/>
                    <a:pt x="27" y="60"/>
                  </a:cubicBezTo>
                  <a:cubicBezTo>
                    <a:pt x="29" y="59"/>
                    <a:pt x="31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2"/>
                    <a:pt x="32" y="65"/>
                    <a:pt x="33" y="69"/>
                  </a:cubicBezTo>
                  <a:close/>
                  <a:moveTo>
                    <a:pt x="35" y="67"/>
                  </a:moveTo>
                  <a:cubicBezTo>
                    <a:pt x="35" y="68"/>
                    <a:pt x="34" y="68"/>
                    <a:pt x="34" y="68"/>
                  </a:cubicBezTo>
                  <a:cubicBezTo>
                    <a:pt x="33" y="65"/>
                    <a:pt x="34" y="61"/>
                    <a:pt x="33" y="59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6" y="61"/>
                    <a:pt x="36" y="64"/>
                    <a:pt x="35" y="67"/>
                  </a:cubicBezTo>
                  <a:close/>
                  <a:moveTo>
                    <a:pt x="38" y="66"/>
                  </a:moveTo>
                  <a:cubicBezTo>
                    <a:pt x="37" y="66"/>
                    <a:pt x="37" y="67"/>
                    <a:pt x="36" y="67"/>
                  </a:cubicBezTo>
                  <a:cubicBezTo>
                    <a:pt x="36" y="64"/>
                    <a:pt x="36" y="60"/>
                    <a:pt x="36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7" y="58"/>
                    <a:pt x="38" y="59"/>
                    <a:pt x="38" y="61"/>
                  </a:cubicBezTo>
                  <a:cubicBezTo>
                    <a:pt x="38" y="62"/>
                    <a:pt x="38" y="64"/>
                    <a:pt x="38" y="66"/>
                  </a:cubicBezTo>
                  <a:close/>
                  <a:moveTo>
                    <a:pt x="40" y="65"/>
                  </a:moveTo>
                  <a:cubicBezTo>
                    <a:pt x="40" y="65"/>
                    <a:pt x="40" y="66"/>
                    <a:pt x="39" y="66"/>
                  </a:cubicBezTo>
                  <a:cubicBezTo>
                    <a:pt x="38" y="63"/>
                    <a:pt x="39" y="60"/>
                    <a:pt x="38" y="57"/>
                  </a:cubicBezTo>
                  <a:cubicBezTo>
                    <a:pt x="39" y="57"/>
                    <a:pt x="40" y="57"/>
                    <a:pt x="40" y="57"/>
                  </a:cubicBezTo>
                  <a:cubicBezTo>
                    <a:pt x="40" y="57"/>
                    <a:pt x="40" y="58"/>
                    <a:pt x="41" y="58"/>
                  </a:cubicBezTo>
                  <a:cubicBezTo>
                    <a:pt x="40" y="59"/>
                    <a:pt x="41" y="62"/>
                    <a:pt x="40" y="63"/>
                  </a:cubicBezTo>
                  <a:cubicBezTo>
                    <a:pt x="40" y="64"/>
                    <a:pt x="40" y="64"/>
                    <a:pt x="40" y="65"/>
                  </a:cubicBezTo>
                  <a:close/>
                  <a:moveTo>
                    <a:pt x="41" y="65"/>
                  </a:moveTo>
                  <a:cubicBezTo>
                    <a:pt x="41" y="62"/>
                    <a:pt x="41" y="58"/>
                    <a:pt x="41" y="56"/>
                  </a:cubicBezTo>
                  <a:cubicBezTo>
                    <a:pt x="42" y="56"/>
                    <a:pt x="42" y="56"/>
                    <a:pt x="43" y="56"/>
                  </a:cubicBezTo>
                  <a:cubicBezTo>
                    <a:pt x="43" y="58"/>
                    <a:pt x="43" y="61"/>
                    <a:pt x="43" y="63"/>
                  </a:cubicBezTo>
                  <a:cubicBezTo>
                    <a:pt x="42" y="63"/>
                    <a:pt x="42" y="64"/>
                    <a:pt x="42" y="64"/>
                  </a:cubicBezTo>
                  <a:cubicBezTo>
                    <a:pt x="42" y="64"/>
                    <a:pt x="42" y="65"/>
                    <a:pt x="41" y="65"/>
                  </a:cubicBezTo>
                  <a:close/>
                  <a:moveTo>
                    <a:pt x="45" y="63"/>
                  </a:moveTo>
                  <a:cubicBezTo>
                    <a:pt x="44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0"/>
                    <a:pt x="43" y="58"/>
                    <a:pt x="44" y="56"/>
                  </a:cubicBezTo>
                  <a:cubicBezTo>
                    <a:pt x="44" y="55"/>
                    <a:pt x="44" y="55"/>
                    <a:pt x="45" y="55"/>
                  </a:cubicBezTo>
                  <a:cubicBezTo>
                    <a:pt x="45" y="56"/>
                    <a:pt x="45" y="56"/>
                    <a:pt x="45" y="57"/>
                  </a:cubicBezTo>
                  <a:cubicBezTo>
                    <a:pt x="45" y="58"/>
                    <a:pt x="44" y="62"/>
                    <a:pt x="45" y="63"/>
                  </a:cubicBezTo>
                  <a:close/>
                  <a:moveTo>
                    <a:pt x="47" y="55"/>
                  </a:moveTo>
                  <a:cubicBezTo>
                    <a:pt x="47" y="57"/>
                    <a:pt x="46" y="60"/>
                    <a:pt x="46" y="62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0"/>
                    <a:pt x="46" y="57"/>
                    <a:pt x="45" y="55"/>
                  </a:cubicBezTo>
                  <a:cubicBezTo>
                    <a:pt x="46" y="55"/>
                    <a:pt x="47" y="55"/>
                    <a:pt x="47" y="54"/>
                  </a:cubicBezTo>
                  <a:cubicBezTo>
                    <a:pt x="47" y="54"/>
                    <a:pt x="47" y="55"/>
                    <a:pt x="47" y="55"/>
                  </a:cubicBezTo>
                  <a:close/>
                  <a:moveTo>
                    <a:pt x="47" y="62"/>
                  </a:moveTo>
                  <a:cubicBezTo>
                    <a:pt x="47" y="59"/>
                    <a:pt x="48" y="56"/>
                    <a:pt x="47" y="54"/>
                  </a:cubicBezTo>
                  <a:cubicBezTo>
                    <a:pt x="48" y="54"/>
                    <a:pt x="49" y="54"/>
                    <a:pt x="49" y="53"/>
                  </a:cubicBezTo>
                  <a:cubicBezTo>
                    <a:pt x="50" y="56"/>
                    <a:pt x="49" y="58"/>
                    <a:pt x="50" y="61"/>
                  </a:cubicBezTo>
                  <a:cubicBezTo>
                    <a:pt x="49" y="61"/>
                    <a:pt x="48" y="62"/>
                    <a:pt x="47" y="62"/>
                  </a:cubicBezTo>
                  <a:close/>
                  <a:moveTo>
                    <a:pt x="53" y="59"/>
                  </a:moveTo>
                  <a:cubicBezTo>
                    <a:pt x="52" y="60"/>
                    <a:pt x="52" y="60"/>
                    <a:pt x="50" y="60"/>
                  </a:cubicBezTo>
                  <a:cubicBezTo>
                    <a:pt x="50" y="57"/>
                    <a:pt x="50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4" y="54"/>
                    <a:pt x="53" y="56"/>
                    <a:pt x="53" y="59"/>
                  </a:cubicBezTo>
                  <a:close/>
                  <a:moveTo>
                    <a:pt x="57" y="57"/>
                  </a:moveTo>
                  <a:cubicBezTo>
                    <a:pt x="56" y="58"/>
                    <a:pt x="55" y="58"/>
                    <a:pt x="54" y="59"/>
                  </a:cubicBezTo>
                  <a:cubicBezTo>
                    <a:pt x="54" y="56"/>
                    <a:pt x="54" y="54"/>
                    <a:pt x="54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3"/>
                    <a:pt x="55" y="55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6" y="55"/>
                    <a:pt x="56" y="53"/>
                    <a:pt x="56" y="51"/>
                  </a:cubicBezTo>
                  <a:cubicBezTo>
                    <a:pt x="56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1"/>
                  </a:cubicBezTo>
                  <a:cubicBezTo>
                    <a:pt x="57" y="53"/>
                    <a:pt x="57" y="55"/>
                    <a:pt x="57" y="57"/>
                  </a:cubicBezTo>
                  <a:close/>
                  <a:moveTo>
                    <a:pt x="59" y="56"/>
                  </a:moveTo>
                  <a:cubicBezTo>
                    <a:pt x="59" y="56"/>
                    <a:pt x="59" y="56"/>
                    <a:pt x="58" y="56"/>
                  </a:cubicBezTo>
                  <a:cubicBezTo>
                    <a:pt x="58" y="54"/>
                    <a:pt x="58" y="52"/>
                    <a:pt x="58" y="50"/>
                  </a:cubicBezTo>
                  <a:cubicBezTo>
                    <a:pt x="58" y="49"/>
                    <a:pt x="59" y="49"/>
                    <a:pt x="59" y="49"/>
                  </a:cubicBezTo>
                  <a:cubicBezTo>
                    <a:pt x="60" y="49"/>
                    <a:pt x="59" y="50"/>
                    <a:pt x="60" y="50"/>
                  </a:cubicBezTo>
                  <a:cubicBezTo>
                    <a:pt x="59" y="50"/>
                    <a:pt x="59" y="50"/>
                    <a:pt x="59" y="51"/>
                  </a:cubicBezTo>
                  <a:cubicBezTo>
                    <a:pt x="59" y="52"/>
                    <a:pt x="60" y="54"/>
                    <a:pt x="59" y="56"/>
                  </a:cubicBezTo>
                  <a:close/>
                  <a:moveTo>
                    <a:pt x="61" y="55"/>
                  </a:moveTo>
                  <a:cubicBezTo>
                    <a:pt x="61" y="55"/>
                    <a:pt x="61" y="56"/>
                    <a:pt x="60" y="56"/>
                  </a:cubicBezTo>
                  <a:cubicBezTo>
                    <a:pt x="61" y="53"/>
                    <a:pt x="60" y="51"/>
                    <a:pt x="60" y="49"/>
                  </a:cubicBezTo>
                  <a:cubicBezTo>
                    <a:pt x="60" y="48"/>
                    <a:pt x="61" y="48"/>
                    <a:pt x="62" y="48"/>
                  </a:cubicBezTo>
                  <a:cubicBezTo>
                    <a:pt x="62" y="50"/>
                    <a:pt x="61" y="53"/>
                    <a:pt x="61" y="55"/>
                  </a:cubicBezTo>
                  <a:close/>
                  <a:moveTo>
                    <a:pt x="62" y="54"/>
                  </a:moveTo>
                  <a:cubicBezTo>
                    <a:pt x="62" y="52"/>
                    <a:pt x="63" y="49"/>
                    <a:pt x="62" y="48"/>
                  </a:cubicBezTo>
                  <a:cubicBezTo>
                    <a:pt x="62" y="47"/>
                    <a:pt x="63" y="47"/>
                    <a:pt x="63" y="47"/>
                  </a:cubicBezTo>
                  <a:cubicBezTo>
                    <a:pt x="64" y="47"/>
                    <a:pt x="63" y="49"/>
                    <a:pt x="63" y="49"/>
                  </a:cubicBezTo>
                  <a:cubicBezTo>
                    <a:pt x="63" y="51"/>
                    <a:pt x="64" y="52"/>
                    <a:pt x="63" y="53"/>
                  </a:cubicBezTo>
                  <a:cubicBezTo>
                    <a:pt x="63" y="53"/>
                    <a:pt x="63" y="54"/>
                    <a:pt x="63" y="53"/>
                  </a:cubicBezTo>
                  <a:cubicBezTo>
                    <a:pt x="63" y="54"/>
                    <a:pt x="63" y="54"/>
                    <a:pt x="62" y="54"/>
                  </a:cubicBezTo>
                  <a:close/>
                  <a:moveTo>
                    <a:pt x="65" y="52"/>
                  </a:moveTo>
                  <a:cubicBezTo>
                    <a:pt x="65" y="52"/>
                    <a:pt x="65" y="53"/>
                    <a:pt x="64" y="53"/>
                  </a:cubicBezTo>
                  <a:cubicBezTo>
                    <a:pt x="64" y="51"/>
                    <a:pt x="64" y="48"/>
                    <a:pt x="64" y="46"/>
                  </a:cubicBezTo>
                  <a:cubicBezTo>
                    <a:pt x="65" y="46"/>
                    <a:pt x="65" y="46"/>
                    <a:pt x="66" y="46"/>
                  </a:cubicBezTo>
                  <a:cubicBezTo>
                    <a:pt x="66" y="48"/>
                    <a:pt x="66" y="51"/>
                    <a:pt x="65" y="52"/>
                  </a:cubicBezTo>
                  <a:close/>
                  <a:moveTo>
                    <a:pt x="73" y="47"/>
                  </a:moveTo>
                  <a:cubicBezTo>
                    <a:pt x="72" y="48"/>
                    <a:pt x="70" y="49"/>
                    <a:pt x="69" y="50"/>
                  </a:cubicBezTo>
                  <a:cubicBezTo>
                    <a:pt x="68" y="50"/>
                    <a:pt x="68" y="52"/>
                    <a:pt x="66" y="52"/>
                  </a:cubicBezTo>
                  <a:cubicBezTo>
                    <a:pt x="66" y="49"/>
                    <a:pt x="66" y="48"/>
                    <a:pt x="66" y="45"/>
                  </a:cubicBezTo>
                  <a:cubicBezTo>
                    <a:pt x="67" y="45"/>
                    <a:pt x="67" y="44"/>
                    <a:pt x="68" y="44"/>
                  </a:cubicBezTo>
                  <a:cubicBezTo>
                    <a:pt x="68" y="47"/>
                    <a:pt x="68" y="48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48"/>
                    <a:pt x="68" y="45"/>
                    <a:pt x="69" y="44"/>
                  </a:cubicBezTo>
                  <a:cubicBezTo>
                    <a:pt x="69" y="44"/>
                    <a:pt x="70" y="43"/>
                    <a:pt x="70" y="43"/>
                  </a:cubicBezTo>
                  <a:cubicBezTo>
                    <a:pt x="71" y="44"/>
                    <a:pt x="69" y="47"/>
                    <a:pt x="71" y="48"/>
                  </a:cubicBezTo>
                  <a:cubicBezTo>
                    <a:pt x="71" y="48"/>
                    <a:pt x="71" y="48"/>
                    <a:pt x="71" y="47"/>
                  </a:cubicBezTo>
                  <a:cubicBezTo>
                    <a:pt x="71" y="46"/>
                    <a:pt x="71" y="44"/>
                    <a:pt x="71" y="42"/>
                  </a:cubicBezTo>
                  <a:cubicBezTo>
                    <a:pt x="71" y="42"/>
                    <a:pt x="72" y="41"/>
                    <a:pt x="72" y="42"/>
                  </a:cubicBezTo>
                  <a:cubicBezTo>
                    <a:pt x="72" y="43"/>
                    <a:pt x="73" y="45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6"/>
                    <a:pt x="73" y="45"/>
                    <a:pt x="73" y="44"/>
                  </a:cubicBezTo>
                  <a:cubicBezTo>
                    <a:pt x="73" y="43"/>
                    <a:pt x="73" y="42"/>
                    <a:pt x="73" y="41"/>
                  </a:cubicBezTo>
                  <a:cubicBezTo>
                    <a:pt x="73" y="41"/>
                    <a:pt x="74" y="40"/>
                    <a:pt x="74" y="40"/>
                  </a:cubicBezTo>
                  <a:cubicBezTo>
                    <a:pt x="74" y="43"/>
                    <a:pt x="74" y="43"/>
                    <a:pt x="74" y="45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3" y="47"/>
                    <a:pt x="73" y="47"/>
                  </a:cubicBezTo>
                  <a:close/>
                  <a:moveTo>
                    <a:pt x="76" y="44"/>
                  </a:moveTo>
                  <a:cubicBezTo>
                    <a:pt x="76" y="44"/>
                    <a:pt x="76" y="45"/>
                    <a:pt x="75" y="45"/>
                  </a:cubicBezTo>
                  <a:cubicBezTo>
                    <a:pt x="75" y="43"/>
                    <a:pt x="75" y="42"/>
                    <a:pt x="75" y="39"/>
                  </a:cubicBezTo>
                  <a:cubicBezTo>
                    <a:pt x="75" y="39"/>
                    <a:pt x="76" y="38"/>
                    <a:pt x="76" y="39"/>
                  </a:cubicBezTo>
                  <a:cubicBezTo>
                    <a:pt x="76" y="41"/>
                    <a:pt x="76" y="42"/>
                    <a:pt x="76" y="44"/>
                  </a:cubicBezTo>
                  <a:close/>
                  <a:moveTo>
                    <a:pt x="77" y="43"/>
                  </a:moveTo>
                  <a:cubicBezTo>
                    <a:pt x="77" y="41"/>
                    <a:pt x="77" y="39"/>
                    <a:pt x="77" y="38"/>
                  </a:cubicBezTo>
                  <a:cubicBezTo>
                    <a:pt x="78" y="38"/>
                    <a:pt x="78" y="37"/>
                    <a:pt x="79" y="37"/>
                  </a:cubicBezTo>
                  <a:cubicBezTo>
                    <a:pt x="78" y="39"/>
                    <a:pt x="79" y="42"/>
                    <a:pt x="77" y="43"/>
                  </a:cubicBezTo>
                  <a:close/>
                  <a:moveTo>
                    <a:pt x="79" y="42"/>
                  </a:moveTo>
                  <a:cubicBezTo>
                    <a:pt x="79" y="40"/>
                    <a:pt x="79" y="38"/>
                    <a:pt x="79" y="36"/>
                  </a:cubicBezTo>
                  <a:cubicBezTo>
                    <a:pt x="80" y="36"/>
                    <a:pt x="80" y="35"/>
                    <a:pt x="81" y="35"/>
                  </a:cubicBezTo>
                  <a:cubicBezTo>
                    <a:pt x="81" y="37"/>
                    <a:pt x="81" y="40"/>
                    <a:pt x="79" y="42"/>
                  </a:cubicBezTo>
                  <a:close/>
                  <a:moveTo>
                    <a:pt x="82" y="40"/>
                  </a:moveTo>
                  <a:cubicBezTo>
                    <a:pt x="82" y="38"/>
                    <a:pt x="81" y="36"/>
                    <a:pt x="82" y="34"/>
                  </a:cubicBezTo>
                  <a:cubicBezTo>
                    <a:pt x="82" y="34"/>
                    <a:pt x="83" y="34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6"/>
                    <a:pt x="84" y="39"/>
                    <a:pt x="82" y="40"/>
                  </a:cubicBezTo>
                  <a:close/>
                  <a:moveTo>
                    <a:pt x="84" y="38"/>
                  </a:moveTo>
                  <a:cubicBezTo>
                    <a:pt x="84" y="35"/>
                    <a:pt x="84" y="34"/>
                    <a:pt x="84" y="32"/>
                  </a:cubicBezTo>
                  <a:cubicBezTo>
                    <a:pt x="84" y="32"/>
                    <a:pt x="85" y="31"/>
                    <a:pt x="86" y="31"/>
                  </a:cubicBezTo>
                  <a:cubicBezTo>
                    <a:pt x="86" y="32"/>
                    <a:pt x="85" y="34"/>
                    <a:pt x="85" y="35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5" y="36"/>
                    <a:pt x="85" y="37"/>
                    <a:pt x="84" y="38"/>
                  </a:cubicBezTo>
                  <a:close/>
                  <a:moveTo>
                    <a:pt x="87" y="34"/>
                  </a:moveTo>
                  <a:cubicBezTo>
                    <a:pt x="87" y="35"/>
                    <a:pt x="87" y="35"/>
                    <a:pt x="86" y="35"/>
                  </a:cubicBezTo>
                  <a:cubicBezTo>
                    <a:pt x="86" y="33"/>
                    <a:pt x="86" y="30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7" y="33"/>
                    <a:pt x="87" y="34"/>
                  </a:cubicBezTo>
                  <a:close/>
                  <a:moveTo>
                    <a:pt x="89" y="32"/>
                  </a:moveTo>
                  <a:cubicBezTo>
                    <a:pt x="89" y="32"/>
                    <a:pt x="89" y="33"/>
                    <a:pt x="88" y="33"/>
                  </a:cubicBezTo>
                  <a:cubicBezTo>
                    <a:pt x="89" y="31"/>
                    <a:pt x="88" y="29"/>
                    <a:pt x="89" y="28"/>
                  </a:cubicBezTo>
                  <a:cubicBezTo>
                    <a:pt x="90" y="29"/>
                    <a:pt x="89" y="31"/>
                    <a:pt x="89" y="32"/>
                  </a:cubicBezTo>
                  <a:close/>
                  <a:moveTo>
                    <a:pt x="94" y="19"/>
                  </a:moveTo>
                  <a:cubicBezTo>
                    <a:pt x="93" y="19"/>
                    <a:pt x="93" y="18"/>
                    <a:pt x="92" y="18"/>
                  </a:cubicBezTo>
                  <a:cubicBezTo>
                    <a:pt x="92" y="18"/>
                    <a:pt x="92" y="17"/>
                    <a:pt x="93" y="16"/>
                  </a:cubicBezTo>
                  <a:cubicBezTo>
                    <a:pt x="93" y="16"/>
                    <a:pt x="93" y="17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5" y="18"/>
                    <a:pt x="93" y="15"/>
                    <a:pt x="94" y="15"/>
                  </a:cubicBezTo>
                  <a:cubicBezTo>
                    <a:pt x="94" y="16"/>
                    <a:pt x="95" y="18"/>
                    <a:pt x="94" y="19"/>
                  </a:cubicBezTo>
                  <a:close/>
                  <a:moveTo>
                    <a:pt x="90" y="31"/>
                  </a:moveTo>
                  <a:cubicBezTo>
                    <a:pt x="90" y="29"/>
                    <a:pt x="89" y="27"/>
                    <a:pt x="91" y="25"/>
                  </a:cubicBezTo>
                  <a:cubicBezTo>
                    <a:pt x="92" y="26"/>
                    <a:pt x="91" y="27"/>
                    <a:pt x="91" y="27"/>
                  </a:cubicBezTo>
                  <a:cubicBezTo>
                    <a:pt x="91" y="28"/>
                    <a:pt x="91" y="30"/>
                    <a:pt x="90" y="31"/>
                  </a:cubicBezTo>
                  <a:close/>
                  <a:moveTo>
                    <a:pt x="92" y="29"/>
                  </a:moveTo>
                  <a:cubicBezTo>
                    <a:pt x="92" y="27"/>
                    <a:pt x="91" y="25"/>
                    <a:pt x="93" y="24"/>
                  </a:cubicBezTo>
                  <a:cubicBezTo>
                    <a:pt x="93" y="25"/>
                    <a:pt x="93" y="28"/>
                    <a:pt x="92" y="29"/>
                  </a:cubicBezTo>
                  <a:close/>
                  <a:moveTo>
                    <a:pt x="93" y="27"/>
                  </a:moveTo>
                  <a:cubicBezTo>
                    <a:pt x="93" y="25"/>
                    <a:pt x="93" y="22"/>
                    <a:pt x="95" y="22"/>
                  </a:cubicBezTo>
                  <a:cubicBezTo>
                    <a:pt x="94" y="24"/>
                    <a:pt x="95" y="26"/>
                    <a:pt x="93" y="27"/>
                  </a:cubicBezTo>
                  <a:close/>
                  <a:moveTo>
                    <a:pt x="96" y="24"/>
                  </a:moveTo>
                  <a:cubicBezTo>
                    <a:pt x="96" y="24"/>
                    <a:pt x="95" y="25"/>
                    <a:pt x="95" y="25"/>
                  </a:cubicBezTo>
                  <a:cubicBezTo>
                    <a:pt x="95" y="23"/>
                    <a:pt x="95" y="21"/>
                    <a:pt x="96" y="20"/>
                  </a:cubicBezTo>
                  <a:cubicBezTo>
                    <a:pt x="97" y="21"/>
                    <a:pt x="95" y="23"/>
                    <a:pt x="96" y="24"/>
                  </a:cubicBezTo>
                  <a:close/>
                  <a:moveTo>
                    <a:pt x="95" y="19"/>
                  </a:moveTo>
                  <a:cubicBezTo>
                    <a:pt x="95" y="17"/>
                    <a:pt x="95" y="16"/>
                    <a:pt x="95" y="14"/>
                  </a:cubicBezTo>
                  <a:cubicBezTo>
                    <a:pt x="96" y="16"/>
                    <a:pt x="96" y="17"/>
                    <a:pt x="96" y="19"/>
                  </a:cubicBezTo>
                  <a:cubicBezTo>
                    <a:pt x="96" y="19"/>
                    <a:pt x="95" y="19"/>
                    <a:pt x="95" y="19"/>
                  </a:cubicBezTo>
                  <a:close/>
                  <a:moveTo>
                    <a:pt x="98" y="21"/>
                  </a:moveTo>
                  <a:cubicBezTo>
                    <a:pt x="97" y="21"/>
                    <a:pt x="98" y="23"/>
                    <a:pt x="97" y="23"/>
                  </a:cubicBezTo>
                  <a:cubicBezTo>
                    <a:pt x="96" y="20"/>
                    <a:pt x="96" y="17"/>
                    <a:pt x="96" y="14"/>
                  </a:cubicBezTo>
                  <a:cubicBezTo>
                    <a:pt x="97" y="14"/>
                    <a:pt x="97" y="14"/>
                    <a:pt x="97" y="13"/>
                  </a:cubicBezTo>
                  <a:cubicBezTo>
                    <a:pt x="98" y="14"/>
                    <a:pt x="97" y="15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8"/>
                    <a:pt x="98" y="19"/>
                    <a:pt x="98" y="21"/>
                  </a:cubicBezTo>
                  <a:close/>
                  <a:moveTo>
                    <a:pt x="98" y="23"/>
                  </a:moveTo>
                  <a:cubicBezTo>
                    <a:pt x="98" y="23"/>
                    <a:pt x="98" y="23"/>
                    <a:pt x="98" y="23"/>
                  </a:cubicBezTo>
                  <a:cubicBezTo>
                    <a:pt x="99" y="23"/>
                    <a:pt x="98" y="23"/>
                    <a:pt x="98" y="23"/>
                  </a:cubicBezTo>
                  <a:close/>
                  <a:moveTo>
                    <a:pt x="98" y="22"/>
                  </a:moveTo>
                  <a:cubicBezTo>
                    <a:pt x="98" y="19"/>
                    <a:pt x="99" y="16"/>
                    <a:pt x="98" y="13"/>
                  </a:cubicBezTo>
                  <a:cubicBezTo>
                    <a:pt x="98" y="13"/>
                    <a:pt x="98" y="14"/>
                    <a:pt x="98" y="13"/>
                  </a:cubicBezTo>
                  <a:cubicBezTo>
                    <a:pt x="98" y="13"/>
                    <a:pt x="99" y="13"/>
                    <a:pt x="99" y="12"/>
                  </a:cubicBezTo>
                  <a:cubicBezTo>
                    <a:pt x="100" y="15"/>
                    <a:pt x="99" y="20"/>
                    <a:pt x="100" y="24"/>
                  </a:cubicBezTo>
                  <a:cubicBezTo>
                    <a:pt x="99" y="23"/>
                    <a:pt x="100" y="22"/>
                    <a:pt x="98" y="22"/>
                  </a:cubicBezTo>
                  <a:close/>
                  <a:moveTo>
                    <a:pt x="101" y="27"/>
                  </a:moveTo>
                  <a:cubicBezTo>
                    <a:pt x="100" y="22"/>
                    <a:pt x="100" y="18"/>
                    <a:pt x="100" y="12"/>
                  </a:cubicBezTo>
                  <a:cubicBezTo>
                    <a:pt x="100" y="12"/>
                    <a:pt x="100" y="11"/>
                    <a:pt x="100" y="11"/>
                  </a:cubicBezTo>
                  <a:cubicBezTo>
                    <a:pt x="101" y="12"/>
                    <a:pt x="100" y="14"/>
                    <a:pt x="101" y="14"/>
                  </a:cubicBezTo>
                  <a:cubicBezTo>
                    <a:pt x="101" y="16"/>
                    <a:pt x="102" y="17"/>
                    <a:pt x="101" y="18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2" y="21"/>
                    <a:pt x="101" y="23"/>
                    <a:pt x="101" y="25"/>
                  </a:cubicBezTo>
                  <a:cubicBezTo>
                    <a:pt x="101" y="25"/>
                    <a:pt x="101" y="26"/>
                    <a:pt x="102" y="26"/>
                  </a:cubicBezTo>
                  <a:cubicBezTo>
                    <a:pt x="101" y="26"/>
                    <a:pt x="101" y="27"/>
                    <a:pt x="101" y="27"/>
                  </a:cubicBezTo>
                  <a:close/>
                  <a:moveTo>
                    <a:pt x="102" y="24"/>
                  </a:moveTo>
                  <a:cubicBezTo>
                    <a:pt x="102" y="20"/>
                    <a:pt x="101" y="17"/>
                    <a:pt x="102" y="13"/>
                  </a:cubicBezTo>
                  <a:cubicBezTo>
                    <a:pt x="101" y="13"/>
                    <a:pt x="102" y="12"/>
                    <a:pt x="101" y="12"/>
                  </a:cubicBezTo>
                  <a:cubicBezTo>
                    <a:pt x="102" y="12"/>
                    <a:pt x="101" y="10"/>
                    <a:pt x="102" y="10"/>
                  </a:cubicBezTo>
                  <a:cubicBezTo>
                    <a:pt x="102" y="11"/>
                    <a:pt x="102" y="11"/>
                    <a:pt x="102" y="12"/>
                  </a:cubicBezTo>
                  <a:cubicBezTo>
                    <a:pt x="103" y="12"/>
                    <a:pt x="102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5"/>
                    <a:pt x="103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9"/>
                    <a:pt x="104" y="22"/>
                    <a:pt x="102" y="24"/>
                  </a:cubicBezTo>
                  <a:close/>
                  <a:moveTo>
                    <a:pt x="104" y="21"/>
                  </a:moveTo>
                  <a:cubicBezTo>
                    <a:pt x="103" y="19"/>
                    <a:pt x="103" y="17"/>
                    <a:pt x="103" y="16"/>
                  </a:cubicBezTo>
                  <a:cubicBezTo>
                    <a:pt x="103" y="14"/>
                    <a:pt x="103" y="12"/>
                    <a:pt x="103" y="9"/>
                  </a:cubicBezTo>
                  <a:cubicBezTo>
                    <a:pt x="103" y="9"/>
                    <a:pt x="104" y="9"/>
                    <a:pt x="104" y="9"/>
                  </a:cubicBezTo>
                  <a:cubicBezTo>
                    <a:pt x="104" y="9"/>
                    <a:pt x="104" y="10"/>
                    <a:pt x="104" y="10"/>
                  </a:cubicBezTo>
                  <a:cubicBezTo>
                    <a:pt x="104" y="13"/>
                    <a:pt x="106" y="18"/>
                    <a:pt x="104" y="21"/>
                  </a:cubicBezTo>
                  <a:close/>
                  <a:moveTo>
                    <a:pt x="106" y="16"/>
                  </a:moveTo>
                  <a:cubicBezTo>
                    <a:pt x="105" y="14"/>
                    <a:pt x="105" y="11"/>
                    <a:pt x="104" y="8"/>
                  </a:cubicBezTo>
                  <a:cubicBezTo>
                    <a:pt x="105" y="8"/>
                    <a:pt x="105" y="8"/>
                    <a:pt x="106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10"/>
                  </a:cubicBezTo>
                  <a:cubicBezTo>
                    <a:pt x="106" y="10"/>
                    <a:pt x="106" y="11"/>
                    <a:pt x="106" y="11"/>
                  </a:cubicBezTo>
                  <a:cubicBezTo>
                    <a:pt x="106" y="12"/>
                    <a:pt x="107" y="15"/>
                    <a:pt x="106" y="16"/>
                  </a:cubicBezTo>
                  <a:close/>
                  <a:moveTo>
                    <a:pt x="108" y="11"/>
                  </a:moveTo>
                  <a:cubicBezTo>
                    <a:pt x="108" y="12"/>
                    <a:pt x="107" y="12"/>
                    <a:pt x="107" y="12"/>
                  </a:cubicBezTo>
                  <a:cubicBezTo>
                    <a:pt x="106" y="11"/>
                    <a:pt x="107" y="9"/>
                    <a:pt x="107" y="7"/>
                  </a:cubicBezTo>
                  <a:cubicBezTo>
                    <a:pt x="107" y="6"/>
                    <a:pt x="107" y="6"/>
                    <a:pt x="108" y="5"/>
                  </a:cubicBezTo>
                  <a:cubicBezTo>
                    <a:pt x="108" y="7"/>
                    <a:pt x="108" y="8"/>
                    <a:pt x="108" y="9"/>
                  </a:cubicBezTo>
                  <a:cubicBezTo>
                    <a:pt x="108" y="10"/>
                    <a:pt x="107" y="9"/>
                    <a:pt x="107" y="10"/>
                  </a:cubicBezTo>
                  <a:cubicBezTo>
                    <a:pt x="107" y="10"/>
                    <a:pt x="108" y="11"/>
                    <a:pt x="108" y="11"/>
                  </a:cubicBezTo>
                  <a:close/>
                  <a:moveTo>
                    <a:pt x="109" y="9"/>
                  </a:moveTo>
                  <a:cubicBezTo>
                    <a:pt x="109" y="7"/>
                    <a:pt x="108" y="6"/>
                    <a:pt x="109" y="4"/>
                  </a:cubicBezTo>
                  <a:cubicBezTo>
                    <a:pt x="110" y="5"/>
                    <a:pt x="108" y="7"/>
                    <a:pt x="109" y="7"/>
                  </a:cubicBezTo>
                  <a:cubicBezTo>
                    <a:pt x="109" y="8"/>
                    <a:pt x="109" y="9"/>
                    <a:pt x="109" y="9"/>
                  </a:cubicBezTo>
                  <a:close/>
                  <a:moveTo>
                    <a:pt x="110" y="6"/>
                  </a:moveTo>
                  <a:cubicBezTo>
                    <a:pt x="109" y="5"/>
                    <a:pt x="110" y="4"/>
                    <a:pt x="110" y="4"/>
                  </a:cubicBezTo>
                  <a:cubicBezTo>
                    <a:pt x="110" y="3"/>
                    <a:pt x="110" y="3"/>
                    <a:pt x="111" y="3"/>
                  </a:cubicBezTo>
                  <a:cubicBezTo>
                    <a:pt x="111" y="4"/>
                    <a:pt x="110" y="5"/>
                    <a:pt x="1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>
              <a:spLocks noEditPoints="1"/>
            </p:cNvSpPr>
            <p:nvPr/>
          </p:nvSpPr>
          <p:spPr bwMode="auto">
            <a:xfrm>
              <a:off x="4451350" y="511175"/>
              <a:ext cx="3092450" cy="2387601"/>
            </a:xfrm>
            <a:custGeom>
              <a:avLst/>
              <a:gdLst>
                <a:gd name="T0" fmla="*/ 135 w 155"/>
                <a:gd name="T1" fmla="*/ 101 h 119"/>
                <a:gd name="T2" fmla="*/ 134 w 155"/>
                <a:gd name="T3" fmla="*/ 50 h 119"/>
                <a:gd name="T4" fmla="*/ 121 w 155"/>
                <a:gd name="T5" fmla="*/ 96 h 119"/>
                <a:gd name="T6" fmla="*/ 106 w 155"/>
                <a:gd name="T7" fmla="*/ 70 h 119"/>
                <a:gd name="T8" fmla="*/ 93 w 155"/>
                <a:gd name="T9" fmla="*/ 113 h 119"/>
                <a:gd name="T10" fmla="*/ 78 w 155"/>
                <a:gd name="T11" fmla="*/ 84 h 119"/>
                <a:gd name="T12" fmla="*/ 71 w 155"/>
                <a:gd name="T13" fmla="*/ 106 h 119"/>
                <a:gd name="T14" fmla="*/ 46 w 155"/>
                <a:gd name="T15" fmla="*/ 101 h 119"/>
                <a:gd name="T16" fmla="*/ 11 w 155"/>
                <a:gd name="T17" fmla="*/ 113 h 119"/>
                <a:gd name="T18" fmla="*/ 10 w 155"/>
                <a:gd name="T19" fmla="*/ 39 h 119"/>
                <a:gd name="T20" fmla="*/ 10 w 155"/>
                <a:gd name="T21" fmla="*/ 0 h 119"/>
                <a:gd name="T22" fmla="*/ 9 w 155"/>
                <a:gd name="T23" fmla="*/ 35 h 119"/>
                <a:gd name="T24" fmla="*/ 1 w 155"/>
                <a:gd name="T25" fmla="*/ 114 h 119"/>
                <a:gd name="T26" fmla="*/ 37 w 155"/>
                <a:gd name="T27" fmla="*/ 115 h 119"/>
                <a:gd name="T28" fmla="*/ 116 w 155"/>
                <a:gd name="T29" fmla="*/ 114 h 119"/>
                <a:gd name="T30" fmla="*/ 155 w 155"/>
                <a:gd name="T31" fmla="*/ 113 h 119"/>
                <a:gd name="T32" fmla="*/ 18 w 155"/>
                <a:gd name="T33" fmla="*/ 113 h 119"/>
                <a:gd name="T34" fmla="*/ 25 w 155"/>
                <a:gd name="T35" fmla="*/ 108 h 119"/>
                <a:gd name="T36" fmla="*/ 38 w 155"/>
                <a:gd name="T37" fmla="*/ 103 h 119"/>
                <a:gd name="T38" fmla="*/ 41 w 155"/>
                <a:gd name="T39" fmla="*/ 108 h 119"/>
                <a:gd name="T40" fmla="*/ 47 w 155"/>
                <a:gd name="T41" fmla="*/ 103 h 119"/>
                <a:gd name="T42" fmla="*/ 42 w 155"/>
                <a:gd name="T43" fmla="*/ 113 h 119"/>
                <a:gd name="T44" fmla="*/ 62 w 155"/>
                <a:gd name="T45" fmla="*/ 96 h 119"/>
                <a:gd name="T46" fmla="*/ 59 w 155"/>
                <a:gd name="T47" fmla="*/ 105 h 119"/>
                <a:gd name="T48" fmla="*/ 66 w 155"/>
                <a:gd name="T49" fmla="*/ 103 h 119"/>
                <a:gd name="T50" fmla="*/ 69 w 155"/>
                <a:gd name="T51" fmla="*/ 110 h 119"/>
                <a:gd name="T52" fmla="*/ 69 w 155"/>
                <a:gd name="T53" fmla="*/ 105 h 119"/>
                <a:gd name="T54" fmla="*/ 62 w 155"/>
                <a:gd name="T55" fmla="*/ 109 h 119"/>
                <a:gd name="T56" fmla="*/ 81 w 155"/>
                <a:gd name="T57" fmla="*/ 89 h 119"/>
                <a:gd name="T58" fmla="*/ 80 w 155"/>
                <a:gd name="T59" fmla="*/ 84 h 119"/>
                <a:gd name="T60" fmla="*/ 91 w 155"/>
                <a:gd name="T61" fmla="*/ 87 h 119"/>
                <a:gd name="T62" fmla="*/ 87 w 155"/>
                <a:gd name="T63" fmla="*/ 93 h 119"/>
                <a:gd name="T64" fmla="*/ 85 w 155"/>
                <a:gd name="T65" fmla="*/ 112 h 119"/>
                <a:gd name="T66" fmla="*/ 87 w 155"/>
                <a:gd name="T67" fmla="*/ 104 h 119"/>
                <a:gd name="T68" fmla="*/ 80 w 155"/>
                <a:gd name="T69" fmla="*/ 111 h 119"/>
                <a:gd name="T70" fmla="*/ 99 w 155"/>
                <a:gd name="T71" fmla="*/ 113 h 119"/>
                <a:gd name="T72" fmla="*/ 109 w 155"/>
                <a:gd name="T73" fmla="*/ 92 h 119"/>
                <a:gd name="T74" fmla="*/ 101 w 155"/>
                <a:gd name="T75" fmla="*/ 97 h 119"/>
                <a:gd name="T76" fmla="*/ 101 w 155"/>
                <a:gd name="T77" fmla="*/ 73 h 119"/>
                <a:gd name="T78" fmla="*/ 104 w 155"/>
                <a:gd name="T79" fmla="*/ 79 h 119"/>
                <a:gd name="T80" fmla="*/ 105 w 155"/>
                <a:gd name="T81" fmla="*/ 85 h 119"/>
                <a:gd name="T82" fmla="*/ 112 w 155"/>
                <a:gd name="T83" fmla="*/ 89 h 119"/>
                <a:gd name="T84" fmla="*/ 101 w 155"/>
                <a:gd name="T85" fmla="*/ 113 h 119"/>
                <a:gd name="T86" fmla="*/ 103 w 155"/>
                <a:gd name="T87" fmla="*/ 112 h 119"/>
                <a:gd name="T88" fmla="*/ 104 w 155"/>
                <a:gd name="T89" fmla="*/ 112 h 119"/>
                <a:gd name="T90" fmla="*/ 124 w 155"/>
                <a:gd name="T91" fmla="*/ 51 h 119"/>
                <a:gd name="T92" fmla="*/ 122 w 155"/>
                <a:gd name="T93" fmla="*/ 57 h 119"/>
                <a:gd name="T94" fmla="*/ 132 w 155"/>
                <a:gd name="T95" fmla="*/ 57 h 119"/>
                <a:gd name="T96" fmla="*/ 127 w 155"/>
                <a:gd name="T97" fmla="*/ 67 h 119"/>
                <a:gd name="T98" fmla="*/ 127 w 155"/>
                <a:gd name="T99" fmla="*/ 73 h 119"/>
                <a:gd name="T100" fmla="*/ 129 w 155"/>
                <a:gd name="T101" fmla="*/ 72 h 119"/>
                <a:gd name="T102" fmla="*/ 124 w 155"/>
                <a:gd name="T103" fmla="*/ 87 h 119"/>
                <a:gd name="T104" fmla="*/ 122 w 155"/>
                <a:gd name="T105" fmla="*/ 86 h 119"/>
                <a:gd name="T106" fmla="*/ 127 w 155"/>
                <a:gd name="T107" fmla="*/ 95 h 119"/>
                <a:gd name="T108" fmla="*/ 128 w 155"/>
                <a:gd name="T109" fmla="*/ 94 h 119"/>
                <a:gd name="T110" fmla="*/ 125 w 155"/>
                <a:gd name="T111" fmla="*/ 112 h 119"/>
                <a:gd name="T112" fmla="*/ 129 w 155"/>
                <a:gd name="T113" fmla="*/ 106 h 119"/>
                <a:gd name="T114" fmla="*/ 126 w 155"/>
                <a:gd name="T115" fmla="*/ 112 h 119"/>
                <a:gd name="T116" fmla="*/ 134 w 155"/>
                <a:gd name="T117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119">
                  <a:moveTo>
                    <a:pt x="153" y="112"/>
                  </a:moveTo>
                  <a:cubicBezTo>
                    <a:pt x="152" y="113"/>
                    <a:pt x="152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6" y="112"/>
                    <a:pt x="144" y="111"/>
                    <a:pt x="142" y="111"/>
                  </a:cubicBezTo>
                  <a:cubicBezTo>
                    <a:pt x="141" y="111"/>
                    <a:pt x="140" y="110"/>
                    <a:pt x="139" y="110"/>
                  </a:cubicBezTo>
                  <a:cubicBezTo>
                    <a:pt x="138" y="110"/>
                    <a:pt x="137" y="109"/>
                    <a:pt x="136" y="110"/>
                  </a:cubicBezTo>
                  <a:cubicBezTo>
                    <a:pt x="136" y="111"/>
                    <a:pt x="137" y="111"/>
                    <a:pt x="137" y="112"/>
                  </a:cubicBezTo>
                  <a:cubicBezTo>
                    <a:pt x="136" y="112"/>
                    <a:pt x="136" y="112"/>
                    <a:pt x="135" y="112"/>
                  </a:cubicBezTo>
                  <a:cubicBezTo>
                    <a:pt x="135" y="108"/>
                    <a:pt x="135" y="105"/>
                    <a:pt x="135" y="101"/>
                  </a:cubicBezTo>
                  <a:cubicBezTo>
                    <a:pt x="136" y="94"/>
                    <a:pt x="135" y="88"/>
                    <a:pt x="135" y="81"/>
                  </a:cubicBezTo>
                  <a:cubicBezTo>
                    <a:pt x="135" y="80"/>
                    <a:pt x="135" y="80"/>
                    <a:pt x="135" y="79"/>
                  </a:cubicBezTo>
                  <a:cubicBezTo>
                    <a:pt x="135" y="79"/>
                    <a:pt x="135" y="78"/>
                    <a:pt x="135" y="78"/>
                  </a:cubicBezTo>
                  <a:cubicBezTo>
                    <a:pt x="136" y="75"/>
                    <a:pt x="135" y="71"/>
                    <a:pt x="136" y="68"/>
                  </a:cubicBezTo>
                  <a:cubicBezTo>
                    <a:pt x="135" y="66"/>
                    <a:pt x="135" y="64"/>
                    <a:pt x="135" y="62"/>
                  </a:cubicBezTo>
                  <a:cubicBezTo>
                    <a:pt x="135" y="62"/>
                    <a:pt x="135" y="61"/>
                    <a:pt x="135" y="61"/>
                  </a:cubicBezTo>
                  <a:cubicBezTo>
                    <a:pt x="135" y="61"/>
                    <a:pt x="135" y="60"/>
                    <a:pt x="135" y="60"/>
                  </a:cubicBezTo>
                  <a:cubicBezTo>
                    <a:pt x="135" y="57"/>
                    <a:pt x="135" y="54"/>
                    <a:pt x="135" y="50"/>
                  </a:cubicBezTo>
                  <a:cubicBezTo>
                    <a:pt x="135" y="50"/>
                    <a:pt x="134" y="50"/>
                    <a:pt x="134" y="50"/>
                  </a:cubicBezTo>
                  <a:cubicBezTo>
                    <a:pt x="134" y="50"/>
                    <a:pt x="134" y="50"/>
                    <a:pt x="134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0" y="49"/>
                    <a:pt x="127" y="49"/>
                    <a:pt x="124" y="49"/>
                  </a:cubicBezTo>
                  <a:cubicBezTo>
                    <a:pt x="122" y="49"/>
                    <a:pt x="120" y="49"/>
                    <a:pt x="119" y="50"/>
                  </a:cubicBezTo>
                  <a:cubicBezTo>
                    <a:pt x="119" y="50"/>
                    <a:pt x="120" y="50"/>
                    <a:pt x="120" y="51"/>
                  </a:cubicBezTo>
                  <a:cubicBezTo>
                    <a:pt x="119" y="55"/>
                    <a:pt x="120" y="59"/>
                    <a:pt x="120" y="63"/>
                  </a:cubicBezTo>
                  <a:cubicBezTo>
                    <a:pt x="120" y="65"/>
                    <a:pt x="120" y="67"/>
                    <a:pt x="120" y="70"/>
                  </a:cubicBezTo>
                  <a:cubicBezTo>
                    <a:pt x="120" y="74"/>
                    <a:pt x="120" y="78"/>
                    <a:pt x="120" y="82"/>
                  </a:cubicBezTo>
                  <a:cubicBezTo>
                    <a:pt x="120" y="86"/>
                    <a:pt x="120" y="91"/>
                    <a:pt x="121" y="96"/>
                  </a:cubicBezTo>
                  <a:cubicBezTo>
                    <a:pt x="121" y="97"/>
                    <a:pt x="120" y="99"/>
                    <a:pt x="120" y="100"/>
                  </a:cubicBezTo>
                  <a:cubicBezTo>
                    <a:pt x="120" y="105"/>
                    <a:pt x="120" y="108"/>
                    <a:pt x="120" y="112"/>
                  </a:cubicBezTo>
                  <a:cubicBezTo>
                    <a:pt x="119" y="112"/>
                    <a:pt x="117" y="112"/>
                    <a:pt x="115" y="112"/>
                  </a:cubicBezTo>
                  <a:cubicBezTo>
                    <a:pt x="115" y="108"/>
                    <a:pt x="115" y="101"/>
                    <a:pt x="114" y="96"/>
                  </a:cubicBezTo>
                  <a:cubicBezTo>
                    <a:pt x="115" y="93"/>
                    <a:pt x="114" y="91"/>
                    <a:pt x="115" y="89"/>
                  </a:cubicBezTo>
                  <a:cubicBezTo>
                    <a:pt x="114" y="84"/>
                    <a:pt x="114" y="78"/>
                    <a:pt x="114" y="74"/>
                  </a:cubicBezTo>
                  <a:cubicBezTo>
                    <a:pt x="113" y="73"/>
                    <a:pt x="114" y="71"/>
                    <a:pt x="114" y="70"/>
                  </a:cubicBezTo>
                  <a:cubicBezTo>
                    <a:pt x="112" y="69"/>
                    <a:pt x="111" y="70"/>
                    <a:pt x="109" y="70"/>
                  </a:cubicBezTo>
                  <a:cubicBezTo>
                    <a:pt x="108" y="70"/>
                    <a:pt x="107" y="70"/>
                    <a:pt x="106" y="70"/>
                  </a:cubicBezTo>
                  <a:cubicBezTo>
                    <a:pt x="104" y="70"/>
                    <a:pt x="102" y="71"/>
                    <a:pt x="100" y="71"/>
                  </a:cubicBezTo>
                  <a:cubicBezTo>
                    <a:pt x="100" y="71"/>
                    <a:pt x="99" y="71"/>
                    <a:pt x="99" y="71"/>
                  </a:cubicBezTo>
                  <a:cubicBezTo>
                    <a:pt x="98" y="72"/>
                    <a:pt x="98" y="73"/>
                    <a:pt x="98" y="73"/>
                  </a:cubicBezTo>
                  <a:cubicBezTo>
                    <a:pt x="98" y="77"/>
                    <a:pt x="98" y="80"/>
                    <a:pt x="98" y="83"/>
                  </a:cubicBezTo>
                  <a:cubicBezTo>
                    <a:pt x="98" y="84"/>
                    <a:pt x="98" y="85"/>
                    <a:pt x="98" y="86"/>
                  </a:cubicBezTo>
                  <a:cubicBezTo>
                    <a:pt x="98" y="87"/>
                    <a:pt x="99" y="88"/>
                    <a:pt x="99" y="89"/>
                  </a:cubicBezTo>
                  <a:cubicBezTo>
                    <a:pt x="99" y="93"/>
                    <a:pt x="99" y="97"/>
                    <a:pt x="99" y="102"/>
                  </a:cubicBezTo>
                  <a:cubicBezTo>
                    <a:pt x="99" y="105"/>
                    <a:pt x="98" y="109"/>
                    <a:pt x="98" y="113"/>
                  </a:cubicBezTo>
                  <a:cubicBezTo>
                    <a:pt x="96" y="113"/>
                    <a:pt x="94" y="113"/>
                    <a:pt x="93" y="113"/>
                  </a:cubicBezTo>
                  <a:cubicBezTo>
                    <a:pt x="93" y="108"/>
                    <a:pt x="93" y="103"/>
                    <a:pt x="93" y="97"/>
                  </a:cubicBezTo>
                  <a:cubicBezTo>
                    <a:pt x="93" y="97"/>
                    <a:pt x="92" y="98"/>
                    <a:pt x="92" y="97"/>
                  </a:cubicBezTo>
                  <a:cubicBezTo>
                    <a:pt x="93" y="96"/>
                    <a:pt x="93" y="95"/>
                    <a:pt x="92" y="94"/>
                  </a:cubicBezTo>
                  <a:cubicBezTo>
                    <a:pt x="92" y="94"/>
                    <a:pt x="92" y="94"/>
                    <a:pt x="92" y="93"/>
                  </a:cubicBezTo>
                  <a:cubicBezTo>
                    <a:pt x="92" y="92"/>
                    <a:pt x="92" y="90"/>
                    <a:pt x="92" y="88"/>
                  </a:cubicBezTo>
                  <a:cubicBezTo>
                    <a:pt x="92" y="86"/>
                    <a:pt x="93" y="83"/>
                    <a:pt x="92" y="82"/>
                  </a:cubicBezTo>
                  <a:cubicBezTo>
                    <a:pt x="90" y="82"/>
                    <a:pt x="88" y="82"/>
                    <a:pt x="87" y="82"/>
                  </a:cubicBezTo>
                  <a:cubicBezTo>
                    <a:pt x="84" y="81"/>
                    <a:pt x="81" y="82"/>
                    <a:pt x="79" y="82"/>
                  </a:cubicBezTo>
                  <a:cubicBezTo>
                    <a:pt x="78" y="83"/>
                    <a:pt x="78" y="83"/>
                    <a:pt x="78" y="84"/>
                  </a:cubicBezTo>
                  <a:cubicBezTo>
                    <a:pt x="77" y="85"/>
                    <a:pt x="78" y="87"/>
                    <a:pt x="78" y="89"/>
                  </a:cubicBezTo>
                  <a:cubicBezTo>
                    <a:pt x="78" y="91"/>
                    <a:pt x="78" y="93"/>
                    <a:pt x="78" y="95"/>
                  </a:cubicBezTo>
                  <a:cubicBezTo>
                    <a:pt x="78" y="96"/>
                    <a:pt x="78" y="97"/>
                    <a:pt x="78" y="99"/>
                  </a:cubicBezTo>
                  <a:cubicBezTo>
                    <a:pt x="78" y="99"/>
                    <a:pt x="78" y="100"/>
                    <a:pt x="78" y="101"/>
                  </a:cubicBezTo>
                  <a:cubicBezTo>
                    <a:pt x="78" y="102"/>
                    <a:pt x="78" y="103"/>
                    <a:pt x="78" y="104"/>
                  </a:cubicBezTo>
                  <a:cubicBezTo>
                    <a:pt x="78" y="107"/>
                    <a:pt x="78" y="111"/>
                    <a:pt x="78" y="113"/>
                  </a:cubicBezTo>
                  <a:cubicBezTo>
                    <a:pt x="76" y="113"/>
                    <a:pt x="73" y="114"/>
                    <a:pt x="72" y="114"/>
                  </a:cubicBezTo>
                  <a:cubicBezTo>
                    <a:pt x="71" y="112"/>
                    <a:pt x="71" y="110"/>
                    <a:pt x="71" y="108"/>
                  </a:cubicBezTo>
                  <a:cubicBezTo>
                    <a:pt x="71" y="107"/>
                    <a:pt x="71" y="107"/>
                    <a:pt x="71" y="106"/>
                  </a:cubicBezTo>
                  <a:cubicBezTo>
                    <a:pt x="71" y="105"/>
                    <a:pt x="71" y="105"/>
                    <a:pt x="71" y="104"/>
                  </a:cubicBezTo>
                  <a:cubicBezTo>
                    <a:pt x="71" y="101"/>
                    <a:pt x="71" y="97"/>
                    <a:pt x="71" y="94"/>
                  </a:cubicBezTo>
                  <a:cubicBezTo>
                    <a:pt x="66" y="94"/>
                    <a:pt x="62" y="94"/>
                    <a:pt x="57" y="94"/>
                  </a:cubicBezTo>
                  <a:cubicBezTo>
                    <a:pt x="56" y="95"/>
                    <a:pt x="57" y="96"/>
                    <a:pt x="57" y="97"/>
                  </a:cubicBezTo>
                  <a:cubicBezTo>
                    <a:pt x="56" y="101"/>
                    <a:pt x="57" y="106"/>
                    <a:pt x="57" y="110"/>
                  </a:cubicBezTo>
                  <a:cubicBezTo>
                    <a:pt x="57" y="111"/>
                    <a:pt x="57" y="112"/>
                    <a:pt x="57" y="113"/>
                  </a:cubicBezTo>
                  <a:cubicBezTo>
                    <a:pt x="55" y="113"/>
                    <a:pt x="52" y="113"/>
                    <a:pt x="51" y="113"/>
                  </a:cubicBezTo>
                  <a:cubicBezTo>
                    <a:pt x="51" y="110"/>
                    <a:pt x="51" y="105"/>
                    <a:pt x="51" y="101"/>
                  </a:cubicBezTo>
                  <a:cubicBezTo>
                    <a:pt x="50" y="100"/>
                    <a:pt x="47" y="101"/>
                    <a:pt x="46" y="101"/>
                  </a:cubicBezTo>
                  <a:cubicBezTo>
                    <a:pt x="43" y="101"/>
                    <a:pt x="39" y="100"/>
                    <a:pt x="37" y="101"/>
                  </a:cubicBezTo>
                  <a:cubicBezTo>
                    <a:pt x="36" y="105"/>
                    <a:pt x="37" y="109"/>
                    <a:pt x="36" y="113"/>
                  </a:cubicBezTo>
                  <a:cubicBezTo>
                    <a:pt x="33" y="113"/>
                    <a:pt x="31" y="113"/>
                    <a:pt x="29" y="113"/>
                  </a:cubicBezTo>
                  <a:cubicBezTo>
                    <a:pt x="29" y="111"/>
                    <a:pt x="29" y="109"/>
                    <a:pt x="29" y="107"/>
                  </a:cubicBezTo>
                  <a:cubicBezTo>
                    <a:pt x="28" y="106"/>
                    <a:pt x="27" y="106"/>
                    <a:pt x="26" y="106"/>
                  </a:cubicBezTo>
                  <a:cubicBezTo>
                    <a:pt x="24" y="106"/>
                    <a:pt x="23" y="106"/>
                    <a:pt x="22" y="106"/>
                  </a:cubicBezTo>
                  <a:cubicBezTo>
                    <a:pt x="20" y="106"/>
                    <a:pt x="18" y="106"/>
                    <a:pt x="16" y="107"/>
                  </a:cubicBezTo>
                  <a:cubicBezTo>
                    <a:pt x="16" y="109"/>
                    <a:pt x="16" y="112"/>
                    <a:pt x="16" y="114"/>
                  </a:cubicBezTo>
                  <a:cubicBezTo>
                    <a:pt x="14" y="114"/>
                    <a:pt x="13" y="114"/>
                    <a:pt x="11" y="113"/>
                  </a:cubicBezTo>
                  <a:cubicBezTo>
                    <a:pt x="11" y="112"/>
                    <a:pt x="11" y="110"/>
                    <a:pt x="11" y="108"/>
                  </a:cubicBezTo>
                  <a:cubicBezTo>
                    <a:pt x="11" y="104"/>
                    <a:pt x="11" y="102"/>
                    <a:pt x="11" y="99"/>
                  </a:cubicBezTo>
                  <a:cubicBezTo>
                    <a:pt x="11" y="95"/>
                    <a:pt x="11" y="90"/>
                    <a:pt x="11" y="87"/>
                  </a:cubicBezTo>
                  <a:cubicBezTo>
                    <a:pt x="11" y="86"/>
                    <a:pt x="11" y="85"/>
                    <a:pt x="11" y="84"/>
                  </a:cubicBezTo>
                  <a:cubicBezTo>
                    <a:pt x="11" y="83"/>
                    <a:pt x="10" y="82"/>
                    <a:pt x="10" y="81"/>
                  </a:cubicBezTo>
                  <a:cubicBezTo>
                    <a:pt x="10" y="78"/>
                    <a:pt x="11" y="75"/>
                    <a:pt x="10" y="72"/>
                  </a:cubicBezTo>
                  <a:cubicBezTo>
                    <a:pt x="10" y="70"/>
                    <a:pt x="10" y="67"/>
                    <a:pt x="10" y="65"/>
                  </a:cubicBezTo>
                  <a:cubicBezTo>
                    <a:pt x="10" y="58"/>
                    <a:pt x="11" y="51"/>
                    <a:pt x="10" y="44"/>
                  </a:cubicBezTo>
                  <a:cubicBezTo>
                    <a:pt x="10" y="42"/>
                    <a:pt x="10" y="41"/>
                    <a:pt x="10" y="39"/>
                  </a:cubicBezTo>
                  <a:cubicBezTo>
                    <a:pt x="10" y="36"/>
                    <a:pt x="10" y="33"/>
                    <a:pt x="10" y="30"/>
                  </a:cubicBezTo>
                  <a:cubicBezTo>
                    <a:pt x="10" y="28"/>
                    <a:pt x="10" y="26"/>
                    <a:pt x="10" y="24"/>
                  </a:cubicBezTo>
                  <a:cubicBezTo>
                    <a:pt x="10" y="22"/>
                    <a:pt x="10" y="20"/>
                    <a:pt x="10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2" y="18"/>
                    <a:pt x="12" y="15"/>
                    <a:pt x="11" y="14"/>
                  </a:cubicBezTo>
                  <a:cubicBezTo>
                    <a:pt x="12" y="14"/>
                    <a:pt x="11" y="13"/>
                    <a:pt x="12" y="13"/>
                  </a:cubicBezTo>
                  <a:cubicBezTo>
                    <a:pt x="11" y="11"/>
                    <a:pt x="11" y="9"/>
                    <a:pt x="11" y="7"/>
                  </a:cubicBezTo>
                  <a:cubicBezTo>
                    <a:pt x="11" y="6"/>
                    <a:pt x="10" y="4"/>
                    <a:pt x="10" y="2"/>
                  </a:cubicBezTo>
                  <a:cubicBezTo>
                    <a:pt x="10" y="1"/>
                    <a:pt x="11" y="1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9"/>
                    <a:pt x="8" y="14"/>
                    <a:pt x="8" y="17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8" y="19"/>
                    <a:pt x="8" y="18"/>
                    <a:pt x="9" y="18"/>
                  </a:cubicBezTo>
                  <a:cubicBezTo>
                    <a:pt x="9" y="19"/>
                    <a:pt x="9" y="21"/>
                    <a:pt x="9" y="22"/>
                  </a:cubicBezTo>
                  <a:cubicBezTo>
                    <a:pt x="9" y="23"/>
                    <a:pt x="9" y="24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9" y="33"/>
                    <a:pt x="9" y="35"/>
                  </a:cubicBezTo>
                  <a:cubicBezTo>
                    <a:pt x="9" y="36"/>
                    <a:pt x="9" y="38"/>
                    <a:pt x="9" y="40"/>
                  </a:cubicBezTo>
                  <a:cubicBezTo>
                    <a:pt x="9" y="49"/>
                    <a:pt x="9" y="59"/>
                    <a:pt x="9" y="67"/>
                  </a:cubicBezTo>
                  <a:cubicBezTo>
                    <a:pt x="8" y="70"/>
                    <a:pt x="9" y="73"/>
                    <a:pt x="9" y="75"/>
                  </a:cubicBezTo>
                  <a:cubicBezTo>
                    <a:pt x="8" y="79"/>
                    <a:pt x="9" y="83"/>
                    <a:pt x="9" y="87"/>
                  </a:cubicBezTo>
                  <a:cubicBezTo>
                    <a:pt x="9" y="89"/>
                    <a:pt x="9" y="90"/>
                    <a:pt x="9" y="92"/>
                  </a:cubicBezTo>
                  <a:cubicBezTo>
                    <a:pt x="9" y="99"/>
                    <a:pt x="9" y="107"/>
                    <a:pt x="9" y="113"/>
                  </a:cubicBezTo>
                  <a:cubicBezTo>
                    <a:pt x="7" y="114"/>
                    <a:pt x="5" y="113"/>
                    <a:pt x="4" y="113"/>
                  </a:cubicBezTo>
                  <a:cubicBezTo>
                    <a:pt x="3" y="114"/>
                    <a:pt x="3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5"/>
                    <a:pt x="0" y="115"/>
                    <a:pt x="0" y="116"/>
                  </a:cubicBezTo>
                  <a:cubicBezTo>
                    <a:pt x="1" y="116"/>
                    <a:pt x="1" y="116"/>
                    <a:pt x="2" y="115"/>
                  </a:cubicBezTo>
                  <a:cubicBezTo>
                    <a:pt x="2" y="116"/>
                    <a:pt x="2" y="116"/>
                    <a:pt x="3" y="116"/>
                  </a:cubicBezTo>
                  <a:cubicBezTo>
                    <a:pt x="5" y="116"/>
                    <a:pt x="7" y="116"/>
                    <a:pt x="9" y="116"/>
                  </a:cubicBezTo>
                  <a:cubicBezTo>
                    <a:pt x="9" y="117"/>
                    <a:pt x="9" y="117"/>
                    <a:pt x="9" y="119"/>
                  </a:cubicBezTo>
                  <a:cubicBezTo>
                    <a:pt x="10" y="119"/>
                    <a:pt x="10" y="119"/>
                    <a:pt x="11" y="119"/>
                  </a:cubicBezTo>
                  <a:cubicBezTo>
                    <a:pt x="11" y="118"/>
                    <a:pt x="11" y="117"/>
                    <a:pt x="11" y="116"/>
                  </a:cubicBezTo>
                  <a:cubicBezTo>
                    <a:pt x="17" y="115"/>
                    <a:pt x="22" y="115"/>
                    <a:pt x="27" y="115"/>
                  </a:cubicBezTo>
                  <a:cubicBezTo>
                    <a:pt x="31" y="115"/>
                    <a:pt x="34" y="115"/>
                    <a:pt x="37" y="115"/>
                  </a:cubicBezTo>
                  <a:cubicBezTo>
                    <a:pt x="39" y="115"/>
                    <a:pt x="41" y="115"/>
                    <a:pt x="43" y="115"/>
                  </a:cubicBezTo>
                  <a:cubicBezTo>
                    <a:pt x="47" y="115"/>
                    <a:pt x="51" y="115"/>
                    <a:pt x="54" y="115"/>
                  </a:cubicBezTo>
                  <a:cubicBezTo>
                    <a:pt x="56" y="115"/>
                    <a:pt x="57" y="115"/>
                    <a:pt x="58" y="115"/>
                  </a:cubicBezTo>
                  <a:cubicBezTo>
                    <a:pt x="65" y="115"/>
                    <a:pt x="71" y="115"/>
                    <a:pt x="77" y="114"/>
                  </a:cubicBezTo>
                  <a:cubicBezTo>
                    <a:pt x="78" y="115"/>
                    <a:pt x="81" y="115"/>
                    <a:pt x="83" y="114"/>
                  </a:cubicBezTo>
                  <a:cubicBezTo>
                    <a:pt x="84" y="115"/>
                    <a:pt x="84" y="114"/>
                    <a:pt x="85" y="114"/>
                  </a:cubicBezTo>
                  <a:cubicBezTo>
                    <a:pt x="86" y="114"/>
                    <a:pt x="86" y="115"/>
                    <a:pt x="87" y="115"/>
                  </a:cubicBezTo>
                  <a:cubicBezTo>
                    <a:pt x="88" y="115"/>
                    <a:pt x="89" y="114"/>
                    <a:pt x="90" y="114"/>
                  </a:cubicBezTo>
                  <a:cubicBezTo>
                    <a:pt x="99" y="115"/>
                    <a:pt x="107" y="114"/>
                    <a:pt x="116" y="114"/>
                  </a:cubicBezTo>
                  <a:cubicBezTo>
                    <a:pt x="119" y="114"/>
                    <a:pt x="121" y="114"/>
                    <a:pt x="124" y="113"/>
                  </a:cubicBezTo>
                  <a:cubicBezTo>
                    <a:pt x="126" y="114"/>
                    <a:pt x="129" y="113"/>
                    <a:pt x="131" y="113"/>
                  </a:cubicBezTo>
                  <a:cubicBezTo>
                    <a:pt x="132" y="113"/>
                    <a:pt x="134" y="113"/>
                    <a:pt x="136" y="113"/>
                  </a:cubicBezTo>
                  <a:cubicBezTo>
                    <a:pt x="136" y="114"/>
                    <a:pt x="135" y="114"/>
                    <a:pt x="135" y="115"/>
                  </a:cubicBezTo>
                  <a:cubicBezTo>
                    <a:pt x="137" y="115"/>
                    <a:pt x="140" y="115"/>
                    <a:pt x="143" y="114"/>
                  </a:cubicBezTo>
                  <a:cubicBezTo>
                    <a:pt x="144" y="114"/>
                    <a:pt x="145" y="114"/>
                    <a:pt x="147" y="114"/>
                  </a:cubicBezTo>
                  <a:cubicBezTo>
                    <a:pt x="148" y="114"/>
                    <a:pt x="150" y="113"/>
                    <a:pt x="151" y="114"/>
                  </a:cubicBezTo>
                  <a:cubicBezTo>
                    <a:pt x="152" y="114"/>
                    <a:pt x="153" y="114"/>
                    <a:pt x="153" y="113"/>
                  </a:cubicBezTo>
                  <a:cubicBezTo>
                    <a:pt x="154" y="113"/>
                    <a:pt x="155" y="114"/>
                    <a:pt x="155" y="113"/>
                  </a:cubicBezTo>
                  <a:cubicBezTo>
                    <a:pt x="155" y="112"/>
                    <a:pt x="154" y="113"/>
                    <a:pt x="153" y="112"/>
                  </a:cubicBezTo>
                  <a:close/>
                  <a:moveTo>
                    <a:pt x="10" y="11"/>
                  </a:moveTo>
                  <a:cubicBezTo>
                    <a:pt x="11" y="12"/>
                    <a:pt x="10" y="13"/>
                    <a:pt x="11" y="14"/>
                  </a:cubicBezTo>
                  <a:cubicBezTo>
                    <a:pt x="10" y="13"/>
                    <a:pt x="10" y="12"/>
                    <a:pt x="10" y="11"/>
                  </a:cubicBezTo>
                  <a:close/>
                  <a:moveTo>
                    <a:pt x="18" y="108"/>
                  </a:moveTo>
                  <a:cubicBezTo>
                    <a:pt x="19" y="107"/>
                    <a:pt x="20" y="108"/>
                    <a:pt x="21" y="107"/>
                  </a:cubicBezTo>
                  <a:cubicBezTo>
                    <a:pt x="20" y="109"/>
                    <a:pt x="19" y="110"/>
                    <a:pt x="18" y="111"/>
                  </a:cubicBezTo>
                  <a:cubicBezTo>
                    <a:pt x="18" y="110"/>
                    <a:pt x="18" y="109"/>
                    <a:pt x="18" y="108"/>
                  </a:cubicBezTo>
                  <a:close/>
                  <a:moveTo>
                    <a:pt x="18" y="113"/>
                  </a:moveTo>
                  <a:cubicBezTo>
                    <a:pt x="18" y="113"/>
                    <a:pt x="18" y="113"/>
                    <a:pt x="18" y="112"/>
                  </a:cubicBezTo>
                  <a:cubicBezTo>
                    <a:pt x="18" y="112"/>
                    <a:pt x="18" y="112"/>
                    <a:pt x="19" y="112"/>
                  </a:cubicBezTo>
                  <a:cubicBezTo>
                    <a:pt x="19" y="111"/>
                    <a:pt x="20" y="110"/>
                    <a:pt x="20" y="109"/>
                  </a:cubicBezTo>
                  <a:cubicBezTo>
                    <a:pt x="21" y="109"/>
                    <a:pt x="21" y="108"/>
                    <a:pt x="22" y="108"/>
                  </a:cubicBezTo>
                  <a:cubicBezTo>
                    <a:pt x="23" y="108"/>
                    <a:pt x="23" y="108"/>
                    <a:pt x="24" y="108"/>
                  </a:cubicBezTo>
                  <a:cubicBezTo>
                    <a:pt x="24" y="109"/>
                    <a:pt x="22" y="111"/>
                    <a:pt x="20" y="112"/>
                  </a:cubicBezTo>
                  <a:cubicBezTo>
                    <a:pt x="20" y="113"/>
                    <a:pt x="19" y="114"/>
                    <a:pt x="18" y="113"/>
                  </a:cubicBezTo>
                  <a:close/>
                  <a:moveTo>
                    <a:pt x="21" y="113"/>
                  </a:moveTo>
                  <a:cubicBezTo>
                    <a:pt x="22" y="111"/>
                    <a:pt x="24" y="110"/>
                    <a:pt x="25" y="108"/>
                  </a:cubicBezTo>
                  <a:cubicBezTo>
                    <a:pt x="26" y="108"/>
                    <a:pt x="26" y="107"/>
                    <a:pt x="27" y="108"/>
                  </a:cubicBezTo>
                  <a:cubicBezTo>
                    <a:pt x="27" y="108"/>
                    <a:pt x="27" y="109"/>
                    <a:pt x="27" y="109"/>
                  </a:cubicBezTo>
                  <a:cubicBezTo>
                    <a:pt x="26" y="111"/>
                    <a:pt x="25" y="112"/>
                    <a:pt x="24" y="113"/>
                  </a:cubicBezTo>
                  <a:cubicBezTo>
                    <a:pt x="23" y="113"/>
                    <a:pt x="22" y="113"/>
                    <a:pt x="21" y="113"/>
                  </a:cubicBezTo>
                  <a:close/>
                  <a:moveTo>
                    <a:pt x="27" y="113"/>
                  </a:moveTo>
                  <a:cubicBezTo>
                    <a:pt x="26" y="113"/>
                    <a:pt x="26" y="113"/>
                    <a:pt x="25" y="113"/>
                  </a:cubicBezTo>
                  <a:cubicBezTo>
                    <a:pt x="25" y="112"/>
                    <a:pt x="26" y="111"/>
                    <a:pt x="27" y="110"/>
                  </a:cubicBezTo>
                  <a:cubicBezTo>
                    <a:pt x="28" y="111"/>
                    <a:pt x="27" y="112"/>
                    <a:pt x="27" y="113"/>
                  </a:cubicBezTo>
                  <a:close/>
                  <a:moveTo>
                    <a:pt x="38" y="103"/>
                  </a:moveTo>
                  <a:cubicBezTo>
                    <a:pt x="39" y="103"/>
                    <a:pt x="40" y="103"/>
                    <a:pt x="41" y="102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5"/>
                    <a:pt x="38" y="104"/>
                    <a:pt x="38" y="103"/>
                  </a:cubicBezTo>
                  <a:close/>
                  <a:moveTo>
                    <a:pt x="38" y="108"/>
                  </a:moveTo>
                  <a:cubicBezTo>
                    <a:pt x="38" y="107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04"/>
                    <a:pt x="41" y="103"/>
                    <a:pt x="42" y="102"/>
                  </a:cubicBezTo>
                  <a:cubicBezTo>
                    <a:pt x="43" y="102"/>
                    <a:pt x="45" y="102"/>
                    <a:pt x="45" y="103"/>
                  </a:cubicBezTo>
                  <a:cubicBezTo>
                    <a:pt x="44" y="105"/>
                    <a:pt x="42" y="106"/>
                    <a:pt x="41" y="108"/>
                  </a:cubicBezTo>
                  <a:cubicBezTo>
                    <a:pt x="40" y="109"/>
                    <a:pt x="40" y="111"/>
                    <a:pt x="38" y="111"/>
                  </a:cubicBezTo>
                  <a:cubicBezTo>
                    <a:pt x="38" y="110"/>
                    <a:pt x="38" y="108"/>
                    <a:pt x="38" y="108"/>
                  </a:cubicBezTo>
                  <a:close/>
                  <a:moveTo>
                    <a:pt x="41" y="113"/>
                  </a:moveTo>
                  <a:cubicBezTo>
                    <a:pt x="40" y="113"/>
                    <a:pt x="39" y="113"/>
                    <a:pt x="38" y="113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9" y="112"/>
                    <a:pt x="39" y="111"/>
                    <a:pt x="40" y="110"/>
                  </a:cubicBezTo>
                  <a:cubicBezTo>
                    <a:pt x="42" y="109"/>
                    <a:pt x="42" y="107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4"/>
                    <a:pt x="46" y="103"/>
                    <a:pt x="47" y="103"/>
                  </a:cubicBezTo>
                  <a:cubicBezTo>
                    <a:pt x="48" y="103"/>
                    <a:pt x="48" y="103"/>
                    <a:pt x="49" y="103"/>
                  </a:cubicBezTo>
                  <a:cubicBezTo>
                    <a:pt x="47" y="106"/>
                    <a:pt x="44" y="108"/>
                    <a:pt x="43" y="111"/>
                  </a:cubicBezTo>
                  <a:cubicBezTo>
                    <a:pt x="42" y="111"/>
                    <a:pt x="42" y="112"/>
                    <a:pt x="41" y="113"/>
                  </a:cubicBezTo>
                  <a:close/>
                  <a:moveTo>
                    <a:pt x="49" y="113"/>
                  </a:moveTo>
                  <a:cubicBezTo>
                    <a:pt x="48" y="113"/>
                    <a:pt x="47" y="113"/>
                    <a:pt x="46" y="113"/>
                  </a:cubicBezTo>
                  <a:cubicBezTo>
                    <a:pt x="47" y="112"/>
                    <a:pt x="48" y="111"/>
                    <a:pt x="49" y="110"/>
                  </a:cubicBezTo>
                  <a:cubicBezTo>
                    <a:pt x="49" y="111"/>
                    <a:pt x="49" y="112"/>
                    <a:pt x="49" y="113"/>
                  </a:cubicBezTo>
                  <a:close/>
                  <a:moveTo>
                    <a:pt x="45" y="113"/>
                  </a:moveTo>
                  <a:cubicBezTo>
                    <a:pt x="44" y="113"/>
                    <a:pt x="43" y="113"/>
                    <a:pt x="42" y="113"/>
                  </a:cubicBezTo>
                  <a:cubicBezTo>
                    <a:pt x="42" y="112"/>
                    <a:pt x="44" y="111"/>
                    <a:pt x="44" y="109"/>
                  </a:cubicBezTo>
                  <a:cubicBezTo>
                    <a:pt x="44" y="109"/>
                    <a:pt x="44" y="109"/>
                    <a:pt x="45" y="109"/>
                  </a:cubicBezTo>
                  <a:cubicBezTo>
                    <a:pt x="46" y="108"/>
                    <a:pt x="47" y="106"/>
                    <a:pt x="49" y="105"/>
                  </a:cubicBezTo>
                  <a:cubicBezTo>
                    <a:pt x="49" y="106"/>
                    <a:pt x="49" y="108"/>
                    <a:pt x="49" y="108"/>
                  </a:cubicBezTo>
                  <a:cubicBezTo>
                    <a:pt x="48" y="110"/>
                    <a:pt x="47" y="111"/>
                    <a:pt x="45" y="113"/>
                  </a:cubicBezTo>
                  <a:close/>
                  <a:moveTo>
                    <a:pt x="62" y="96"/>
                  </a:moveTo>
                  <a:cubicBezTo>
                    <a:pt x="61" y="97"/>
                    <a:pt x="60" y="99"/>
                    <a:pt x="59" y="100"/>
                  </a:cubicBezTo>
                  <a:cubicBezTo>
                    <a:pt x="59" y="98"/>
                    <a:pt x="59" y="98"/>
                    <a:pt x="59" y="97"/>
                  </a:cubicBezTo>
                  <a:cubicBezTo>
                    <a:pt x="59" y="96"/>
                    <a:pt x="61" y="97"/>
                    <a:pt x="62" y="96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60" y="100"/>
                  </a:cubicBezTo>
                  <a:cubicBezTo>
                    <a:pt x="61" y="99"/>
                    <a:pt x="62" y="97"/>
                    <a:pt x="63" y="96"/>
                  </a:cubicBezTo>
                  <a:cubicBezTo>
                    <a:pt x="64" y="96"/>
                    <a:pt x="66" y="96"/>
                    <a:pt x="66" y="96"/>
                  </a:cubicBezTo>
                  <a:cubicBezTo>
                    <a:pt x="67" y="96"/>
                    <a:pt x="66" y="96"/>
                    <a:pt x="66" y="97"/>
                  </a:cubicBezTo>
                  <a:cubicBezTo>
                    <a:pt x="66" y="97"/>
                    <a:pt x="65" y="98"/>
                    <a:pt x="65" y="99"/>
                  </a:cubicBezTo>
                  <a:cubicBezTo>
                    <a:pt x="65" y="99"/>
                    <a:pt x="64" y="99"/>
                    <a:pt x="64" y="100"/>
                  </a:cubicBezTo>
                  <a:cubicBezTo>
                    <a:pt x="63" y="101"/>
                    <a:pt x="62" y="102"/>
                    <a:pt x="61" y="103"/>
                  </a:cubicBezTo>
                  <a:cubicBezTo>
                    <a:pt x="60" y="103"/>
                    <a:pt x="60" y="105"/>
                    <a:pt x="59" y="105"/>
                  </a:cubicBezTo>
                  <a:cubicBezTo>
                    <a:pt x="59" y="104"/>
                    <a:pt x="59" y="103"/>
                    <a:pt x="59" y="102"/>
                  </a:cubicBezTo>
                  <a:cubicBezTo>
                    <a:pt x="59" y="101"/>
                    <a:pt x="59" y="101"/>
                    <a:pt x="59" y="100"/>
                  </a:cubicBezTo>
                  <a:close/>
                  <a:moveTo>
                    <a:pt x="59" y="106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2" y="103"/>
                    <a:pt x="64" y="101"/>
                    <a:pt x="66" y="98"/>
                  </a:cubicBezTo>
                  <a:cubicBezTo>
                    <a:pt x="67" y="98"/>
                    <a:pt x="67" y="95"/>
                    <a:pt x="69" y="96"/>
                  </a:cubicBezTo>
                  <a:cubicBezTo>
                    <a:pt x="70" y="100"/>
                    <a:pt x="67" y="101"/>
                    <a:pt x="66" y="103"/>
                  </a:cubicBezTo>
                  <a:cubicBezTo>
                    <a:pt x="65" y="104"/>
                    <a:pt x="64" y="104"/>
                    <a:pt x="64" y="105"/>
                  </a:cubicBezTo>
                  <a:cubicBezTo>
                    <a:pt x="62" y="107"/>
                    <a:pt x="61" y="109"/>
                    <a:pt x="60" y="110"/>
                  </a:cubicBezTo>
                  <a:cubicBezTo>
                    <a:pt x="60" y="111"/>
                    <a:pt x="60" y="111"/>
                    <a:pt x="59" y="111"/>
                  </a:cubicBezTo>
                  <a:cubicBezTo>
                    <a:pt x="59" y="110"/>
                    <a:pt x="59" y="108"/>
                    <a:pt x="59" y="106"/>
                  </a:cubicBezTo>
                  <a:close/>
                  <a:moveTo>
                    <a:pt x="69" y="114"/>
                  </a:moveTo>
                  <a:cubicBezTo>
                    <a:pt x="68" y="114"/>
                    <a:pt x="67" y="114"/>
                    <a:pt x="66" y="114"/>
                  </a:cubicBezTo>
                  <a:cubicBezTo>
                    <a:pt x="66" y="113"/>
                    <a:pt x="67" y="113"/>
                    <a:pt x="67" y="111"/>
                  </a:cubicBezTo>
                  <a:cubicBezTo>
                    <a:pt x="68" y="112"/>
                    <a:pt x="68" y="110"/>
                    <a:pt x="68" y="110"/>
                  </a:cubicBezTo>
                  <a:cubicBezTo>
                    <a:pt x="68" y="110"/>
                    <a:pt x="69" y="110"/>
                    <a:pt x="69" y="110"/>
                  </a:cubicBezTo>
                  <a:cubicBezTo>
                    <a:pt x="69" y="111"/>
                    <a:pt x="69" y="112"/>
                    <a:pt x="69" y="114"/>
                  </a:cubicBezTo>
                  <a:close/>
                  <a:moveTo>
                    <a:pt x="69" y="109"/>
                  </a:moveTo>
                  <a:cubicBezTo>
                    <a:pt x="68" y="110"/>
                    <a:pt x="66" y="112"/>
                    <a:pt x="65" y="114"/>
                  </a:cubicBezTo>
                  <a:cubicBezTo>
                    <a:pt x="64" y="114"/>
                    <a:pt x="63" y="114"/>
                    <a:pt x="62" y="113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4" y="111"/>
                  </a:cubicBezTo>
                  <a:cubicBezTo>
                    <a:pt x="65" y="109"/>
                    <a:pt x="67" y="108"/>
                    <a:pt x="68" y="106"/>
                  </a:cubicBezTo>
                  <a:cubicBezTo>
                    <a:pt x="68" y="106"/>
                    <a:pt x="69" y="106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7"/>
                    <a:pt x="69" y="107"/>
                    <a:pt x="69" y="109"/>
                  </a:cubicBezTo>
                  <a:close/>
                  <a:moveTo>
                    <a:pt x="69" y="103"/>
                  </a:moveTo>
                  <a:cubicBezTo>
                    <a:pt x="69" y="106"/>
                    <a:pt x="65" y="107"/>
                    <a:pt x="64" y="110"/>
                  </a:cubicBezTo>
                  <a:cubicBezTo>
                    <a:pt x="63" y="111"/>
                    <a:pt x="62" y="112"/>
                    <a:pt x="61" y="114"/>
                  </a:cubicBezTo>
                  <a:cubicBezTo>
                    <a:pt x="60" y="114"/>
                    <a:pt x="60" y="114"/>
                    <a:pt x="59" y="113"/>
                  </a:cubicBezTo>
                  <a:cubicBezTo>
                    <a:pt x="59" y="113"/>
                    <a:pt x="59" y="113"/>
                    <a:pt x="59" y="112"/>
                  </a:cubicBezTo>
                  <a:cubicBezTo>
                    <a:pt x="59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1"/>
                  </a:cubicBezTo>
                  <a:cubicBezTo>
                    <a:pt x="61" y="111"/>
                    <a:pt x="61" y="109"/>
                    <a:pt x="62" y="109"/>
                  </a:cubicBezTo>
                  <a:cubicBezTo>
                    <a:pt x="63" y="107"/>
                    <a:pt x="64" y="106"/>
                    <a:pt x="65" y="104"/>
                  </a:cubicBezTo>
                  <a:cubicBezTo>
                    <a:pt x="66" y="104"/>
                    <a:pt x="67" y="103"/>
                    <a:pt x="67" y="102"/>
                  </a:cubicBezTo>
                  <a:cubicBezTo>
                    <a:pt x="68" y="102"/>
                    <a:pt x="68" y="101"/>
                    <a:pt x="69" y="100"/>
                  </a:cubicBezTo>
                  <a:cubicBezTo>
                    <a:pt x="69" y="101"/>
                    <a:pt x="70" y="102"/>
                    <a:pt x="69" y="103"/>
                  </a:cubicBezTo>
                  <a:close/>
                  <a:moveTo>
                    <a:pt x="80" y="84"/>
                  </a:moveTo>
                  <a:cubicBezTo>
                    <a:pt x="81" y="84"/>
                    <a:pt x="82" y="84"/>
                    <a:pt x="83" y="84"/>
                  </a:cubicBezTo>
                  <a:cubicBezTo>
                    <a:pt x="83" y="85"/>
                    <a:pt x="82" y="86"/>
                    <a:pt x="82" y="86"/>
                  </a:cubicBezTo>
                  <a:cubicBezTo>
                    <a:pt x="81" y="87"/>
                    <a:pt x="80" y="88"/>
                    <a:pt x="80" y="89"/>
                  </a:cubicBezTo>
                  <a:cubicBezTo>
                    <a:pt x="80" y="89"/>
                    <a:pt x="80" y="89"/>
                    <a:pt x="81" y="89"/>
                  </a:cubicBezTo>
                  <a:cubicBezTo>
                    <a:pt x="81" y="89"/>
                    <a:pt x="81" y="89"/>
                    <a:pt x="81" y="88"/>
                  </a:cubicBezTo>
                  <a:cubicBezTo>
                    <a:pt x="82" y="87"/>
                    <a:pt x="83" y="85"/>
                    <a:pt x="84" y="84"/>
                  </a:cubicBezTo>
                  <a:cubicBezTo>
                    <a:pt x="85" y="84"/>
                    <a:pt x="86" y="84"/>
                    <a:pt x="87" y="84"/>
                  </a:cubicBezTo>
                  <a:cubicBezTo>
                    <a:pt x="86" y="86"/>
                    <a:pt x="83" y="89"/>
                    <a:pt x="81" y="92"/>
                  </a:cubicBezTo>
                  <a:cubicBezTo>
                    <a:pt x="81" y="92"/>
                    <a:pt x="81" y="92"/>
                    <a:pt x="81" y="93"/>
                  </a:cubicBezTo>
                  <a:cubicBezTo>
                    <a:pt x="80" y="93"/>
                    <a:pt x="81" y="93"/>
                    <a:pt x="80" y="94"/>
                  </a:cubicBezTo>
                  <a:cubicBezTo>
                    <a:pt x="79" y="93"/>
                    <a:pt x="80" y="91"/>
                    <a:pt x="80" y="90"/>
                  </a:cubicBezTo>
                  <a:cubicBezTo>
                    <a:pt x="80" y="89"/>
                    <a:pt x="79" y="89"/>
                    <a:pt x="79" y="88"/>
                  </a:cubicBezTo>
                  <a:cubicBezTo>
                    <a:pt x="79" y="86"/>
                    <a:pt x="80" y="85"/>
                    <a:pt x="80" y="84"/>
                  </a:cubicBezTo>
                  <a:close/>
                  <a:moveTo>
                    <a:pt x="80" y="100"/>
                  </a:moveTo>
                  <a:cubicBezTo>
                    <a:pt x="79" y="99"/>
                    <a:pt x="80" y="97"/>
                    <a:pt x="80" y="9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4"/>
                    <a:pt x="81" y="94"/>
                    <a:pt x="80" y="94"/>
                  </a:cubicBezTo>
                  <a:cubicBezTo>
                    <a:pt x="81" y="94"/>
                    <a:pt x="81" y="93"/>
                    <a:pt x="81" y="92"/>
                  </a:cubicBezTo>
                  <a:cubicBezTo>
                    <a:pt x="82" y="92"/>
                    <a:pt x="82" y="92"/>
                    <a:pt x="83" y="91"/>
                  </a:cubicBezTo>
                  <a:cubicBezTo>
                    <a:pt x="85" y="89"/>
                    <a:pt x="86" y="86"/>
                    <a:pt x="89" y="84"/>
                  </a:cubicBezTo>
                  <a:cubicBezTo>
                    <a:pt x="89" y="84"/>
                    <a:pt x="90" y="84"/>
                    <a:pt x="90" y="84"/>
                  </a:cubicBezTo>
                  <a:cubicBezTo>
                    <a:pt x="90" y="85"/>
                    <a:pt x="91" y="86"/>
                    <a:pt x="91" y="87"/>
                  </a:cubicBezTo>
                  <a:cubicBezTo>
                    <a:pt x="90" y="88"/>
                    <a:pt x="89" y="89"/>
                    <a:pt x="88" y="90"/>
                  </a:cubicBezTo>
                  <a:cubicBezTo>
                    <a:pt x="87" y="91"/>
                    <a:pt x="87" y="92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5" y="94"/>
                    <a:pt x="85" y="94"/>
                    <a:pt x="85" y="95"/>
                  </a:cubicBezTo>
                  <a:cubicBezTo>
                    <a:pt x="84" y="96"/>
                    <a:pt x="83" y="97"/>
                    <a:pt x="82" y="98"/>
                  </a:cubicBezTo>
                  <a:cubicBezTo>
                    <a:pt x="81" y="99"/>
                    <a:pt x="81" y="100"/>
                    <a:pt x="80" y="100"/>
                  </a:cubicBezTo>
                  <a:close/>
                  <a:moveTo>
                    <a:pt x="80" y="102"/>
                  </a:moveTo>
                  <a:cubicBezTo>
                    <a:pt x="82" y="98"/>
                    <a:pt x="85" y="96"/>
                    <a:pt x="87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7" y="92"/>
                    <a:pt x="89" y="91"/>
                    <a:pt x="89" y="90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90" y="88"/>
                    <a:pt x="90" y="88"/>
                    <a:pt x="91" y="88"/>
                  </a:cubicBezTo>
                  <a:cubicBezTo>
                    <a:pt x="91" y="90"/>
                    <a:pt x="91" y="92"/>
                    <a:pt x="91" y="93"/>
                  </a:cubicBezTo>
                  <a:cubicBezTo>
                    <a:pt x="87" y="97"/>
                    <a:pt x="84" y="102"/>
                    <a:pt x="80" y="106"/>
                  </a:cubicBezTo>
                  <a:cubicBezTo>
                    <a:pt x="80" y="105"/>
                    <a:pt x="80" y="103"/>
                    <a:pt x="80" y="102"/>
                  </a:cubicBezTo>
                  <a:close/>
                  <a:moveTo>
                    <a:pt x="91" y="113"/>
                  </a:moveTo>
                  <a:cubicBezTo>
                    <a:pt x="88" y="113"/>
                    <a:pt x="87" y="113"/>
                    <a:pt x="85" y="113"/>
                  </a:cubicBezTo>
                  <a:cubicBezTo>
                    <a:pt x="84" y="112"/>
                    <a:pt x="85" y="112"/>
                    <a:pt x="85" y="112"/>
                  </a:cubicBezTo>
                  <a:cubicBezTo>
                    <a:pt x="87" y="110"/>
                    <a:pt x="89" y="108"/>
                    <a:pt x="91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1" y="107"/>
                    <a:pt x="91" y="111"/>
                    <a:pt x="91" y="113"/>
                  </a:cubicBezTo>
                  <a:close/>
                  <a:moveTo>
                    <a:pt x="91" y="104"/>
                  </a:moveTo>
                  <a:cubicBezTo>
                    <a:pt x="89" y="107"/>
                    <a:pt x="85" y="110"/>
                    <a:pt x="83" y="113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0" y="112"/>
                    <a:pt x="81" y="112"/>
                    <a:pt x="82" y="111"/>
                  </a:cubicBezTo>
                  <a:cubicBezTo>
                    <a:pt x="83" y="109"/>
                    <a:pt x="83" y="108"/>
                    <a:pt x="85" y="107"/>
                  </a:cubicBezTo>
                  <a:cubicBezTo>
                    <a:pt x="86" y="106"/>
                    <a:pt x="87" y="105"/>
                    <a:pt x="87" y="104"/>
                  </a:cubicBezTo>
                  <a:cubicBezTo>
                    <a:pt x="87" y="104"/>
                    <a:pt x="88" y="104"/>
                    <a:pt x="88" y="103"/>
                  </a:cubicBezTo>
                  <a:cubicBezTo>
                    <a:pt x="88" y="103"/>
                    <a:pt x="89" y="102"/>
                    <a:pt x="89" y="102"/>
                  </a:cubicBezTo>
                  <a:cubicBezTo>
                    <a:pt x="90" y="101"/>
                    <a:pt x="90" y="100"/>
                    <a:pt x="91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1"/>
                    <a:pt x="91" y="102"/>
                    <a:pt x="91" y="104"/>
                  </a:cubicBezTo>
                  <a:close/>
                  <a:moveTo>
                    <a:pt x="91" y="98"/>
                  </a:moveTo>
                  <a:cubicBezTo>
                    <a:pt x="89" y="100"/>
                    <a:pt x="88" y="102"/>
                    <a:pt x="87" y="103"/>
                  </a:cubicBezTo>
                  <a:cubicBezTo>
                    <a:pt x="86" y="105"/>
                    <a:pt x="84" y="106"/>
                    <a:pt x="83" y="108"/>
                  </a:cubicBezTo>
                  <a:cubicBezTo>
                    <a:pt x="82" y="109"/>
                    <a:pt x="81" y="111"/>
                    <a:pt x="80" y="111"/>
                  </a:cubicBezTo>
                  <a:cubicBezTo>
                    <a:pt x="80" y="110"/>
                    <a:pt x="80" y="109"/>
                    <a:pt x="80" y="108"/>
                  </a:cubicBezTo>
                  <a:cubicBezTo>
                    <a:pt x="81" y="107"/>
                    <a:pt x="81" y="106"/>
                    <a:pt x="82" y="105"/>
                  </a:cubicBezTo>
                  <a:cubicBezTo>
                    <a:pt x="83" y="104"/>
                    <a:pt x="84" y="103"/>
                    <a:pt x="85" y="102"/>
                  </a:cubicBezTo>
                  <a:cubicBezTo>
                    <a:pt x="85" y="101"/>
                    <a:pt x="86" y="101"/>
                    <a:pt x="86" y="99"/>
                  </a:cubicBezTo>
                  <a:cubicBezTo>
                    <a:pt x="86" y="99"/>
                    <a:pt x="86" y="99"/>
                    <a:pt x="87" y="99"/>
                  </a:cubicBezTo>
                  <a:cubicBezTo>
                    <a:pt x="88" y="98"/>
                    <a:pt x="89" y="96"/>
                    <a:pt x="91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6"/>
                    <a:pt x="91" y="96"/>
                    <a:pt x="91" y="98"/>
                  </a:cubicBezTo>
                  <a:close/>
                  <a:moveTo>
                    <a:pt x="99" y="113"/>
                  </a:moveTo>
                  <a:cubicBezTo>
                    <a:pt x="99" y="112"/>
                    <a:pt x="99" y="112"/>
                    <a:pt x="99" y="111"/>
                  </a:cubicBezTo>
                  <a:cubicBezTo>
                    <a:pt x="99" y="112"/>
                    <a:pt x="100" y="112"/>
                    <a:pt x="99" y="113"/>
                  </a:cubicBezTo>
                  <a:close/>
                  <a:moveTo>
                    <a:pt x="101" y="99"/>
                  </a:moveTo>
                  <a:cubicBezTo>
                    <a:pt x="102" y="96"/>
                    <a:pt x="104" y="94"/>
                    <a:pt x="106" y="92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0"/>
                    <a:pt x="108" y="90"/>
                    <a:pt x="108" y="88"/>
                  </a:cubicBezTo>
                  <a:cubicBezTo>
                    <a:pt x="110" y="87"/>
                    <a:pt x="111" y="85"/>
                    <a:pt x="112" y="83"/>
                  </a:cubicBezTo>
                  <a:cubicBezTo>
                    <a:pt x="113" y="85"/>
                    <a:pt x="113" y="87"/>
                    <a:pt x="112" y="89"/>
                  </a:cubicBezTo>
                  <a:cubicBezTo>
                    <a:pt x="111" y="90"/>
                    <a:pt x="110" y="91"/>
                    <a:pt x="109" y="92"/>
                  </a:cubicBezTo>
                  <a:cubicBezTo>
                    <a:pt x="108" y="94"/>
                    <a:pt x="107" y="95"/>
                    <a:pt x="106" y="96"/>
                  </a:cubicBezTo>
                  <a:cubicBezTo>
                    <a:pt x="104" y="98"/>
                    <a:pt x="103" y="101"/>
                    <a:pt x="101" y="103"/>
                  </a:cubicBezTo>
                  <a:cubicBezTo>
                    <a:pt x="100" y="102"/>
                    <a:pt x="101" y="100"/>
                    <a:pt x="101" y="99"/>
                  </a:cubicBezTo>
                  <a:close/>
                  <a:moveTo>
                    <a:pt x="112" y="81"/>
                  </a:moveTo>
                  <a:cubicBezTo>
                    <a:pt x="112" y="82"/>
                    <a:pt x="111" y="83"/>
                    <a:pt x="110" y="84"/>
                  </a:cubicBezTo>
                  <a:cubicBezTo>
                    <a:pt x="109" y="86"/>
                    <a:pt x="109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9"/>
                    <a:pt x="107" y="90"/>
                    <a:pt x="106" y="91"/>
                  </a:cubicBezTo>
                  <a:cubicBezTo>
                    <a:pt x="104" y="93"/>
                    <a:pt x="103" y="95"/>
                    <a:pt x="101" y="97"/>
                  </a:cubicBezTo>
                  <a:cubicBezTo>
                    <a:pt x="101" y="96"/>
                    <a:pt x="101" y="93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1"/>
                    <a:pt x="102" y="90"/>
                    <a:pt x="102" y="89"/>
                  </a:cubicBezTo>
                  <a:cubicBezTo>
                    <a:pt x="103" y="88"/>
                    <a:pt x="104" y="88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7" y="83"/>
                    <a:pt x="110" y="80"/>
                    <a:pt x="112" y="76"/>
                  </a:cubicBezTo>
                  <a:cubicBezTo>
                    <a:pt x="113" y="77"/>
                    <a:pt x="113" y="77"/>
                    <a:pt x="112" y="78"/>
                  </a:cubicBezTo>
                  <a:cubicBezTo>
                    <a:pt x="112" y="79"/>
                    <a:pt x="113" y="81"/>
                    <a:pt x="112" y="81"/>
                  </a:cubicBezTo>
                  <a:close/>
                  <a:moveTo>
                    <a:pt x="101" y="73"/>
                  </a:moveTo>
                  <a:cubicBezTo>
                    <a:pt x="102" y="72"/>
                    <a:pt x="103" y="72"/>
                    <a:pt x="103" y="73"/>
                  </a:cubicBezTo>
                  <a:cubicBezTo>
                    <a:pt x="102" y="74"/>
                    <a:pt x="101" y="75"/>
                    <a:pt x="101" y="77"/>
                  </a:cubicBezTo>
                  <a:cubicBezTo>
                    <a:pt x="100" y="76"/>
                    <a:pt x="101" y="76"/>
                    <a:pt x="101" y="75"/>
                  </a:cubicBezTo>
                  <a:cubicBezTo>
                    <a:pt x="101" y="74"/>
                    <a:pt x="100" y="73"/>
                    <a:pt x="101" y="73"/>
                  </a:cubicBezTo>
                  <a:close/>
                  <a:moveTo>
                    <a:pt x="101" y="76"/>
                  </a:moveTo>
                  <a:cubicBezTo>
                    <a:pt x="102" y="76"/>
                    <a:pt x="103" y="74"/>
                    <a:pt x="104" y="73"/>
                  </a:cubicBezTo>
                  <a:cubicBezTo>
                    <a:pt x="105" y="72"/>
                    <a:pt x="107" y="72"/>
                    <a:pt x="108" y="72"/>
                  </a:cubicBezTo>
                  <a:cubicBezTo>
                    <a:pt x="108" y="73"/>
                    <a:pt x="107" y="74"/>
                    <a:pt x="106" y="75"/>
                  </a:cubicBezTo>
                  <a:cubicBezTo>
                    <a:pt x="105" y="77"/>
                    <a:pt x="105" y="78"/>
                    <a:pt x="104" y="79"/>
                  </a:cubicBezTo>
                  <a:cubicBezTo>
                    <a:pt x="103" y="80"/>
                    <a:pt x="102" y="82"/>
                    <a:pt x="101" y="83"/>
                  </a:cubicBezTo>
                  <a:cubicBezTo>
                    <a:pt x="100" y="82"/>
                    <a:pt x="100" y="80"/>
                    <a:pt x="100" y="79"/>
                  </a:cubicBezTo>
                  <a:cubicBezTo>
                    <a:pt x="100" y="78"/>
                    <a:pt x="102" y="77"/>
                    <a:pt x="101" y="76"/>
                  </a:cubicBezTo>
                  <a:close/>
                  <a:moveTo>
                    <a:pt x="101" y="85"/>
                  </a:moveTo>
                  <a:cubicBezTo>
                    <a:pt x="101" y="84"/>
                    <a:pt x="102" y="83"/>
                    <a:pt x="102" y="82"/>
                  </a:cubicBezTo>
                  <a:cubicBezTo>
                    <a:pt x="105" y="79"/>
                    <a:pt x="107" y="75"/>
                    <a:pt x="109" y="73"/>
                  </a:cubicBezTo>
                  <a:cubicBezTo>
                    <a:pt x="111" y="73"/>
                    <a:pt x="112" y="72"/>
                    <a:pt x="112" y="73"/>
                  </a:cubicBezTo>
                  <a:cubicBezTo>
                    <a:pt x="112" y="74"/>
                    <a:pt x="112" y="75"/>
                    <a:pt x="111" y="76"/>
                  </a:cubicBezTo>
                  <a:cubicBezTo>
                    <a:pt x="110" y="79"/>
                    <a:pt x="107" y="82"/>
                    <a:pt x="105" y="85"/>
                  </a:cubicBezTo>
                  <a:cubicBezTo>
                    <a:pt x="104" y="86"/>
                    <a:pt x="103" y="87"/>
                    <a:pt x="102" y="88"/>
                  </a:cubicBezTo>
                  <a:cubicBezTo>
                    <a:pt x="102" y="89"/>
                    <a:pt x="101" y="90"/>
                    <a:pt x="101" y="90"/>
                  </a:cubicBezTo>
                  <a:cubicBezTo>
                    <a:pt x="101" y="89"/>
                    <a:pt x="100" y="87"/>
                    <a:pt x="101" y="85"/>
                  </a:cubicBezTo>
                  <a:close/>
                  <a:moveTo>
                    <a:pt x="103" y="102"/>
                  </a:moveTo>
                  <a:cubicBezTo>
                    <a:pt x="104" y="101"/>
                    <a:pt x="105" y="100"/>
                    <a:pt x="106" y="98"/>
                  </a:cubicBezTo>
                  <a:cubicBezTo>
                    <a:pt x="106" y="98"/>
                    <a:pt x="107" y="97"/>
                    <a:pt x="107" y="97"/>
                  </a:cubicBezTo>
                  <a:cubicBezTo>
                    <a:pt x="107" y="97"/>
                    <a:pt x="107" y="96"/>
                    <a:pt x="107" y="96"/>
                  </a:cubicBezTo>
                  <a:cubicBezTo>
                    <a:pt x="108" y="95"/>
                    <a:pt x="108" y="95"/>
                    <a:pt x="109" y="94"/>
                  </a:cubicBezTo>
                  <a:cubicBezTo>
                    <a:pt x="110" y="93"/>
                    <a:pt x="111" y="91"/>
                    <a:pt x="112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2" y="91"/>
                    <a:pt x="113" y="92"/>
                    <a:pt x="113" y="94"/>
                  </a:cubicBezTo>
                  <a:cubicBezTo>
                    <a:pt x="113" y="95"/>
                    <a:pt x="112" y="95"/>
                    <a:pt x="112" y="96"/>
                  </a:cubicBezTo>
                  <a:cubicBezTo>
                    <a:pt x="111" y="97"/>
                    <a:pt x="110" y="98"/>
                    <a:pt x="109" y="99"/>
                  </a:cubicBezTo>
                  <a:cubicBezTo>
                    <a:pt x="107" y="102"/>
                    <a:pt x="104" y="106"/>
                    <a:pt x="102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8"/>
                    <a:pt x="101" y="107"/>
                    <a:pt x="101" y="105"/>
                  </a:cubicBezTo>
                  <a:cubicBezTo>
                    <a:pt x="101" y="104"/>
                    <a:pt x="102" y="103"/>
                    <a:pt x="103" y="102"/>
                  </a:cubicBezTo>
                  <a:close/>
                  <a:moveTo>
                    <a:pt x="101" y="113"/>
                  </a:moveTo>
                  <a:cubicBezTo>
                    <a:pt x="101" y="112"/>
                    <a:pt x="101" y="111"/>
                    <a:pt x="101" y="110"/>
                  </a:cubicBezTo>
                  <a:cubicBezTo>
                    <a:pt x="101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09"/>
                  </a:cubicBezTo>
                  <a:cubicBezTo>
                    <a:pt x="105" y="105"/>
                    <a:pt x="109" y="101"/>
                    <a:pt x="112" y="97"/>
                  </a:cubicBezTo>
                  <a:cubicBezTo>
                    <a:pt x="112" y="96"/>
                    <a:pt x="113" y="96"/>
                    <a:pt x="113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3" y="97"/>
                    <a:pt x="113" y="98"/>
                    <a:pt x="113" y="99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0" y="103"/>
                    <a:pt x="107" y="108"/>
                    <a:pt x="103" y="112"/>
                  </a:cubicBezTo>
                  <a:cubicBezTo>
                    <a:pt x="103" y="112"/>
                    <a:pt x="104" y="112"/>
                    <a:pt x="104" y="113"/>
                  </a:cubicBezTo>
                  <a:cubicBezTo>
                    <a:pt x="102" y="113"/>
                    <a:pt x="102" y="113"/>
                    <a:pt x="101" y="113"/>
                  </a:cubicBezTo>
                  <a:close/>
                  <a:moveTo>
                    <a:pt x="113" y="112"/>
                  </a:moveTo>
                  <a:cubicBezTo>
                    <a:pt x="112" y="113"/>
                    <a:pt x="109" y="113"/>
                    <a:pt x="108" y="113"/>
                  </a:cubicBezTo>
                  <a:cubicBezTo>
                    <a:pt x="109" y="110"/>
                    <a:pt x="111" y="108"/>
                    <a:pt x="113" y="106"/>
                  </a:cubicBezTo>
                  <a:cubicBezTo>
                    <a:pt x="112" y="106"/>
                    <a:pt x="112" y="106"/>
                    <a:pt x="112" y="107"/>
                  </a:cubicBezTo>
                  <a:cubicBezTo>
                    <a:pt x="110" y="108"/>
                    <a:pt x="108" y="111"/>
                    <a:pt x="106" y="113"/>
                  </a:cubicBezTo>
                  <a:cubicBezTo>
                    <a:pt x="106" y="113"/>
                    <a:pt x="104" y="113"/>
                    <a:pt x="104" y="113"/>
                  </a:cubicBezTo>
                  <a:cubicBezTo>
                    <a:pt x="103" y="112"/>
                    <a:pt x="105" y="112"/>
                    <a:pt x="104" y="112"/>
                  </a:cubicBezTo>
                  <a:cubicBezTo>
                    <a:pt x="106" y="111"/>
                    <a:pt x="107" y="109"/>
                    <a:pt x="107" y="108"/>
                  </a:cubicBezTo>
                  <a:cubicBezTo>
                    <a:pt x="108" y="107"/>
                    <a:pt x="109" y="106"/>
                    <a:pt x="109" y="105"/>
                  </a:cubicBezTo>
                  <a:cubicBezTo>
                    <a:pt x="110" y="105"/>
                    <a:pt x="109" y="105"/>
                    <a:pt x="110" y="105"/>
                  </a:cubicBezTo>
                  <a:cubicBezTo>
                    <a:pt x="110" y="105"/>
                    <a:pt x="110" y="104"/>
                    <a:pt x="110" y="104"/>
                  </a:cubicBezTo>
                  <a:cubicBezTo>
                    <a:pt x="111" y="103"/>
                    <a:pt x="112" y="102"/>
                    <a:pt x="113" y="101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13" y="105"/>
                    <a:pt x="113" y="108"/>
                    <a:pt x="113" y="112"/>
                  </a:cubicBezTo>
                  <a:close/>
                  <a:moveTo>
                    <a:pt x="122" y="52"/>
                  </a:moveTo>
                  <a:cubicBezTo>
                    <a:pt x="122" y="51"/>
                    <a:pt x="124" y="51"/>
                    <a:pt x="124" y="51"/>
                  </a:cubicBezTo>
                  <a:cubicBezTo>
                    <a:pt x="123" y="53"/>
                    <a:pt x="123" y="54"/>
                    <a:pt x="122" y="55"/>
                  </a:cubicBezTo>
                  <a:cubicBezTo>
                    <a:pt x="121" y="54"/>
                    <a:pt x="122" y="53"/>
                    <a:pt x="122" y="52"/>
                  </a:cubicBezTo>
                  <a:close/>
                  <a:moveTo>
                    <a:pt x="122" y="57"/>
                  </a:moveTo>
                  <a:cubicBezTo>
                    <a:pt x="122" y="54"/>
                    <a:pt x="124" y="53"/>
                    <a:pt x="125" y="51"/>
                  </a:cubicBezTo>
                  <a:cubicBezTo>
                    <a:pt x="127" y="51"/>
                    <a:pt x="128" y="51"/>
                    <a:pt x="130" y="51"/>
                  </a:cubicBezTo>
                  <a:cubicBezTo>
                    <a:pt x="129" y="53"/>
                    <a:pt x="128" y="54"/>
                    <a:pt x="127" y="56"/>
                  </a:cubicBezTo>
                  <a:cubicBezTo>
                    <a:pt x="126" y="57"/>
                    <a:pt x="125" y="59"/>
                    <a:pt x="124" y="60"/>
                  </a:cubicBezTo>
                  <a:cubicBezTo>
                    <a:pt x="123" y="61"/>
                    <a:pt x="123" y="63"/>
                    <a:pt x="122" y="64"/>
                  </a:cubicBezTo>
                  <a:cubicBezTo>
                    <a:pt x="122" y="61"/>
                    <a:pt x="122" y="59"/>
                    <a:pt x="122" y="57"/>
                  </a:cubicBezTo>
                  <a:cubicBezTo>
                    <a:pt x="122" y="57"/>
                    <a:pt x="122" y="57"/>
                    <a:pt x="122" y="57"/>
                  </a:cubicBezTo>
                  <a:close/>
                  <a:moveTo>
                    <a:pt x="122" y="66"/>
                  </a:moveTo>
                  <a:cubicBezTo>
                    <a:pt x="122" y="66"/>
                    <a:pt x="122" y="65"/>
                    <a:pt x="123" y="65"/>
                  </a:cubicBezTo>
                  <a:cubicBezTo>
                    <a:pt x="123" y="64"/>
                    <a:pt x="124" y="63"/>
                    <a:pt x="124" y="62"/>
                  </a:cubicBezTo>
                  <a:cubicBezTo>
                    <a:pt x="125" y="61"/>
                    <a:pt x="126" y="60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8" y="56"/>
                    <a:pt x="129" y="53"/>
                    <a:pt x="131" y="51"/>
                  </a:cubicBezTo>
                  <a:cubicBezTo>
                    <a:pt x="132" y="51"/>
                    <a:pt x="132" y="51"/>
                    <a:pt x="133" y="51"/>
                  </a:cubicBezTo>
                  <a:cubicBezTo>
                    <a:pt x="132" y="53"/>
                    <a:pt x="134" y="56"/>
                    <a:pt x="132" y="57"/>
                  </a:cubicBezTo>
                  <a:cubicBezTo>
                    <a:pt x="130" y="61"/>
                    <a:pt x="128" y="64"/>
                    <a:pt x="126" y="67"/>
                  </a:cubicBezTo>
                  <a:cubicBezTo>
                    <a:pt x="124" y="69"/>
                    <a:pt x="123" y="72"/>
                    <a:pt x="122" y="73"/>
                  </a:cubicBezTo>
                  <a:cubicBezTo>
                    <a:pt x="122" y="70"/>
                    <a:pt x="122" y="69"/>
                    <a:pt x="122" y="66"/>
                  </a:cubicBezTo>
                  <a:close/>
                  <a:moveTo>
                    <a:pt x="122" y="75"/>
                  </a:moveTo>
                  <a:cubicBezTo>
                    <a:pt x="122" y="74"/>
                    <a:pt x="124" y="72"/>
                    <a:pt x="124" y="71"/>
                  </a:cubicBezTo>
                  <a:cubicBezTo>
                    <a:pt x="125" y="70"/>
                    <a:pt x="125" y="69"/>
                    <a:pt x="126" y="69"/>
                  </a:cubicBezTo>
                  <a:cubicBezTo>
                    <a:pt x="125" y="68"/>
                    <a:pt x="126" y="68"/>
                    <a:pt x="126" y="68"/>
                  </a:cubicBezTo>
                  <a:cubicBezTo>
                    <a:pt x="126" y="67"/>
                    <a:pt x="126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8" y="66"/>
                    <a:pt x="127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30" y="62"/>
                    <a:pt x="131" y="59"/>
                    <a:pt x="133" y="57"/>
                  </a:cubicBezTo>
                  <a:cubicBezTo>
                    <a:pt x="133" y="59"/>
                    <a:pt x="133" y="61"/>
                    <a:pt x="133" y="63"/>
                  </a:cubicBezTo>
                  <a:cubicBezTo>
                    <a:pt x="133" y="64"/>
                    <a:pt x="132" y="64"/>
                    <a:pt x="131" y="66"/>
                  </a:cubicBezTo>
                  <a:cubicBezTo>
                    <a:pt x="130" y="67"/>
                    <a:pt x="130" y="69"/>
                    <a:pt x="129" y="70"/>
                  </a:cubicBezTo>
                  <a:cubicBezTo>
                    <a:pt x="128" y="71"/>
                    <a:pt x="127" y="72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6" y="74"/>
                    <a:pt x="126" y="74"/>
                    <a:pt x="125" y="75"/>
                  </a:cubicBezTo>
                  <a:cubicBezTo>
                    <a:pt x="125" y="76"/>
                    <a:pt x="124" y="77"/>
                    <a:pt x="124" y="78"/>
                  </a:cubicBezTo>
                  <a:cubicBezTo>
                    <a:pt x="123" y="78"/>
                    <a:pt x="123" y="79"/>
                    <a:pt x="122" y="80"/>
                  </a:cubicBezTo>
                  <a:cubicBezTo>
                    <a:pt x="122" y="79"/>
                    <a:pt x="121" y="76"/>
                    <a:pt x="122" y="75"/>
                  </a:cubicBezTo>
                  <a:close/>
                  <a:moveTo>
                    <a:pt x="122" y="86"/>
                  </a:moveTo>
                  <a:cubicBezTo>
                    <a:pt x="122" y="84"/>
                    <a:pt x="122" y="83"/>
                    <a:pt x="122" y="82"/>
                  </a:cubicBezTo>
                  <a:cubicBezTo>
                    <a:pt x="124" y="79"/>
                    <a:pt x="126" y="76"/>
                    <a:pt x="128" y="72"/>
                  </a:cubicBezTo>
                  <a:cubicBezTo>
                    <a:pt x="128" y="72"/>
                    <a:pt x="128" y="72"/>
                    <a:pt x="129" y="72"/>
                  </a:cubicBezTo>
                  <a:cubicBezTo>
                    <a:pt x="129" y="70"/>
                    <a:pt x="130" y="69"/>
                    <a:pt x="130" y="68"/>
                  </a:cubicBezTo>
                  <a:cubicBezTo>
                    <a:pt x="131" y="67"/>
                    <a:pt x="132" y="67"/>
                    <a:pt x="132" y="66"/>
                  </a:cubicBezTo>
                  <a:cubicBezTo>
                    <a:pt x="133" y="66"/>
                    <a:pt x="132" y="65"/>
                    <a:pt x="133" y="65"/>
                  </a:cubicBezTo>
                  <a:cubicBezTo>
                    <a:pt x="134" y="67"/>
                    <a:pt x="133" y="68"/>
                    <a:pt x="133" y="71"/>
                  </a:cubicBezTo>
                  <a:cubicBezTo>
                    <a:pt x="131" y="73"/>
                    <a:pt x="130" y="76"/>
                    <a:pt x="128" y="78"/>
                  </a:cubicBezTo>
                  <a:cubicBezTo>
                    <a:pt x="127" y="80"/>
                    <a:pt x="127" y="81"/>
                    <a:pt x="126" y="83"/>
                  </a:cubicBezTo>
                  <a:cubicBezTo>
                    <a:pt x="125" y="84"/>
                    <a:pt x="123" y="86"/>
                    <a:pt x="123" y="87"/>
                  </a:cubicBezTo>
                  <a:cubicBezTo>
                    <a:pt x="123" y="88"/>
                    <a:pt x="123" y="88"/>
                    <a:pt x="123" y="89"/>
                  </a:cubicBezTo>
                  <a:cubicBezTo>
                    <a:pt x="124" y="88"/>
                    <a:pt x="124" y="87"/>
                    <a:pt x="124" y="87"/>
                  </a:cubicBezTo>
                  <a:cubicBezTo>
                    <a:pt x="125" y="84"/>
                    <a:pt x="127" y="83"/>
                    <a:pt x="128" y="80"/>
                  </a:cubicBezTo>
                  <a:cubicBezTo>
                    <a:pt x="129" y="79"/>
                    <a:pt x="129" y="78"/>
                    <a:pt x="130" y="77"/>
                  </a:cubicBezTo>
                  <a:cubicBezTo>
                    <a:pt x="131" y="76"/>
                    <a:pt x="132" y="74"/>
                    <a:pt x="133" y="72"/>
                  </a:cubicBezTo>
                  <a:cubicBezTo>
                    <a:pt x="133" y="75"/>
                    <a:pt x="133" y="76"/>
                    <a:pt x="133" y="79"/>
                  </a:cubicBezTo>
                  <a:cubicBezTo>
                    <a:pt x="133" y="80"/>
                    <a:pt x="131" y="81"/>
                    <a:pt x="131" y="83"/>
                  </a:cubicBezTo>
                  <a:cubicBezTo>
                    <a:pt x="129" y="85"/>
                    <a:pt x="128" y="86"/>
                    <a:pt x="127" y="88"/>
                  </a:cubicBezTo>
                  <a:cubicBezTo>
                    <a:pt x="126" y="89"/>
                    <a:pt x="126" y="90"/>
                    <a:pt x="125" y="92"/>
                  </a:cubicBezTo>
                  <a:cubicBezTo>
                    <a:pt x="124" y="93"/>
                    <a:pt x="123" y="94"/>
                    <a:pt x="122" y="95"/>
                  </a:cubicBezTo>
                  <a:cubicBezTo>
                    <a:pt x="122" y="92"/>
                    <a:pt x="122" y="88"/>
                    <a:pt x="122" y="86"/>
                  </a:cubicBezTo>
                  <a:close/>
                  <a:moveTo>
                    <a:pt x="123" y="96"/>
                  </a:moveTo>
                  <a:cubicBezTo>
                    <a:pt x="124" y="93"/>
                    <a:pt x="126" y="92"/>
                    <a:pt x="126" y="90"/>
                  </a:cubicBezTo>
                  <a:cubicBezTo>
                    <a:pt x="127" y="90"/>
                    <a:pt x="127" y="89"/>
                    <a:pt x="127" y="89"/>
                  </a:cubicBezTo>
                  <a:cubicBezTo>
                    <a:pt x="127" y="89"/>
                    <a:pt x="128" y="89"/>
                    <a:pt x="127" y="89"/>
                  </a:cubicBezTo>
                  <a:cubicBezTo>
                    <a:pt x="130" y="86"/>
                    <a:pt x="131" y="83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3" y="82"/>
                    <a:pt x="133" y="83"/>
                    <a:pt x="133" y="85"/>
                  </a:cubicBezTo>
                  <a:cubicBezTo>
                    <a:pt x="133" y="86"/>
                    <a:pt x="132" y="87"/>
                    <a:pt x="131" y="88"/>
                  </a:cubicBezTo>
                  <a:cubicBezTo>
                    <a:pt x="130" y="90"/>
                    <a:pt x="128" y="93"/>
                    <a:pt x="127" y="95"/>
                  </a:cubicBezTo>
                  <a:cubicBezTo>
                    <a:pt x="126" y="96"/>
                    <a:pt x="125" y="97"/>
                    <a:pt x="125" y="98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1"/>
                    <a:pt x="122" y="101"/>
                  </a:cubicBezTo>
                  <a:cubicBezTo>
                    <a:pt x="122" y="99"/>
                    <a:pt x="122" y="98"/>
                    <a:pt x="122" y="96"/>
                  </a:cubicBezTo>
                  <a:cubicBezTo>
                    <a:pt x="123" y="96"/>
                    <a:pt x="123" y="96"/>
                    <a:pt x="123" y="96"/>
                  </a:cubicBezTo>
                  <a:close/>
                  <a:moveTo>
                    <a:pt x="122" y="102"/>
                  </a:moveTo>
                  <a:cubicBezTo>
                    <a:pt x="123" y="102"/>
                    <a:pt x="123" y="102"/>
                    <a:pt x="123" y="102"/>
                  </a:cubicBezTo>
                  <a:cubicBezTo>
                    <a:pt x="124" y="99"/>
                    <a:pt x="127" y="97"/>
                    <a:pt x="128" y="94"/>
                  </a:cubicBezTo>
                  <a:cubicBezTo>
                    <a:pt x="128" y="94"/>
                    <a:pt x="129" y="93"/>
                    <a:pt x="129" y="92"/>
                  </a:cubicBezTo>
                  <a:cubicBezTo>
                    <a:pt x="130" y="91"/>
                    <a:pt x="132" y="89"/>
                    <a:pt x="133" y="8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88"/>
                    <a:pt x="134" y="90"/>
                    <a:pt x="133" y="92"/>
                  </a:cubicBezTo>
                  <a:cubicBezTo>
                    <a:pt x="133" y="93"/>
                    <a:pt x="131" y="94"/>
                    <a:pt x="131" y="96"/>
                  </a:cubicBezTo>
                  <a:cubicBezTo>
                    <a:pt x="128" y="99"/>
                    <a:pt x="126" y="104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6"/>
                    <a:pt x="122" y="104"/>
                    <a:pt x="122" y="102"/>
                  </a:cubicBezTo>
                  <a:close/>
                  <a:moveTo>
                    <a:pt x="125" y="112"/>
                  </a:moveTo>
                  <a:cubicBezTo>
                    <a:pt x="124" y="113"/>
                    <a:pt x="124" y="112"/>
                    <a:pt x="123" y="112"/>
                  </a:cubicBezTo>
                  <a:cubicBezTo>
                    <a:pt x="123" y="111"/>
                    <a:pt x="122" y="110"/>
                    <a:pt x="122" y="109"/>
                  </a:cubicBezTo>
                  <a:cubicBezTo>
                    <a:pt x="123" y="109"/>
                    <a:pt x="123" y="108"/>
                    <a:pt x="124" y="108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6" y="104"/>
                    <a:pt x="128" y="102"/>
                    <a:pt x="129" y="99"/>
                  </a:cubicBezTo>
                  <a:cubicBezTo>
                    <a:pt x="131" y="97"/>
                    <a:pt x="132" y="95"/>
                    <a:pt x="133" y="93"/>
                  </a:cubicBezTo>
                  <a:cubicBezTo>
                    <a:pt x="133" y="95"/>
                    <a:pt x="133" y="96"/>
                    <a:pt x="134" y="98"/>
                  </a:cubicBezTo>
                  <a:cubicBezTo>
                    <a:pt x="134" y="100"/>
                    <a:pt x="132" y="101"/>
                    <a:pt x="131" y="104"/>
                  </a:cubicBezTo>
                  <a:cubicBezTo>
                    <a:pt x="130" y="105"/>
                    <a:pt x="130" y="106"/>
                    <a:pt x="129" y="106"/>
                  </a:cubicBezTo>
                  <a:cubicBezTo>
                    <a:pt x="129" y="108"/>
                    <a:pt x="128" y="108"/>
                    <a:pt x="127" y="110"/>
                  </a:cubicBezTo>
                  <a:cubicBezTo>
                    <a:pt x="126" y="110"/>
                    <a:pt x="126" y="111"/>
                    <a:pt x="125" y="112"/>
                  </a:cubicBezTo>
                  <a:close/>
                  <a:moveTo>
                    <a:pt x="130" y="112"/>
                  </a:moveTo>
                  <a:cubicBezTo>
                    <a:pt x="130" y="111"/>
                    <a:pt x="132" y="110"/>
                    <a:pt x="132" y="109"/>
                  </a:cubicBezTo>
                  <a:cubicBezTo>
                    <a:pt x="132" y="108"/>
                    <a:pt x="133" y="108"/>
                    <a:pt x="133" y="107"/>
                  </a:cubicBezTo>
                  <a:cubicBezTo>
                    <a:pt x="134" y="108"/>
                    <a:pt x="133" y="111"/>
                    <a:pt x="134" y="112"/>
                  </a:cubicBezTo>
                  <a:cubicBezTo>
                    <a:pt x="133" y="112"/>
                    <a:pt x="131" y="112"/>
                    <a:pt x="130" y="112"/>
                  </a:cubicBezTo>
                  <a:close/>
                  <a:moveTo>
                    <a:pt x="129" y="112"/>
                  </a:moveTo>
                  <a:cubicBezTo>
                    <a:pt x="128" y="112"/>
                    <a:pt x="127" y="112"/>
                    <a:pt x="126" y="112"/>
                  </a:cubicBezTo>
                  <a:cubicBezTo>
                    <a:pt x="126" y="111"/>
                    <a:pt x="127" y="111"/>
                    <a:pt x="127" y="110"/>
                  </a:cubicBezTo>
                  <a:cubicBezTo>
                    <a:pt x="128" y="110"/>
                    <a:pt x="128" y="109"/>
                    <a:pt x="128" y="109"/>
                  </a:cubicBezTo>
                  <a:cubicBezTo>
                    <a:pt x="128" y="108"/>
                    <a:pt x="130" y="107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5"/>
                  </a:cubicBezTo>
                  <a:cubicBezTo>
                    <a:pt x="132" y="104"/>
                    <a:pt x="132" y="102"/>
                    <a:pt x="133" y="101"/>
                  </a:cubicBezTo>
                  <a:cubicBezTo>
                    <a:pt x="134" y="106"/>
                    <a:pt x="131" y="108"/>
                    <a:pt x="129" y="112"/>
                  </a:cubicBezTo>
                  <a:close/>
                  <a:moveTo>
                    <a:pt x="134" y="72"/>
                  </a:moveTo>
                  <a:cubicBezTo>
                    <a:pt x="134" y="71"/>
                    <a:pt x="134" y="71"/>
                    <a:pt x="134" y="70"/>
                  </a:cubicBezTo>
                  <a:cubicBezTo>
                    <a:pt x="135" y="71"/>
                    <a:pt x="135" y="71"/>
                    <a:pt x="134" y="72"/>
                  </a:cubicBezTo>
                  <a:close/>
                  <a:moveTo>
                    <a:pt x="135" y="104"/>
                  </a:moveTo>
                  <a:cubicBezTo>
                    <a:pt x="134" y="104"/>
                    <a:pt x="135" y="103"/>
                    <a:pt x="134" y="103"/>
                  </a:cubicBezTo>
                  <a:cubicBezTo>
                    <a:pt x="135" y="103"/>
                    <a:pt x="135" y="104"/>
                    <a:pt x="13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6985000" y="1854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207981" y="2207993"/>
            <a:ext cx="443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rgbClr val="0057A6"/>
                </a:solidFill>
              </a:rPr>
              <a:t>Click to enter the title 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7980" y="4397512"/>
            <a:ext cx="436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rgbClr val="0057A6"/>
                </a:solidFill>
              </a:rPr>
              <a:t>Click to enter the title text</a:t>
            </a: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7207981" y="2781505"/>
            <a:ext cx="4360436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207981" y="4974274"/>
            <a:ext cx="4234602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椭圆 31"/>
          <p:cNvSpPr/>
          <p:nvPr/>
        </p:nvSpPr>
        <p:spPr>
          <a:xfrm>
            <a:off x="6144944" y="2287419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-300" dirty="0">
                <a:solidFill>
                  <a:srgbClr val="0057A6"/>
                </a:solidFill>
                <a:latin typeface="方正静蕾简体" pitchFamily="2" charset="-122"/>
                <a:ea typeface="方正静蕾简体" pitchFamily="2" charset="-122"/>
              </a:rPr>
              <a:t>Q1</a:t>
            </a:r>
          </a:p>
        </p:txBody>
      </p:sp>
      <p:sp>
        <p:nvSpPr>
          <p:cNvPr id="16" name="椭圆 31"/>
          <p:cNvSpPr/>
          <p:nvPr/>
        </p:nvSpPr>
        <p:spPr>
          <a:xfrm>
            <a:off x="6144944" y="4407217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2225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spc="-300" dirty="0">
                <a:solidFill>
                  <a:srgbClr val="0057A6"/>
                </a:solidFill>
                <a:latin typeface="方正静蕾简体" pitchFamily="2" charset="-122"/>
                <a:ea typeface="方正静蕾简体" pitchFamily="2" charset="-122"/>
              </a:rPr>
              <a:t>Q2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42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887193" y="2019724"/>
            <a:ext cx="4553421" cy="3804772"/>
            <a:chOff x="1306513" y="3424238"/>
            <a:chExt cx="3524250" cy="2944812"/>
          </a:xfrm>
          <a:solidFill>
            <a:srgbClr val="0057A6"/>
          </a:solidFill>
        </p:grpSpPr>
        <p:sp>
          <p:nvSpPr>
            <p:cNvPr id="6" name="Freeform 56"/>
            <p:cNvSpPr>
              <a:spLocks noEditPoints="1"/>
            </p:cNvSpPr>
            <p:nvPr/>
          </p:nvSpPr>
          <p:spPr bwMode="auto">
            <a:xfrm>
              <a:off x="2339976" y="4327525"/>
              <a:ext cx="669925" cy="677863"/>
            </a:xfrm>
            <a:custGeom>
              <a:avLst/>
              <a:gdLst>
                <a:gd name="T0" fmla="*/ 56 w 122"/>
                <a:gd name="T1" fmla="*/ 116 h 123"/>
                <a:gd name="T2" fmla="*/ 49 w 122"/>
                <a:gd name="T3" fmla="*/ 104 h 123"/>
                <a:gd name="T4" fmla="*/ 23 w 122"/>
                <a:gd name="T5" fmla="*/ 103 h 123"/>
                <a:gd name="T6" fmla="*/ 24 w 122"/>
                <a:gd name="T7" fmla="*/ 86 h 123"/>
                <a:gd name="T8" fmla="*/ 25 w 122"/>
                <a:gd name="T9" fmla="*/ 75 h 123"/>
                <a:gd name="T10" fmla="*/ 6 w 122"/>
                <a:gd name="T11" fmla="*/ 43 h 123"/>
                <a:gd name="T12" fmla="*/ 26 w 122"/>
                <a:gd name="T13" fmla="*/ 5 h 123"/>
                <a:gd name="T14" fmla="*/ 27 w 122"/>
                <a:gd name="T15" fmla="*/ 2 h 123"/>
                <a:gd name="T16" fmla="*/ 30 w 122"/>
                <a:gd name="T17" fmla="*/ 1 h 123"/>
                <a:gd name="T18" fmla="*/ 58 w 122"/>
                <a:gd name="T19" fmla="*/ 4 h 123"/>
                <a:gd name="T20" fmla="*/ 60 w 122"/>
                <a:gd name="T21" fmla="*/ 9 h 123"/>
                <a:gd name="T22" fmla="*/ 73 w 122"/>
                <a:gd name="T23" fmla="*/ 30 h 123"/>
                <a:gd name="T24" fmla="*/ 81 w 122"/>
                <a:gd name="T25" fmla="*/ 7 h 123"/>
                <a:gd name="T26" fmla="*/ 98 w 122"/>
                <a:gd name="T27" fmla="*/ 6 h 123"/>
                <a:gd name="T28" fmla="*/ 122 w 122"/>
                <a:gd name="T29" fmla="*/ 11 h 123"/>
                <a:gd name="T30" fmla="*/ 120 w 122"/>
                <a:gd name="T31" fmla="*/ 48 h 123"/>
                <a:gd name="T32" fmla="*/ 117 w 122"/>
                <a:gd name="T33" fmla="*/ 51 h 123"/>
                <a:gd name="T34" fmla="*/ 100 w 122"/>
                <a:gd name="T35" fmla="*/ 61 h 123"/>
                <a:gd name="T36" fmla="*/ 119 w 122"/>
                <a:gd name="T37" fmla="*/ 74 h 123"/>
                <a:gd name="T38" fmla="*/ 116 w 122"/>
                <a:gd name="T39" fmla="*/ 103 h 123"/>
                <a:gd name="T40" fmla="*/ 90 w 122"/>
                <a:gd name="T41" fmla="*/ 105 h 123"/>
                <a:gd name="T42" fmla="*/ 82 w 122"/>
                <a:gd name="T43" fmla="*/ 117 h 123"/>
                <a:gd name="T44" fmla="*/ 59 w 122"/>
                <a:gd name="T45" fmla="*/ 97 h 123"/>
                <a:gd name="T46" fmla="*/ 61 w 122"/>
                <a:gd name="T47" fmla="*/ 102 h 123"/>
                <a:gd name="T48" fmla="*/ 70 w 122"/>
                <a:gd name="T49" fmla="*/ 117 h 123"/>
                <a:gd name="T50" fmla="*/ 77 w 122"/>
                <a:gd name="T51" fmla="*/ 103 h 123"/>
                <a:gd name="T52" fmla="*/ 81 w 122"/>
                <a:gd name="T53" fmla="*/ 99 h 123"/>
                <a:gd name="T54" fmla="*/ 114 w 122"/>
                <a:gd name="T55" fmla="*/ 77 h 123"/>
                <a:gd name="T56" fmla="*/ 97 w 122"/>
                <a:gd name="T57" fmla="*/ 52 h 123"/>
                <a:gd name="T58" fmla="*/ 116 w 122"/>
                <a:gd name="T59" fmla="*/ 21 h 123"/>
                <a:gd name="T60" fmla="*/ 98 w 122"/>
                <a:gd name="T61" fmla="*/ 12 h 123"/>
                <a:gd name="T62" fmla="*/ 86 w 122"/>
                <a:gd name="T63" fmla="*/ 13 h 123"/>
                <a:gd name="T64" fmla="*/ 54 w 122"/>
                <a:gd name="T65" fmla="*/ 28 h 123"/>
                <a:gd name="T66" fmla="*/ 38 w 122"/>
                <a:gd name="T67" fmla="*/ 8 h 123"/>
                <a:gd name="T68" fmla="*/ 31 w 122"/>
                <a:gd name="T69" fmla="*/ 44 h 123"/>
                <a:gd name="T70" fmla="*/ 26 w 122"/>
                <a:gd name="T71" fmla="*/ 46 h 123"/>
                <a:gd name="T72" fmla="*/ 7 w 122"/>
                <a:gd name="T73" fmla="*/ 57 h 123"/>
                <a:gd name="T74" fmla="*/ 28 w 122"/>
                <a:gd name="T75" fmla="*/ 69 h 123"/>
                <a:gd name="T76" fmla="*/ 30 w 122"/>
                <a:gd name="T77" fmla="*/ 87 h 123"/>
                <a:gd name="T78" fmla="*/ 48 w 122"/>
                <a:gd name="T79" fmla="*/ 98 h 123"/>
                <a:gd name="T80" fmla="*/ 59 w 122"/>
                <a:gd name="T81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3">
                  <a:moveTo>
                    <a:pt x="70" y="123"/>
                  </a:moveTo>
                  <a:cubicBezTo>
                    <a:pt x="64" y="123"/>
                    <a:pt x="59" y="120"/>
                    <a:pt x="56" y="116"/>
                  </a:cubicBezTo>
                  <a:cubicBezTo>
                    <a:pt x="55" y="114"/>
                    <a:pt x="53" y="109"/>
                    <a:pt x="54" y="104"/>
                  </a:cubicBezTo>
                  <a:cubicBezTo>
                    <a:pt x="52" y="104"/>
                    <a:pt x="50" y="104"/>
                    <a:pt x="49" y="104"/>
                  </a:cubicBezTo>
                  <a:cubicBezTo>
                    <a:pt x="41" y="104"/>
                    <a:pt x="35" y="105"/>
                    <a:pt x="25" y="104"/>
                  </a:cubicBezTo>
                  <a:cubicBezTo>
                    <a:pt x="25" y="104"/>
                    <a:pt x="24" y="104"/>
                    <a:pt x="23" y="103"/>
                  </a:cubicBezTo>
                  <a:cubicBezTo>
                    <a:pt x="23" y="103"/>
                    <a:pt x="22" y="102"/>
                    <a:pt x="22" y="101"/>
                  </a:cubicBezTo>
                  <a:cubicBezTo>
                    <a:pt x="23" y="96"/>
                    <a:pt x="23" y="91"/>
                    <a:pt x="24" y="86"/>
                  </a:cubicBezTo>
                  <a:cubicBezTo>
                    <a:pt x="24" y="82"/>
                    <a:pt x="25" y="79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17" y="75"/>
                    <a:pt x="1" y="74"/>
                    <a:pt x="1" y="57"/>
                  </a:cubicBezTo>
                  <a:cubicBezTo>
                    <a:pt x="0" y="51"/>
                    <a:pt x="2" y="47"/>
                    <a:pt x="6" y="43"/>
                  </a:cubicBezTo>
                  <a:cubicBezTo>
                    <a:pt x="11" y="38"/>
                    <a:pt x="19" y="36"/>
                    <a:pt x="26" y="39"/>
                  </a:cubicBezTo>
                  <a:cubicBezTo>
                    <a:pt x="29" y="22"/>
                    <a:pt x="27" y="8"/>
                    <a:pt x="26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6" y="3"/>
                    <a:pt x="26" y="2"/>
                    <a:pt x="27" y="2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5" y="2"/>
                    <a:pt x="38" y="2"/>
                  </a:cubicBezTo>
                  <a:cubicBezTo>
                    <a:pt x="45" y="2"/>
                    <a:pt x="52" y="3"/>
                    <a:pt x="58" y="4"/>
                  </a:cubicBezTo>
                  <a:cubicBezTo>
                    <a:pt x="59" y="4"/>
                    <a:pt x="59" y="5"/>
                    <a:pt x="60" y="6"/>
                  </a:cubicBezTo>
                  <a:cubicBezTo>
                    <a:pt x="60" y="7"/>
                    <a:pt x="60" y="8"/>
                    <a:pt x="60" y="9"/>
                  </a:cubicBezTo>
                  <a:cubicBezTo>
                    <a:pt x="57" y="12"/>
                    <a:pt x="57" y="20"/>
                    <a:pt x="60" y="25"/>
                  </a:cubicBezTo>
                  <a:cubicBezTo>
                    <a:pt x="62" y="29"/>
                    <a:pt x="66" y="31"/>
                    <a:pt x="73" y="30"/>
                  </a:cubicBezTo>
                  <a:cubicBezTo>
                    <a:pt x="79" y="29"/>
                    <a:pt x="80" y="22"/>
                    <a:pt x="80" y="12"/>
                  </a:cubicBezTo>
                  <a:cubicBezTo>
                    <a:pt x="80" y="11"/>
                    <a:pt x="81" y="9"/>
                    <a:pt x="81" y="7"/>
                  </a:cubicBezTo>
                  <a:cubicBezTo>
                    <a:pt x="81" y="6"/>
                    <a:pt x="83" y="4"/>
                    <a:pt x="84" y="5"/>
                  </a:cubicBezTo>
                  <a:cubicBezTo>
                    <a:pt x="89" y="5"/>
                    <a:pt x="93" y="5"/>
                    <a:pt x="98" y="6"/>
                  </a:cubicBezTo>
                  <a:cubicBezTo>
                    <a:pt x="105" y="6"/>
                    <a:pt x="113" y="7"/>
                    <a:pt x="120" y="8"/>
                  </a:cubicBezTo>
                  <a:cubicBezTo>
                    <a:pt x="121" y="8"/>
                    <a:pt x="122" y="9"/>
                    <a:pt x="122" y="11"/>
                  </a:cubicBezTo>
                  <a:cubicBezTo>
                    <a:pt x="122" y="14"/>
                    <a:pt x="122" y="18"/>
                    <a:pt x="122" y="21"/>
                  </a:cubicBezTo>
                  <a:cubicBezTo>
                    <a:pt x="122" y="30"/>
                    <a:pt x="121" y="39"/>
                    <a:pt x="120" y="48"/>
                  </a:cubicBezTo>
                  <a:cubicBezTo>
                    <a:pt x="120" y="49"/>
                    <a:pt x="120" y="50"/>
                    <a:pt x="119" y="50"/>
                  </a:cubicBezTo>
                  <a:cubicBezTo>
                    <a:pt x="118" y="51"/>
                    <a:pt x="117" y="51"/>
                    <a:pt x="117" y="51"/>
                  </a:cubicBezTo>
                  <a:cubicBezTo>
                    <a:pt x="111" y="50"/>
                    <a:pt x="105" y="52"/>
                    <a:pt x="102" y="56"/>
                  </a:cubicBezTo>
                  <a:cubicBezTo>
                    <a:pt x="100" y="57"/>
                    <a:pt x="100" y="59"/>
                    <a:pt x="100" y="61"/>
                  </a:cubicBezTo>
                  <a:cubicBezTo>
                    <a:pt x="102" y="67"/>
                    <a:pt x="107" y="71"/>
                    <a:pt x="117" y="72"/>
                  </a:cubicBezTo>
                  <a:cubicBezTo>
                    <a:pt x="118" y="72"/>
                    <a:pt x="119" y="73"/>
                    <a:pt x="119" y="74"/>
                  </a:cubicBezTo>
                  <a:cubicBezTo>
                    <a:pt x="122" y="83"/>
                    <a:pt x="120" y="97"/>
                    <a:pt x="119" y="101"/>
                  </a:cubicBezTo>
                  <a:cubicBezTo>
                    <a:pt x="119" y="102"/>
                    <a:pt x="118" y="103"/>
                    <a:pt x="116" y="103"/>
                  </a:cubicBezTo>
                  <a:cubicBezTo>
                    <a:pt x="107" y="104"/>
                    <a:pt x="98" y="105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5"/>
                    <a:pt x="86" y="105"/>
                    <a:pt x="84" y="105"/>
                  </a:cubicBezTo>
                  <a:cubicBezTo>
                    <a:pt x="85" y="111"/>
                    <a:pt x="84" y="115"/>
                    <a:pt x="82" y="117"/>
                  </a:cubicBezTo>
                  <a:cubicBezTo>
                    <a:pt x="79" y="121"/>
                    <a:pt x="75" y="123"/>
                    <a:pt x="70" y="123"/>
                  </a:cubicBezTo>
                  <a:close/>
                  <a:moveTo>
                    <a:pt x="59" y="97"/>
                  </a:moveTo>
                  <a:cubicBezTo>
                    <a:pt x="60" y="97"/>
                    <a:pt x="61" y="98"/>
                    <a:pt x="61" y="99"/>
                  </a:cubicBezTo>
                  <a:cubicBezTo>
                    <a:pt x="62" y="100"/>
                    <a:pt x="62" y="101"/>
                    <a:pt x="61" y="102"/>
                  </a:cubicBezTo>
                  <a:cubicBezTo>
                    <a:pt x="59" y="106"/>
                    <a:pt x="59" y="110"/>
                    <a:pt x="61" y="113"/>
                  </a:cubicBezTo>
                  <a:cubicBezTo>
                    <a:pt x="63" y="115"/>
                    <a:pt x="66" y="117"/>
                    <a:pt x="70" y="117"/>
                  </a:cubicBezTo>
                  <a:cubicBezTo>
                    <a:pt x="73" y="117"/>
                    <a:pt x="76" y="116"/>
                    <a:pt x="77" y="114"/>
                  </a:cubicBezTo>
                  <a:cubicBezTo>
                    <a:pt x="79" y="111"/>
                    <a:pt x="79" y="107"/>
                    <a:pt x="77" y="103"/>
                  </a:cubicBezTo>
                  <a:cubicBezTo>
                    <a:pt x="77" y="102"/>
                    <a:pt x="77" y="100"/>
                    <a:pt x="78" y="100"/>
                  </a:cubicBezTo>
                  <a:cubicBezTo>
                    <a:pt x="79" y="99"/>
                    <a:pt x="80" y="98"/>
                    <a:pt x="81" y="99"/>
                  </a:cubicBezTo>
                  <a:cubicBezTo>
                    <a:pt x="88" y="99"/>
                    <a:pt x="101" y="99"/>
                    <a:pt x="113" y="97"/>
                  </a:cubicBezTo>
                  <a:cubicBezTo>
                    <a:pt x="114" y="91"/>
                    <a:pt x="115" y="83"/>
                    <a:pt x="114" y="77"/>
                  </a:cubicBezTo>
                  <a:cubicBezTo>
                    <a:pt x="103" y="76"/>
                    <a:pt x="97" y="71"/>
                    <a:pt x="94" y="62"/>
                  </a:cubicBezTo>
                  <a:cubicBezTo>
                    <a:pt x="94" y="59"/>
                    <a:pt x="94" y="55"/>
                    <a:pt x="97" y="52"/>
                  </a:cubicBezTo>
                  <a:cubicBezTo>
                    <a:pt x="101" y="47"/>
                    <a:pt x="108" y="44"/>
                    <a:pt x="115" y="44"/>
                  </a:cubicBezTo>
                  <a:cubicBezTo>
                    <a:pt x="115" y="37"/>
                    <a:pt x="116" y="29"/>
                    <a:pt x="116" y="21"/>
                  </a:cubicBezTo>
                  <a:cubicBezTo>
                    <a:pt x="116" y="19"/>
                    <a:pt x="116" y="16"/>
                    <a:pt x="116" y="13"/>
                  </a:cubicBezTo>
                  <a:cubicBezTo>
                    <a:pt x="110" y="13"/>
                    <a:pt x="104" y="12"/>
                    <a:pt x="98" y="12"/>
                  </a:cubicBezTo>
                  <a:cubicBezTo>
                    <a:pt x="94" y="12"/>
                    <a:pt x="90" y="11"/>
                    <a:pt x="86" y="11"/>
                  </a:cubicBezTo>
                  <a:cubicBezTo>
                    <a:pt x="86" y="12"/>
                    <a:pt x="86" y="12"/>
                    <a:pt x="86" y="13"/>
                  </a:cubicBezTo>
                  <a:cubicBezTo>
                    <a:pt x="86" y="21"/>
                    <a:pt x="85" y="34"/>
                    <a:pt x="74" y="36"/>
                  </a:cubicBezTo>
                  <a:cubicBezTo>
                    <a:pt x="65" y="37"/>
                    <a:pt x="58" y="34"/>
                    <a:pt x="54" y="28"/>
                  </a:cubicBezTo>
                  <a:cubicBezTo>
                    <a:pt x="51" y="22"/>
                    <a:pt x="51" y="15"/>
                    <a:pt x="53" y="9"/>
                  </a:cubicBezTo>
                  <a:cubicBezTo>
                    <a:pt x="48" y="9"/>
                    <a:pt x="43" y="8"/>
                    <a:pt x="38" y="8"/>
                  </a:cubicBezTo>
                  <a:cubicBezTo>
                    <a:pt x="36" y="8"/>
                    <a:pt x="34" y="8"/>
                    <a:pt x="33" y="7"/>
                  </a:cubicBezTo>
                  <a:cubicBezTo>
                    <a:pt x="34" y="14"/>
                    <a:pt x="35" y="28"/>
                    <a:pt x="31" y="44"/>
                  </a:cubicBezTo>
                  <a:cubicBezTo>
                    <a:pt x="31" y="45"/>
                    <a:pt x="30" y="46"/>
                    <a:pt x="29" y="46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1" y="43"/>
                    <a:pt x="14" y="43"/>
                    <a:pt x="10" y="47"/>
                  </a:cubicBezTo>
                  <a:cubicBezTo>
                    <a:pt x="8" y="50"/>
                    <a:pt x="6" y="53"/>
                    <a:pt x="7" y="57"/>
                  </a:cubicBezTo>
                  <a:cubicBezTo>
                    <a:pt x="7" y="67"/>
                    <a:pt x="15" y="69"/>
                    <a:pt x="25" y="69"/>
                  </a:cubicBezTo>
                  <a:cubicBezTo>
                    <a:pt x="26" y="69"/>
                    <a:pt x="27" y="69"/>
                    <a:pt x="28" y="69"/>
                  </a:cubicBezTo>
                  <a:cubicBezTo>
                    <a:pt x="30" y="69"/>
                    <a:pt x="31" y="71"/>
                    <a:pt x="31" y="72"/>
                  </a:cubicBezTo>
                  <a:cubicBezTo>
                    <a:pt x="31" y="77"/>
                    <a:pt x="30" y="82"/>
                    <a:pt x="30" y="87"/>
                  </a:cubicBezTo>
                  <a:cubicBezTo>
                    <a:pt x="29" y="90"/>
                    <a:pt x="29" y="94"/>
                    <a:pt x="29" y="98"/>
                  </a:cubicBezTo>
                  <a:cubicBezTo>
                    <a:pt x="36" y="98"/>
                    <a:pt x="42" y="98"/>
                    <a:pt x="48" y="98"/>
                  </a:cubicBezTo>
                  <a:cubicBezTo>
                    <a:pt x="51" y="98"/>
                    <a:pt x="55" y="98"/>
                    <a:pt x="58" y="97"/>
                  </a:cubicBezTo>
                  <a:cubicBezTo>
                    <a:pt x="59" y="97"/>
                    <a:pt x="59" y="97"/>
                    <a:pt x="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7"/>
            <p:cNvSpPr/>
            <p:nvPr/>
          </p:nvSpPr>
          <p:spPr bwMode="auto">
            <a:xfrm>
              <a:off x="2967038" y="4267200"/>
              <a:ext cx="565150" cy="655638"/>
            </a:xfrm>
            <a:custGeom>
              <a:avLst/>
              <a:gdLst>
                <a:gd name="T0" fmla="*/ 92 w 103"/>
                <a:gd name="T1" fmla="*/ 119 h 119"/>
                <a:gd name="T2" fmla="*/ 92 w 103"/>
                <a:gd name="T3" fmla="*/ 119 h 119"/>
                <a:gd name="T4" fmla="*/ 63 w 103"/>
                <a:gd name="T5" fmla="*/ 117 h 119"/>
                <a:gd name="T6" fmla="*/ 61 w 103"/>
                <a:gd name="T7" fmla="*/ 116 h 119"/>
                <a:gd name="T8" fmla="*/ 60 w 103"/>
                <a:gd name="T9" fmla="*/ 113 h 119"/>
                <a:gd name="T10" fmla="*/ 56 w 103"/>
                <a:gd name="T11" fmla="*/ 101 h 119"/>
                <a:gd name="T12" fmla="*/ 44 w 103"/>
                <a:gd name="T13" fmla="*/ 100 h 119"/>
                <a:gd name="T14" fmla="*/ 39 w 103"/>
                <a:gd name="T15" fmla="*/ 111 h 119"/>
                <a:gd name="T16" fmla="*/ 38 w 103"/>
                <a:gd name="T17" fmla="*/ 113 h 119"/>
                <a:gd name="T18" fmla="*/ 36 w 103"/>
                <a:gd name="T19" fmla="*/ 114 h 119"/>
                <a:gd name="T20" fmla="*/ 3 w 103"/>
                <a:gd name="T21" fmla="*/ 114 h 119"/>
                <a:gd name="T22" fmla="*/ 0 w 103"/>
                <a:gd name="T23" fmla="*/ 111 h 119"/>
                <a:gd name="T24" fmla="*/ 3 w 103"/>
                <a:gd name="T25" fmla="*/ 108 h 119"/>
                <a:gd name="T26" fmla="*/ 33 w 103"/>
                <a:gd name="T27" fmla="*/ 108 h 119"/>
                <a:gd name="T28" fmla="*/ 41 w 103"/>
                <a:gd name="T29" fmla="*/ 95 h 119"/>
                <a:gd name="T30" fmla="*/ 59 w 103"/>
                <a:gd name="T31" fmla="*/ 96 h 119"/>
                <a:gd name="T32" fmla="*/ 66 w 103"/>
                <a:gd name="T33" fmla="*/ 111 h 119"/>
                <a:gd name="T34" fmla="*/ 89 w 103"/>
                <a:gd name="T35" fmla="*/ 113 h 119"/>
                <a:gd name="T36" fmla="*/ 90 w 103"/>
                <a:gd name="T37" fmla="*/ 107 h 119"/>
                <a:gd name="T38" fmla="*/ 91 w 103"/>
                <a:gd name="T39" fmla="*/ 91 h 119"/>
                <a:gd name="T40" fmla="*/ 75 w 103"/>
                <a:gd name="T41" fmla="*/ 75 h 119"/>
                <a:gd name="T42" fmla="*/ 81 w 103"/>
                <a:gd name="T43" fmla="*/ 62 h 119"/>
                <a:gd name="T44" fmla="*/ 96 w 103"/>
                <a:gd name="T45" fmla="*/ 58 h 119"/>
                <a:gd name="T46" fmla="*/ 97 w 103"/>
                <a:gd name="T47" fmla="*/ 32 h 119"/>
                <a:gd name="T48" fmla="*/ 73 w 103"/>
                <a:gd name="T49" fmla="*/ 31 h 119"/>
                <a:gd name="T50" fmla="*/ 70 w 103"/>
                <a:gd name="T51" fmla="*/ 30 h 119"/>
                <a:gd name="T52" fmla="*/ 69 w 103"/>
                <a:gd name="T53" fmla="*/ 27 h 119"/>
                <a:gd name="T54" fmla="*/ 68 w 103"/>
                <a:gd name="T55" fmla="*/ 11 h 119"/>
                <a:gd name="T56" fmla="*/ 48 w 103"/>
                <a:gd name="T57" fmla="*/ 11 h 119"/>
                <a:gd name="T58" fmla="*/ 47 w 103"/>
                <a:gd name="T59" fmla="*/ 22 h 119"/>
                <a:gd name="T60" fmla="*/ 47 w 103"/>
                <a:gd name="T61" fmla="*/ 26 h 119"/>
                <a:gd name="T62" fmla="*/ 44 w 103"/>
                <a:gd name="T63" fmla="*/ 27 h 119"/>
                <a:gd name="T64" fmla="*/ 4 w 103"/>
                <a:gd name="T65" fmla="*/ 26 h 119"/>
                <a:gd name="T66" fmla="*/ 1 w 103"/>
                <a:gd name="T67" fmla="*/ 22 h 119"/>
                <a:gd name="T68" fmla="*/ 4 w 103"/>
                <a:gd name="T69" fmla="*/ 19 h 119"/>
                <a:gd name="T70" fmla="*/ 4 w 103"/>
                <a:gd name="T71" fmla="*/ 19 h 119"/>
                <a:gd name="T72" fmla="*/ 40 w 103"/>
                <a:gd name="T73" fmla="*/ 21 h 119"/>
                <a:gd name="T74" fmla="*/ 44 w 103"/>
                <a:gd name="T75" fmla="*/ 7 h 119"/>
                <a:gd name="T76" fmla="*/ 72 w 103"/>
                <a:gd name="T77" fmla="*/ 6 h 119"/>
                <a:gd name="T78" fmla="*/ 77 w 103"/>
                <a:gd name="T79" fmla="*/ 25 h 119"/>
                <a:gd name="T80" fmla="*/ 101 w 103"/>
                <a:gd name="T81" fmla="*/ 26 h 119"/>
                <a:gd name="T82" fmla="*/ 103 w 103"/>
                <a:gd name="T83" fmla="*/ 29 h 119"/>
                <a:gd name="T84" fmla="*/ 101 w 103"/>
                <a:gd name="T85" fmla="*/ 61 h 119"/>
                <a:gd name="T86" fmla="*/ 98 w 103"/>
                <a:gd name="T87" fmla="*/ 64 h 119"/>
                <a:gd name="T88" fmla="*/ 85 w 103"/>
                <a:gd name="T89" fmla="*/ 67 h 119"/>
                <a:gd name="T90" fmla="*/ 81 w 103"/>
                <a:gd name="T91" fmla="*/ 75 h 119"/>
                <a:gd name="T92" fmla="*/ 94 w 103"/>
                <a:gd name="T93" fmla="*/ 85 h 119"/>
                <a:gd name="T94" fmla="*/ 94 w 103"/>
                <a:gd name="T95" fmla="*/ 85 h 119"/>
                <a:gd name="T96" fmla="*/ 97 w 103"/>
                <a:gd name="T97" fmla="*/ 88 h 119"/>
                <a:gd name="T98" fmla="*/ 96 w 103"/>
                <a:gd name="T99" fmla="*/ 107 h 119"/>
                <a:gd name="T100" fmla="*/ 95 w 103"/>
                <a:gd name="T101" fmla="*/ 116 h 119"/>
                <a:gd name="T102" fmla="*/ 92 w 103"/>
                <a:gd name="T10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19"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85" y="119"/>
                    <a:pt x="72" y="118"/>
                    <a:pt x="63" y="117"/>
                  </a:cubicBezTo>
                  <a:cubicBezTo>
                    <a:pt x="62" y="117"/>
                    <a:pt x="61" y="116"/>
                    <a:pt x="61" y="116"/>
                  </a:cubicBezTo>
                  <a:cubicBezTo>
                    <a:pt x="60" y="115"/>
                    <a:pt x="60" y="114"/>
                    <a:pt x="60" y="113"/>
                  </a:cubicBezTo>
                  <a:cubicBezTo>
                    <a:pt x="61" y="108"/>
                    <a:pt x="60" y="104"/>
                    <a:pt x="56" y="101"/>
                  </a:cubicBezTo>
                  <a:cubicBezTo>
                    <a:pt x="52" y="99"/>
                    <a:pt x="47" y="98"/>
                    <a:pt x="44" y="100"/>
                  </a:cubicBezTo>
                  <a:cubicBezTo>
                    <a:pt x="41" y="102"/>
                    <a:pt x="38" y="105"/>
                    <a:pt x="39" y="111"/>
                  </a:cubicBezTo>
                  <a:cubicBezTo>
                    <a:pt x="39" y="112"/>
                    <a:pt x="38" y="113"/>
                    <a:pt x="38" y="113"/>
                  </a:cubicBezTo>
                  <a:cubicBezTo>
                    <a:pt x="37" y="114"/>
                    <a:pt x="36" y="114"/>
                    <a:pt x="36" y="114"/>
                  </a:cubicBezTo>
                  <a:cubicBezTo>
                    <a:pt x="29" y="114"/>
                    <a:pt x="9" y="114"/>
                    <a:pt x="3" y="114"/>
                  </a:cubicBezTo>
                  <a:cubicBezTo>
                    <a:pt x="2" y="114"/>
                    <a:pt x="0" y="113"/>
                    <a:pt x="0" y="111"/>
                  </a:cubicBezTo>
                  <a:cubicBezTo>
                    <a:pt x="0" y="109"/>
                    <a:pt x="2" y="108"/>
                    <a:pt x="3" y="108"/>
                  </a:cubicBezTo>
                  <a:cubicBezTo>
                    <a:pt x="8" y="108"/>
                    <a:pt x="24" y="108"/>
                    <a:pt x="33" y="108"/>
                  </a:cubicBezTo>
                  <a:cubicBezTo>
                    <a:pt x="33" y="102"/>
                    <a:pt x="36" y="98"/>
                    <a:pt x="41" y="95"/>
                  </a:cubicBezTo>
                  <a:cubicBezTo>
                    <a:pt x="46" y="92"/>
                    <a:pt x="54" y="92"/>
                    <a:pt x="59" y="96"/>
                  </a:cubicBezTo>
                  <a:cubicBezTo>
                    <a:pt x="64" y="100"/>
                    <a:pt x="67" y="105"/>
                    <a:pt x="66" y="111"/>
                  </a:cubicBezTo>
                  <a:cubicBezTo>
                    <a:pt x="74" y="112"/>
                    <a:pt x="83" y="113"/>
                    <a:pt x="89" y="113"/>
                  </a:cubicBezTo>
                  <a:cubicBezTo>
                    <a:pt x="89" y="111"/>
                    <a:pt x="90" y="109"/>
                    <a:pt x="90" y="107"/>
                  </a:cubicBezTo>
                  <a:cubicBezTo>
                    <a:pt x="90" y="101"/>
                    <a:pt x="91" y="96"/>
                    <a:pt x="91" y="91"/>
                  </a:cubicBezTo>
                  <a:cubicBezTo>
                    <a:pt x="83" y="89"/>
                    <a:pt x="74" y="86"/>
                    <a:pt x="75" y="75"/>
                  </a:cubicBezTo>
                  <a:cubicBezTo>
                    <a:pt x="76" y="70"/>
                    <a:pt x="78" y="65"/>
                    <a:pt x="81" y="62"/>
                  </a:cubicBezTo>
                  <a:cubicBezTo>
                    <a:pt x="85" y="59"/>
                    <a:pt x="90" y="58"/>
                    <a:pt x="96" y="58"/>
                  </a:cubicBezTo>
                  <a:cubicBezTo>
                    <a:pt x="96" y="51"/>
                    <a:pt x="97" y="38"/>
                    <a:pt x="97" y="32"/>
                  </a:cubicBezTo>
                  <a:cubicBezTo>
                    <a:pt x="89" y="31"/>
                    <a:pt x="76" y="30"/>
                    <a:pt x="73" y="31"/>
                  </a:cubicBezTo>
                  <a:cubicBezTo>
                    <a:pt x="72" y="31"/>
                    <a:pt x="71" y="31"/>
                    <a:pt x="70" y="30"/>
                  </a:cubicBezTo>
                  <a:cubicBezTo>
                    <a:pt x="69" y="29"/>
                    <a:pt x="69" y="28"/>
                    <a:pt x="69" y="27"/>
                  </a:cubicBezTo>
                  <a:cubicBezTo>
                    <a:pt x="72" y="22"/>
                    <a:pt x="73" y="15"/>
                    <a:pt x="68" y="11"/>
                  </a:cubicBezTo>
                  <a:cubicBezTo>
                    <a:pt x="62" y="7"/>
                    <a:pt x="52" y="7"/>
                    <a:pt x="48" y="11"/>
                  </a:cubicBezTo>
                  <a:cubicBezTo>
                    <a:pt x="45" y="14"/>
                    <a:pt x="44" y="18"/>
                    <a:pt x="47" y="22"/>
                  </a:cubicBezTo>
                  <a:cubicBezTo>
                    <a:pt x="48" y="23"/>
                    <a:pt x="48" y="25"/>
                    <a:pt x="47" y="26"/>
                  </a:cubicBezTo>
                  <a:cubicBezTo>
                    <a:pt x="47" y="27"/>
                    <a:pt x="46" y="27"/>
                    <a:pt x="44" y="27"/>
                  </a:cubicBezTo>
                  <a:cubicBezTo>
                    <a:pt x="37" y="27"/>
                    <a:pt x="4" y="26"/>
                    <a:pt x="4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1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28" y="20"/>
                    <a:pt x="40" y="21"/>
                  </a:cubicBezTo>
                  <a:cubicBezTo>
                    <a:pt x="37" y="13"/>
                    <a:pt x="41" y="8"/>
                    <a:pt x="44" y="7"/>
                  </a:cubicBezTo>
                  <a:cubicBezTo>
                    <a:pt x="50" y="0"/>
                    <a:pt x="64" y="0"/>
                    <a:pt x="72" y="6"/>
                  </a:cubicBezTo>
                  <a:cubicBezTo>
                    <a:pt x="74" y="8"/>
                    <a:pt x="80" y="14"/>
                    <a:pt x="77" y="25"/>
                  </a:cubicBezTo>
                  <a:cubicBezTo>
                    <a:pt x="85" y="24"/>
                    <a:pt x="99" y="26"/>
                    <a:pt x="101" y="26"/>
                  </a:cubicBezTo>
                  <a:cubicBezTo>
                    <a:pt x="102" y="26"/>
                    <a:pt x="103" y="27"/>
                    <a:pt x="103" y="29"/>
                  </a:cubicBezTo>
                  <a:cubicBezTo>
                    <a:pt x="103" y="30"/>
                    <a:pt x="102" y="54"/>
                    <a:pt x="101" y="61"/>
                  </a:cubicBezTo>
                  <a:cubicBezTo>
                    <a:pt x="101" y="63"/>
                    <a:pt x="100" y="64"/>
                    <a:pt x="98" y="64"/>
                  </a:cubicBezTo>
                  <a:cubicBezTo>
                    <a:pt x="93" y="63"/>
                    <a:pt x="88" y="65"/>
                    <a:pt x="85" y="67"/>
                  </a:cubicBezTo>
                  <a:cubicBezTo>
                    <a:pt x="83" y="69"/>
                    <a:pt x="82" y="72"/>
                    <a:pt x="81" y="75"/>
                  </a:cubicBezTo>
                  <a:cubicBezTo>
                    <a:pt x="81" y="81"/>
                    <a:pt x="85" y="83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6" y="86"/>
                    <a:pt x="97" y="87"/>
                    <a:pt x="97" y="88"/>
                  </a:cubicBezTo>
                  <a:cubicBezTo>
                    <a:pt x="97" y="95"/>
                    <a:pt x="96" y="101"/>
                    <a:pt x="96" y="107"/>
                  </a:cubicBezTo>
                  <a:cubicBezTo>
                    <a:pt x="96" y="110"/>
                    <a:pt x="95" y="113"/>
                    <a:pt x="95" y="116"/>
                  </a:cubicBezTo>
                  <a:cubicBezTo>
                    <a:pt x="95" y="118"/>
                    <a:pt x="94" y="119"/>
                    <a:pt x="9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8"/>
            <p:cNvSpPr/>
            <p:nvPr/>
          </p:nvSpPr>
          <p:spPr bwMode="auto">
            <a:xfrm>
              <a:off x="3263901" y="4889500"/>
              <a:ext cx="330200" cy="495300"/>
            </a:xfrm>
            <a:custGeom>
              <a:avLst/>
              <a:gdLst>
                <a:gd name="T0" fmla="*/ 21 w 60"/>
                <a:gd name="T1" fmla="*/ 90 h 90"/>
                <a:gd name="T2" fmla="*/ 3 w 60"/>
                <a:gd name="T3" fmla="*/ 89 h 90"/>
                <a:gd name="T4" fmla="*/ 0 w 60"/>
                <a:gd name="T5" fmla="*/ 86 h 90"/>
                <a:gd name="T6" fmla="*/ 4 w 60"/>
                <a:gd name="T7" fmla="*/ 83 h 90"/>
                <a:gd name="T8" fmla="*/ 30 w 60"/>
                <a:gd name="T9" fmla="*/ 84 h 90"/>
                <a:gd name="T10" fmla="*/ 30 w 60"/>
                <a:gd name="T11" fmla="*/ 56 h 90"/>
                <a:gd name="T12" fmla="*/ 31 w 60"/>
                <a:gd name="T13" fmla="*/ 53 h 90"/>
                <a:gd name="T14" fmla="*/ 34 w 60"/>
                <a:gd name="T15" fmla="*/ 53 h 90"/>
                <a:gd name="T16" fmla="*/ 51 w 60"/>
                <a:gd name="T17" fmla="*/ 51 h 90"/>
                <a:gd name="T18" fmla="*/ 51 w 60"/>
                <a:gd name="T19" fmla="*/ 38 h 90"/>
                <a:gd name="T20" fmla="*/ 35 w 60"/>
                <a:gd name="T21" fmla="*/ 33 h 90"/>
                <a:gd name="T22" fmla="*/ 32 w 60"/>
                <a:gd name="T23" fmla="*/ 32 h 90"/>
                <a:gd name="T24" fmla="*/ 32 w 60"/>
                <a:gd name="T25" fmla="*/ 30 h 90"/>
                <a:gd name="T26" fmla="*/ 33 w 60"/>
                <a:gd name="T27" fmla="*/ 16 h 90"/>
                <a:gd name="T28" fmla="*/ 35 w 60"/>
                <a:gd name="T29" fmla="*/ 3 h 90"/>
                <a:gd name="T30" fmla="*/ 39 w 60"/>
                <a:gd name="T31" fmla="*/ 1 h 90"/>
                <a:gd name="T32" fmla="*/ 41 w 60"/>
                <a:gd name="T33" fmla="*/ 4 h 90"/>
                <a:gd name="T34" fmla="*/ 39 w 60"/>
                <a:gd name="T35" fmla="*/ 17 h 90"/>
                <a:gd name="T36" fmla="*/ 38 w 60"/>
                <a:gd name="T37" fmla="*/ 27 h 90"/>
                <a:gd name="T38" fmla="*/ 57 w 60"/>
                <a:gd name="T39" fmla="*/ 35 h 90"/>
                <a:gd name="T40" fmla="*/ 55 w 60"/>
                <a:gd name="T41" fmla="*/ 55 h 90"/>
                <a:gd name="T42" fmla="*/ 36 w 60"/>
                <a:gd name="T43" fmla="*/ 60 h 90"/>
                <a:gd name="T44" fmla="*/ 36 w 60"/>
                <a:gd name="T45" fmla="*/ 87 h 90"/>
                <a:gd name="T46" fmla="*/ 33 w 60"/>
                <a:gd name="T47" fmla="*/ 90 h 90"/>
                <a:gd name="T48" fmla="*/ 21 w 60"/>
                <a:gd name="T4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0">
                  <a:moveTo>
                    <a:pt x="21" y="90"/>
                  </a:moveTo>
                  <a:cubicBezTo>
                    <a:pt x="16" y="90"/>
                    <a:pt x="10" y="90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4"/>
                    <a:pt x="2" y="83"/>
                    <a:pt x="4" y="83"/>
                  </a:cubicBezTo>
                  <a:cubicBezTo>
                    <a:pt x="16" y="85"/>
                    <a:pt x="24" y="85"/>
                    <a:pt x="30" y="84"/>
                  </a:cubicBezTo>
                  <a:cubicBezTo>
                    <a:pt x="30" y="77"/>
                    <a:pt x="31" y="59"/>
                    <a:pt x="30" y="56"/>
                  </a:cubicBezTo>
                  <a:cubicBezTo>
                    <a:pt x="30" y="55"/>
                    <a:pt x="30" y="54"/>
                    <a:pt x="31" y="53"/>
                  </a:cubicBezTo>
                  <a:cubicBezTo>
                    <a:pt x="32" y="53"/>
                    <a:pt x="33" y="52"/>
                    <a:pt x="34" y="53"/>
                  </a:cubicBezTo>
                  <a:cubicBezTo>
                    <a:pt x="41" y="56"/>
                    <a:pt x="47" y="55"/>
                    <a:pt x="51" y="51"/>
                  </a:cubicBezTo>
                  <a:cubicBezTo>
                    <a:pt x="54" y="48"/>
                    <a:pt x="54" y="42"/>
                    <a:pt x="51" y="38"/>
                  </a:cubicBezTo>
                  <a:cubicBezTo>
                    <a:pt x="49" y="33"/>
                    <a:pt x="43" y="32"/>
                    <a:pt x="35" y="33"/>
                  </a:cubicBezTo>
                  <a:cubicBezTo>
                    <a:pt x="34" y="33"/>
                    <a:pt x="33" y="33"/>
                    <a:pt x="32" y="32"/>
                  </a:cubicBezTo>
                  <a:cubicBezTo>
                    <a:pt x="32" y="32"/>
                    <a:pt x="31" y="31"/>
                    <a:pt x="32" y="30"/>
                  </a:cubicBezTo>
                  <a:cubicBezTo>
                    <a:pt x="32" y="26"/>
                    <a:pt x="33" y="21"/>
                    <a:pt x="33" y="16"/>
                  </a:cubicBezTo>
                  <a:cubicBezTo>
                    <a:pt x="34" y="11"/>
                    <a:pt x="34" y="5"/>
                    <a:pt x="35" y="3"/>
                  </a:cubicBezTo>
                  <a:cubicBezTo>
                    <a:pt x="35" y="1"/>
                    <a:pt x="37" y="0"/>
                    <a:pt x="39" y="1"/>
                  </a:cubicBezTo>
                  <a:cubicBezTo>
                    <a:pt x="40" y="1"/>
                    <a:pt x="41" y="3"/>
                    <a:pt x="41" y="4"/>
                  </a:cubicBezTo>
                  <a:cubicBezTo>
                    <a:pt x="40" y="6"/>
                    <a:pt x="40" y="12"/>
                    <a:pt x="39" y="17"/>
                  </a:cubicBezTo>
                  <a:cubicBezTo>
                    <a:pt x="39" y="20"/>
                    <a:pt x="39" y="24"/>
                    <a:pt x="38" y="27"/>
                  </a:cubicBezTo>
                  <a:cubicBezTo>
                    <a:pt x="46" y="26"/>
                    <a:pt x="53" y="29"/>
                    <a:pt x="57" y="35"/>
                  </a:cubicBezTo>
                  <a:cubicBezTo>
                    <a:pt x="60" y="42"/>
                    <a:pt x="60" y="50"/>
                    <a:pt x="55" y="55"/>
                  </a:cubicBezTo>
                  <a:cubicBezTo>
                    <a:pt x="53" y="58"/>
                    <a:pt x="47" y="63"/>
                    <a:pt x="36" y="60"/>
                  </a:cubicBezTo>
                  <a:cubicBezTo>
                    <a:pt x="37" y="68"/>
                    <a:pt x="36" y="84"/>
                    <a:pt x="36" y="87"/>
                  </a:cubicBezTo>
                  <a:cubicBezTo>
                    <a:pt x="36" y="88"/>
                    <a:pt x="34" y="90"/>
                    <a:pt x="33" y="90"/>
                  </a:cubicBezTo>
                  <a:cubicBezTo>
                    <a:pt x="30" y="90"/>
                    <a:pt x="26" y="90"/>
                    <a:pt x="2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2895601" y="5302250"/>
              <a:ext cx="252413" cy="65088"/>
            </a:xfrm>
            <a:custGeom>
              <a:avLst/>
              <a:gdLst>
                <a:gd name="T0" fmla="*/ 42 w 46"/>
                <a:gd name="T1" fmla="*/ 12 h 12"/>
                <a:gd name="T2" fmla="*/ 42 w 46"/>
                <a:gd name="T3" fmla="*/ 12 h 12"/>
                <a:gd name="T4" fmla="*/ 3 w 46"/>
                <a:gd name="T5" fmla="*/ 6 h 12"/>
                <a:gd name="T6" fmla="*/ 0 w 46"/>
                <a:gd name="T7" fmla="*/ 3 h 12"/>
                <a:gd name="T8" fmla="*/ 4 w 46"/>
                <a:gd name="T9" fmla="*/ 0 h 12"/>
                <a:gd name="T10" fmla="*/ 43 w 46"/>
                <a:gd name="T11" fmla="*/ 6 h 12"/>
                <a:gd name="T12" fmla="*/ 45 w 46"/>
                <a:gd name="T13" fmla="*/ 9 h 12"/>
                <a:gd name="T14" fmla="*/ 42 w 4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2"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25" y="10"/>
                    <a:pt x="10" y="8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1" y="2"/>
                    <a:pt x="25" y="4"/>
                    <a:pt x="43" y="6"/>
                  </a:cubicBezTo>
                  <a:cubicBezTo>
                    <a:pt x="44" y="6"/>
                    <a:pt x="46" y="8"/>
                    <a:pt x="45" y="9"/>
                  </a:cubicBezTo>
                  <a:cubicBezTo>
                    <a:pt x="45" y="11"/>
                    <a:pt x="44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0"/>
            <p:cNvSpPr/>
            <p:nvPr/>
          </p:nvSpPr>
          <p:spPr bwMode="auto">
            <a:xfrm>
              <a:off x="2438401" y="4856163"/>
              <a:ext cx="682625" cy="593725"/>
            </a:xfrm>
            <a:custGeom>
              <a:avLst/>
              <a:gdLst>
                <a:gd name="T0" fmla="*/ 53 w 124"/>
                <a:gd name="T1" fmla="*/ 108 h 108"/>
                <a:gd name="T2" fmla="*/ 35 w 124"/>
                <a:gd name="T3" fmla="*/ 95 h 108"/>
                <a:gd name="T4" fmla="*/ 36 w 124"/>
                <a:gd name="T5" fmla="*/ 88 h 108"/>
                <a:gd name="T6" fmla="*/ 36 w 124"/>
                <a:gd name="T7" fmla="*/ 84 h 108"/>
                <a:gd name="T8" fmla="*/ 31 w 124"/>
                <a:gd name="T9" fmla="*/ 84 h 108"/>
                <a:gd name="T10" fmla="*/ 27 w 124"/>
                <a:gd name="T11" fmla="*/ 84 h 108"/>
                <a:gd name="T12" fmla="*/ 24 w 124"/>
                <a:gd name="T13" fmla="*/ 84 h 108"/>
                <a:gd name="T14" fmla="*/ 2 w 124"/>
                <a:gd name="T15" fmla="*/ 82 h 108"/>
                <a:gd name="T16" fmla="*/ 0 w 124"/>
                <a:gd name="T17" fmla="*/ 79 h 108"/>
                <a:gd name="T18" fmla="*/ 5 w 124"/>
                <a:gd name="T19" fmla="*/ 3 h 108"/>
                <a:gd name="T20" fmla="*/ 8 w 124"/>
                <a:gd name="T21" fmla="*/ 0 h 108"/>
                <a:gd name="T22" fmla="*/ 11 w 124"/>
                <a:gd name="T23" fmla="*/ 3 h 108"/>
                <a:gd name="T24" fmla="*/ 6 w 124"/>
                <a:gd name="T25" fmla="*/ 77 h 108"/>
                <a:gd name="T26" fmla="*/ 24 w 124"/>
                <a:gd name="T27" fmla="*/ 78 h 108"/>
                <a:gd name="T28" fmla="*/ 27 w 124"/>
                <a:gd name="T29" fmla="*/ 78 h 108"/>
                <a:gd name="T30" fmla="*/ 30 w 124"/>
                <a:gd name="T31" fmla="*/ 78 h 108"/>
                <a:gd name="T32" fmla="*/ 39 w 124"/>
                <a:gd name="T33" fmla="*/ 78 h 108"/>
                <a:gd name="T34" fmla="*/ 42 w 124"/>
                <a:gd name="T35" fmla="*/ 90 h 108"/>
                <a:gd name="T36" fmla="*/ 41 w 124"/>
                <a:gd name="T37" fmla="*/ 95 h 108"/>
                <a:gd name="T38" fmla="*/ 54 w 124"/>
                <a:gd name="T39" fmla="*/ 102 h 108"/>
                <a:gd name="T40" fmla="*/ 64 w 124"/>
                <a:gd name="T41" fmla="*/ 87 h 108"/>
                <a:gd name="T42" fmla="*/ 64 w 124"/>
                <a:gd name="T43" fmla="*/ 83 h 108"/>
                <a:gd name="T44" fmla="*/ 67 w 124"/>
                <a:gd name="T45" fmla="*/ 80 h 108"/>
                <a:gd name="T46" fmla="*/ 81 w 124"/>
                <a:gd name="T47" fmla="*/ 81 h 108"/>
                <a:gd name="T48" fmla="*/ 86 w 124"/>
                <a:gd name="T49" fmla="*/ 82 h 108"/>
                <a:gd name="T50" fmla="*/ 88 w 124"/>
                <a:gd name="T51" fmla="*/ 70 h 108"/>
                <a:gd name="T52" fmla="*/ 91 w 124"/>
                <a:gd name="T53" fmla="*/ 53 h 108"/>
                <a:gd name="T54" fmla="*/ 93 w 124"/>
                <a:gd name="T55" fmla="*/ 51 h 108"/>
                <a:gd name="T56" fmla="*/ 96 w 124"/>
                <a:gd name="T57" fmla="*/ 51 h 108"/>
                <a:gd name="T58" fmla="*/ 109 w 124"/>
                <a:gd name="T59" fmla="*/ 55 h 108"/>
                <a:gd name="T60" fmla="*/ 117 w 124"/>
                <a:gd name="T61" fmla="*/ 46 h 108"/>
                <a:gd name="T62" fmla="*/ 109 w 124"/>
                <a:gd name="T63" fmla="*/ 33 h 108"/>
                <a:gd name="T64" fmla="*/ 102 w 124"/>
                <a:gd name="T65" fmla="*/ 34 h 108"/>
                <a:gd name="T66" fmla="*/ 96 w 124"/>
                <a:gd name="T67" fmla="*/ 33 h 108"/>
                <a:gd name="T68" fmla="*/ 94 w 124"/>
                <a:gd name="T69" fmla="*/ 30 h 108"/>
                <a:gd name="T70" fmla="*/ 95 w 124"/>
                <a:gd name="T71" fmla="*/ 3 h 108"/>
                <a:gd name="T72" fmla="*/ 99 w 124"/>
                <a:gd name="T73" fmla="*/ 1 h 108"/>
                <a:gd name="T74" fmla="*/ 101 w 124"/>
                <a:gd name="T75" fmla="*/ 4 h 108"/>
                <a:gd name="T76" fmla="*/ 101 w 124"/>
                <a:gd name="T77" fmla="*/ 28 h 108"/>
                <a:gd name="T78" fmla="*/ 101 w 124"/>
                <a:gd name="T79" fmla="*/ 28 h 108"/>
                <a:gd name="T80" fmla="*/ 110 w 124"/>
                <a:gd name="T81" fmla="*/ 27 h 108"/>
                <a:gd name="T82" fmla="*/ 123 w 124"/>
                <a:gd name="T83" fmla="*/ 46 h 108"/>
                <a:gd name="T84" fmla="*/ 110 w 124"/>
                <a:gd name="T85" fmla="*/ 61 h 108"/>
                <a:gd name="T86" fmla="*/ 96 w 124"/>
                <a:gd name="T87" fmla="*/ 59 h 108"/>
                <a:gd name="T88" fmla="*/ 94 w 124"/>
                <a:gd name="T89" fmla="*/ 71 h 108"/>
                <a:gd name="T90" fmla="*/ 92 w 124"/>
                <a:gd name="T91" fmla="*/ 85 h 108"/>
                <a:gd name="T92" fmla="*/ 89 w 124"/>
                <a:gd name="T93" fmla="*/ 88 h 108"/>
                <a:gd name="T94" fmla="*/ 80 w 124"/>
                <a:gd name="T95" fmla="*/ 87 h 108"/>
                <a:gd name="T96" fmla="*/ 70 w 124"/>
                <a:gd name="T97" fmla="*/ 86 h 108"/>
                <a:gd name="T98" fmla="*/ 70 w 124"/>
                <a:gd name="T99" fmla="*/ 87 h 108"/>
                <a:gd name="T100" fmla="*/ 55 w 124"/>
                <a:gd name="T101" fmla="*/ 108 h 108"/>
                <a:gd name="T102" fmla="*/ 53 w 124"/>
                <a:gd name="T10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" h="108">
                  <a:moveTo>
                    <a:pt x="53" y="108"/>
                  </a:moveTo>
                  <a:cubicBezTo>
                    <a:pt x="45" y="108"/>
                    <a:pt x="36" y="104"/>
                    <a:pt x="35" y="95"/>
                  </a:cubicBezTo>
                  <a:cubicBezTo>
                    <a:pt x="35" y="93"/>
                    <a:pt x="35" y="91"/>
                    <a:pt x="36" y="88"/>
                  </a:cubicBezTo>
                  <a:cubicBezTo>
                    <a:pt x="37" y="86"/>
                    <a:pt x="37" y="84"/>
                    <a:pt x="36" y="84"/>
                  </a:cubicBezTo>
                  <a:cubicBezTo>
                    <a:pt x="35" y="84"/>
                    <a:pt x="32" y="84"/>
                    <a:pt x="31" y="84"/>
                  </a:cubicBezTo>
                  <a:cubicBezTo>
                    <a:pt x="29" y="84"/>
                    <a:pt x="28" y="84"/>
                    <a:pt x="27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17" y="84"/>
                    <a:pt x="9" y="84"/>
                    <a:pt x="2" y="82"/>
                  </a:cubicBezTo>
                  <a:cubicBezTo>
                    <a:pt x="1" y="81"/>
                    <a:pt x="0" y="80"/>
                    <a:pt x="0" y="79"/>
                  </a:cubicBezTo>
                  <a:cubicBezTo>
                    <a:pt x="0" y="55"/>
                    <a:pt x="4" y="11"/>
                    <a:pt x="5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ubicBezTo>
                    <a:pt x="9" y="26"/>
                    <a:pt x="6" y="58"/>
                    <a:pt x="6" y="77"/>
                  </a:cubicBezTo>
                  <a:cubicBezTo>
                    <a:pt x="12" y="78"/>
                    <a:pt x="18" y="78"/>
                    <a:pt x="24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6" y="78"/>
                    <a:pt x="38" y="78"/>
                    <a:pt x="39" y="78"/>
                  </a:cubicBezTo>
                  <a:cubicBezTo>
                    <a:pt x="44" y="81"/>
                    <a:pt x="43" y="86"/>
                    <a:pt x="42" y="90"/>
                  </a:cubicBezTo>
                  <a:cubicBezTo>
                    <a:pt x="41" y="92"/>
                    <a:pt x="41" y="93"/>
                    <a:pt x="41" y="95"/>
                  </a:cubicBezTo>
                  <a:cubicBezTo>
                    <a:pt x="42" y="101"/>
                    <a:pt x="50" y="103"/>
                    <a:pt x="54" y="102"/>
                  </a:cubicBezTo>
                  <a:cubicBezTo>
                    <a:pt x="63" y="101"/>
                    <a:pt x="64" y="96"/>
                    <a:pt x="64" y="87"/>
                  </a:cubicBezTo>
                  <a:cubicBezTo>
                    <a:pt x="64" y="86"/>
                    <a:pt x="64" y="84"/>
                    <a:pt x="64" y="83"/>
                  </a:cubicBezTo>
                  <a:cubicBezTo>
                    <a:pt x="65" y="82"/>
                    <a:pt x="65" y="81"/>
                    <a:pt x="67" y="80"/>
                  </a:cubicBezTo>
                  <a:cubicBezTo>
                    <a:pt x="72" y="79"/>
                    <a:pt x="77" y="80"/>
                    <a:pt x="81" y="81"/>
                  </a:cubicBezTo>
                  <a:cubicBezTo>
                    <a:pt x="83" y="81"/>
                    <a:pt x="85" y="81"/>
                    <a:pt x="86" y="82"/>
                  </a:cubicBezTo>
                  <a:cubicBezTo>
                    <a:pt x="87" y="77"/>
                    <a:pt x="88" y="74"/>
                    <a:pt x="88" y="70"/>
                  </a:cubicBezTo>
                  <a:cubicBezTo>
                    <a:pt x="89" y="64"/>
                    <a:pt x="90" y="59"/>
                    <a:pt x="91" y="53"/>
                  </a:cubicBezTo>
                  <a:cubicBezTo>
                    <a:pt x="91" y="52"/>
                    <a:pt x="92" y="51"/>
                    <a:pt x="93" y="51"/>
                  </a:cubicBezTo>
                  <a:cubicBezTo>
                    <a:pt x="94" y="51"/>
                    <a:pt x="95" y="51"/>
                    <a:pt x="96" y="51"/>
                  </a:cubicBezTo>
                  <a:cubicBezTo>
                    <a:pt x="98" y="54"/>
                    <a:pt x="104" y="55"/>
                    <a:pt x="109" y="55"/>
                  </a:cubicBezTo>
                  <a:cubicBezTo>
                    <a:pt x="116" y="53"/>
                    <a:pt x="117" y="48"/>
                    <a:pt x="117" y="46"/>
                  </a:cubicBezTo>
                  <a:cubicBezTo>
                    <a:pt x="118" y="37"/>
                    <a:pt x="113" y="34"/>
                    <a:pt x="109" y="33"/>
                  </a:cubicBezTo>
                  <a:cubicBezTo>
                    <a:pt x="106" y="33"/>
                    <a:pt x="104" y="33"/>
                    <a:pt x="102" y="34"/>
                  </a:cubicBezTo>
                  <a:cubicBezTo>
                    <a:pt x="99" y="34"/>
                    <a:pt x="97" y="34"/>
                    <a:pt x="96" y="33"/>
                  </a:cubicBezTo>
                  <a:cubicBezTo>
                    <a:pt x="95" y="32"/>
                    <a:pt x="95" y="31"/>
                    <a:pt x="94" y="30"/>
                  </a:cubicBezTo>
                  <a:cubicBezTo>
                    <a:pt x="94" y="23"/>
                    <a:pt x="95" y="7"/>
                    <a:pt x="95" y="3"/>
                  </a:cubicBezTo>
                  <a:cubicBezTo>
                    <a:pt x="95" y="2"/>
                    <a:pt x="97" y="0"/>
                    <a:pt x="99" y="1"/>
                  </a:cubicBezTo>
                  <a:cubicBezTo>
                    <a:pt x="100" y="1"/>
                    <a:pt x="102" y="2"/>
                    <a:pt x="101" y="4"/>
                  </a:cubicBezTo>
                  <a:cubicBezTo>
                    <a:pt x="101" y="7"/>
                    <a:pt x="100" y="20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3" y="27"/>
                    <a:pt x="106" y="27"/>
                    <a:pt x="110" y="27"/>
                  </a:cubicBezTo>
                  <a:cubicBezTo>
                    <a:pt x="119" y="29"/>
                    <a:pt x="124" y="36"/>
                    <a:pt x="123" y="46"/>
                  </a:cubicBezTo>
                  <a:cubicBezTo>
                    <a:pt x="123" y="54"/>
                    <a:pt x="118" y="59"/>
                    <a:pt x="110" y="61"/>
                  </a:cubicBezTo>
                  <a:cubicBezTo>
                    <a:pt x="105" y="61"/>
                    <a:pt x="100" y="60"/>
                    <a:pt x="96" y="59"/>
                  </a:cubicBezTo>
                  <a:cubicBezTo>
                    <a:pt x="96" y="63"/>
                    <a:pt x="95" y="67"/>
                    <a:pt x="94" y="71"/>
                  </a:cubicBezTo>
                  <a:cubicBezTo>
                    <a:pt x="93" y="75"/>
                    <a:pt x="93" y="80"/>
                    <a:pt x="92" y="85"/>
                  </a:cubicBezTo>
                  <a:cubicBezTo>
                    <a:pt x="92" y="87"/>
                    <a:pt x="90" y="88"/>
                    <a:pt x="89" y="88"/>
                  </a:cubicBezTo>
                  <a:cubicBezTo>
                    <a:pt x="86" y="88"/>
                    <a:pt x="83" y="87"/>
                    <a:pt x="80" y="87"/>
                  </a:cubicBezTo>
                  <a:cubicBezTo>
                    <a:pt x="77" y="86"/>
                    <a:pt x="73" y="85"/>
                    <a:pt x="70" y="86"/>
                  </a:cubicBezTo>
                  <a:cubicBezTo>
                    <a:pt x="70" y="86"/>
                    <a:pt x="70" y="87"/>
                    <a:pt x="70" y="87"/>
                  </a:cubicBezTo>
                  <a:cubicBezTo>
                    <a:pt x="70" y="95"/>
                    <a:pt x="69" y="107"/>
                    <a:pt x="55" y="108"/>
                  </a:cubicBezTo>
                  <a:cubicBezTo>
                    <a:pt x="54" y="108"/>
                    <a:pt x="53" y="108"/>
                    <a:pt x="5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087688" y="5224463"/>
              <a:ext cx="214313" cy="160338"/>
            </a:xfrm>
            <a:custGeom>
              <a:avLst/>
              <a:gdLst>
                <a:gd name="T0" fmla="*/ 35 w 39"/>
                <a:gd name="T1" fmla="*/ 29 h 29"/>
                <a:gd name="T2" fmla="*/ 34 w 39"/>
                <a:gd name="T3" fmla="*/ 29 h 29"/>
                <a:gd name="T4" fmla="*/ 32 w 39"/>
                <a:gd name="T5" fmla="*/ 25 h 29"/>
                <a:gd name="T6" fmla="*/ 32 w 39"/>
                <a:gd name="T7" fmla="*/ 25 h 29"/>
                <a:gd name="T8" fmla="*/ 29 w 39"/>
                <a:gd name="T9" fmla="*/ 12 h 29"/>
                <a:gd name="T10" fmla="*/ 18 w 39"/>
                <a:gd name="T11" fmla="*/ 7 h 29"/>
                <a:gd name="T12" fmla="*/ 10 w 39"/>
                <a:gd name="T13" fmla="*/ 11 h 29"/>
                <a:gd name="T14" fmla="*/ 9 w 39"/>
                <a:gd name="T15" fmla="*/ 20 h 29"/>
                <a:gd name="T16" fmla="*/ 10 w 39"/>
                <a:gd name="T17" fmla="*/ 24 h 29"/>
                <a:gd name="T18" fmla="*/ 6 w 39"/>
                <a:gd name="T19" fmla="*/ 25 h 29"/>
                <a:gd name="T20" fmla="*/ 4 w 39"/>
                <a:gd name="T21" fmla="*/ 8 h 29"/>
                <a:gd name="T22" fmla="*/ 17 w 39"/>
                <a:gd name="T23" fmla="*/ 1 h 29"/>
                <a:gd name="T24" fmla="*/ 33 w 39"/>
                <a:gd name="T25" fmla="*/ 7 h 29"/>
                <a:gd name="T26" fmla="*/ 38 w 39"/>
                <a:gd name="T27" fmla="*/ 25 h 29"/>
                <a:gd name="T28" fmla="*/ 38 w 39"/>
                <a:gd name="T29" fmla="*/ 26 h 29"/>
                <a:gd name="T30" fmla="*/ 35 w 39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9">
                  <a:moveTo>
                    <a:pt x="35" y="29"/>
                  </a:moveTo>
                  <a:cubicBezTo>
                    <a:pt x="35" y="29"/>
                    <a:pt x="35" y="29"/>
                    <a:pt x="34" y="29"/>
                  </a:cubicBezTo>
                  <a:cubicBezTo>
                    <a:pt x="33" y="29"/>
                    <a:pt x="32" y="27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0"/>
                    <a:pt x="33" y="15"/>
                    <a:pt x="29" y="12"/>
                  </a:cubicBezTo>
                  <a:cubicBezTo>
                    <a:pt x="26" y="9"/>
                    <a:pt x="21" y="6"/>
                    <a:pt x="18" y="7"/>
                  </a:cubicBezTo>
                  <a:cubicBezTo>
                    <a:pt x="13" y="7"/>
                    <a:pt x="11" y="8"/>
                    <a:pt x="10" y="11"/>
                  </a:cubicBezTo>
                  <a:cubicBezTo>
                    <a:pt x="8" y="14"/>
                    <a:pt x="8" y="19"/>
                    <a:pt x="9" y="20"/>
                  </a:cubicBezTo>
                  <a:cubicBezTo>
                    <a:pt x="10" y="21"/>
                    <a:pt x="11" y="22"/>
                    <a:pt x="10" y="24"/>
                  </a:cubicBezTo>
                  <a:cubicBezTo>
                    <a:pt x="9" y="25"/>
                    <a:pt x="7" y="26"/>
                    <a:pt x="6" y="25"/>
                  </a:cubicBezTo>
                  <a:cubicBezTo>
                    <a:pt x="0" y="22"/>
                    <a:pt x="3" y="11"/>
                    <a:pt x="4" y="8"/>
                  </a:cubicBezTo>
                  <a:cubicBezTo>
                    <a:pt x="6" y="4"/>
                    <a:pt x="11" y="1"/>
                    <a:pt x="17" y="1"/>
                  </a:cubicBezTo>
                  <a:cubicBezTo>
                    <a:pt x="23" y="0"/>
                    <a:pt x="29" y="4"/>
                    <a:pt x="33" y="7"/>
                  </a:cubicBezTo>
                  <a:cubicBezTo>
                    <a:pt x="39" y="13"/>
                    <a:pt x="38" y="20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8"/>
                    <a:pt x="36" y="29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3560763" y="3622675"/>
              <a:ext cx="598488" cy="127000"/>
            </a:xfrm>
            <a:custGeom>
              <a:avLst/>
              <a:gdLst>
                <a:gd name="T0" fmla="*/ 4 w 109"/>
                <a:gd name="T1" fmla="*/ 23 h 23"/>
                <a:gd name="T2" fmla="*/ 0 w 109"/>
                <a:gd name="T3" fmla="*/ 20 h 23"/>
                <a:gd name="T4" fmla="*/ 3 w 109"/>
                <a:gd name="T5" fmla="*/ 17 h 23"/>
                <a:gd name="T6" fmla="*/ 18 w 109"/>
                <a:gd name="T7" fmla="*/ 3 h 23"/>
                <a:gd name="T8" fmla="*/ 40 w 109"/>
                <a:gd name="T9" fmla="*/ 2 h 23"/>
                <a:gd name="T10" fmla="*/ 48 w 109"/>
                <a:gd name="T11" fmla="*/ 3 h 23"/>
                <a:gd name="T12" fmla="*/ 84 w 109"/>
                <a:gd name="T13" fmla="*/ 8 h 23"/>
                <a:gd name="T14" fmla="*/ 106 w 109"/>
                <a:gd name="T15" fmla="*/ 3 h 23"/>
                <a:gd name="T16" fmla="*/ 109 w 109"/>
                <a:gd name="T17" fmla="*/ 7 h 23"/>
                <a:gd name="T18" fmla="*/ 83 w 109"/>
                <a:gd name="T19" fmla="*/ 13 h 23"/>
                <a:gd name="T20" fmla="*/ 48 w 109"/>
                <a:gd name="T21" fmla="*/ 8 h 23"/>
                <a:gd name="T22" fmla="*/ 40 w 109"/>
                <a:gd name="T23" fmla="*/ 7 h 23"/>
                <a:gd name="T24" fmla="*/ 20 w 109"/>
                <a:gd name="T25" fmla="*/ 8 h 23"/>
                <a:gd name="T26" fmla="*/ 7 w 109"/>
                <a:gd name="T27" fmla="*/ 20 h 23"/>
                <a:gd name="T28" fmla="*/ 4 w 109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3">
                  <a:moveTo>
                    <a:pt x="4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7" y="12"/>
                    <a:pt x="12" y="6"/>
                    <a:pt x="18" y="3"/>
                  </a:cubicBezTo>
                  <a:cubicBezTo>
                    <a:pt x="25" y="0"/>
                    <a:pt x="33" y="1"/>
                    <a:pt x="40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60" y="5"/>
                    <a:pt x="74" y="7"/>
                    <a:pt x="84" y="8"/>
                  </a:cubicBezTo>
                  <a:cubicBezTo>
                    <a:pt x="92" y="9"/>
                    <a:pt x="98" y="7"/>
                    <a:pt x="106" y="3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12"/>
                    <a:pt x="92" y="14"/>
                    <a:pt x="83" y="13"/>
                  </a:cubicBezTo>
                  <a:cubicBezTo>
                    <a:pt x="74" y="12"/>
                    <a:pt x="59" y="10"/>
                    <a:pt x="48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3" y="6"/>
                    <a:pt x="26" y="5"/>
                    <a:pt x="20" y="8"/>
                  </a:cubicBezTo>
                  <a:cubicBezTo>
                    <a:pt x="15" y="10"/>
                    <a:pt x="10" y="16"/>
                    <a:pt x="7" y="20"/>
                  </a:cubicBezTo>
                  <a:cubicBezTo>
                    <a:pt x="6" y="21"/>
                    <a:pt x="5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3214688" y="3705225"/>
              <a:ext cx="1109663" cy="738188"/>
            </a:xfrm>
            <a:custGeom>
              <a:avLst/>
              <a:gdLst>
                <a:gd name="T0" fmla="*/ 69 w 202"/>
                <a:gd name="T1" fmla="*/ 134 h 134"/>
                <a:gd name="T2" fmla="*/ 68 w 202"/>
                <a:gd name="T3" fmla="*/ 133 h 134"/>
                <a:gd name="T4" fmla="*/ 59 w 202"/>
                <a:gd name="T5" fmla="*/ 122 h 134"/>
                <a:gd name="T6" fmla="*/ 69 w 202"/>
                <a:gd name="T7" fmla="*/ 101 h 134"/>
                <a:gd name="T8" fmla="*/ 81 w 202"/>
                <a:gd name="T9" fmla="*/ 90 h 134"/>
                <a:gd name="T10" fmla="*/ 100 w 202"/>
                <a:gd name="T11" fmla="*/ 73 h 134"/>
                <a:gd name="T12" fmla="*/ 77 w 202"/>
                <a:gd name="T13" fmla="*/ 43 h 134"/>
                <a:gd name="T14" fmla="*/ 41 w 202"/>
                <a:gd name="T15" fmla="*/ 48 h 134"/>
                <a:gd name="T16" fmla="*/ 35 w 202"/>
                <a:gd name="T17" fmla="*/ 65 h 134"/>
                <a:gd name="T18" fmla="*/ 27 w 202"/>
                <a:gd name="T19" fmla="*/ 87 h 134"/>
                <a:gd name="T20" fmla="*/ 11 w 202"/>
                <a:gd name="T21" fmla="*/ 96 h 134"/>
                <a:gd name="T22" fmla="*/ 1 w 202"/>
                <a:gd name="T23" fmla="*/ 94 h 134"/>
                <a:gd name="T24" fmla="*/ 0 w 202"/>
                <a:gd name="T25" fmla="*/ 90 h 134"/>
                <a:gd name="T26" fmla="*/ 16 w 202"/>
                <a:gd name="T27" fmla="*/ 30 h 134"/>
                <a:gd name="T28" fmla="*/ 75 w 202"/>
                <a:gd name="T29" fmla="*/ 0 h 134"/>
                <a:gd name="T30" fmla="*/ 77 w 202"/>
                <a:gd name="T31" fmla="*/ 5 h 134"/>
                <a:gd name="T32" fmla="*/ 19 w 202"/>
                <a:gd name="T33" fmla="*/ 34 h 134"/>
                <a:gd name="T34" fmla="*/ 5 w 202"/>
                <a:gd name="T35" fmla="*/ 91 h 134"/>
                <a:gd name="T36" fmla="*/ 10 w 202"/>
                <a:gd name="T37" fmla="*/ 91 h 134"/>
                <a:gd name="T38" fmla="*/ 23 w 202"/>
                <a:gd name="T39" fmla="*/ 84 h 134"/>
                <a:gd name="T40" fmla="*/ 30 w 202"/>
                <a:gd name="T41" fmla="*/ 64 h 134"/>
                <a:gd name="T42" fmla="*/ 38 w 202"/>
                <a:gd name="T43" fmla="*/ 44 h 134"/>
                <a:gd name="T44" fmla="*/ 77 w 202"/>
                <a:gd name="T45" fmla="*/ 38 h 134"/>
                <a:gd name="T46" fmla="*/ 105 w 202"/>
                <a:gd name="T47" fmla="*/ 74 h 134"/>
                <a:gd name="T48" fmla="*/ 105 w 202"/>
                <a:gd name="T49" fmla="*/ 76 h 134"/>
                <a:gd name="T50" fmla="*/ 104 w 202"/>
                <a:gd name="T51" fmla="*/ 77 h 134"/>
                <a:gd name="T52" fmla="*/ 85 w 202"/>
                <a:gd name="T53" fmla="*/ 94 h 134"/>
                <a:gd name="T54" fmla="*/ 72 w 202"/>
                <a:gd name="T55" fmla="*/ 105 h 134"/>
                <a:gd name="T56" fmla="*/ 64 w 202"/>
                <a:gd name="T57" fmla="*/ 121 h 134"/>
                <a:gd name="T58" fmla="*/ 70 w 202"/>
                <a:gd name="T59" fmla="*/ 129 h 134"/>
                <a:gd name="T60" fmla="*/ 142 w 202"/>
                <a:gd name="T61" fmla="*/ 84 h 134"/>
                <a:gd name="T62" fmla="*/ 166 w 202"/>
                <a:gd name="T63" fmla="*/ 63 h 134"/>
                <a:gd name="T64" fmla="*/ 174 w 202"/>
                <a:gd name="T65" fmla="*/ 56 h 134"/>
                <a:gd name="T66" fmla="*/ 201 w 202"/>
                <a:gd name="T67" fmla="*/ 38 h 134"/>
                <a:gd name="T68" fmla="*/ 202 w 202"/>
                <a:gd name="T69" fmla="*/ 43 h 134"/>
                <a:gd name="T70" fmla="*/ 177 w 202"/>
                <a:gd name="T71" fmla="*/ 59 h 134"/>
                <a:gd name="T72" fmla="*/ 169 w 202"/>
                <a:gd name="T73" fmla="*/ 67 h 134"/>
                <a:gd name="T74" fmla="*/ 145 w 202"/>
                <a:gd name="T75" fmla="*/ 87 h 134"/>
                <a:gd name="T76" fmla="*/ 70 w 202"/>
                <a:gd name="T77" fmla="*/ 134 h 134"/>
                <a:gd name="T78" fmla="*/ 69 w 202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2" h="134">
                  <a:moveTo>
                    <a:pt x="69" y="134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1" y="130"/>
                    <a:pt x="60" y="125"/>
                    <a:pt x="59" y="122"/>
                  </a:cubicBezTo>
                  <a:cubicBezTo>
                    <a:pt x="58" y="114"/>
                    <a:pt x="63" y="106"/>
                    <a:pt x="69" y="101"/>
                  </a:cubicBezTo>
                  <a:cubicBezTo>
                    <a:pt x="71" y="99"/>
                    <a:pt x="76" y="95"/>
                    <a:pt x="81" y="90"/>
                  </a:cubicBezTo>
                  <a:cubicBezTo>
                    <a:pt x="91" y="82"/>
                    <a:pt x="97" y="76"/>
                    <a:pt x="100" y="73"/>
                  </a:cubicBezTo>
                  <a:cubicBezTo>
                    <a:pt x="99" y="48"/>
                    <a:pt x="83" y="44"/>
                    <a:pt x="77" y="43"/>
                  </a:cubicBezTo>
                  <a:cubicBezTo>
                    <a:pt x="74" y="43"/>
                    <a:pt x="46" y="47"/>
                    <a:pt x="41" y="48"/>
                  </a:cubicBezTo>
                  <a:cubicBezTo>
                    <a:pt x="40" y="50"/>
                    <a:pt x="37" y="59"/>
                    <a:pt x="35" y="65"/>
                  </a:cubicBezTo>
                  <a:cubicBezTo>
                    <a:pt x="31" y="77"/>
                    <a:pt x="28" y="84"/>
                    <a:pt x="27" y="87"/>
                  </a:cubicBezTo>
                  <a:cubicBezTo>
                    <a:pt x="24" y="92"/>
                    <a:pt x="17" y="95"/>
                    <a:pt x="11" y="96"/>
                  </a:cubicBezTo>
                  <a:cubicBezTo>
                    <a:pt x="6" y="97"/>
                    <a:pt x="3" y="96"/>
                    <a:pt x="1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1" y="83"/>
                    <a:pt x="11" y="33"/>
                    <a:pt x="16" y="30"/>
                  </a:cubicBezTo>
                  <a:cubicBezTo>
                    <a:pt x="36" y="17"/>
                    <a:pt x="66" y="4"/>
                    <a:pt x="75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8" y="8"/>
                    <a:pt x="38" y="21"/>
                    <a:pt x="19" y="34"/>
                  </a:cubicBezTo>
                  <a:cubicBezTo>
                    <a:pt x="16" y="37"/>
                    <a:pt x="5" y="83"/>
                    <a:pt x="5" y="91"/>
                  </a:cubicBezTo>
                  <a:cubicBezTo>
                    <a:pt x="6" y="91"/>
                    <a:pt x="8" y="92"/>
                    <a:pt x="10" y="91"/>
                  </a:cubicBezTo>
                  <a:cubicBezTo>
                    <a:pt x="16" y="91"/>
                    <a:pt x="21" y="88"/>
                    <a:pt x="23" y="84"/>
                  </a:cubicBezTo>
                  <a:cubicBezTo>
                    <a:pt x="24" y="82"/>
                    <a:pt x="27" y="72"/>
                    <a:pt x="30" y="64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41" y="42"/>
                    <a:pt x="75" y="38"/>
                    <a:pt x="77" y="38"/>
                  </a:cubicBezTo>
                  <a:cubicBezTo>
                    <a:pt x="83" y="39"/>
                    <a:pt x="104" y="43"/>
                    <a:pt x="105" y="74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3" y="78"/>
                    <a:pt x="92" y="87"/>
                    <a:pt x="85" y="94"/>
                  </a:cubicBezTo>
                  <a:cubicBezTo>
                    <a:pt x="79" y="99"/>
                    <a:pt x="74" y="103"/>
                    <a:pt x="72" y="105"/>
                  </a:cubicBezTo>
                  <a:cubicBezTo>
                    <a:pt x="68" y="109"/>
                    <a:pt x="63" y="115"/>
                    <a:pt x="64" y="121"/>
                  </a:cubicBezTo>
                  <a:cubicBezTo>
                    <a:pt x="64" y="124"/>
                    <a:pt x="66" y="127"/>
                    <a:pt x="70" y="129"/>
                  </a:cubicBezTo>
                  <a:cubicBezTo>
                    <a:pt x="78" y="126"/>
                    <a:pt x="131" y="92"/>
                    <a:pt x="142" y="84"/>
                  </a:cubicBezTo>
                  <a:cubicBezTo>
                    <a:pt x="147" y="80"/>
                    <a:pt x="158" y="70"/>
                    <a:pt x="166" y="63"/>
                  </a:cubicBezTo>
                  <a:cubicBezTo>
                    <a:pt x="169" y="60"/>
                    <a:pt x="172" y="57"/>
                    <a:pt x="174" y="56"/>
                  </a:cubicBezTo>
                  <a:cubicBezTo>
                    <a:pt x="181" y="49"/>
                    <a:pt x="200" y="38"/>
                    <a:pt x="201" y="38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1" y="43"/>
                    <a:pt x="183" y="54"/>
                    <a:pt x="177" y="59"/>
                  </a:cubicBezTo>
                  <a:cubicBezTo>
                    <a:pt x="175" y="61"/>
                    <a:pt x="172" y="63"/>
                    <a:pt x="169" y="67"/>
                  </a:cubicBezTo>
                  <a:cubicBezTo>
                    <a:pt x="161" y="74"/>
                    <a:pt x="150" y="84"/>
                    <a:pt x="145" y="87"/>
                  </a:cubicBezTo>
                  <a:cubicBezTo>
                    <a:pt x="137" y="94"/>
                    <a:pt x="77" y="133"/>
                    <a:pt x="70" y="134"/>
                  </a:cubicBezTo>
                  <a:lnTo>
                    <a:pt x="69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4"/>
            <p:cNvSpPr/>
            <p:nvPr/>
          </p:nvSpPr>
          <p:spPr bwMode="auto">
            <a:xfrm>
              <a:off x="3433763" y="3937000"/>
              <a:ext cx="176213" cy="341313"/>
            </a:xfrm>
            <a:custGeom>
              <a:avLst/>
              <a:gdLst>
                <a:gd name="T0" fmla="*/ 31 w 32"/>
                <a:gd name="T1" fmla="*/ 62 h 62"/>
                <a:gd name="T2" fmla="*/ 19 w 32"/>
                <a:gd name="T3" fmla="*/ 56 h 62"/>
                <a:gd name="T4" fmla="*/ 10 w 32"/>
                <a:gd name="T5" fmla="*/ 41 h 62"/>
                <a:gd name="T6" fmla="*/ 2 w 32"/>
                <a:gd name="T7" fmla="*/ 26 h 62"/>
                <a:gd name="T8" fmla="*/ 9 w 32"/>
                <a:gd name="T9" fmla="*/ 2 h 62"/>
                <a:gd name="T10" fmla="*/ 10 w 32"/>
                <a:gd name="T11" fmla="*/ 0 h 62"/>
                <a:gd name="T12" fmla="*/ 15 w 32"/>
                <a:gd name="T13" fmla="*/ 2 h 62"/>
                <a:gd name="T14" fmla="*/ 14 w 32"/>
                <a:gd name="T15" fmla="*/ 5 h 62"/>
                <a:gd name="T16" fmla="*/ 7 w 32"/>
                <a:gd name="T17" fmla="*/ 24 h 62"/>
                <a:gd name="T18" fmla="*/ 14 w 32"/>
                <a:gd name="T19" fmla="*/ 38 h 62"/>
                <a:gd name="T20" fmla="*/ 22 w 32"/>
                <a:gd name="T21" fmla="*/ 52 h 62"/>
                <a:gd name="T22" fmla="*/ 32 w 32"/>
                <a:gd name="T23" fmla="*/ 57 h 62"/>
                <a:gd name="T24" fmla="*/ 31 w 3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31" y="62"/>
                  </a:moveTo>
                  <a:cubicBezTo>
                    <a:pt x="29" y="62"/>
                    <a:pt x="20" y="57"/>
                    <a:pt x="19" y="56"/>
                  </a:cubicBezTo>
                  <a:cubicBezTo>
                    <a:pt x="18" y="55"/>
                    <a:pt x="16" y="51"/>
                    <a:pt x="10" y="41"/>
                  </a:cubicBezTo>
                  <a:cubicBezTo>
                    <a:pt x="7" y="35"/>
                    <a:pt x="4" y="29"/>
                    <a:pt x="2" y="26"/>
                  </a:cubicBezTo>
                  <a:cubicBezTo>
                    <a:pt x="0" y="23"/>
                    <a:pt x="3" y="16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9"/>
                    <a:pt x="6" y="21"/>
                    <a:pt x="7" y="24"/>
                  </a:cubicBezTo>
                  <a:cubicBezTo>
                    <a:pt x="8" y="26"/>
                    <a:pt x="11" y="32"/>
                    <a:pt x="14" y="38"/>
                  </a:cubicBezTo>
                  <a:cubicBezTo>
                    <a:pt x="17" y="44"/>
                    <a:pt x="21" y="51"/>
                    <a:pt x="22" y="52"/>
                  </a:cubicBezTo>
                  <a:cubicBezTo>
                    <a:pt x="23" y="53"/>
                    <a:pt x="31" y="57"/>
                    <a:pt x="32" y="57"/>
                  </a:cubicBez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3582988" y="3925888"/>
              <a:ext cx="114300" cy="285750"/>
            </a:xfrm>
            <a:custGeom>
              <a:avLst/>
              <a:gdLst>
                <a:gd name="T0" fmla="*/ 18 w 21"/>
                <a:gd name="T1" fmla="*/ 52 h 52"/>
                <a:gd name="T2" fmla="*/ 16 w 21"/>
                <a:gd name="T3" fmla="*/ 51 h 52"/>
                <a:gd name="T4" fmla="*/ 9 w 21"/>
                <a:gd name="T5" fmla="*/ 48 h 52"/>
                <a:gd name="T6" fmla="*/ 9 w 21"/>
                <a:gd name="T7" fmla="*/ 47 h 52"/>
                <a:gd name="T8" fmla="*/ 8 w 21"/>
                <a:gd name="T9" fmla="*/ 47 h 52"/>
                <a:gd name="T10" fmla="*/ 7 w 21"/>
                <a:gd name="T11" fmla="*/ 43 h 52"/>
                <a:gd name="T12" fmla="*/ 0 w 21"/>
                <a:gd name="T13" fmla="*/ 25 h 52"/>
                <a:gd name="T14" fmla="*/ 0 w 21"/>
                <a:gd name="T15" fmla="*/ 25 h 52"/>
                <a:gd name="T16" fmla="*/ 0 w 21"/>
                <a:gd name="T17" fmla="*/ 24 h 52"/>
                <a:gd name="T18" fmla="*/ 11 w 21"/>
                <a:gd name="T19" fmla="*/ 2 h 52"/>
                <a:gd name="T20" fmla="*/ 12 w 21"/>
                <a:gd name="T21" fmla="*/ 0 h 52"/>
                <a:gd name="T22" fmla="*/ 16 w 21"/>
                <a:gd name="T23" fmla="*/ 3 h 52"/>
                <a:gd name="T24" fmla="*/ 15 w 21"/>
                <a:gd name="T25" fmla="*/ 4 h 52"/>
                <a:gd name="T26" fmla="*/ 5 w 21"/>
                <a:gd name="T27" fmla="*/ 25 h 52"/>
                <a:gd name="T28" fmla="*/ 11 w 21"/>
                <a:gd name="T29" fmla="*/ 41 h 52"/>
                <a:gd name="T30" fmla="*/ 13 w 21"/>
                <a:gd name="T31" fmla="*/ 44 h 52"/>
                <a:gd name="T32" fmla="*/ 18 w 21"/>
                <a:gd name="T33" fmla="*/ 46 h 52"/>
                <a:gd name="T34" fmla="*/ 21 w 21"/>
                <a:gd name="T35" fmla="*/ 47 h 52"/>
                <a:gd name="T36" fmla="*/ 18 w 2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2">
                  <a:moveTo>
                    <a:pt x="18" y="52"/>
                  </a:moveTo>
                  <a:cubicBezTo>
                    <a:pt x="18" y="51"/>
                    <a:pt x="17" y="51"/>
                    <a:pt x="16" y="51"/>
                  </a:cubicBezTo>
                  <a:cubicBezTo>
                    <a:pt x="13" y="49"/>
                    <a:pt x="11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6"/>
                    <a:pt x="8" y="44"/>
                    <a:pt x="7" y="43"/>
                  </a:cubicBezTo>
                  <a:cubicBezTo>
                    <a:pt x="4" y="38"/>
                    <a:pt x="1" y="3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16"/>
                    <a:pt x="7" y="9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11"/>
                    <a:pt x="8" y="18"/>
                    <a:pt x="5" y="25"/>
                  </a:cubicBezTo>
                  <a:cubicBezTo>
                    <a:pt x="6" y="30"/>
                    <a:pt x="9" y="36"/>
                    <a:pt x="11" y="41"/>
                  </a:cubicBezTo>
                  <a:cubicBezTo>
                    <a:pt x="12" y="42"/>
                    <a:pt x="12" y="43"/>
                    <a:pt x="13" y="44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19" y="47"/>
                    <a:pt x="20" y="47"/>
                    <a:pt x="21" y="47"/>
                  </a:cubicBezTo>
                  <a:lnTo>
                    <a:pt x="1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686176" y="3975100"/>
              <a:ext cx="88900" cy="115888"/>
            </a:xfrm>
            <a:custGeom>
              <a:avLst/>
              <a:gdLst>
                <a:gd name="T0" fmla="*/ 14 w 16"/>
                <a:gd name="T1" fmla="*/ 21 h 21"/>
                <a:gd name="T2" fmla="*/ 11 w 16"/>
                <a:gd name="T3" fmla="*/ 20 h 21"/>
                <a:gd name="T4" fmla="*/ 2 w 16"/>
                <a:gd name="T5" fmla="*/ 17 h 21"/>
                <a:gd name="T6" fmla="*/ 0 w 16"/>
                <a:gd name="T7" fmla="*/ 16 h 21"/>
                <a:gd name="T8" fmla="*/ 1 w 16"/>
                <a:gd name="T9" fmla="*/ 14 h 21"/>
                <a:gd name="T10" fmla="*/ 2 w 16"/>
                <a:gd name="T11" fmla="*/ 10 h 21"/>
                <a:gd name="T12" fmla="*/ 5 w 16"/>
                <a:gd name="T13" fmla="*/ 0 h 21"/>
                <a:gd name="T14" fmla="*/ 10 w 16"/>
                <a:gd name="T15" fmla="*/ 1 h 21"/>
                <a:gd name="T16" fmla="*/ 7 w 16"/>
                <a:gd name="T17" fmla="*/ 11 h 21"/>
                <a:gd name="T18" fmla="*/ 6 w 16"/>
                <a:gd name="T19" fmla="*/ 13 h 21"/>
                <a:gd name="T20" fmla="*/ 13 w 16"/>
                <a:gd name="T21" fmla="*/ 15 h 21"/>
                <a:gd name="T22" fmla="*/ 16 w 16"/>
                <a:gd name="T23" fmla="*/ 16 h 21"/>
                <a:gd name="T24" fmla="*/ 14 w 1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21"/>
                  </a:moveTo>
                  <a:cubicBezTo>
                    <a:pt x="13" y="21"/>
                    <a:pt x="12" y="20"/>
                    <a:pt x="11" y="20"/>
                  </a:cubicBezTo>
                  <a:cubicBezTo>
                    <a:pt x="9" y="19"/>
                    <a:pt x="7" y="19"/>
                    <a:pt x="2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2" y="11"/>
                    <a:pt x="2" y="10"/>
                  </a:cubicBezTo>
                  <a:cubicBezTo>
                    <a:pt x="3" y="7"/>
                    <a:pt x="4" y="4"/>
                    <a:pt x="5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8" y="8"/>
                    <a:pt x="7" y="11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9" y="14"/>
                    <a:pt x="11" y="15"/>
                    <a:pt x="13" y="15"/>
                  </a:cubicBezTo>
                  <a:cubicBezTo>
                    <a:pt x="14" y="16"/>
                    <a:pt x="15" y="16"/>
                    <a:pt x="16" y="16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7"/>
            <p:cNvSpPr/>
            <p:nvPr/>
          </p:nvSpPr>
          <p:spPr bwMode="auto">
            <a:xfrm>
              <a:off x="3625851" y="4135438"/>
              <a:ext cx="100013" cy="49213"/>
            </a:xfrm>
            <a:custGeom>
              <a:avLst/>
              <a:gdLst>
                <a:gd name="T0" fmla="*/ 18 w 18"/>
                <a:gd name="T1" fmla="*/ 9 h 9"/>
                <a:gd name="T2" fmla="*/ 0 w 18"/>
                <a:gd name="T3" fmla="*/ 5 h 9"/>
                <a:gd name="T4" fmla="*/ 2 w 18"/>
                <a:gd name="T5" fmla="*/ 0 h 9"/>
                <a:gd name="T6" fmla="*/ 18 w 18"/>
                <a:gd name="T7" fmla="*/ 4 h 9"/>
                <a:gd name="T8" fmla="*/ 18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6" y="8"/>
                    <a:pt x="3" y="7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16" y="4"/>
                    <a:pt x="18" y="4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8"/>
            <p:cNvSpPr/>
            <p:nvPr/>
          </p:nvSpPr>
          <p:spPr bwMode="auto">
            <a:xfrm>
              <a:off x="4076701" y="3606800"/>
              <a:ext cx="296863" cy="423863"/>
            </a:xfrm>
            <a:custGeom>
              <a:avLst/>
              <a:gdLst>
                <a:gd name="T0" fmla="*/ 42 w 54"/>
                <a:gd name="T1" fmla="*/ 77 h 77"/>
                <a:gd name="T2" fmla="*/ 29 w 54"/>
                <a:gd name="T3" fmla="*/ 68 h 77"/>
                <a:gd name="T4" fmla="*/ 32 w 54"/>
                <a:gd name="T5" fmla="*/ 65 h 77"/>
                <a:gd name="T6" fmla="*/ 43 w 54"/>
                <a:gd name="T7" fmla="*/ 72 h 77"/>
                <a:gd name="T8" fmla="*/ 32 w 54"/>
                <a:gd name="T9" fmla="*/ 35 h 77"/>
                <a:gd name="T10" fmla="*/ 6 w 54"/>
                <a:gd name="T11" fmla="*/ 8 h 77"/>
                <a:gd name="T12" fmla="*/ 5 w 54"/>
                <a:gd name="T13" fmla="*/ 13 h 77"/>
                <a:gd name="T14" fmla="*/ 0 w 54"/>
                <a:gd name="T15" fmla="*/ 13 h 77"/>
                <a:gd name="T16" fmla="*/ 5 w 54"/>
                <a:gd name="T17" fmla="*/ 3 h 77"/>
                <a:gd name="T18" fmla="*/ 37 w 54"/>
                <a:gd name="T19" fmla="*/ 33 h 77"/>
                <a:gd name="T20" fmla="*/ 45 w 54"/>
                <a:gd name="T21" fmla="*/ 76 h 77"/>
                <a:gd name="T22" fmla="*/ 42 w 5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77">
                  <a:moveTo>
                    <a:pt x="42" y="77"/>
                  </a:moveTo>
                  <a:cubicBezTo>
                    <a:pt x="39" y="77"/>
                    <a:pt x="34" y="74"/>
                    <a:pt x="29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8" y="71"/>
                    <a:pt x="42" y="73"/>
                    <a:pt x="43" y="72"/>
                  </a:cubicBezTo>
                  <a:cubicBezTo>
                    <a:pt x="46" y="70"/>
                    <a:pt x="44" y="57"/>
                    <a:pt x="32" y="35"/>
                  </a:cubicBezTo>
                  <a:cubicBezTo>
                    <a:pt x="21" y="15"/>
                    <a:pt x="10" y="7"/>
                    <a:pt x="6" y="8"/>
                  </a:cubicBezTo>
                  <a:cubicBezTo>
                    <a:pt x="6" y="8"/>
                    <a:pt x="5" y="9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4"/>
                    <a:pt x="5" y="3"/>
                  </a:cubicBezTo>
                  <a:cubicBezTo>
                    <a:pt x="14" y="0"/>
                    <a:pt x="27" y="16"/>
                    <a:pt x="37" y="33"/>
                  </a:cubicBezTo>
                  <a:cubicBezTo>
                    <a:pt x="46" y="50"/>
                    <a:pt x="54" y="71"/>
                    <a:pt x="45" y="76"/>
                  </a:cubicBezTo>
                  <a:cubicBezTo>
                    <a:pt x="45" y="77"/>
                    <a:pt x="44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4154488" y="3535363"/>
              <a:ext cx="312738" cy="495300"/>
            </a:xfrm>
            <a:custGeom>
              <a:avLst/>
              <a:gdLst>
                <a:gd name="T0" fmla="*/ 50 w 57"/>
                <a:gd name="T1" fmla="*/ 90 h 90"/>
                <a:gd name="T2" fmla="*/ 37 w 57"/>
                <a:gd name="T3" fmla="*/ 81 h 90"/>
                <a:gd name="T4" fmla="*/ 41 w 57"/>
                <a:gd name="T5" fmla="*/ 78 h 90"/>
                <a:gd name="T6" fmla="*/ 50 w 57"/>
                <a:gd name="T7" fmla="*/ 85 h 90"/>
                <a:gd name="T8" fmla="*/ 49 w 57"/>
                <a:gd name="T9" fmla="*/ 71 h 90"/>
                <a:gd name="T10" fmla="*/ 36 w 57"/>
                <a:gd name="T11" fmla="*/ 41 h 90"/>
                <a:gd name="T12" fmla="*/ 17 w 57"/>
                <a:gd name="T13" fmla="*/ 14 h 90"/>
                <a:gd name="T14" fmla="*/ 6 w 57"/>
                <a:gd name="T15" fmla="*/ 6 h 90"/>
                <a:gd name="T16" fmla="*/ 5 w 57"/>
                <a:gd name="T17" fmla="*/ 11 h 90"/>
                <a:gd name="T18" fmla="*/ 0 w 57"/>
                <a:gd name="T19" fmla="*/ 12 h 90"/>
                <a:gd name="T20" fmla="*/ 3 w 57"/>
                <a:gd name="T21" fmla="*/ 2 h 90"/>
                <a:gd name="T22" fmla="*/ 20 w 57"/>
                <a:gd name="T23" fmla="*/ 10 h 90"/>
                <a:gd name="T24" fmla="*/ 40 w 57"/>
                <a:gd name="T25" fmla="*/ 39 h 90"/>
                <a:gd name="T26" fmla="*/ 54 w 57"/>
                <a:gd name="T27" fmla="*/ 70 h 90"/>
                <a:gd name="T28" fmla="*/ 53 w 57"/>
                <a:gd name="T29" fmla="*/ 89 h 90"/>
                <a:gd name="T30" fmla="*/ 50 w 57"/>
                <a:gd name="T3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90">
                  <a:moveTo>
                    <a:pt x="50" y="90"/>
                  </a:moveTo>
                  <a:cubicBezTo>
                    <a:pt x="47" y="90"/>
                    <a:pt x="42" y="87"/>
                    <a:pt x="37" y="8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7" y="85"/>
                    <a:pt x="50" y="85"/>
                    <a:pt x="50" y="85"/>
                  </a:cubicBezTo>
                  <a:cubicBezTo>
                    <a:pt x="51" y="84"/>
                    <a:pt x="52" y="81"/>
                    <a:pt x="49" y="71"/>
                  </a:cubicBezTo>
                  <a:cubicBezTo>
                    <a:pt x="47" y="63"/>
                    <a:pt x="42" y="52"/>
                    <a:pt x="36" y="41"/>
                  </a:cubicBezTo>
                  <a:cubicBezTo>
                    <a:pt x="29" y="30"/>
                    <a:pt x="23" y="20"/>
                    <a:pt x="17" y="14"/>
                  </a:cubicBezTo>
                  <a:cubicBezTo>
                    <a:pt x="10" y="6"/>
                    <a:pt x="6" y="6"/>
                    <a:pt x="6" y="6"/>
                  </a:cubicBezTo>
                  <a:cubicBezTo>
                    <a:pt x="6" y="6"/>
                    <a:pt x="5" y="7"/>
                    <a:pt x="5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7" y="0"/>
                    <a:pt x="13" y="2"/>
                    <a:pt x="20" y="10"/>
                  </a:cubicBezTo>
                  <a:cubicBezTo>
                    <a:pt x="27" y="17"/>
                    <a:pt x="34" y="27"/>
                    <a:pt x="40" y="39"/>
                  </a:cubicBezTo>
                  <a:cubicBezTo>
                    <a:pt x="46" y="50"/>
                    <a:pt x="51" y="61"/>
                    <a:pt x="54" y="70"/>
                  </a:cubicBezTo>
                  <a:cubicBezTo>
                    <a:pt x="57" y="81"/>
                    <a:pt x="57" y="87"/>
                    <a:pt x="53" y="89"/>
                  </a:cubicBezTo>
                  <a:cubicBezTo>
                    <a:pt x="52" y="89"/>
                    <a:pt x="51" y="90"/>
                    <a:pt x="5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4098926" y="3562350"/>
              <a:ext cx="127000" cy="88900"/>
            </a:xfrm>
            <a:custGeom>
              <a:avLst/>
              <a:gdLst>
                <a:gd name="T0" fmla="*/ 11 w 80"/>
                <a:gd name="T1" fmla="*/ 56 h 56"/>
                <a:gd name="T2" fmla="*/ 0 w 80"/>
                <a:gd name="T3" fmla="*/ 38 h 56"/>
                <a:gd name="T4" fmla="*/ 73 w 80"/>
                <a:gd name="T5" fmla="*/ 0 h 56"/>
                <a:gd name="T6" fmla="*/ 80 w 80"/>
                <a:gd name="T7" fmla="*/ 14 h 56"/>
                <a:gd name="T8" fmla="*/ 11 w 8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6">
                  <a:moveTo>
                    <a:pt x="11" y="56"/>
                  </a:moveTo>
                  <a:lnTo>
                    <a:pt x="0" y="38"/>
                  </a:lnTo>
                  <a:lnTo>
                    <a:pt x="73" y="0"/>
                  </a:lnTo>
                  <a:lnTo>
                    <a:pt x="80" y="14"/>
                  </a:lnTo>
                  <a:lnTo>
                    <a:pt x="1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4313238" y="3930650"/>
              <a:ext cx="131763" cy="93663"/>
            </a:xfrm>
            <a:custGeom>
              <a:avLst/>
              <a:gdLst>
                <a:gd name="T0" fmla="*/ 7 w 83"/>
                <a:gd name="T1" fmla="*/ 59 h 59"/>
                <a:gd name="T2" fmla="*/ 0 w 83"/>
                <a:gd name="T3" fmla="*/ 46 h 59"/>
                <a:gd name="T4" fmla="*/ 77 w 83"/>
                <a:gd name="T5" fmla="*/ 0 h 59"/>
                <a:gd name="T6" fmla="*/ 83 w 83"/>
                <a:gd name="T7" fmla="*/ 14 h 59"/>
                <a:gd name="T8" fmla="*/ 7 w 8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7" y="59"/>
                  </a:moveTo>
                  <a:lnTo>
                    <a:pt x="0" y="4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4181476" y="3424238"/>
              <a:ext cx="225425" cy="138113"/>
            </a:xfrm>
            <a:custGeom>
              <a:avLst/>
              <a:gdLst>
                <a:gd name="T0" fmla="*/ 7 w 142"/>
                <a:gd name="T1" fmla="*/ 87 h 87"/>
                <a:gd name="T2" fmla="*/ 0 w 142"/>
                <a:gd name="T3" fmla="*/ 73 h 87"/>
                <a:gd name="T4" fmla="*/ 135 w 142"/>
                <a:gd name="T5" fmla="*/ 0 h 87"/>
                <a:gd name="T6" fmla="*/ 142 w 142"/>
                <a:gd name="T7" fmla="*/ 14 h 87"/>
                <a:gd name="T8" fmla="*/ 7 w 1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7">
                  <a:moveTo>
                    <a:pt x="7" y="87"/>
                  </a:moveTo>
                  <a:lnTo>
                    <a:pt x="0" y="73"/>
                  </a:lnTo>
                  <a:lnTo>
                    <a:pt x="135" y="0"/>
                  </a:lnTo>
                  <a:lnTo>
                    <a:pt x="142" y="14"/>
                  </a:lnTo>
                  <a:lnTo>
                    <a:pt x="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4429126" y="3887788"/>
              <a:ext cx="225425" cy="142875"/>
            </a:xfrm>
            <a:custGeom>
              <a:avLst/>
              <a:gdLst>
                <a:gd name="T0" fmla="*/ 7 w 142"/>
                <a:gd name="T1" fmla="*/ 90 h 90"/>
                <a:gd name="T2" fmla="*/ 0 w 142"/>
                <a:gd name="T3" fmla="*/ 73 h 90"/>
                <a:gd name="T4" fmla="*/ 135 w 142"/>
                <a:gd name="T5" fmla="*/ 0 h 90"/>
                <a:gd name="T6" fmla="*/ 142 w 142"/>
                <a:gd name="T7" fmla="*/ 14 h 90"/>
                <a:gd name="T8" fmla="*/ 7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7" y="90"/>
                  </a:moveTo>
                  <a:lnTo>
                    <a:pt x="0" y="73"/>
                  </a:lnTo>
                  <a:lnTo>
                    <a:pt x="135" y="0"/>
                  </a:lnTo>
                  <a:lnTo>
                    <a:pt x="142" y="14"/>
                  </a:lnTo>
                  <a:lnTo>
                    <a:pt x="7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4"/>
            <p:cNvSpPr>
              <a:spLocks noEditPoints="1"/>
            </p:cNvSpPr>
            <p:nvPr/>
          </p:nvSpPr>
          <p:spPr bwMode="auto">
            <a:xfrm>
              <a:off x="4335463" y="3859213"/>
              <a:ext cx="66675" cy="77788"/>
            </a:xfrm>
            <a:custGeom>
              <a:avLst/>
              <a:gdLst>
                <a:gd name="T0" fmla="*/ 7 w 12"/>
                <a:gd name="T1" fmla="*/ 14 h 14"/>
                <a:gd name="T2" fmla="*/ 1 w 12"/>
                <a:gd name="T3" fmla="*/ 8 h 14"/>
                <a:gd name="T4" fmla="*/ 1 w 12"/>
                <a:gd name="T5" fmla="*/ 3 h 14"/>
                <a:gd name="T6" fmla="*/ 5 w 12"/>
                <a:gd name="T7" fmla="*/ 0 h 14"/>
                <a:gd name="T8" fmla="*/ 6 w 12"/>
                <a:gd name="T9" fmla="*/ 0 h 14"/>
                <a:gd name="T10" fmla="*/ 11 w 12"/>
                <a:gd name="T11" fmla="*/ 6 h 14"/>
                <a:gd name="T12" fmla="*/ 7 w 12"/>
                <a:gd name="T13" fmla="*/ 14 h 14"/>
                <a:gd name="T14" fmla="*/ 6 w 12"/>
                <a:gd name="T15" fmla="*/ 5 h 14"/>
                <a:gd name="T16" fmla="*/ 6 w 12"/>
                <a:gd name="T17" fmla="*/ 7 h 14"/>
                <a:gd name="T18" fmla="*/ 6 w 12"/>
                <a:gd name="T19" fmla="*/ 9 h 14"/>
                <a:gd name="T20" fmla="*/ 7 w 12"/>
                <a:gd name="T21" fmla="*/ 7 h 14"/>
                <a:gd name="T22" fmla="*/ 6 w 12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">
                  <a:moveTo>
                    <a:pt x="7" y="14"/>
                  </a:moveTo>
                  <a:cubicBezTo>
                    <a:pt x="4" y="14"/>
                    <a:pt x="1" y="12"/>
                    <a:pt x="1" y="8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2" y="10"/>
                    <a:pt x="10" y="14"/>
                    <a:pt x="7" y="14"/>
                  </a:cubicBezTo>
                  <a:close/>
                  <a:moveTo>
                    <a:pt x="6" y="5"/>
                  </a:moveTo>
                  <a:cubicBezTo>
                    <a:pt x="6" y="6"/>
                    <a:pt x="5" y="6"/>
                    <a:pt x="6" y="7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4127501" y="4999038"/>
              <a:ext cx="388938" cy="468313"/>
            </a:xfrm>
            <a:custGeom>
              <a:avLst/>
              <a:gdLst>
                <a:gd name="T0" fmla="*/ 68 w 71"/>
                <a:gd name="T1" fmla="*/ 85 h 85"/>
                <a:gd name="T2" fmla="*/ 50 w 71"/>
                <a:gd name="T3" fmla="*/ 67 h 85"/>
                <a:gd name="T4" fmla="*/ 35 w 71"/>
                <a:gd name="T5" fmla="*/ 34 h 85"/>
                <a:gd name="T6" fmla="*/ 32 w 71"/>
                <a:gd name="T7" fmla="*/ 26 h 85"/>
                <a:gd name="T8" fmla="*/ 21 w 71"/>
                <a:gd name="T9" fmla="*/ 10 h 85"/>
                <a:gd name="T10" fmla="*/ 4 w 71"/>
                <a:gd name="T11" fmla="*/ 5 h 85"/>
                <a:gd name="T12" fmla="*/ 0 w 71"/>
                <a:gd name="T13" fmla="*/ 5 h 85"/>
                <a:gd name="T14" fmla="*/ 1 w 71"/>
                <a:gd name="T15" fmla="*/ 0 h 85"/>
                <a:gd name="T16" fmla="*/ 4 w 71"/>
                <a:gd name="T17" fmla="*/ 0 h 85"/>
                <a:gd name="T18" fmla="*/ 24 w 71"/>
                <a:gd name="T19" fmla="*/ 6 h 85"/>
                <a:gd name="T20" fmla="*/ 37 w 71"/>
                <a:gd name="T21" fmla="*/ 24 h 85"/>
                <a:gd name="T22" fmla="*/ 40 w 71"/>
                <a:gd name="T23" fmla="*/ 32 h 85"/>
                <a:gd name="T24" fmla="*/ 54 w 71"/>
                <a:gd name="T25" fmla="*/ 65 h 85"/>
                <a:gd name="T26" fmla="*/ 71 w 71"/>
                <a:gd name="T27" fmla="*/ 81 h 85"/>
                <a:gd name="T28" fmla="*/ 68 w 71"/>
                <a:gd name="T2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5">
                  <a:moveTo>
                    <a:pt x="68" y="85"/>
                  </a:moveTo>
                  <a:cubicBezTo>
                    <a:pt x="60" y="80"/>
                    <a:pt x="54" y="75"/>
                    <a:pt x="50" y="67"/>
                  </a:cubicBezTo>
                  <a:cubicBezTo>
                    <a:pt x="46" y="58"/>
                    <a:pt x="40" y="45"/>
                    <a:pt x="35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0"/>
                    <a:pt x="26" y="14"/>
                    <a:pt x="21" y="10"/>
                  </a:cubicBezTo>
                  <a:cubicBezTo>
                    <a:pt x="17" y="7"/>
                    <a:pt x="9" y="6"/>
                    <a:pt x="4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1"/>
                    <a:pt x="19" y="2"/>
                    <a:pt x="24" y="6"/>
                  </a:cubicBezTo>
                  <a:cubicBezTo>
                    <a:pt x="30" y="10"/>
                    <a:pt x="34" y="18"/>
                    <a:pt x="37" y="2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43"/>
                    <a:pt x="50" y="56"/>
                    <a:pt x="54" y="65"/>
                  </a:cubicBezTo>
                  <a:cubicBezTo>
                    <a:pt x="57" y="72"/>
                    <a:pt x="63" y="76"/>
                    <a:pt x="71" y="81"/>
                  </a:cubicBezTo>
                  <a:lnTo>
                    <a:pt x="6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3527426" y="4833938"/>
              <a:ext cx="841375" cy="925513"/>
            </a:xfrm>
            <a:custGeom>
              <a:avLst/>
              <a:gdLst>
                <a:gd name="T0" fmla="*/ 150 w 153"/>
                <a:gd name="T1" fmla="*/ 168 h 168"/>
                <a:gd name="T2" fmla="*/ 123 w 153"/>
                <a:gd name="T3" fmla="*/ 155 h 168"/>
                <a:gd name="T4" fmla="*/ 112 w 153"/>
                <a:gd name="T5" fmla="*/ 152 h 168"/>
                <a:gd name="T6" fmla="*/ 82 w 153"/>
                <a:gd name="T7" fmla="*/ 143 h 168"/>
                <a:gd name="T8" fmla="*/ 3 w 153"/>
                <a:gd name="T9" fmla="*/ 102 h 168"/>
                <a:gd name="T10" fmla="*/ 3 w 153"/>
                <a:gd name="T11" fmla="*/ 102 h 168"/>
                <a:gd name="T12" fmla="*/ 3 w 153"/>
                <a:gd name="T13" fmla="*/ 101 h 168"/>
                <a:gd name="T14" fmla="*/ 8 w 153"/>
                <a:gd name="T15" fmla="*/ 87 h 168"/>
                <a:gd name="T16" fmla="*/ 30 w 153"/>
                <a:gd name="T17" fmla="*/ 85 h 168"/>
                <a:gd name="T18" fmla="*/ 46 w 153"/>
                <a:gd name="T19" fmla="*/ 89 h 168"/>
                <a:gd name="T20" fmla="*/ 71 w 153"/>
                <a:gd name="T21" fmla="*/ 97 h 168"/>
                <a:gd name="T22" fmla="*/ 84 w 153"/>
                <a:gd name="T23" fmla="*/ 61 h 168"/>
                <a:gd name="T24" fmla="*/ 61 w 153"/>
                <a:gd name="T25" fmla="*/ 33 h 168"/>
                <a:gd name="T26" fmla="*/ 43 w 153"/>
                <a:gd name="T27" fmla="*/ 37 h 168"/>
                <a:gd name="T28" fmla="*/ 21 w 153"/>
                <a:gd name="T29" fmla="*/ 41 h 168"/>
                <a:gd name="T30" fmla="*/ 4 w 153"/>
                <a:gd name="T31" fmla="*/ 33 h 168"/>
                <a:gd name="T32" fmla="*/ 1 w 153"/>
                <a:gd name="T33" fmla="*/ 23 h 168"/>
                <a:gd name="T34" fmla="*/ 4 w 153"/>
                <a:gd name="T35" fmla="*/ 20 h 168"/>
                <a:gd name="T36" fmla="*/ 64 w 153"/>
                <a:gd name="T37" fmla="*/ 3 h 168"/>
                <a:gd name="T38" fmla="*/ 120 w 153"/>
                <a:gd name="T39" fmla="*/ 37 h 168"/>
                <a:gd name="T40" fmla="*/ 117 w 153"/>
                <a:gd name="T41" fmla="*/ 41 h 168"/>
                <a:gd name="T42" fmla="*/ 62 w 153"/>
                <a:gd name="T43" fmla="*/ 7 h 168"/>
                <a:gd name="T44" fmla="*/ 6 w 153"/>
                <a:gd name="T45" fmla="*/ 24 h 168"/>
                <a:gd name="T46" fmla="*/ 8 w 153"/>
                <a:gd name="T47" fmla="*/ 29 h 168"/>
                <a:gd name="T48" fmla="*/ 21 w 153"/>
                <a:gd name="T49" fmla="*/ 36 h 168"/>
                <a:gd name="T50" fmla="*/ 42 w 153"/>
                <a:gd name="T51" fmla="*/ 32 h 168"/>
                <a:gd name="T52" fmla="*/ 63 w 153"/>
                <a:gd name="T53" fmla="*/ 28 h 168"/>
                <a:gd name="T54" fmla="*/ 88 w 153"/>
                <a:gd name="T55" fmla="*/ 58 h 168"/>
                <a:gd name="T56" fmla="*/ 72 w 153"/>
                <a:gd name="T57" fmla="*/ 102 h 168"/>
                <a:gd name="T58" fmla="*/ 71 w 153"/>
                <a:gd name="T59" fmla="*/ 102 h 168"/>
                <a:gd name="T60" fmla="*/ 70 w 153"/>
                <a:gd name="T61" fmla="*/ 102 h 168"/>
                <a:gd name="T62" fmla="*/ 45 w 153"/>
                <a:gd name="T63" fmla="*/ 94 h 168"/>
                <a:gd name="T64" fmla="*/ 29 w 153"/>
                <a:gd name="T65" fmla="*/ 89 h 168"/>
                <a:gd name="T66" fmla="*/ 11 w 153"/>
                <a:gd name="T67" fmla="*/ 91 h 168"/>
                <a:gd name="T68" fmla="*/ 7 w 153"/>
                <a:gd name="T69" fmla="*/ 100 h 168"/>
                <a:gd name="T70" fmla="*/ 84 w 153"/>
                <a:gd name="T71" fmla="*/ 138 h 168"/>
                <a:gd name="T72" fmla="*/ 114 w 153"/>
                <a:gd name="T73" fmla="*/ 147 h 168"/>
                <a:gd name="T74" fmla="*/ 124 w 153"/>
                <a:gd name="T75" fmla="*/ 150 h 168"/>
                <a:gd name="T76" fmla="*/ 153 w 153"/>
                <a:gd name="T77" fmla="*/ 164 h 168"/>
                <a:gd name="T78" fmla="*/ 150 w 153"/>
                <a:gd name="T7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68">
                  <a:moveTo>
                    <a:pt x="150" y="168"/>
                  </a:moveTo>
                  <a:cubicBezTo>
                    <a:pt x="149" y="167"/>
                    <a:pt x="131" y="157"/>
                    <a:pt x="123" y="155"/>
                  </a:cubicBezTo>
                  <a:cubicBezTo>
                    <a:pt x="120" y="154"/>
                    <a:pt x="117" y="153"/>
                    <a:pt x="112" y="152"/>
                  </a:cubicBezTo>
                  <a:cubicBezTo>
                    <a:pt x="101" y="149"/>
                    <a:pt x="88" y="145"/>
                    <a:pt x="82" y="143"/>
                  </a:cubicBezTo>
                  <a:cubicBezTo>
                    <a:pt x="72" y="139"/>
                    <a:pt x="8" y="108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2" y="93"/>
                    <a:pt x="5" y="89"/>
                    <a:pt x="8" y="87"/>
                  </a:cubicBezTo>
                  <a:cubicBezTo>
                    <a:pt x="14" y="82"/>
                    <a:pt x="23" y="82"/>
                    <a:pt x="30" y="85"/>
                  </a:cubicBezTo>
                  <a:cubicBezTo>
                    <a:pt x="33" y="86"/>
                    <a:pt x="39" y="87"/>
                    <a:pt x="46" y="89"/>
                  </a:cubicBezTo>
                  <a:cubicBezTo>
                    <a:pt x="58" y="93"/>
                    <a:pt x="67" y="96"/>
                    <a:pt x="71" y="97"/>
                  </a:cubicBezTo>
                  <a:cubicBezTo>
                    <a:pt x="92" y="82"/>
                    <a:pt x="87" y="67"/>
                    <a:pt x="84" y="61"/>
                  </a:cubicBezTo>
                  <a:cubicBezTo>
                    <a:pt x="83" y="58"/>
                    <a:pt x="65" y="37"/>
                    <a:pt x="61" y="33"/>
                  </a:cubicBezTo>
                  <a:cubicBezTo>
                    <a:pt x="59" y="33"/>
                    <a:pt x="50" y="35"/>
                    <a:pt x="43" y="37"/>
                  </a:cubicBezTo>
                  <a:cubicBezTo>
                    <a:pt x="32" y="40"/>
                    <a:pt x="24" y="41"/>
                    <a:pt x="21" y="41"/>
                  </a:cubicBezTo>
                  <a:cubicBezTo>
                    <a:pt x="15" y="42"/>
                    <a:pt x="8" y="37"/>
                    <a:pt x="4" y="33"/>
                  </a:cubicBezTo>
                  <a:cubicBezTo>
                    <a:pt x="2" y="29"/>
                    <a:pt x="0" y="26"/>
                    <a:pt x="1" y="23"/>
                  </a:cubicBezTo>
                  <a:cubicBezTo>
                    <a:pt x="2" y="21"/>
                    <a:pt x="3" y="21"/>
                    <a:pt x="4" y="20"/>
                  </a:cubicBezTo>
                  <a:cubicBezTo>
                    <a:pt x="11" y="17"/>
                    <a:pt x="58" y="0"/>
                    <a:pt x="64" y="3"/>
                  </a:cubicBezTo>
                  <a:cubicBezTo>
                    <a:pt x="85" y="12"/>
                    <a:pt x="112" y="32"/>
                    <a:pt x="120" y="37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09" y="36"/>
                    <a:pt x="83" y="16"/>
                    <a:pt x="62" y="7"/>
                  </a:cubicBezTo>
                  <a:cubicBezTo>
                    <a:pt x="57" y="6"/>
                    <a:pt x="13" y="21"/>
                    <a:pt x="6" y="24"/>
                  </a:cubicBezTo>
                  <a:cubicBezTo>
                    <a:pt x="6" y="26"/>
                    <a:pt x="7" y="28"/>
                    <a:pt x="8" y="29"/>
                  </a:cubicBezTo>
                  <a:cubicBezTo>
                    <a:pt x="12" y="34"/>
                    <a:pt x="17" y="37"/>
                    <a:pt x="21" y="36"/>
                  </a:cubicBezTo>
                  <a:cubicBezTo>
                    <a:pt x="23" y="36"/>
                    <a:pt x="34" y="34"/>
                    <a:pt x="42" y="32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6" y="30"/>
                    <a:pt x="88" y="57"/>
                    <a:pt x="88" y="58"/>
                  </a:cubicBezTo>
                  <a:cubicBezTo>
                    <a:pt x="91" y="64"/>
                    <a:pt x="99" y="84"/>
                    <a:pt x="72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8" y="101"/>
                    <a:pt x="55" y="97"/>
                    <a:pt x="45" y="94"/>
                  </a:cubicBezTo>
                  <a:cubicBezTo>
                    <a:pt x="38" y="92"/>
                    <a:pt x="32" y="90"/>
                    <a:pt x="29" y="89"/>
                  </a:cubicBezTo>
                  <a:cubicBezTo>
                    <a:pt x="23" y="88"/>
                    <a:pt x="15" y="87"/>
                    <a:pt x="11" y="91"/>
                  </a:cubicBezTo>
                  <a:cubicBezTo>
                    <a:pt x="9" y="93"/>
                    <a:pt x="7" y="96"/>
                    <a:pt x="7" y="100"/>
                  </a:cubicBezTo>
                  <a:cubicBezTo>
                    <a:pt x="14" y="105"/>
                    <a:pt x="71" y="133"/>
                    <a:pt x="84" y="138"/>
                  </a:cubicBezTo>
                  <a:cubicBezTo>
                    <a:pt x="89" y="140"/>
                    <a:pt x="103" y="144"/>
                    <a:pt x="114" y="147"/>
                  </a:cubicBezTo>
                  <a:cubicBezTo>
                    <a:pt x="118" y="148"/>
                    <a:pt x="122" y="149"/>
                    <a:pt x="124" y="150"/>
                  </a:cubicBezTo>
                  <a:cubicBezTo>
                    <a:pt x="133" y="153"/>
                    <a:pt x="152" y="163"/>
                    <a:pt x="153" y="164"/>
                  </a:cubicBezTo>
                  <a:lnTo>
                    <a:pt x="15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3681413" y="5043488"/>
              <a:ext cx="241300" cy="274638"/>
            </a:xfrm>
            <a:custGeom>
              <a:avLst/>
              <a:gdLst>
                <a:gd name="T0" fmla="*/ 1 w 44"/>
                <a:gd name="T1" fmla="*/ 50 h 50"/>
                <a:gd name="T2" fmla="*/ 0 w 44"/>
                <a:gd name="T3" fmla="*/ 36 h 50"/>
                <a:gd name="T4" fmla="*/ 9 w 44"/>
                <a:gd name="T5" fmla="*/ 21 h 50"/>
                <a:gd name="T6" fmla="*/ 17 w 44"/>
                <a:gd name="T7" fmla="*/ 7 h 50"/>
                <a:gd name="T8" fmla="*/ 41 w 44"/>
                <a:gd name="T9" fmla="*/ 0 h 50"/>
                <a:gd name="T10" fmla="*/ 43 w 44"/>
                <a:gd name="T11" fmla="*/ 0 h 50"/>
                <a:gd name="T12" fmla="*/ 44 w 44"/>
                <a:gd name="T13" fmla="*/ 5 h 50"/>
                <a:gd name="T14" fmla="*/ 41 w 44"/>
                <a:gd name="T15" fmla="*/ 5 h 50"/>
                <a:gd name="T16" fmla="*/ 21 w 44"/>
                <a:gd name="T17" fmla="*/ 9 h 50"/>
                <a:gd name="T18" fmla="*/ 13 w 44"/>
                <a:gd name="T19" fmla="*/ 23 h 50"/>
                <a:gd name="T20" fmla="*/ 5 w 44"/>
                <a:gd name="T21" fmla="*/ 37 h 50"/>
                <a:gd name="T22" fmla="*/ 6 w 44"/>
                <a:gd name="T23" fmla="*/ 48 h 50"/>
                <a:gd name="T24" fmla="*/ 1 w 44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0">
                  <a:moveTo>
                    <a:pt x="1" y="50"/>
                  </a:moveTo>
                  <a:cubicBezTo>
                    <a:pt x="0" y="48"/>
                    <a:pt x="0" y="38"/>
                    <a:pt x="0" y="36"/>
                  </a:cubicBezTo>
                  <a:cubicBezTo>
                    <a:pt x="0" y="35"/>
                    <a:pt x="2" y="32"/>
                    <a:pt x="9" y="21"/>
                  </a:cubicBezTo>
                  <a:cubicBezTo>
                    <a:pt x="12" y="15"/>
                    <a:pt x="15" y="9"/>
                    <a:pt x="17" y="7"/>
                  </a:cubicBezTo>
                  <a:cubicBezTo>
                    <a:pt x="18" y="4"/>
                    <a:pt x="26" y="2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6"/>
                    <a:pt x="23" y="7"/>
                    <a:pt x="21" y="9"/>
                  </a:cubicBezTo>
                  <a:cubicBezTo>
                    <a:pt x="20" y="12"/>
                    <a:pt x="16" y="17"/>
                    <a:pt x="13" y="23"/>
                  </a:cubicBezTo>
                  <a:cubicBezTo>
                    <a:pt x="10" y="29"/>
                    <a:pt x="5" y="36"/>
                    <a:pt x="5" y="37"/>
                  </a:cubicBezTo>
                  <a:cubicBezTo>
                    <a:pt x="5" y="39"/>
                    <a:pt x="5" y="47"/>
                    <a:pt x="6" y="48"/>
                  </a:cubicBezTo>
                  <a:lnTo>
                    <a:pt x="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3779838" y="5170488"/>
              <a:ext cx="231775" cy="180975"/>
            </a:xfrm>
            <a:custGeom>
              <a:avLst/>
              <a:gdLst>
                <a:gd name="T0" fmla="*/ 1 w 42"/>
                <a:gd name="T1" fmla="*/ 33 h 33"/>
                <a:gd name="T2" fmla="*/ 1 w 42"/>
                <a:gd name="T3" fmla="*/ 30 h 33"/>
                <a:gd name="T4" fmla="*/ 0 w 42"/>
                <a:gd name="T5" fmla="*/ 23 h 33"/>
                <a:gd name="T6" fmla="*/ 0 w 42"/>
                <a:gd name="T7" fmla="*/ 22 h 33"/>
                <a:gd name="T8" fmla="*/ 0 w 42"/>
                <a:gd name="T9" fmla="*/ 22 h 33"/>
                <a:gd name="T10" fmla="*/ 2 w 42"/>
                <a:gd name="T11" fmla="*/ 19 h 33"/>
                <a:gd name="T12" fmla="*/ 14 w 42"/>
                <a:gd name="T13" fmla="*/ 3 h 33"/>
                <a:gd name="T14" fmla="*/ 15 w 42"/>
                <a:gd name="T15" fmla="*/ 3 h 33"/>
                <a:gd name="T16" fmla="*/ 15 w 42"/>
                <a:gd name="T17" fmla="*/ 2 h 33"/>
                <a:gd name="T18" fmla="*/ 40 w 42"/>
                <a:gd name="T19" fmla="*/ 0 h 33"/>
                <a:gd name="T20" fmla="*/ 41 w 42"/>
                <a:gd name="T21" fmla="*/ 0 h 33"/>
                <a:gd name="T22" fmla="*/ 42 w 42"/>
                <a:gd name="T23" fmla="*/ 5 h 33"/>
                <a:gd name="T24" fmla="*/ 40 w 42"/>
                <a:gd name="T25" fmla="*/ 5 h 33"/>
                <a:gd name="T26" fmla="*/ 17 w 42"/>
                <a:gd name="T27" fmla="*/ 7 h 33"/>
                <a:gd name="T28" fmla="*/ 7 w 42"/>
                <a:gd name="T29" fmla="*/ 21 h 33"/>
                <a:gd name="T30" fmla="*/ 5 w 42"/>
                <a:gd name="T31" fmla="*/ 24 h 33"/>
                <a:gd name="T32" fmla="*/ 6 w 42"/>
                <a:gd name="T33" fmla="*/ 29 h 33"/>
                <a:gd name="T34" fmla="*/ 6 w 42"/>
                <a:gd name="T35" fmla="*/ 32 h 33"/>
                <a:gd name="T36" fmla="*/ 1 w 42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33">
                  <a:moveTo>
                    <a:pt x="1" y="33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0" y="27"/>
                    <a:pt x="0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2" y="20"/>
                    <a:pt x="2" y="19"/>
                  </a:cubicBezTo>
                  <a:cubicBezTo>
                    <a:pt x="6" y="14"/>
                    <a:pt x="10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1"/>
                    <a:pt x="31" y="1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2" y="6"/>
                    <a:pt x="25" y="6"/>
                    <a:pt x="17" y="7"/>
                  </a:cubicBezTo>
                  <a:cubicBezTo>
                    <a:pt x="13" y="11"/>
                    <a:pt x="9" y="17"/>
                    <a:pt x="7" y="21"/>
                  </a:cubicBezTo>
                  <a:cubicBezTo>
                    <a:pt x="6" y="22"/>
                    <a:pt x="5" y="23"/>
                    <a:pt x="5" y="24"/>
                  </a:cubicBezTo>
                  <a:cubicBezTo>
                    <a:pt x="5" y="25"/>
                    <a:pt x="5" y="27"/>
                    <a:pt x="6" y="29"/>
                  </a:cubicBezTo>
                  <a:cubicBezTo>
                    <a:pt x="6" y="31"/>
                    <a:pt x="6" y="32"/>
                    <a:pt x="6" y="32"/>
                  </a:cubicBezTo>
                  <a:lnTo>
                    <a:pt x="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3917951" y="5253038"/>
              <a:ext cx="93663" cy="103188"/>
            </a:xfrm>
            <a:custGeom>
              <a:avLst/>
              <a:gdLst>
                <a:gd name="T0" fmla="*/ 3 w 17"/>
                <a:gd name="T1" fmla="*/ 19 h 19"/>
                <a:gd name="T2" fmla="*/ 2 w 17"/>
                <a:gd name="T3" fmla="*/ 16 h 19"/>
                <a:gd name="T4" fmla="*/ 0 w 17"/>
                <a:gd name="T5" fmla="*/ 7 h 19"/>
                <a:gd name="T6" fmla="*/ 0 w 17"/>
                <a:gd name="T7" fmla="*/ 5 h 19"/>
                <a:gd name="T8" fmla="*/ 2 w 17"/>
                <a:gd name="T9" fmla="*/ 4 h 19"/>
                <a:gd name="T10" fmla="*/ 6 w 17"/>
                <a:gd name="T11" fmla="*/ 3 h 19"/>
                <a:gd name="T12" fmla="*/ 16 w 17"/>
                <a:gd name="T13" fmla="*/ 0 h 19"/>
                <a:gd name="T14" fmla="*/ 17 w 17"/>
                <a:gd name="T15" fmla="*/ 5 h 19"/>
                <a:gd name="T16" fmla="*/ 7 w 17"/>
                <a:gd name="T17" fmla="*/ 8 h 19"/>
                <a:gd name="T18" fmla="*/ 5 w 17"/>
                <a:gd name="T19" fmla="*/ 8 h 19"/>
                <a:gd name="T20" fmla="*/ 6 w 17"/>
                <a:gd name="T21" fmla="*/ 15 h 19"/>
                <a:gd name="T22" fmla="*/ 7 w 17"/>
                <a:gd name="T23" fmla="*/ 18 h 19"/>
                <a:gd name="T24" fmla="*/ 3 w 17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9">
                  <a:moveTo>
                    <a:pt x="3" y="19"/>
                  </a:moveTo>
                  <a:cubicBezTo>
                    <a:pt x="2" y="18"/>
                    <a:pt x="2" y="17"/>
                    <a:pt x="2" y="16"/>
                  </a:cubicBezTo>
                  <a:cubicBezTo>
                    <a:pt x="1" y="14"/>
                    <a:pt x="0" y="12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9" y="2"/>
                    <a:pt x="12" y="2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4" y="6"/>
                    <a:pt x="10" y="7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11"/>
                    <a:pt x="6" y="13"/>
                    <a:pt x="6" y="15"/>
                  </a:cubicBezTo>
                  <a:cubicBezTo>
                    <a:pt x="7" y="16"/>
                    <a:pt x="7" y="17"/>
                    <a:pt x="7" y="18"/>
                  </a:cubicBezTo>
                  <a:lnTo>
                    <a:pt x="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3797301" y="5273675"/>
              <a:ext cx="60325" cy="93663"/>
            </a:xfrm>
            <a:custGeom>
              <a:avLst/>
              <a:gdLst>
                <a:gd name="T0" fmla="*/ 6 w 11"/>
                <a:gd name="T1" fmla="*/ 17 h 17"/>
                <a:gd name="T2" fmla="*/ 0 w 11"/>
                <a:gd name="T3" fmla="*/ 0 h 17"/>
                <a:gd name="T4" fmla="*/ 5 w 11"/>
                <a:gd name="T5" fmla="*/ 0 h 17"/>
                <a:gd name="T6" fmla="*/ 11 w 11"/>
                <a:gd name="T7" fmla="*/ 15 h 17"/>
                <a:gd name="T8" fmla="*/ 6 w 1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6" y="17"/>
                  </a:moveTo>
                  <a:cubicBezTo>
                    <a:pt x="6" y="16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10" y="13"/>
                    <a:pt x="11" y="15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4252913" y="5389563"/>
              <a:ext cx="292100" cy="419100"/>
            </a:xfrm>
            <a:custGeom>
              <a:avLst/>
              <a:gdLst>
                <a:gd name="T0" fmla="*/ 8 w 53"/>
                <a:gd name="T1" fmla="*/ 76 h 76"/>
                <a:gd name="T2" fmla="*/ 5 w 53"/>
                <a:gd name="T3" fmla="*/ 75 h 76"/>
                <a:gd name="T4" fmla="*/ 3 w 53"/>
                <a:gd name="T5" fmla="*/ 57 h 76"/>
                <a:gd name="T6" fmla="*/ 7 w 53"/>
                <a:gd name="T7" fmla="*/ 58 h 76"/>
                <a:gd name="T8" fmla="*/ 7 w 53"/>
                <a:gd name="T9" fmla="*/ 71 h 76"/>
                <a:gd name="T10" fmla="*/ 33 w 53"/>
                <a:gd name="T11" fmla="*/ 43 h 76"/>
                <a:gd name="T12" fmla="*/ 43 w 53"/>
                <a:gd name="T13" fmla="*/ 6 h 76"/>
                <a:gd name="T14" fmla="*/ 38 w 53"/>
                <a:gd name="T15" fmla="*/ 8 h 76"/>
                <a:gd name="T16" fmla="*/ 35 w 53"/>
                <a:gd name="T17" fmla="*/ 4 h 76"/>
                <a:gd name="T18" fmla="*/ 46 w 53"/>
                <a:gd name="T19" fmla="*/ 2 h 76"/>
                <a:gd name="T20" fmla="*/ 37 w 53"/>
                <a:gd name="T21" fmla="*/ 45 h 76"/>
                <a:gd name="T22" fmla="*/ 8 w 53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76">
                  <a:moveTo>
                    <a:pt x="8" y="76"/>
                  </a:moveTo>
                  <a:cubicBezTo>
                    <a:pt x="7" y="76"/>
                    <a:pt x="6" y="76"/>
                    <a:pt x="5" y="75"/>
                  </a:cubicBezTo>
                  <a:cubicBezTo>
                    <a:pt x="1" y="73"/>
                    <a:pt x="0" y="67"/>
                    <a:pt x="3" y="57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5" y="66"/>
                    <a:pt x="6" y="70"/>
                    <a:pt x="7" y="71"/>
                  </a:cubicBezTo>
                  <a:cubicBezTo>
                    <a:pt x="10" y="72"/>
                    <a:pt x="21" y="64"/>
                    <a:pt x="33" y="43"/>
                  </a:cubicBezTo>
                  <a:cubicBezTo>
                    <a:pt x="44" y="23"/>
                    <a:pt x="46" y="9"/>
                    <a:pt x="43" y="6"/>
                  </a:cubicBezTo>
                  <a:cubicBezTo>
                    <a:pt x="42" y="6"/>
                    <a:pt x="41" y="6"/>
                    <a:pt x="38" y="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1" y="0"/>
                    <a:pt x="44" y="1"/>
                    <a:pt x="46" y="2"/>
                  </a:cubicBezTo>
                  <a:cubicBezTo>
                    <a:pt x="53" y="8"/>
                    <a:pt x="47" y="28"/>
                    <a:pt x="37" y="45"/>
                  </a:cubicBezTo>
                  <a:cubicBezTo>
                    <a:pt x="30" y="57"/>
                    <a:pt x="17" y="76"/>
                    <a:pt x="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4319588" y="5411788"/>
              <a:ext cx="341313" cy="495300"/>
            </a:xfrm>
            <a:custGeom>
              <a:avLst/>
              <a:gdLst>
                <a:gd name="T0" fmla="*/ 7 w 62"/>
                <a:gd name="T1" fmla="*/ 90 h 90"/>
                <a:gd name="T2" fmla="*/ 4 w 62"/>
                <a:gd name="T3" fmla="*/ 89 h 90"/>
                <a:gd name="T4" fmla="*/ 2 w 62"/>
                <a:gd name="T5" fmla="*/ 72 h 90"/>
                <a:gd name="T6" fmla="*/ 7 w 62"/>
                <a:gd name="T7" fmla="*/ 73 h 90"/>
                <a:gd name="T8" fmla="*/ 7 w 62"/>
                <a:gd name="T9" fmla="*/ 85 h 90"/>
                <a:gd name="T10" fmla="*/ 36 w 62"/>
                <a:gd name="T11" fmla="*/ 50 h 90"/>
                <a:gd name="T12" fmla="*/ 50 w 62"/>
                <a:gd name="T13" fmla="*/ 6 h 90"/>
                <a:gd name="T14" fmla="*/ 46 w 62"/>
                <a:gd name="T15" fmla="*/ 8 h 90"/>
                <a:gd name="T16" fmla="*/ 43 w 62"/>
                <a:gd name="T17" fmla="*/ 4 h 90"/>
                <a:gd name="T18" fmla="*/ 53 w 62"/>
                <a:gd name="T19" fmla="*/ 1 h 90"/>
                <a:gd name="T20" fmla="*/ 40 w 62"/>
                <a:gd name="T21" fmla="*/ 52 h 90"/>
                <a:gd name="T22" fmla="*/ 7 w 62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0">
                  <a:moveTo>
                    <a:pt x="7" y="90"/>
                  </a:moveTo>
                  <a:cubicBezTo>
                    <a:pt x="6" y="90"/>
                    <a:pt x="5" y="90"/>
                    <a:pt x="4" y="89"/>
                  </a:cubicBezTo>
                  <a:cubicBezTo>
                    <a:pt x="0" y="87"/>
                    <a:pt x="0" y="81"/>
                    <a:pt x="2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5" y="82"/>
                    <a:pt x="6" y="85"/>
                    <a:pt x="7" y="85"/>
                  </a:cubicBezTo>
                  <a:cubicBezTo>
                    <a:pt x="9" y="86"/>
                    <a:pt x="22" y="76"/>
                    <a:pt x="36" y="50"/>
                  </a:cubicBezTo>
                  <a:cubicBezTo>
                    <a:pt x="51" y="23"/>
                    <a:pt x="53" y="7"/>
                    <a:pt x="50" y="6"/>
                  </a:cubicBezTo>
                  <a:cubicBezTo>
                    <a:pt x="50" y="6"/>
                    <a:pt x="49" y="6"/>
                    <a:pt x="46" y="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7" y="1"/>
                    <a:pt x="50" y="0"/>
                    <a:pt x="53" y="1"/>
                  </a:cubicBezTo>
                  <a:cubicBezTo>
                    <a:pt x="62" y="7"/>
                    <a:pt x="49" y="37"/>
                    <a:pt x="40" y="52"/>
                  </a:cubicBezTo>
                  <a:cubicBezTo>
                    <a:pt x="33" y="66"/>
                    <a:pt x="17" y="90"/>
                    <a:pt x="7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4489451" y="5400675"/>
              <a:ext cx="127000" cy="88900"/>
            </a:xfrm>
            <a:custGeom>
              <a:avLst/>
              <a:gdLst>
                <a:gd name="T0" fmla="*/ 73 w 80"/>
                <a:gd name="T1" fmla="*/ 56 h 56"/>
                <a:gd name="T2" fmla="*/ 0 w 80"/>
                <a:gd name="T3" fmla="*/ 14 h 56"/>
                <a:gd name="T4" fmla="*/ 7 w 80"/>
                <a:gd name="T5" fmla="*/ 0 h 56"/>
                <a:gd name="T6" fmla="*/ 80 w 80"/>
                <a:gd name="T7" fmla="*/ 42 h 56"/>
                <a:gd name="T8" fmla="*/ 73 w 8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6">
                  <a:moveTo>
                    <a:pt x="73" y="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80" y="42"/>
                  </a:lnTo>
                  <a:lnTo>
                    <a:pt x="7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4281488" y="5780088"/>
              <a:ext cx="131763" cy="88900"/>
            </a:xfrm>
            <a:custGeom>
              <a:avLst/>
              <a:gdLst>
                <a:gd name="T0" fmla="*/ 76 w 83"/>
                <a:gd name="T1" fmla="*/ 56 h 56"/>
                <a:gd name="T2" fmla="*/ 0 w 83"/>
                <a:gd name="T3" fmla="*/ 14 h 56"/>
                <a:gd name="T4" fmla="*/ 6 w 83"/>
                <a:gd name="T5" fmla="*/ 0 h 56"/>
                <a:gd name="T6" fmla="*/ 83 w 83"/>
                <a:gd name="T7" fmla="*/ 39 h 56"/>
                <a:gd name="T8" fmla="*/ 76 w 83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6">
                  <a:moveTo>
                    <a:pt x="76" y="56"/>
                  </a:moveTo>
                  <a:lnTo>
                    <a:pt x="0" y="14"/>
                  </a:lnTo>
                  <a:lnTo>
                    <a:pt x="6" y="0"/>
                  </a:lnTo>
                  <a:lnTo>
                    <a:pt x="83" y="39"/>
                  </a:lnTo>
                  <a:lnTo>
                    <a:pt x="7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4598988" y="5422900"/>
              <a:ext cx="231775" cy="149225"/>
            </a:xfrm>
            <a:custGeom>
              <a:avLst/>
              <a:gdLst>
                <a:gd name="T0" fmla="*/ 136 w 146"/>
                <a:gd name="T1" fmla="*/ 94 h 94"/>
                <a:gd name="T2" fmla="*/ 0 w 146"/>
                <a:gd name="T3" fmla="*/ 17 h 94"/>
                <a:gd name="T4" fmla="*/ 11 w 146"/>
                <a:gd name="T5" fmla="*/ 0 h 94"/>
                <a:gd name="T6" fmla="*/ 146 w 146"/>
                <a:gd name="T7" fmla="*/ 76 h 94"/>
                <a:gd name="T8" fmla="*/ 136 w 14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4">
                  <a:moveTo>
                    <a:pt x="136" y="94"/>
                  </a:moveTo>
                  <a:lnTo>
                    <a:pt x="0" y="17"/>
                  </a:lnTo>
                  <a:lnTo>
                    <a:pt x="11" y="0"/>
                  </a:lnTo>
                  <a:lnTo>
                    <a:pt x="146" y="76"/>
                  </a:lnTo>
                  <a:lnTo>
                    <a:pt x="13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4335463" y="5880100"/>
              <a:ext cx="225425" cy="142875"/>
            </a:xfrm>
            <a:custGeom>
              <a:avLst/>
              <a:gdLst>
                <a:gd name="T0" fmla="*/ 135 w 142"/>
                <a:gd name="T1" fmla="*/ 90 h 90"/>
                <a:gd name="T2" fmla="*/ 0 w 142"/>
                <a:gd name="T3" fmla="*/ 14 h 90"/>
                <a:gd name="T4" fmla="*/ 11 w 142"/>
                <a:gd name="T5" fmla="*/ 0 h 90"/>
                <a:gd name="T6" fmla="*/ 142 w 142"/>
                <a:gd name="T7" fmla="*/ 76 h 90"/>
                <a:gd name="T8" fmla="*/ 135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35" y="90"/>
                  </a:moveTo>
                  <a:lnTo>
                    <a:pt x="0" y="14"/>
                  </a:lnTo>
                  <a:lnTo>
                    <a:pt x="11" y="0"/>
                  </a:lnTo>
                  <a:lnTo>
                    <a:pt x="142" y="76"/>
                  </a:lnTo>
                  <a:lnTo>
                    <a:pt x="1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7"/>
            <p:cNvSpPr>
              <a:spLocks noEditPoints="1"/>
            </p:cNvSpPr>
            <p:nvPr/>
          </p:nvSpPr>
          <p:spPr bwMode="auto">
            <a:xfrm>
              <a:off x="4373563" y="5737225"/>
              <a:ext cx="71438" cy="71438"/>
            </a:xfrm>
            <a:custGeom>
              <a:avLst/>
              <a:gdLst>
                <a:gd name="T0" fmla="*/ 5 w 13"/>
                <a:gd name="T1" fmla="*/ 13 h 13"/>
                <a:gd name="T2" fmla="*/ 5 w 13"/>
                <a:gd name="T3" fmla="*/ 13 h 13"/>
                <a:gd name="T4" fmla="*/ 1 w 13"/>
                <a:gd name="T5" fmla="*/ 11 h 13"/>
                <a:gd name="T6" fmla="*/ 0 w 13"/>
                <a:gd name="T7" fmla="*/ 7 h 13"/>
                <a:gd name="T8" fmla="*/ 3 w 13"/>
                <a:gd name="T9" fmla="*/ 3 h 13"/>
                <a:gd name="T10" fmla="*/ 12 w 13"/>
                <a:gd name="T11" fmla="*/ 2 h 13"/>
                <a:gd name="T12" fmla="*/ 13 w 13"/>
                <a:gd name="T13" fmla="*/ 7 h 13"/>
                <a:gd name="T14" fmla="*/ 10 w 13"/>
                <a:gd name="T15" fmla="*/ 11 h 13"/>
                <a:gd name="T16" fmla="*/ 5 w 13"/>
                <a:gd name="T17" fmla="*/ 13 h 13"/>
                <a:gd name="T18" fmla="*/ 8 w 13"/>
                <a:gd name="T19" fmla="*/ 5 h 13"/>
                <a:gd name="T20" fmla="*/ 6 w 13"/>
                <a:gd name="T21" fmla="*/ 6 h 13"/>
                <a:gd name="T22" fmla="*/ 5 w 13"/>
                <a:gd name="T23" fmla="*/ 8 h 13"/>
                <a:gd name="T24" fmla="*/ 7 w 13"/>
                <a:gd name="T25" fmla="*/ 7 h 13"/>
                <a:gd name="T26" fmla="*/ 8 w 13"/>
                <a:gd name="T2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6" y="0"/>
                    <a:pt x="10" y="0"/>
                    <a:pt x="12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3"/>
                    <a:pt x="5" y="13"/>
                  </a:cubicBezTo>
                  <a:close/>
                  <a:moveTo>
                    <a:pt x="8" y="5"/>
                  </a:moveTo>
                  <a:cubicBezTo>
                    <a:pt x="7" y="5"/>
                    <a:pt x="7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6"/>
                    <a:pt x="8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1800226" y="3711575"/>
              <a:ext cx="593725" cy="125413"/>
            </a:xfrm>
            <a:custGeom>
              <a:avLst/>
              <a:gdLst>
                <a:gd name="T0" fmla="*/ 105 w 108"/>
                <a:gd name="T1" fmla="*/ 23 h 23"/>
                <a:gd name="T2" fmla="*/ 102 w 108"/>
                <a:gd name="T3" fmla="*/ 20 h 23"/>
                <a:gd name="T4" fmla="*/ 88 w 108"/>
                <a:gd name="T5" fmla="*/ 7 h 23"/>
                <a:gd name="T6" fmla="*/ 69 w 108"/>
                <a:gd name="T7" fmla="*/ 7 h 23"/>
                <a:gd name="T8" fmla="*/ 61 w 108"/>
                <a:gd name="T9" fmla="*/ 8 h 23"/>
                <a:gd name="T10" fmla="*/ 25 w 108"/>
                <a:gd name="T11" fmla="*/ 13 h 23"/>
                <a:gd name="T12" fmla="*/ 0 w 108"/>
                <a:gd name="T13" fmla="*/ 7 h 23"/>
                <a:gd name="T14" fmla="*/ 2 w 108"/>
                <a:gd name="T15" fmla="*/ 3 h 23"/>
                <a:gd name="T16" fmla="*/ 25 w 108"/>
                <a:gd name="T17" fmla="*/ 9 h 23"/>
                <a:gd name="T18" fmla="*/ 60 w 108"/>
                <a:gd name="T19" fmla="*/ 3 h 23"/>
                <a:gd name="T20" fmla="*/ 68 w 108"/>
                <a:gd name="T21" fmla="*/ 2 h 23"/>
                <a:gd name="T22" fmla="*/ 90 w 108"/>
                <a:gd name="T23" fmla="*/ 3 h 23"/>
                <a:gd name="T24" fmla="*/ 106 w 108"/>
                <a:gd name="T25" fmla="*/ 16 h 23"/>
                <a:gd name="T26" fmla="*/ 108 w 108"/>
                <a:gd name="T27" fmla="*/ 19 h 23"/>
                <a:gd name="T28" fmla="*/ 105 w 10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3">
                  <a:moveTo>
                    <a:pt x="105" y="23"/>
                  </a:moveTo>
                  <a:cubicBezTo>
                    <a:pt x="104" y="22"/>
                    <a:pt x="103" y="21"/>
                    <a:pt x="102" y="20"/>
                  </a:cubicBezTo>
                  <a:cubicBezTo>
                    <a:pt x="98" y="15"/>
                    <a:pt x="93" y="9"/>
                    <a:pt x="88" y="7"/>
                  </a:cubicBezTo>
                  <a:cubicBezTo>
                    <a:pt x="83" y="5"/>
                    <a:pt x="75" y="6"/>
                    <a:pt x="69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49" y="10"/>
                    <a:pt x="35" y="12"/>
                    <a:pt x="25" y="13"/>
                  </a:cubicBezTo>
                  <a:cubicBezTo>
                    <a:pt x="16" y="15"/>
                    <a:pt x="9" y="12"/>
                    <a:pt x="0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0" y="7"/>
                    <a:pt x="17" y="10"/>
                    <a:pt x="25" y="9"/>
                  </a:cubicBezTo>
                  <a:cubicBezTo>
                    <a:pt x="34" y="7"/>
                    <a:pt x="48" y="5"/>
                    <a:pt x="60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5" y="1"/>
                    <a:pt x="83" y="0"/>
                    <a:pt x="90" y="3"/>
                  </a:cubicBezTo>
                  <a:cubicBezTo>
                    <a:pt x="96" y="5"/>
                    <a:pt x="102" y="12"/>
                    <a:pt x="106" y="16"/>
                  </a:cubicBezTo>
                  <a:cubicBezTo>
                    <a:pt x="107" y="18"/>
                    <a:pt x="107" y="19"/>
                    <a:pt x="108" y="19"/>
                  </a:cubicBezTo>
                  <a:lnTo>
                    <a:pt x="10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9"/>
            <p:cNvSpPr/>
            <p:nvPr/>
          </p:nvSpPr>
          <p:spPr bwMode="auto">
            <a:xfrm>
              <a:off x="1630363" y="3787775"/>
              <a:ext cx="1122363" cy="738188"/>
            </a:xfrm>
            <a:custGeom>
              <a:avLst/>
              <a:gdLst>
                <a:gd name="T0" fmla="*/ 135 w 204"/>
                <a:gd name="T1" fmla="*/ 134 h 134"/>
                <a:gd name="T2" fmla="*/ 134 w 204"/>
                <a:gd name="T3" fmla="*/ 134 h 134"/>
                <a:gd name="T4" fmla="*/ 58 w 204"/>
                <a:gd name="T5" fmla="*/ 89 h 134"/>
                <a:gd name="T6" fmla="*/ 34 w 204"/>
                <a:gd name="T7" fmla="*/ 68 h 134"/>
                <a:gd name="T8" fmla="*/ 26 w 204"/>
                <a:gd name="T9" fmla="*/ 61 h 134"/>
                <a:gd name="T10" fmla="*/ 0 w 204"/>
                <a:gd name="T11" fmla="*/ 44 h 134"/>
                <a:gd name="T12" fmla="*/ 2 w 204"/>
                <a:gd name="T13" fmla="*/ 40 h 134"/>
                <a:gd name="T14" fmla="*/ 29 w 204"/>
                <a:gd name="T15" fmla="*/ 57 h 134"/>
                <a:gd name="T16" fmla="*/ 37 w 204"/>
                <a:gd name="T17" fmla="*/ 64 h 134"/>
                <a:gd name="T18" fmla="*/ 61 w 204"/>
                <a:gd name="T19" fmla="*/ 85 h 134"/>
                <a:gd name="T20" fmla="*/ 134 w 204"/>
                <a:gd name="T21" fmla="*/ 129 h 134"/>
                <a:gd name="T22" fmla="*/ 140 w 204"/>
                <a:gd name="T23" fmla="*/ 121 h 134"/>
                <a:gd name="T24" fmla="*/ 132 w 204"/>
                <a:gd name="T25" fmla="*/ 106 h 134"/>
                <a:gd name="T26" fmla="*/ 119 w 204"/>
                <a:gd name="T27" fmla="*/ 94 h 134"/>
                <a:gd name="T28" fmla="*/ 99 w 204"/>
                <a:gd name="T29" fmla="*/ 77 h 134"/>
                <a:gd name="T30" fmla="*/ 98 w 204"/>
                <a:gd name="T31" fmla="*/ 77 h 134"/>
                <a:gd name="T32" fmla="*/ 98 w 204"/>
                <a:gd name="T33" fmla="*/ 75 h 134"/>
                <a:gd name="T34" fmla="*/ 126 w 204"/>
                <a:gd name="T35" fmla="*/ 39 h 134"/>
                <a:gd name="T36" fmla="*/ 165 w 204"/>
                <a:gd name="T37" fmla="*/ 44 h 134"/>
                <a:gd name="T38" fmla="*/ 173 w 204"/>
                <a:gd name="T39" fmla="*/ 64 h 134"/>
                <a:gd name="T40" fmla="*/ 181 w 204"/>
                <a:gd name="T41" fmla="*/ 84 h 134"/>
                <a:gd name="T42" fmla="*/ 193 w 204"/>
                <a:gd name="T43" fmla="*/ 91 h 134"/>
                <a:gd name="T44" fmla="*/ 199 w 204"/>
                <a:gd name="T45" fmla="*/ 90 h 134"/>
                <a:gd name="T46" fmla="*/ 183 w 204"/>
                <a:gd name="T47" fmla="*/ 34 h 134"/>
                <a:gd name="T48" fmla="*/ 125 w 204"/>
                <a:gd name="T49" fmla="*/ 5 h 134"/>
                <a:gd name="T50" fmla="*/ 127 w 204"/>
                <a:gd name="T51" fmla="*/ 0 h 134"/>
                <a:gd name="T52" fmla="*/ 186 w 204"/>
                <a:gd name="T53" fmla="*/ 30 h 134"/>
                <a:gd name="T54" fmla="*/ 203 w 204"/>
                <a:gd name="T55" fmla="*/ 89 h 134"/>
                <a:gd name="T56" fmla="*/ 203 w 204"/>
                <a:gd name="T57" fmla="*/ 93 h 134"/>
                <a:gd name="T58" fmla="*/ 193 w 204"/>
                <a:gd name="T59" fmla="*/ 96 h 134"/>
                <a:gd name="T60" fmla="*/ 176 w 204"/>
                <a:gd name="T61" fmla="*/ 87 h 134"/>
                <a:gd name="T62" fmla="*/ 168 w 204"/>
                <a:gd name="T63" fmla="*/ 65 h 134"/>
                <a:gd name="T64" fmla="*/ 162 w 204"/>
                <a:gd name="T65" fmla="*/ 48 h 134"/>
                <a:gd name="T66" fmla="*/ 127 w 204"/>
                <a:gd name="T67" fmla="*/ 43 h 134"/>
                <a:gd name="T68" fmla="*/ 103 w 204"/>
                <a:gd name="T69" fmla="*/ 74 h 134"/>
                <a:gd name="T70" fmla="*/ 122 w 204"/>
                <a:gd name="T71" fmla="*/ 91 h 134"/>
                <a:gd name="T72" fmla="*/ 135 w 204"/>
                <a:gd name="T73" fmla="*/ 102 h 134"/>
                <a:gd name="T74" fmla="*/ 145 w 204"/>
                <a:gd name="T75" fmla="*/ 122 h 134"/>
                <a:gd name="T76" fmla="*/ 136 w 204"/>
                <a:gd name="T77" fmla="*/ 134 h 134"/>
                <a:gd name="T78" fmla="*/ 135 w 204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134">
                  <a:moveTo>
                    <a:pt x="135" y="134"/>
                  </a:moveTo>
                  <a:cubicBezTo>
                    <a:pt x="134" y="134"/>
                    <a:pt x="134" y="134"/>
                    <a:pt x="134" y="134"/>
                  </a:cubicBezTo>
                  <a:cubicBezTo>
                    <a:pt x="127" y="133"/>
                    <a:pt x="67" y="95"/>
                    <a:pt x="58" y="89"/>
                  </a:cubicBezTo>
                  <a:cubicBezTo>
                    <a:pt x="53" y="85"/>
                    <a:pt x="43" y="76"/>
                    <a:pt x="34" y="68"/>
                  </a:cubicBezTo>
                  <a:cubicBezTo>
                    <a:pt x="31" y="65"/>
                    <a:pt x="28" y="62"/>
                    <a:pt x="26" y="61"/>
                  </a:cubicBezTo>
                  <a:cubicBezTo>
                    <a:pt x="20" y="55"/>
                    <a:pt x="2" y="45"/>
                    <a:pt x="0" y="4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22" y="51"/>
                    <a:pt x="29" y="57"/>
                  </a:cubicBezTo>
                  <a:cubicBezTo>
                    <a:pt x="31" y="59"/>
                    <a:pt x="34" y="61"/>
                    <a:pt x="37" y="64"/>
                  </a:cubicBezTo>
                  <a:cubicBezTo>
                    <a:pt x="45" y="71"/>
                    <a:pt x="56" y="81"/>
                    <a:pt x="61" y="85"/>
                  </a:cubicBezTo>
                  <a:cubicBezTo>
                    <a:pt x="72" y="93"/>
                    <a:pt x="126" y="126"/>
                    <a:pt x="134" y="129"/>
                  </a:cubicBezTo>
                  <a:cubicBezTo>
                    <a:pt x="138" y="127"/>
                    <a:pt x="139" y="124"/>
                    <a:pt x="140" y="121"/>
                  </a:cubicBezTo>
                  <a:cubicBezTo>
                    <a:pt x="140" y="116"/>
                    <a:pt x="136" y="109"/>
                    <a:pt x="132" y="106"/>
                  </a:cubicBezTo>
                  <a:cubicBezTo>
                    <a:pt x="129" y="104"/>
                    <a:pt x="124" y="99"/>
                    <a:pt x="119" y="94"/>
                  </a:cubicBezTo>
                  <a:cubicBezTo>
                    <a:pt x="111" y="88"/>
                    <a:pt x="101" y="78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43"/>
                    <a:pt x="120" y="39"/>
                    <a:pt x="126" y="39"/>
                  </a:cubicBezTo>
                  <a:cubicBezTo>
                    <a:pt x="128" y="38"/>
                    <a:pt x="162" y="42"/>
                    <a:pt x="165" y="44"/>
                  </a:cubicBezTo>
                  <a:cubicBezTo>
                    <a:pt x="166" y="45"/>
                    <a:pt x="167" y="46"/>
                    <a:pt x="173" y="64"/>
                  </a:cubicBezTo>
                  <a:cubicBezTo>
                    <a:pt x="176" y="72"/>
                    <a:pt x="179" y="82"/>
                    <a:pt x="181" y="84"/>
                  </a:cubicBezTo>
                  <a:cubicBezTo>
                    <a:pt x="182" y="87"/>
                    <a:pt x="188" y="90"/>
                    <a:pt x="193" y="91"/>
                  </a:cubicBezTo>
                  <a:cubicBezTo>
                    <a:pt x="196" y="91"/>
                    <a:pt x="198" y="91"/>
                    <a:pt x="199" y="90"/>
                  </a:cubicBezTo>
                  <a:cubicBezTo>
                    <a:pt x="198" y="83"/>
                    <a:pt x="187" y="37"/>
                    <a:pt x="183" y="34"/>
                  </a:cubicBezTo>
                  <a:cubicBezTo>
                    <a:pt x="165" y="21"/>
                    <a:pt x="134" y="9"/>
                    <a:pt x="125" y="5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6" y="4"/>
                    <a:pt x="167" y="17"/>
                    <a:pt x="186" y="30"/>
                  </a:cubicBezTo>
                  <a:cubicBezTo>
                    <a:pt x="192" y="33"/>
                    <a:pt x="203" y="82"/>
                    <a:pt x="203" y="89"/>
                  </a:cubicBezTo>
                  <a:cubicBezTo>
                    <a:pt x="204" y="91"/>
                    <a:pt x="204" y="92"/>
                    <a:pt x="203" y="93"/>
                  </a:cubicBezTo>
                  <a:cubicBezTo>
                    <a:pt x="201" y="96"/>
                    <a:pt x="197" y="97"/>
                    <a:pt x="193" y="96"/>
                  </a:cubicBezTo>
                  <a:cubicBezTo>
                    <a:pt x="187" y="95"/>
                    <a:pt x="179" y="92"/>
                    <a:pt x="176" y="87"/>
                  </a:cubicBezTo>
                  <a:cubicBezTo>
                    <a:pt x="175" y="84"/>
                    <a:pt x="172" y="77"/>
                    <a:pt x="168" y="65"/>
                  </a:cubicBezTo>
                  <a:cubicBezTo>
                    <a:pt x="166" y="59"/>
                    <a:pt x="163" y="50"/>
                    <a:pt x="162" y="48"/>
                  </a:cubicBezTo>
                  <a:cubicBezTo>
                    <a:pt x="158" y="47"/>
                    <a:pt x="129" y="43"/>
                    <a:pt x="127" y="43"/>
                  </a:cubicBezTo>
                  <a:cubicBezTo>
                    <a:pt x="120" y="44"/>
                    <a:pt x="104" y="48"/>
                    <a:pt x="103" y="74"/>
                  </a:cubicBezTo>
                  <a:cubicBezTo>
                    <a:pt x="106" y="76"/>
                    <a:pt x="113" y="82"/>
                    <a:pt x="122" y="91"/>
                  </a:cubicBezTo>
                  <a:cubicBezTo>
                    <a:pt x="127" y="95"/>
                    <a:pt x="132" y="100"/>
                    <a:pt x="135" y="102"/>
                  </a:cubicBezTo>
                  <a:cubicBezTo>
                    <a:pt x="140" y="106"/>
                    <a:pt x="145" y="114"/>
                    <a:pt x="145" y="122"/>
                  </a:cubicBezTo>
                  <a:cubicBezTo>
                    <a:pt x="144" y="125"/>
                    <a:pt x="142" y="130"/>
                    <a:pt x="136" y="134"/>
                  </a:cubicBezTo>
                  <a:lnTo>
                    <a:pt x="13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2351088" y="4019550"/>
              <a:ext cx="176213" cy="341313"/>
            </a:xfrm>
            <a:custGeom>
              <a:avLst/>
              <a:gdLst>
                <a:gd name="T0" fmla="*/ 1 w 32"/>
                <a:gd name="T1" fmla="*/ 62 h 62"/>
                <a:gd name="T2" fmla="*/ 0 w 32"/>
                <a:gd name="T3" fmla="*/ 58 h 62"/>
                <a:gd name="T4" fmla="*/ 10 w 32"/>
                <a:gd name="T5" fmla="*/ 52 h 62"/>
                <a:gd name="T6" fmla="*/ 18 w 32"/>
                <a:gd name="T7" fmla="*/ 38 h 62"/>
                <a:gd name="T8" fmla="*/ 26 w 32"/>
                <a:gd name="T9" fmla="*/ 24 h 62"/>
                <a:gd name="T10" fmla="*/ 18 w 32"/>
                <a:gd name="T11" fmla="*/ 5 h 62"/>
                <a:gd name="T12" fmla="*/ 17 w 32"/>
                <a:gd name="T13" fmla="*/ 3 h 62"/>
                <a:gd name="T14" fmla="*/ 22 w 32"/>
                <a:gd name="T15" fmla="*/ 0 h 62"/>
                <a:gd name="T16" fmla="*/ 23 w 32"/>
                <a:gd name="T17" fmla="*/ 3 h 62"/>
                <a:gd name="T18" fmla="*/ 30 w 32"/>
                <a:gd name="T19" fmla="*/ 26 h 62"/>
                <a:gd name="T20" fmla="*/ 22 w 32"/>
                <a:gd name="T21" fmla="*/ 41 h 62"/>
                <a:gd name="T22" fmla="*/ 14 w 32"/>
                <a:gd name="T23" fmla="*/ 56 h 62"/>
                <a:gd name="T24" fmla="*/ 1 w 3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1" y="6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" y="57"/>
                    <a:pt x="9" y="53"/>
                    <a:pt x="10" y="52"/>
                  </a:cubicBezTo>
                  <a:cubicBezTo>
                    <a:pt x="11" y="52"/>
                    <a:pt x="15" y="44"/>
                    <a:pt x="18" y="38"/>
                  </a:cubicBezTo>
                  <a:cubicBezTo>
                    <a:pt x="21" y="32"/>
                    <a:pt x="24" y="26"/>
                    <a:pt x="26" y="24"/>
                  </a:cubicBezTo>
                  <a:cubicBezTo>
                    <a:pt x="26" y="22"/>
                    <a:pt x="20" y="9"/>
                    <a:pt x="18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9" y="16"/>
                    <a:pt x="32" y="23"/>
                    <a:pt x="30" y="26"/>
                  </a:cubicBezTo>
                  <a:cubicBezTo>
                    <a:pt x="28" y="29"/>
                    <a:pt x="25" y="35"/>
                    <a:pt x="22" y="41"/>
                  </a:cubicBezTo>
                  <a:cubicBezTo>
                    <a:pt x="16" y="52"/>
                    <a:pt x="15" y="55"/>
                    <a:pt x="14" y="56"/>
                  </a:cubicBezTo>
                  <a:cubicBezTo>
                    <a:pt x="12" y="58"/>
                    <a:pt x="4" y="62"/>
                    <a:pt x="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2268538" y="4013200"/>
              <a:ext cx="115888" cy="280988"/>
            </a:xfrm>
            <a:custGeom>
              <a:avLst/>
              <a:gdLst>
                <a:gd name="T0" fmla="*/ 2 w 21"/>
                <a:gd name="T1" fmla="*/ 51 h 51"/>
                <a:gd name="T2" fmla="*/ 0 w 21"/>
                <a:gd name="T3" fmla="*/ 47 h 51"/>
                <a:gd name="T4" fmla="*/ 3 w 21"/>
                <a:gd name="T5" fmla="*/ 45 h 51"/>
                <a:gd name="T6" fmla="*/ 8 w 21"/>
                <a:gd name="T7" fmla="*/ 43 h 51"/>
                <a:gd name="T8" fmla="*/ 9 w 21"/>
                <a:gd name="T9" fmla="*/ 40 h 51"/>
                <a:gd name="T10" fmla="*/ 15 w 21"/>
                <a:gd name="T11" fmla="*/ 24 h 51"/>
                <a:gd name="T12" fmla="*/ 5 w 21"/>
                <a:gd name="T13" fmla="*/ 3 h 51"/>
                <a:gd name="T14" fmla="*/ 4 w 21"/>
                <a:gd name="T15" fmla="*/ 2 h 51"/>
                <a:gd name="T16" fmla="*/ 8 w 21"/>
                <a:gd name="T17" fmla="*/ 0 h 51"/>
                <a:gd name="T18" fmla="*/ 9 w 21"/>
                <a:gd name="T19" fmla="*/ 1 h 51"/>
                <a:gd name="T20" fmla="*/ 20 w 21"/>
                <a:gd name="T21" fmla="*/ 23 h 51"/>
                <a:gd name="T22" fmla="*/ 21 w 21"/>
                <a:gd name="T23" fmla="*/ 24 h 51"/>
                <a:gd name="T24" fmla="*/ 20 w 21"/>
                <a:gd name="T25" fmla="*/ 25 h 51"/>
                <a:gd name="T26" fmla="*/ 13 w 21"/>
                <a:gd name="T27" fmla="*/ 43 h 51"/>
                <a:gd name="T28" fmla="*/ 12 w 21"/>
                <a:gd name="T29" fmla="*/ 46 h 51"/>
                <a:gd name="T30" fmla="*/ 12 w 21"/>
                <a:gd name="T31" fmla="*/ 47 h 51"/>
                <a:gd name="T32" fmla="*/ 11 w 21"/>
                <a:gd name="T33" fmla="*/ 47 h 51"/>
                <a:gd name="T34" fmla="*/ 5 w 21"/>
                <a:gd name="T35" fmla="*/ 50 h 51"/>
                <a:gd name="T36" fmla="*/ 2 w 21"/>
                <a:gd name="T3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1">
                  <a:moveTo>
                    <a:pt x="2" y="51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6"/>
                    <a:pt x="3" y="45"/>
                  </a:cubicBezTo>
                  <a:cubicBezTo>
                    <a:pt x="4" y="45"/>
                    <a:pt x="7" y="44"/>
                    <a:pt x="8" y="43"/>
                  </a:cubicBezTo>
                  <a:cubicBezTo>
                    <a:pt x="8" y="42"/>
                    <a:pt x="9" y="41"/>
                    <a:pt x="9" y="40"/>
                  </a:cubicBezTo>
                  <a:cubicBezTo>
                    <a:pt x="11" y="36"/>
                    <a:pt x="14" y="29"/>
                    <a:pt x="15" y="24"/>
                  </a:cubicBezTo>
                  <a:cubicBezTo>
                    <a:pt x="12" y="17"/>
                    <a:pt x="8" y="11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9"/>
                    <a:pt x="17" y="16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30"/>
                    <a:pt x="16" y="37"/>
                    <a:pt x="13" y="43"/>
                  </a:cubicBezTo>
                  <a:cubicBezTo>
                    <a:pt x="13" y="44"/>
                    <a:pt x="12" y="45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8"/>
                    <a:pt x="8" y="49"/>
                    <a:pt x="5" y="50"/>
                  </a:cubicBezTo>
                  <a:cubicBezTo>
                    <a:pt x="4" y="51"/>
                    <a:pt x="3" y="51"/>
                    <a:pt x="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2185988" y="4064000"/>
              <a:ext cx="87313" cy="114300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6 h 21"/>
                <a:gd name="T4" fmla="*/ 3 w 16"/>
                <a:gd name="T5" fmla="*/ 15 h 21"/>
                <a:gd name="T6" fmla="*/ 10 w 16"/>
                <a:gd name="T7" fmla="*/ 13 h 21"/>
                <a:gd name="T8" fmla="*/ 9 w 16"/>
                <a:gd name="T9" fmla="*/ 11 h 21"/>
                <a:gd name="T10" fmla="*/ 6 w 16"/>
                <a:gd name="T11" fmla="*/ 1 h 21"/>
                <a:gd name="T12" fmla="*/ 11 w 16"/>
                <a:gd name="T13" fmla="*/ 0 h 21"/>
                <a:gd name="T14" fmla="*/ 14 w 16"/>
                <a:gd name="T15" fmla="*/ 9 h 21"/>
                <a:gd name="T16" fmla="*/ 15 w 16"/>
                <a:gd name="T17" fmla="*/ 13 h 21"/>
                <a:gd name="T18" fmla="*/ 16 w 16"/>
                <a:gd name="T19" fmla="*/ 15 h 21"/>
                <a:gd name="T20" fmla="*/ 14 w 16"/>
                <a:gd name="T21" fmla="*/ 16 h 21"/>
                <a:gd name="T22" fmla="*/ 5 w 16"/>
                <a:gd name="T23" fmla="*/ 20 h 21"/>
                <a:gd name="T24" fmla="*/ 2 w 1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5" y="14"/>
                    <a:pt x="7" y="14"/>
                    <a:pt x="10" y="13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8" y="8"/>
                    <a:pt x="7" y="4"/>
                    <a:pt x="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3"/>
                    <a:pt x="13" y="6"/>
                    <a:pt x="14" y="9"/>
                  </a:cubicBezTo>
                  <a:cubicBezTo>
                    <a:pt x="14" y="11"/>
                    <a:pt x="15" y="12"/>
                    <a:pt x="15" y="1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8"/>
                    <a:pt x="7" y="19"/>
                    <a:pt x="5" y="20"/>
                  </a:cubicBezTo>
                  <a:cubicBezTo>
                    <a:pt x="4" y="20"/>
                    <a:pt x="3" y="20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2235201" y="4222750"/>
              <a:ext cx="104775" cy="44450"/>
            </a:xfrm>
            <a:custGeom>
              <a:avLst/>
              <a:gdLst>
                <a:gd name="T0" fmla="*/ 1 w 19"/>
                <a:gd name="T1" fmla="*/ 8 h 8"/>
                <a:gd name="T2" fmla="*/ 0 w 19"/>
                <a:gd name="T3" fmla="*/ 3 h 8"/>
                <a:gd name="T4" fmla="*/ 16 w 19"/>
                <a:gd name="T5" fmla="*/ 0 h 8"/>
                <a:gd name="T6" fmla="*/ 19 w 19"/>
                <a:gd name="T7" fmla="*/ 4 h 8"/>
                <a:gd name="T8" fmla="*/ 1 w 1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" y="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4" y="1"/>
                    <a:pt x="16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6"/>
                    <a:pt x="2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1585913" y="3700463"/>
              <a:ext cx="296863" cy="423863"/>
            </a:xfrm>
            <a:custGeom>
              <a:avLst/>
              <a:gdLst>
                <a:gd name="T0" fmla="*/ 12 w 54"/>
                <a:gd name="T1" fmla="*/ 77 h 77"/>
                <a:gd name="T2" fmla="*/ 9 w 54"/>
                <a:gd name="T3" fmla="*/ 76 h 77"/>
                <a:gd name="T4" fmla="*/ 17 w 54"/>
                <a:gd name="T5" fmla="*/ 33 h 77"/>
                <a:gd name="T6" fmla="*/ 49 w 54"/>
                <a:gd name="T7" fmla="*/ 2 h 77"/>
                <a:gd name="T8" fmla="*/ 53 w 54"/>
                <a:gd name="T9" fmla="*/ 13 h 77"/>
                <a:gd name="T10" fmla="*/ 48 w 54"/>
                <a:gd name="T11" fmla="*/ 12 h 77"/>
                <a:gd name="T12" fmla="*/ 47 w 54"/>
                <a:gd name="T13" fmla="*/ 7 h 77"/>
                <a:gd name="T14" fmla="*/ 21 w 54"/>
                <a:gd name="T15" fmla="*/ 35 h 77"/>
                <a:gd name="T16" fmla="*/ 11 w 54"/>
                <a:gd name="T17" fmla="*/ 72 h 77"/>
                <a:gd name="T18" fmla="*/ 22 w 54"/>
                <a:gd name="T19" fmla="*/ 65 h 77"/>
                <a:gd name="T20" fmla="*/ 25 w 54"/>
                <a:gd name="T21" fmla="*/ 68 h 77"/>
                <a:gd name="T22" fmla="*/ 12 w 5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77">
                  <a:moveTo>
                    <a:pt x="12" y="77"/>
                  </a:moveTo>
                  <a:cubicBezTo>
                    <a:pt x="11" y="77"/>
                    <a:pt x="10" y="76"/>
                    <a:pt x="9" y="76"/>
                  </a:cubicBezTo>
                  <a:cubicBezTo>
                    <a:pt x="0" y="71"/>
                    <a:pt x="8" y="50"/>
                    <a:pt x="17" y="33"/>
                  </a:cubicBezTo>
                  <a:cubicBezTo>
                    <a:pt x="26" y="16"/>
                    <a:pt x="39" y="0"/>
                    <a:pt x="49" y="2"/>
                  </a:cubicBezTo>
                  <a:cubicBezTo>
                    <a:pt x="51" y="3"/>
                    <a:pt x="54" y="6"/>
                    <a:pt x="53" y="1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9"/>
                    <a:pt x="48" y="7"/>
                    <a:pt x="47" y="7"/>
                  </a:cubicBezTo>
                  <a:cubicBezTo>
                    <a:pt x="43" y="6"/>
                    <a:pt x="32" y="15"/>
                    <a:pt x="21" y="35"/>
                  </a:cubicBezTo>
                  <a:cubicBezTo>
                    <a:pt x="10" y="57"/>
                    <a:pt x="8" y="70"/>
                    <a:pt x="11" y="72"/>
                  </a:cubicBezTo>
                  <a:cubicBezTo>
                    <a:pt x="12" y="72"/>
                    <a:pt x="16" y="71"/>
                    <a:pt x="22" y="65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0" y="74"/>
                    <a:pt x="15" y="77"/>
                    <a:pt x="1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1465263" y="3622675"/>
              <a:ext cx="334963" cy="501650"/>
            </a:xfrm>
            <a:custGeom>
              <a:avLst/>
              <a:gdLst>
                <a:gd name="T0" fmla="*/ 12 w 61"/>
                <a:gd name="T1" fmla="*/ 91 h 91"/>
                <a:gd name="T2" fmla="*/ 9 w 61"/>
                <a:gd name="T3" fmla="*/ 90 h 91"/>
                <a:gd name="T4" fmla="*/ 22 w 61"/>
                <a:gd name="T5" fmla="*/ 40 h 91"/>
                <a:gd name="T6" fmla="*/ 41 w 61"/>
                <a:gd name="T7" fmla="*/ 11 h 91"/>
                <a:gd name="T8" fmla="*/ 58 w 61"/>
                <a:gd name="T9" fmla="*/ 2 h 91"/>
                <a:gd name="T10" fmla="*/ 61 w 61"/>
                <a:gd name="T11" fmla="*/ 12 h 91"/>
                <a:gd name="T12" fmla="*/ 56 w 61"/>
                <a:gd name="T13" fmla="*/ 12 h 91"/>
                <a:gd name="T14" fmla="*/ 55 w 61"/>
                <a:gd name="T15" fmla="*/ 7 h 91"/>
                <a:gd name="T16" fmla="*/ 45 w 61"/>
                <a:gd name="T17" fmla="*/ 14 h 91"/>
                <a:gd name="T18" fmla="*/ 26 w 61"/>
                <a:gd name="T19" fmla="*/ 42 h 91"/>
                <a:gd name="T20" fmla="*/ 12 w 61"/>
                <a:gd name="T21" fmla="*/ 86 h 91"/>
                <a:gd name="T22" fmla="*/ 21 w 61"/>
                <a:gd name="T23" fmla="*/ 79 h 91"/>
                <a:gd name="T24" fmla="*/ 25 w 61"/>
                <a:gd name="T25" fmla="*/ 82 h 91"/>
                <a:gd name="T26" fmla="*/ 12 w 61"/>
                <a:gd name="T2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1">
                  <a:moveTo>
                    <a:pt x="12" y="91"/>
                  </a:moveTo>
                  <a:cubicBezTo>
                    <a:pt x="11" y="91"/>
                    <a:pt x="10" y="90"/>
                    <a:pt x="9" y="90"/>
                  </a:cubicBezTo>
                  <a:cubicBezTo>
                    <a:pt x="0" y="85"/>
                    <a:pt x="13" y="55"/>
                    <a:pt x="22" y="40"/>
                  </a:cubicBezTo>
                  <a:cubicBezTo>
                    <a:pt x="28" y="28"/>
                    <a:pt x="35" y="18"/>
                    <a:pt x="41" y="11"/>
                  </a:cubicBezTo>
                  <a:cubicBezTo>
                    <a:pt x="48" y="3"/>
                    <a:pt x="54" y="0"/>
                    <a:pt x="58" y="2"/>
                  </a:cubicBezTo>
                  <a:cubicBezTo>
                    <a:pt x="60" y="4"/>
                    <a:pt x="61" y="7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8"/>
                    <a:pt x="56" y="7"/>
                    <a:pt x="55" y="7"/>
                  </a:cubicBezTo>
                  <a:cubicBezTo>
                    <a:pt x="55" y="6"/>
                    <a:pt x="52" y="7"/>
                    <a:pt x="45" y="14"/>
                  </a:cubicBezTo>
                  <a:cubicBezTo>
                    <a:pt x="39" y="21"/>
                    <a:pt x="32" y="31"/>
                    <a:pt x="26" y="42"/>
                  </a:cubicBezTo>
                  <a:cubicBezTo>
                    <a:pt x="11" y="68"/>
                    <a:pt x="9" y="84"/>
                    <a:pt x="12" y="86"/>
                  </a:cubicBezTo>
                  <a:cubicBezTo>
                    <a:pt x="12" y="86"/>
                    <a:pt x="15" y="86"/>
                    <a:pt x="21" y="7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0" y="88"/>
                    <a:pt x="15" y="91"/>
                    <a:pt x="1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1728788" y="3651250"/>
              <a:ext cx="127000" cy="87313"/>
            </a:xfrm>
            <a:custGeom>
              <a:avLst/>
              <a:gdLst>
                <a:gd name="T0" fmla="*/ 73 w 80"/>
                <a:gd name="T1" fmla="*/ 55 h 55"/>
                <a:gd name="T2" fmla="*/ 0 w 80"/>
                <a:gd name="T3" fmla="*/ 17 h 55"/>
                <a:gd name="T4" fmla="*/ 7 w 80"/>
                <a:gd name="T5" fmla="*/ 0 h 55"/>
                <a:gd name="T6" fmla="*/ 80 w 80"/>
                <a:gd name="T7" fmla="*/ 41 h 55"/>
                <a:gd name="T8" fmla="*/ 73 w 8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5">
                  <a:moveTo>
                    <a:pt x="73" y="55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80" y="41"/>
                  </a:lnTo>
                  <a:lnTo>
                    <a:pt x="7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1514476" y="4024313"/>
              <a:ext cx="131763" cy="93663"/>
            </a:xfrm>
            <a:custGeom>
              <a:avLst/>
              <a:gdLst>
                <a:gd name="T0" fmla="*/ 76 w 83"/>
                <a:gd name="T1" fmla="*/ 59 h 59"/>
                <a:gd name="T2" fmla="*/ 0 w 83"/>
                <a:gd name="T3" fmla="*/ 14 h 59"/>
                <a:gd name="T4" fmla="*/ 7 w 83"/>
                <a:gd name="T5" fmla="*/ 0 h 59"/>
                <a:gd name="T6" fmla="*/ 83 w 83"/>
                <a:gd name="T7" fmla="*/ 45 h 59"/>
                <a:gd name="T8" fmla="*/ 76 w 8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76" y="5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83" y="45"/>
                  </a:lnTo>
                  <a:lnTo>
                    <a:pt x="7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1547813" y="3517900"/>
              <a:ext cx="230188" cy="138113"/>
            </a:xfrm>
            <a:custGeom>
              <a:avLst/>
              <a:gdLst>
                <a:gd name="T0" fmla="*/ 135 w 145"/>
                <a:gd name="T1" fmla="*/ 87 h 87"/>
                <a:gd name="T2" fmla="*/ 0 w 145"/>
                <a:gd name="T3" fmla="*/ 14 h 87"/>
                <a:gd name="T4" fmla="*/ 7 w 145"/>
                <a:gd name="T5" fmla="*/ 0 h 87"/>
                <a:gd name="T6" fmla="*/ 145 w 145"/>
                <a:gd name="T7" fmla="*/ 73 h 87"/>
                <a:gd name="T8" fmla="*/ 135 w 145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87">
                  <a:moveTo>
                    <a:pt x="135" y="87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145" y="73"/>
                  </a:lnTo>
                  <a:lnTo>
                    <a:pt x="1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1306513" y="3981450"/>
              <a:ext cx="225425" cy="142875"/>
            </a:xfrm>
            <a:custGeom>
              <a:avLst/>
              <a:gdLst>
                <a:gd name="T0" fmla="*/ 135 w 142"/>
                <a:gd name="T1" fmla="*/ 90 h 90"/>
                <a:gd name="T2" fmla="*/ 0 w 142"/>
                <a:gd name="T3" fmla="*/ 17 h 90"/>
                <a:gd name="T4" fmla="*/ 7 w 142"/>
                <a:gd name="T5" fmla="*/ 0 h 90"/>
                <a:gd name="T6" fmla="*/ 142 w 142"/>
                <a:gd name="T7" fmla="*/ 72 h 90"/>
                <a:gd name="T8" fmla="*/ 135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35" y="90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142" y="72"/>
                  </a:lnTo>
                  <a:lnTo>
                    <a:pt x="1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0"/>
            <p:cNvSpPr>
              <a:spLocks noEditPoints="1"/>
            </p:cNvSpPr>
            <p:nvPr/>
          </p:nvSpPr>
          <p:spPr bwMode="auto">
            <a:xfrm>
              <a:off x="1558926" y="3952875"/>
              <a:ext cx="60325" cy="77788"/>
            </a:xfrm>
            <a:custGeom>
              <a:avLst/>
              <a:gdLst>
                <a:gd name="T0" fmla="*/ 5 w 11"/>
                <a:gd name="T1" fmla="*/ 14 h 14"/>
                <a:gd name="T2" fmla="*/ 5 w 11"/>
                <a:gd name="T3" fmla="*/ 14 h 14"/>
                <a:gd name="T4" fmla="*/ 2 w 11"/>
                <a:gd name="T5" fmla="*/ 12 h 14"/>
                <a:gd name="T6" fmla="*/ 0 w 11"/>
                <a:gd name="T7" fmla="*/ 6 h 14"/>
                <a:gd name="T8" fmla="*/ 6 w 11"/>
                <a:gd name="T9" fmla="*/ 0 h 14"/>
                <a:gd name="T10" fmla="*/ 7 w 11"/>
                <a:gd name="T11" fmla="*/ 0 h 14"/>
                <a:gd name="T12" fmla="*/ 11 w 11"/>
                <a:gd name="T13" fmla="*/ 3 h 14"/>
                <a:gd name="T14" fmla="*/ 11 w 11"/>
                <a:gd name="T15" fmla="*/ 8 h 14"/>
                <a:gd name="T16" fmla="*/ 5 w 11"/>
                <a:gd name="T17" fmla="*/ 14 h 14"/>
                <a:gd name="T18" fmla="*/ 6 w 11"/>
                <a:gd name="T19" fmla="*/ 5 h 14"/>
                <a:gd name="T20" fmla="*/ 5 w 11"/>
                <a:gd name="T21" fmla="*/ 7 h 14"/>
                <a:gd name="T22" fmla="*/ 5 w 11"/>
                <a:gd name="T23" fmla="*/ 9 h 14"/>
                <a:gd name="T24" fmla="*/ 6 w 11"/>
                <a:gd name="T25" fmla="*/ 7 h 14"/>
                <a:gd name="T26" fmla="*/ 6 w 11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0" y="11"/>
                    <a:pt x="8" y="14"/>
                    <a:pt x="5" y="14"/>
                  </a:cubicBezTo>
                  <a:close/>
                  <a:moveTo>
                    <a:pt x="6" y="5"/>
                  </a:move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1641476" y="5264150"/>
              <a:ext cx="241300" cy="566738"/>
            </a:xfrm>
            <a:custGeom>
              <a:avLst/>
              <a:gdLst>
                <a:gd name="T0" fmla="*/ 4 w 44"/>
                <a:gd name="T1" fmla="*/ 103 h 103"/>
                <a:gd name="T2" fmla="*/ 0 w 44"/>
                <a:gd name="T3" fmla="*/ 99 h 103"/>
                <a:gd name="T4" fmla="*/ 11 w 44"/>
                <a:gd name="T5" fmla="*/ 79 h 103"/>
                <a:gd name="T6" fmla="*/ 14 w 44"/>
                <a:gd name="T7" fmla="*/ 43 h 103"/>
                <a:gd name="T8" fmla="*/ 15 w 44"/>
                <a:gd name="T9" fmla="*/ 35 h 103"/>
                <a:gd name="T10" fmla="*/ 21 w 44"/>
                <a:gd name="T11" fmla="*/ 13 h 103"/>
                <a:gd name="T12" fmla="*/ 38 w 44"/>
                <a:gd name="T13" fmla="*/ 2 h 103"/>
                <a:gd name="T14" fmla="*/ 41 w 44"/>
                <a:gd name="T15" fmla="*/ 0 h 103"/>
                <a:gd name="T16" fmla="*/ 44 w 44"/>
                <a:gd name="T17" fmla="*/ 4 h 103"/>
                <a:gd name="T18" fmla="*/ 40 w 44"/>
                <a:gd name="T19" fmla="*/ 6 h 103"/>
                <a:gd name="T20" fmla="*/ 25 w 44"/>
                <a:gd name="T21" fmla="*/ 16 h 103"/>
                <a:gd name="T22" fmla="*/ 19 w 44"/>
                <a:gd name="T23" fmla="*/ 35 h 103"/>
                <a:gd name="T24" fmla="*/ 19 w 44"/>
                <a:gd name="T25" fmla="*/ 43 h 103"/>
                <a:gd name="T26" fmla="*/ 16 w 44"/>
                <a:gd name="T27" fmla="*/ 79 h 103"/>
                <a:gd name="T28" fmla="*/ 4 w 44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3">
                  <a:moveTo>
                    <a:pt x="4" y="10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6" y="92"/>
                    <a:pt x="10" y="87"/>
                    <a:pt x="11" y="79"/>
                  </a:cubicBezTo>
                  <a:cubicBezTo>
                    <a:pt x="12" y="69"/>
                    <a:pt x="13" y="55"/>
                    <a:pt x="14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8"/>
                    <a:pt x="16" y="20"/>
                    <a:pt x="21" y="13"/>
                  </a:cubicBezTo>
                  <a:cubicBezTo>
                    <a:pt x="24" y="8"/>
                    <a:pt x="32" y="4"/>
                    <a:pt x="38" y="2"/>
                  </a:cubicBezTo>
                  <a:cubicBezTo>
                    <a:pt x="39" y="1"/>
                    <a:pt x="40" y="1"/>
                    <a:pt x="41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5"/>
                    <a:pt x="41" y="6"/>
                    <a:pt x="40" y="6"/>
                  </a:cubicBezTo>
                  <a:cubicBezTo>
                    <a:pt x="35" y="9"/>
                    <a:pt x="28" y="12"/>
                    <a:pt x="25" y="16"/>
                  </a:cubicBezTo>
                  <a:cubicBezTo>
                    <a:pt x="21" y="21"/>
                    <a:pt x="20" y="29"/>
                    <a:pt x="19" y="35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55"/>
                    <a:pt x="17" y="70"/>
                    <a:pt x="16" y="79"/>
                  </a:cubicBezTo>
                  <a:cubicBezTo>
                    <a:pt x="15" y="88"/>
                    <a:pt x="10" y="95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2"/>
            <p:cNvSpPr/>
            <p:nvPr/>
          </p:nvSpPr>
          <p:spPr bwMode="auto">
            <a:xfrm>
              <a:off x="1822451" y="5021263"/>
              <a:ext cx="725488" cy="1035050"/>
            </a:xfrm>
            <a:custGeom>
              <a:avLst/>
              <a:gdLst>
                <a:gd name="T0" fmla="*/ 13 w 132"/>
                <a:gd name="T1" fmla="*/ 188 h 188"/>
                <a:gd name="T2" fmla="*/ 9 w 132"/>
                <a:gd name="T3" fmla="*/ 185 h 188"/>
                <a:gd name="T4" fmla="*/ 32 w 132"/>
                <a:gd name="T5" fmla="*/ 163 h 188"/>
                <a:gd name="T6" fmla="*/ 41 w 132"/>
                <a:gd name="T7" fmla="*/ 157 h 188"/>
                <a:gd name="T8" fmla="*/ 67 w 132"/>
                <a:gd name="T9" fmla="*/ 139 h 188"/>
                <a:gd name="T10" fmla="*/ 127 w 132"/>
                <a:gd name="T11" fmla="*/ 78 h 188"/>
                <a:gd name="T12" fmla="*/ 121 w 132"/>
                <a:gd name="T13" fmla="*/ 71 h 188"/>
                <a:gd name="T14" fmla="*/ 104 w 132"/>
                <a:gd name="T15" fmla="*/ 75 h 188"/>
                <a:gd name="T16" fmla="*/ 90 w 132"/>
                <a:gd name="T17" fmla="*/ 85 h 188"/>
                <a:gd name="T18" fmla="*/ 68 w 132"/>
                <a:gd name="T19" fmla="*/ 100 h 188"/>
                <a:gd name="T20" fmla="*/ 67 w 132"/>
                <a:gd name="T21" fmla="*/ 101 h 188"/>
                <a:gd name="T22" fmla="*/ 66 w 132"/>
                <a:gd name="T23" fmla="*/ 101 h 188"/>
                <a:gd name="T24" fmla="*/ 37 w 132"/>
                <a:gd name="T25" fmla="*/ 65 h 188"/>
                <a:gd name="T26" fmla="*/ 52 w 132"/>
                <a:gd name="T27" fmla="*/ 28 h 188"/>
                <a:gd name="T28" fmla="*/ 73 w 132"/>
                <a:gd name="T29" fmla="*/ 25 h 188"/>
                <a:gd name="T30" fmla="*/ 94 w 132"/>
                <a:gd name="T31" fmla="*/ 23 h 188"/>
                <a:gd name="T32" fmla="*/ 104 w 132"/>
                <a:gd name="T33" fmla="*/ 12 h 188"/>
                <a:gd name="T34" fmla="*/ 105 w 132"/>
                <a:gd name="T35" fmla="*/ 7 h 188"/>
                <a:gd name="T36" fmla="*/ 46 w 132"/>
                <a:gd name="T37" fmla="*/ 8 h 188"/>
                <a:gd name="T38" fmla="*/ 4 w 132"/>
                <a:gd name="T39" fmla="*/ 58 h 188"/>
                <a:gd name="T40" fmla="*/ 0 w 132"/>
                <a:gd name="T41" fmla="*/ 55 h 188"/>
                <a:gd name="T42" fmla="*/ 43 w 132"/>
                <a:gd name="T43" fmla="*/ 4 h 188"/>
                <a:gd name="T44" fmla="*/ 105 w 132"/>
                <a:gd name="T45" fmla="*/ 2 h 188"/>
                <a:gd name="T46" fmla="*/ 109 w 132"/>
                <a:gd name="T47" fmla="*/ 3 h 188"/>
                <a:gd name="T48" fmla="*/ 109 w 132"/>
                <a:gd name="T49" fmla="*/ 14 h 188"/>
                <a:gd name="T50" fmla="*/ 96 w 132"/>
                <a:gd name="T51" fmla="*/ 27 h 188"/>
                <a:gd name="T52" fmla="*/ 73 w 132"/>
                <a:gd name="T53" fmla="*/ 30 h 188"/>
                <a:gd name="T54" fmla="*/ 55 w 132"/>
                <a:gd name="T55" fmla="*/ 32 h 188"/>
                <a:gd name="T56" fmla="*/ 42 w 132"/>
                <a:gd name="T57" fmla="*/ 65 h 188"/>
                <a:gd name="T58" fmla="*/ 66 w 132"/>
                <a:gd name="T59" fmla="*/ 96 h 188"/>
                <a:gd name="T60" fmla="*/ 87 w 132"/>
                <a:gd name="T61" fmla="*/ 81 h 188"/>
                <a:gd name="T62" fmla="*/ 101 w 132"/>
                <a:gd name="T63" fmla="*/ 71 h 188"/>
                <a:gd name="T64" fmla="*/ 123 w 132"/>
                <a:gd name="T65" fmla="*/ 67 h 188"/>
                <a:gd name="T66" fmla="*/ 132 w 132"/>
                <a:gd name="T67" fmla="*/ 78 h 188"/>
                <a:gd name="T68" fmla="*/ 132 w 132"/>
                <a:gd name="T69" fmla="*/ 79 h 188"/>
                <a:gd name="T70" fmla="*/ 132 w 132"/>
                <a:gd name="T71" fmla="*/ 80 h 188"/>
                <a:gd name="T72" fmla="*/ 70 w 132"/>
                <a:gd name="T73" fmla="*/ 143 h 188"/>
                <a:gd name="T74" fmla="*/ 44 w 132"/>
                <a:gd name="T75" fmla="*/ 161 h 188"/>
                <a:gd name="T76" fmla="*/ 35 w 132"/>
                <a:gd name="T77" fmla="*/ 167 h 188"/>
                <a:gd name="T78" fmla="*/ 13 w 132"/>
                <a:gd name="T7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88">
                  <a:moveTo>
                    <a:pt x="13" y="188"/>
                  </a:moveTo>
                  <a:cubicBezTo>
                    <a:pt x="9" y="185"/>
                    <a:pt x="9" y="185"/>
                    <a:pt x="9" y="185"/>
                  </a:cubicBezTo>
                  <a:cubicBezTo>
                    <a:pt x="10" y="184"/>
                    <a:pt x="25" y="168"/>
                    <a:pt x="32" y="163"/>
                  </a:cubicBezTo>
                  <a:cubicBezTo>
                    <a:pt x="34" y="162"/>
                    <a:pt x="37" y="159"/>
                    <a:pt x="41" y="157"/>
                  </a:cubicBezTo>
                  <a:cubicBezTo>
                    <a:pt x="50" y="151"/>
                    <a:pt x="62" y="143"/>
                    <a:pt x="67" y="139"/>
                  </a:cubicBezTo>
                  <a:cubicBezTo>
                    <a:pt x="77" y="130"/>
                    <a:pt x="122" y="86"/>
                    <a:pt x="127" y="78"/>
                  </a:cubicBezTo>
                  <a:cubicBezTo>
                    <a:pt x="126" y="75"/>
                    <a:pt x="124" y="72"/>
                    <a:pt x="121" y="71"/>
                  </a:cubicBezTo>
                  <a:cubicBezTo>
                    <a:pt x="116" y="69"/>
                    <a:pt x="108" y="72"/>
                    <a:pt x="104" y="75"/>
                  </a:cubicBezTo>
                  <a:cubicBezTo>
                    <a:pt x="101" y="77"/>
                    <a:pt x="96" y="81"/>
                    <a:pt x="90" y="85"/>
                  </a:cubicBezTo>
                  <a:cubicBezTo>
                    <a:pt x="81" y="91"/>
                    <a:pt x="70" y="99"/>
                    <a:pt x="68" y="100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36" y="92"/>
                    <a:pt x="36" y="71"/>
                    <a:pt x="37" y="65"/>
                  </a:cubicBezTo>
                  <a:cubicBezTo>
                    <a:pt x="38" y="63"/>
                    <a:pt x="49" y="31"/>
                    <a:pt x="52" y="28"/>
                  </a:cubicBezTo>
                  <a:cubicBezTo>
                    <a:pt x="53" y="27"/>
                    <a:pt x="54" y="27"/>
                    <a:pt x="73" y="25"/>
                  </a:cubicBezTo>
                  <a:cubicBezTo>
                    <a:pt x="81" y="24"/>
                    <a:pt x="92" y="23"/>
                    <a:pt x="94" y="23"/>
                  </a:cubicBezTo>
                  <a:cubicBezTo>
                    <a:pt x="98" y="22"/>
                    <a:pt x="102" y="17"/>
                    <a:pt x="104" y="12"/>
                  </a:cubicBezTo>
                  <a:cubicBezTo>
                    <a:pt x="105" y="10"/>
                    <a:pt x="105" y="8"/>
                    <a:pt x="105" y="7"/>
                  </a:cubicBezTo>
                  <a:cubicBezTo>
                    <a:pt x="97" y="5"/>
                    <a:pt x="50" y="5"/>
                    <a:pt x="46" y="8"/>
                  </a:cubicBezTo>
                  <a:cubicBezTo>
                    <a:pt x="30" y="23"/>
                    <a:pt x="10" y="50"/>
                    <a:pt x="4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47"/>
                    <a:pt x="26" y="20"/>
                    <a:pt x="43" y="4"/>
                  </a:cubicBezTo>
                  <a:cubicBezTo>
                    <a:pt x="48" y="0"/>
                    <a:pt x="98" y="1"/>
                    <a:pt x="105" y="2"/>
                  </a:cubicBezTo>
                  <a:cubicBezTo>
                    <a:pt x="107" y="2"/>
                    <a:pt x="108" y="2"/>
                    <a:pt x="109" y="3"/>
                  </a:cubicBezTo>
                  <a:cubicBezTo>
                    <a:pt x="110" y="6"/>
                    <a:pt x="111" y="10"/>
                    <a:pt x="109" y="14"/>
                  </a:cubicBezTo>
                  <a:cubicBezTo>
                    <a:pt x="107" y="19"/>
                    <a:pt x="102" y="26"/>
                    <a:pt x="96" y="27"/>
                  </a:cubicBezTo>
                  <a:cubicBezTo>
                    <a:pt x="93" y="28"/>
                    <a:pt x="85" y="29"/>
                    <a:pt x="73" y="30"/>
                  </a:cubicBezTo>
                  <a:cubicBezTo>
                    <a:pt x="66" y="31"/>
                    <a:pt x="58" y="32"/>
                    <a:pt x="55" y="32"/>
                  </a:cubicBezTo>
                  <a:cubicBezTo>
                    <a:pt x="53" y="36"/>
                    <a:pt x="43" y="63"/>
                    <a:pt x="42" y="65"/>
                  </a:cubicBezTo>
                  <a:cubicBezTo>
                    <a:pt x="41" y="72"/>
                    <a:pt x="41" y="88"/>
                    <a:pt x="66" y="96"/>
                  </a:cubicBezTo>
                  <a:cubicBezTo>
                    <a:pt x="69" y="93"/>
                    <a:pt x="77" y="88"/>
                    <a:pt x="87" y="81"/>
                  </a:cubicBezTo>
                  <a:cubicBezTo>
                    <a:pt x="93" y="77"/>
                    <a:pt x="98" y="73"/>
                    <a:pt x="101" y="71"/>
                  </a:cubicBezTo>
                  <a:cubicBezTo>
                    <a:pt x="107" y="67"/>
                    <a:pt x="116" y="64"/>
                    <a:pt x="123" y="67"/>
                  </a:cubicBezTo>
                  <a:cubicBezTo>
                    <a:pt x="126" y="68"/>
                    <a:pt x="130" y="71"/>
                    <a:pt x="132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29" y="86"/>
                    <a:pt x="78" y="136"/>
                    <a:pt x="70" y="143"/>
                  </a:cubicBezTo>
                  <a:cubicBezTo>
                    <a:pt x="65" y="147"/>
                    <a:pt x="53" y="155"/>
                    <a:pt x="44" y="161"/>
                  </a:cubicBezTo>
                  <a:cubicBezTo>
                    <a:pt x="40" y="164"/>
                    <a:pt x="37" y="166"/>
                    <a:pt x="35" y="167"/>
                  </a:cubicBezTo>
                  <a:cubicBezTo>
                    <a:pt x="28" y="172"/>
                    <a:pt x="14" y="187"/>
                    <a:pt x="1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3"/>
            <p:cNvSpPr/>
            <p:nvPr/>
          </p:nvSpPr>
          <p:spPr bwMode="auto">
            <a:xfrm>
              <a:off x="2081213" y="5213350"/>
              <a:ext cx="307975" cy="220663"/>
            </a:xfrm>
            <a:custGeom>
              <a:avLst/>
              <a:gdLst>
                <a:gd name="T0" fmla="*/ 56 w 56"/>
                <a:gd name="T1" fmla="*/ 40 h 40"/>
                <a:gd name="T2" fmla="*/ 51 w 56"/>
                <a:gd name="T3" fmla="*/ 39 h 40"/>
                <a:gd name="T4" fmla="*/ 48 w 56"/>
                <a:gd name="T5" fmla="*/ 28 h 40"/>
                <a:gd name="T6" fmla="*/ 36 w 56"/>
                <a:gd name="T7" fmla="*/ 18 h 40"/>
                <a:gd name="T8" fmla="*/ 24 w 56"/>
                <a:gd name="T9" fmla="*/ 7 h 40"/>
                <a:gd name="T10" fmla="*/ 4 w 56"/>
                <a:gd name="T11" fmla="*/ 9 h 40"/>
                <a:gd name="T12" fmla="*/ 1 w 56"/>
                <a:gd name="T13" fmla="*/ 10 h 40"/>
                <a:gd name="T14" fmla="*/ 0 w 56"/>
                <a:gd name="T15" fmla="*/ 5 h 40"/>
                <a:gd name="T16" fmla="*/ 3 w 56"/>
                <a:gd name="T17" fmla="*/ 4 h 40"/>
                <a:gd name="T18" fmla="*/ 28 w 56"/>
                <a:gd name="T19" fmla="*/ 3 h 40"/>
                <a:gd name="T20" fmla="*/ 40 w 56"/>
                <a:gd name="T21" fmla="*/ 14 h 40"/>
                <a:gd name="T22" fmla="*/ 52 w 56"/>
                <a:gd name="T23" fmla="*/ 26 h 40"/>
                <a:gd name="T24" fmla="*/ 56 w 56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0">
                  <a:moveTo>
                    <a:pt x="56" y="40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7"/>
                    <a:pt x="49" y="30"/>
                    <a:pt x="48" y="28"/>
                  </a:cubicBezTo>
                  <a:cubicBezTo>
                    <a:pt x="47" y="27"/>
                    <a:pt x="41" y="22"/>
                    <a:pt x="36" y="18"/>
                  </a:cubicBezTo>
                  <a:cubicBezTo>
                    <a:pt x="31" y="13"/>
                    <a:pt x="26" y="9"/>
                    <a:pt x="24" y="7"/>
                  </a:cubicBezTo>
                  <a:cubicBezTo>
                    <a:pt x="22" y="6"/>
                    <a:pt x="9" y="8"/>
                    <a:pt x="4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8" y="1"/>
                    <a:pt x="25" y="0"/>
                    <a:pt x="28" y="3"/>
                  </a:cubicBezTo>
                  <a:cubicBezTo>
                    <a:pt x="30" y="5"/>
                    <a:pt x="35" y="10"/>
                    <a:pt x="40" y="14"/>
                  </a:cubicBezTo>
                  <a:cubicBezTo>
                    <a:pt x="49" y="22"/>
                    <a:pt x="52" y="25"/>
                    <a:pt x="52" y="26"/>
                  </a:cubicBezTo>
                  <a:cubicBezTo>
                    <a:pt x="54" y="28"/>
                    <a:pt x="56" y="37"/>
                    <a:pt x="5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4"/>
            <p:cNvSpPr/>
            <p:nvPr/>
          </p:nvSpPr>
          <p:spPr bwMode="auto">
            <a:xfrm>
              <a:off x="2036763" y="5356225"/>
              <a:ext cx="265113" cy="144463"/>
            </a:xfrm>
            <a:custGeom>
              <a:avLst/>
              <a:gdLst>
                <a:gd name="T0" fmla="*/ 44 w 48"/>
                <a:gd name="T1" fmla="*/ 26 h 26"/>
                <a:gd name="T2" fmla="*/ 43 w 48"/>
                <a:gd name="T3" fmla="*/ 22 h 26"/>
                <a:gd name="T4" fmla="*/ 42 w 48"/>
                <a:gd name="T5" fmla="*/ 17 h 26"/>
                <a:gd name="T6" fmla="*/ 40 w 48"/>
                <a:gd name="T7" fmla="*/ 15 h 26"/>
                <a:gd name="T8" fmla="*/ 26 w 48"/>
                <a:gd name="T9" fmla="*/ 5 h 26"/>
                <a:gd name="T10" fmla="*/ 3 w 48"/>
                <a:gd name="T11" fmla="*/ 10 h 26"/>
                <a:gd name="T12" fmla="*/ 1 w 48"/>
                <a:gd name="T13" fmla="*/ 11 h 26"/>
                <a:gd name="T14" fmla="*/ 0 w 48"/>
                <a:gd name="T15" fmla="*/ 6 h 26"/>
                <a:gd name="T16" fmla="*/ 1 w 48"/>
                <a:gd name="T17" fmla="*/ 6 h 26"/>
                <a:gd name="T18" fmla="*/ 26 w 48"/>
                <a:gd name="T19" fmla="*/ 0 h 26"/>
                <a:gd name="T20" fmla="*/ 26 w 48"/>
                <a:gd name="T21" fmla="*/ 0 h 26"/>
                <a:gd name="T22" fmla="*/ 27 w 48"/>
                <a:gd name="T23" fmla="*/ 0 h 26"/>
                <a:gd name="T24" fmla="*/ 43 w 48"/>
                <a:gd name="T25" fmla="*/ 11 h 26"/>
                <a:gd name="T26" fmla="*/ 46 w 48"/>
                <a:gd name="T27" fmla="*/ 14 h 26"/>
                <a:gd name="T28" fmla="*/ 46 w 48"/>
                <a:gd name="T29" fmla="*/ 14 h 26"/>
                <a:gd name="T30" fmla="*/ 47 w 48"/>
                <a:gd name="T31" fmla="*/ 15 h 26"/>
                <a:gd name="T32" fmla="*/ 48 w 48"/>
                <a:gd name="T33" fmla="*/ 21 h 26"/>
                <a:gd name="T34" fmla="*/ 48 w 48"/>
                <a:gd name="T35" fmla="*/ 24 h 26"/>
                <a:gd name="T36" fmla="*/ 44 w 48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6">
                  <a:moveTo>
                    <a:pt x="44" y="26"/>
                  </a:moveTo>
                  <a:cubicBezTo>
                    <a:pt x="44" y="25"/>
                    <a:pt x="43" y="24"/>
                    <a:pt x="43" y="22"/>
                  </a:cubicBezTo>
                  <a:cubicBezTo>
                    <a:pt x="43" y="21"/>
                    <a:pt x="42" y="18"/>
                    <a:pt x="42" y="17"/>
                  </a:cubicBezTo>
                  <a:cubicBezTo>
                    <a:pt x="41" y="16"/>
                    <a:pt x="41" y="16"/>
                    <a:pt x="40" y="15"/>
                  </a:cubicBezTo>
                  <a:cubicBezTo>
                    <a:pt x="36" y="12"/>
                    <a:pt x="30" y="7"/>
                    <a:pt x="26" y="5"/>
                  </a:cubicBezTo>
                  <a:cubicBezTo>
                    <a:pt x="18" y="7"/>
                    <a:pt x="10" y="8"/>
                    <a:pt x="3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4"/>
                    <a:pt x="17" y="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3"/>
                    <a:pt x="38" y="8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7" y="18"/>
                    <a:pt x="48" y="21"/>
                  </a:cubicBezTo>
                  <a:cubicBezTo>
                    <a:pt x="48" y="23"/>
                    <a:pt x="48" y="24"/>
                    <a:pt x="48" y="24"/>
                  </a:cubicBezTo>
                  <a:lnTo>
                    <a:pt x="4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2065338" y="5461000"/>
              <a:ext cx="103188" cy="82550"/>
            </a:xfrm>
            <a:custGeom>
              <a:avLst/>
              <a:gdLst>
                <a:gd name="T0" fmla="*/ 14 w 19"/>
                <a:gd name="T1" fmla="*/ 15 h 15"/>
                <a:gd name="T2" fmla="*/ 14 w 19"/>
                <a:gd name="T3" fmla="*/ 12 h 15"/>
                <a:gd name="T4" fmla="*/ 13 w 19"/>
                <a:gd name="T5" fmla="*/ 5 h 15"/>
                <a:gd name="T6" fmla="*/ 11 w 19"/>
                <a:gd name="T7" fmla="*/ 5 h 15"/>
                <a:gd name="T8" fmla="*/ 0 w 19"/>
                <a:gd name="T9" fmla="*/ 6 h 15"/>
                <a:gd name="T10" fmla="*/ 1 w 19"/>
                <a:gd name="T11" fmla="*/ 1 h 15"/>
                <a:gd name="T12" fmla="*/ 11 w 19"/>
                <a:gd name="T13" fmla="*/ 1 h 15"/>
                <a:gd name="T14" fmla="*/ 15 w 19"/>
                <a:gd name="T15" fmla="*/ 0 h 15"/>
                <a:gd name="T16" fmla="*/ 17 w 19"/>
                <a:gd name="T17" fmla="*/ 0 h 15"/>
                <a:gd name="T18" fmla="*/ 17 w 19"/>
                <a:gd name="T19" fmla="*/ 2 h 15"/>
                <a:gd name="T20" fmla="*/ 19 w 19"/>
                <a:gd name="T21" fmla="*/ 12 h 15"/>
                <a:gd name="T22" fmla="*/ 19 w 19"/>
                <a:gd name="T23" fmla="*/ 15 h 15"/>
                <a:gd name="T24" fmla="*/ 14 w 19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5">
                  <a:moveTo>
                    <a:pt x="14" y="15"/>
                  </a:moveTo>
                  <a:cubicBezTo>
                    <a:pt x="14" y="14"/>
                    <a:pt x="14" y="13"/>
                    <a:pt x="14" y="12"/>
                  </a:cubicBezTo>
                  <a:cubicBezTo>
                    <a:pt x="14" y="10"/>
                    <a:pt x="14" y="8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8" y="6"/>
                    <a:pt x="4" y="6"/>
                    <a:pt x="0" y="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8" y="1"/>
                    <a:pt x="11" y="1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7"/>
                    <a:pt x="19" y="10"/>
                    <a:pt x="19" y="12"/>
                  </a:cubicBezTo>
                  <a:cubicBezTo>
                    <a:pt x="19" y="13"/>
                    <a:pt x="19" y="14"/>
                    <a:pt x="19" y="15"/>
                  </a:cubicBez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6"/>
            <p:cNvSpPr/>
            <p:nvPr/>
          </p:nvSpPr>
          <p:spPr bwMode="auto">
            <a:xfrm>
              <a:off x="2239963" y="5422900"/>
              <a:ext cx="33338" cy="98425"/>
            </a:xfrm>
            <a:custGeom>
              <a:avLst/>
              <a:gdLst>
                <a:gd name="T0" fmla="*/ 5 w 6"/>
                <a:gd name="T1" fmla="*/ 18 h 18"/>
                <a:gd name="T2" fmla="*/ 0 w 6"/>
                <a:gd name="T3" fmla="*/ 18 h 18"/>
                <a:gd name="T4" fmla="*/ 0 w 6"/>
                <a:gd name="T5" fmla="*/ 1 h 18"/>
                <a:gd name="T6" fmla="*/ 5 w 6"/>
                <a:gd name="T7" fmla="*/ 0 h 18"/>
                <a:gd name="T8" fmla="*/ 5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5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4"/>
                    <a:pt x="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4"/>
                    <a:pt x="5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7"/>
            <p:cNvSpPr/>
            <p:nvPr/>
          </p:nvSpPr>
          <p:spPr bwMode="auto">
            <a:xfrm>
              <a:off x="1608138" y="5741988"/>
              <a:ext cx="385763" cy="347663"/>
            </a:xfrm>
            <a:custGeom>
              <a:avLst/>
              <a:gdLst>
                <a:gd name="T0" fmla="*/ 62 w 70"/>
                <a:gd name="T1" fmla="*/ 63 h 63"/>
                <a:gd name="T2" fmla="*/ 27 w 70"/>
                <a:gd name="T3" fmla="*/ 42 h 63"/>
                <a:gd name="T4" fmla="*/ 5 w 70"/>
                <a:gd name="T5" fmla="*/ 4 h 63"/>
                <a:gd name="T6" fmla="*/ 16 w 70"/>
                <a:gd name="T7" fmla="*/ 3 h 63"/>
                <a:gd name="T8" fmla="*/ 15 w 70"/>
                <a:gd name="T9" fmla="*/ 7 h 63"/>
                <a:gd name="T10" fmla="*/ 10 w 70"/>
                <a:gd name="T11" fmla="*/ 7 h 63"/>
                <a:gd name="T12" fmla="*/ 30 w 70"/>
                <a:gd name="T13" fmla="*/ 39 h 63"/>
                <a:gd name="T14" fmla="*/ 64 w 70"/>
                <a:gd name="T15" fmla="*/ 57 h 63"/>
                <a:gd name="T16" fmla="*/ 59 w 70"/>
                <a:gd name="T17" fmla="*/ 45 h 63"/>
                <a:gd name="T18" fmla="*/ 63 w 70"/>
                <a:gd name="T19" fmla="*/ 43 h 63"/>
                <a:gd name="T20" fmla="*/ 67 w 70"/>
                <a:gd name="T21" fmla="*/ 61 h 63"/>
                <a:gd name="T22" fmla="*/ 62 w 70"/>
                <a:gd name="T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3">
                  <a:moveTo>
                    <a:pt x="62" y="63"/>
                  </a:moveTo>
                  <a:cubicBezTo>
                    <a:pt x="53" y="63"/>
                    <a:pt x="39" y="53"/>
                    <a:pt x="27" y="42"/>
                  </a:cubicBezTo>
                  <a:cubicBezTo>
                    <a:pt x="13" y="29"/>
                    <a:pt x="0" y="13"/>
                    <a:pt x="5" y="4"/>
                  </a:cubicBezTo>
                  <a:cubicBezTo>
                    <a:pt x="7" y="2"/>
                    <a:pt x="9" y="0"/>
                    <a:pt x="16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6"/>
                    <a:pt x="10" y="6"/>
                    <a:pt x="10" y="7"/>
                  </a:cubicBezTo>
                  <a:cubicBezTo>
                    <a:pt x="7" y="10"/>
                    <a:pt x="13" y="23"/>
                    <a:pt x="30" y="39"/>
                  </a:cubicBezTo>
                  <a:cubicBezTo>
                    <a:pt x="49" y="55"/>
                    <a:pt x="62" y="59"/>
                    <a:pt x="64" y="57"/>
                  </a:cubicBezTo>
                  <a:cubicBezTo>
                    <a:pt x="64" y="56"/>
                    <a:pt x="64" y="52"/>
                    <a:pt x="59" y="45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9" y="51"/>
                    <a:pt x="70" y="57"/>
                    <a:pt x="67" y="61"/>
                  </a:cubicBezTo>
                  <a:cubicBezTo>
                    <a:pt x="66" y="62"/>
                    <a:pt x="64" y="63"/>
                    <a:pt x="6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8"/>
            <p:cNvSpPr/>
            <p:nvPr/>
          </p:nvSpPr>
          <p:spPr bwMode="auto">
            <a:xfrm>
              <a:off x="1525588" y="5802313"/>
              <a:ext cx="439738" cy="396875"/>
            </a:xfrm>
            <a:custGeom>
              <a:avLst/>
              <a:gdLst>
                <a:gd name="T0" fmla="*/ 72 w 80"/>
                <a:gd name="T1" fmla="*/ 72 h 72"/>
                <a:gd name="T2" fmla="*/ 58 w 80"/>
                <a:gd name="T3" fmla="*/ 67 h 72"/>
                <a:gd name="T4" fmla="*/ 31 w 80"/>
                <a:gd name="T5" fmla="*/ 46 h 72"/>
                <a:gd name="T6" fmla="*/ 8 w 80"/>
                <a:gd name="T7" fmla="*/ 21 h 72"/>
                <a:gd name="T8" fmla="*/ 3 w 80"/>
                <a:gd name="T9" fmla="*/ 2 h 72"/>
                <a:gd name="T10" fmla="*/ 14 w 80"/>
                <a:gd name="T11" fmla="*/ 2 h 72"/>
                <a:gd name="T12" fmla="*/ 12 w 80"/>
                <a:gd name="T13" fmla="*/ 6 h 72"/>
                <a:gd name="T14" fmla="*/ 7 w 80"/>
                <a:gd name="T15" fmla="*/ 6 h 72"/>
                <a:gd name="T16" fmla="*/ 12 w 80"/>
                <a:gd name="T17" fmla="*/ 18 h 72"/>
                <a:gd name="T18" fmla="*/ 34 w 80"/>
                <a:gd name="T19" fmla="*/ 43 h 72"/>
                <a:gd name="T20" fmla="*/ 61 w 80"/>
                <a:gd name="T21" fmla="*/ 63 h 72"/>
                <a:gd name="T22" fmla="*/ 73 w 80"/>
                <a:gd name="T23" fmla="*/ 67 h 72"/>
                <a:gd name="T24" fmla="*/ 69 w 80"/>
                <a:gd name="T25" fmla="*/ 56 h 72"/>
                <a:gd name="T26" fmla="*/ 73 w 80"/>
                <a:gd name="T27" fmla="*/ 53 h 72"/>
                <a:gd name="T28" fmla="*/ 77 w 80"/>
                <a:gd name="T29" fmla="*/ 70 h 72"/>
                <a:gd name="T30" fmla="*/ 72 w 80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2">
                  <a:moveTo>
                    <a:pt x="72" y="72"/>
                  </a:moveTo>
                  <a:cubicBezTo>
                    <a:pt x="69" y="72"/>
                    <a:pt x="64" y="71"/>
                    <a:pt x="58" y="67"/>
                  </a:cubicBezTo>
                  <a:cubicBezTo>
                    <a:pt x="50" y="63"/>
                    <a:pt x="40" y="55"/>
                    <a:pt x="31" y="46"/>
                  </a:cubicBezTo>
                  <a:cubicBezTo>
                    <a:pt x="21" y="38"/>
                    <a:pt x="13" y="28"/>
                    <a:pt x="8" y="21"/>
                  </a:cubicBezTo>
                  <a:cubicBezTo>
                    <a:pt x="2" y="12"/>
                    <a:pt x="0" y="6"/>
                    <a:pt x="3" y="2"/>
                  </a:cubicBezTo>
                  <a:cubicBezTo>
                    <a:pt x="5" y="0"/>
                    <a:pt x="9" y="0"/>
                    <a:pt x="14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5"/>
                    <a:pt x="7" y="5"/>
                    <a:pt x="7" y="6"/>
                  </a:cubicBezTo>
                  <a:cubicBezTo>
                    <a:pt x="7" y="6"/>
                    <a:pt x="6" y="9"/>
                    <a:pt x="12" y="18"/>
                  </a:cubicBezTo>
                  <a:cubicBezTo>
                    <a:pt x="17" y="25"/>
                    <a:pt x="25" y="34"/>
                    <a:pt x="34" y="43"/>
                  </a:cubicBezTo>
                  <a:cubicBezTo>
                    <a:pt x="44" y="51"/>
                    <a:pt x="53" y="58"/>
                    <a:pt x="61" y="63"/>
                  </a:cubicBezTo>
                  <a:cubicBezTo>
                    <a:pt x="70" y="68"/>
                    <a:pt x="73" y="67"/>
                    <a:pt x="73" y="67"/>
                  </a:cubicBezTo>
                  <a:cubicBezTo>
                    <a:pt x="74" y="67"/>
                    <a:pt x="74" y="64"/>
                    <a:pt x="69" y="56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9" y="62"/>
                    <a:pt x="80" y="67"/>
                    <a:pt x="77" y="70"/>
                  </a:cubicBezTo>
                  <a:cubicBezTo>
                    <a:pt x="76" y="72"/>
                    <a:pt x="74" y="72"/>
                    <a:pt x="7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9"/>
            <p:cNvSpPr/>
            <p:nvPr/>
          </p:nvSpPr>
          <p:spPr bwMode="auto">
            <a:xfrm>
              <a:off x="1552576" y="5764213"/>
              <a:ext cx="104775" cy="115888"/>
            </a:xfrm>
            <a:custGeom>
              <a:avLst/>
              <a:gdLst>
                <a:gd name="T0" fmla="*/ 11 w 66"/>
                <a:gd name="T1" fmla="*/ 73 h 73"/>
                <a:gd name="T2" fmla="*/ 0 w 66"/>
                <a:gd name="T3" fmla="*/ 59 h 73"/>
                <a:gd name="T4" fmla="*/ 56 w 66"/>
                <a:gd name="T5" fmla="*/ 0 h 73"/>
                <a:gd name="T6" fmla="*/ 66 w 66"/>
                <a:gd name="T7" fmla="*/ 10 h 73"/>
                <a:gd name="T8" fmla="*/ 11 w 6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3">
                  <a:moveTo>
                    <a:pt x="11" y="73"/>
                  </a:moveTo>
                  <a:lnTo>
                    <a:pt x="0" y="59"/>
                  </a:lnTo>
                  <a:lnTo>
                    <a:pt x="56" y="0"/>
                  </a:lnTo>
                  <a:lnTo>
                    <a:pt x="66" y="10"/>
                  </a:lnTo>
                  <a:lnTo>
                    <a:pt x="1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0"/>
            <p:cNvSpPr/>
            <p:nvPr/>
          </p:nvSpPr>
          <p:spPr bwMode="auto">
            <a:xfrm>
              <a:off x="1860551" y="6056313"/>
              <a:ext cx="115888" cy="120650"/>
            </a:xfrm>
            <a:custGeom>
              <a:avLst/>
              <a:gdLst>
                <a:gd name="T0" fmla="*/ 14 w 73"/>
                <a:gd name="T1" fmla="*/ 76 h 76"/>
                <a:gd name="T2" fmla="*/ 0 w 73"/>
                <a:gd name="T3" fmla="*/ 62 h 76"/>
                <a:gd name="T4" fmla="*/ 63 w 73"/>
                <a:gd name="T5" fmla="*/ 0 h 76"/>
                <a:gd name="T6" fmla="*/ 73 w 73"/>
                <a:gd name="T7" fmla="*/ 14 h 76"/>
                <a:gd name="T8" fmla="*/ 14 w 73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6">
                  <a:moveTo>
                    <a:pt x="14" y="76"/>
                  </a:moveTo>
                  <a:lnTo>
                    <a:pt x="0" y="62"/>
                  </a:lnTo>
                  <a:lnTo>
                    <a:pt x="63" y="0"/>
                  </a:lnTo>
                  <a:lnTo>
                    <a:pt x="73" y="14"/>
                  </a:lnTo>
                  <a:lnTo>
                    <a:pt x="1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1377951" y="5819775"/>
              <a:ext cx="180975" cy="203200"/>
            </a:xfrm>
            <a:custGeom>
              <a:avLst/>
              <a:gdLst>
                <a:gd name="T0" fmla="*/ 10 w 114"/>
                <a:gd name="T1" fmla="*/ 128 h 128"/>
                <a:gd name="T2" fmla="*/ 0 w 114"/>
                <a:gd name="T3" fmla="*/ 114 h 128"/>
                <a:gd name="T4" fmla="*/ 104 w 114"/>
                <a:gd name="T5" fmla="*/ 0 h 128"/>
                <a:gd name="T6" fmla="*/ 114 w 114"/>
                <a:gd name="T7" fmla="*/ 14 h 128"/>
                <a:gd name="T8" fmla="*/ 10 w 11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8">
                  <a:moveTo>
                    <a:pt x="10" y="128"/>
                  </a:moveTo>
                  <a:lnTo>
                    <a:pt x="0" y="114"/>
                  </a:lnTo>
                  <a:lnTo>
                    <a:pt x="104" y="0"/>
                  </a:lnTo>
                  <a:lnTo>
                    <a:pt x="114" y="14"/>
                  </a:lnTo>
                  <a:lnTo>
                    <a:pt x="1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12"/>
            <p:cNvSpPr/>
            <p:nvPr/>
          </p:nvSpPr>
          <p:spPr bwMode="auto">
            <a:xfrm>
              <a:off x="1768476" y="6172200"/>
              <a:ext cx="185738" cy="196850"/>
            </a:xfrm>
            <a:custGeom>
              <a:avLst/>
              <a:gdLst>
                <a:gd name="T0" fmla="*/ 13 w 117"/>
                <a:gd name="T1" fmla="*/ 124 h 124"/>
                <a:gd name="T2" fmla="*/ 0 w 117"/>
                <a:gd name="T3" fmla="*/ 114 h 124"/>
                <a:gd name="T4" fmla="*/ 103 w 117"/>
                <a:gd name="T5" fmla="*/ 0 h 124"/>
                <a:gd name="T6" fmla="*/ 117 w 117"/>
                <a:gd name="T7" fmla="*/ 10 h 124"/>
                <a:gd name="T8" fmla="*/ 13 w 117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4">
                  <a:moveTo>
                    <a:pt x="13" y="124"/>
                  </a:moveTo>
                  <a:lnTo>
                    <a:pt x="0" y="114"/>
                  </a:lnTo>
                  <a:lnTo>
                    <a:pt x="103" y="0"/>
                  </a:lnTo>
                  <a:lnTo>
                    <a:pt x="117" y="10"/>
                  </a:lnTo>
                  <a:lnTo>
                    <a:pt x="13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3"/>
            <p:cNvSpPr>
              <a:spLocks noEditPoints="1"/>
            </p:cNvSpPr>
            <p:nvPr/>
          </p:nvSpPr>
          <p:spPr bwMode="auto">
            <a:xfrm>
              <a:off x="1800226" y="6049963"/>
              <a:ext cx="88900" cy="71438"/>
            </a:xfrm>
            <a:custGeom>
              <a:avLst/>
              <a:gdLst>
                <a:gd name="T0" fmla="*/ 9 w 16"/>
                <a:gd name="T1" fmla="*/ 13 h 13"/>
                <a:gd name="T2" fmla="*/ 6 w 16"/>
                <a:gd name="T3" fmla="*/ 12 h 13"/>
                <a:gd name="T4" fmla="*/ 1 w 16"/>
                <a:gd name="T5" fmla="*/ 4 h 13"/>
                <a:gd name="T6" fmla="*/ 10 w 16"/>
                <a:gd name="T7" fmla="*/ 2 h 13"/>
                <a:gd name="T8" fmla="*/ 14 w 16"/>
                <a:gd name="T9" fmla="*/ 10 h 13"/>
                <a:gd name="T10" fmla="*/ 9 w 16"/>
                <a:gd name="T11" fmla="*/ 13 h 13"/>
                <a:gd name="T12" fmla="*/ 6 w 16"/>
                <a:gd name="T13" fmla="*/ 6 h 13"/>
                <a:gd name="T14" fmla="*/ 8 w 16"/>
                <a:gd name="T15" fmla="*/ 7 h 13"/>
                <a:gd name="T16" fmla="*/ 10 w 16"/>
                <a:gd name="T17" fmla="*/ 8 h 13"/>
                <a:gd name="T18" fmla="*/ 8 w 16"/>
                <a:gd name="T19" fmla="*/ 6 h 13"/>
                <a:gd name="T20" fmla="*/ 6 w 16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9" y="13"/>
                  </a:moveTo>
                  <a:cubicBezTo>
                    <a:pt x="8" y="13"/>
                    <a:pt x="7" y="12"/>
                    <a:pt x="6" y="12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4" y="3"/>
                    <a:pt x="16" y="7"/>
                    <a:pt x="14" y="10"/>
                  </a:cubicBezTo>
                  <a:cubicBezTo>
                    <a:pt x="14" y="11"/>
                    <a:pt x="12" y="13"/>
                    <a:pt x="9" y="13"/>
                  </a:cubicBezTo>
                  <a:close/>
                  <a:moveTo>
                    <a:pt x="6" y="6"/>
                  </a:moveTo>
                  <a:cubicBezTo>
                    <a:pt x="6" y="6"/>
                    <a:pt x="7" y="7"/>
                    <a:pt x="8" y="7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7" y="6"/>
                    <a:pt x="7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4"/>
            <p:cNvSpPr/>
            <p:nvPr/>
          </p:nvSpPr>
          <p:spPr bwMode="auto">
            <a:xfrm>
              <a:off x="2690813" y="4564063"/>
              <a:ext cx="39688" cy="209550"/>
            </a:xfrm>
            <a:custGeom>
              <a:avLst/>
              <a:gdLst>
                <a:gd name="T0" fmla="*/ 3 w 7"/>
                <a:gd name="T1" fmla="*/ 38 h 38"/>
                <a:gd name="T2" fmla="*/ 2 w 7"/>
                <a:gd name="T3" fmla="*/ 38 h 38"/>
                <a:gd name="T4" fmla="*/ 0 w 7"/>
                <a:gd name="T5" fmla="*/ 35 h 38"/>
                <a:gd name="T6" fmla="*/ 1 w 7"/>
                <a:gd name="T7" fmla="*/ 3 h 38"/>
                <a:gd name="T8" fmla="*/ 4 w 7"/>
                <a:gd name="T9" fmla="*/ 0 h 38"/>
                <a:gd name="T10" fmla="*/ 7 w 7"/>
                <a:gd name="T11" fmla="*/ 4 h 38"/>
                <a:gd name="T12" fmla="*/ 6 w 7"/>
                <a:gd name="T13" fmla="*/ 36 h 38"/>
                <a:gd name="T14" fmla="*/ 3 w 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8">
                  <a:moveTo>
                    <a:pt x="3" y="38"/>
                  </a:moveTo>
                  <a:cubicBezTo>
                    <a:pt x="3" y="38"/>
                    <a:pt x="3" y="38"/>
                    <a:pt x="2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6"/>
                    <a:pt x="0" y="17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17"/>
                    <a:pt x="6" y="26"/>
                    <a:pt x="6" y="36"/>
                  </a:cubicBezTo>
                  <a:cubicBezTo>
                    <a:pt x="6" y="37"/>
                    <a:pt x="4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5"/>
            <p:cNvSpPr/>
            <p:nvPr/>
          </p:nvSpPr>
          <p:spPr bwMode="auto">
            <a:xfrm>
              <a:off x="2614613" y="4559300"/>
              <a:ext cx="198438" cy="42863"/>
            </a:xfrm>
            <a:custGeom>
              <a:avLst/>
              <a:gdLst>
                <a:gd name="T0" fmla="*/ 33 w 36"/>
                <a:gd name="T1" fmla="*/ 8 h 8"/>
                <a:gd name="T2" fmla="*/ 32 w 36"/>
                <a:gd name="T3" fmla="*/ 8 h 8"/>
                <a:gd name="T4" fmla="*/ 22 w 36"/>
                <a:gd name="T5" fmla="*/ 8 h 8"/>
                <a:gd name="T6" fmla="*/ 3 w 36"/>
                <a:gd name="T7" fmla="*/ 6 h 8"/>
                <a:gd name="T8" fmla="*/ 0 w 36"/>
                <a:gd name="T9" fmla="*/ 3 h 8"/>
                <a:gd name="T10" fmla="*/ 3 w 36"/>
                <a:gd name="T11" fmla="*/ 0 h 8"/>
                <a:gd name="T12" fmla="*/ 23 w 36"/>
                <a:gd name="T13" fmla="*/ 2 h 8"/>
                <a:gd name="T14" fmla="*/ 33 w 36"/>
                <a:gd name="T15" fmla="*/ 2 h 8"/>
                <a:gd name="T16" fmla="*/ 36 w 36"/>
                <a:gd name="T17" fmla="*/ 6 h 8"/>
                <a:gd name="T18" fmla="*/ 33 w 3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">
                  <a:moveTo>
                    <a:pt x="33" y="8"/>
                  </a:moveTo>
                  <a:cubicBezTo>
                    <a:pt x="33" y="8"/>
                    <a:pt x="33" y="8"/>
                    <a:pt x="32" y="8"/>
                  </a:cubicBezTo>
                  <a:cubicBezTo>
                    <a:pt x="29" y="8"/>
                    <a:pt x="26" y="8"/>
                    <a:pt x="22" y="8"/>
                  </a:cubicBezTo>
                  <a:cubicBezTo>
                    <a:pt x="16" y="7"/>
                    <a:pt x="9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9" y="0"/>
                    <a:pt x="16" y="1"/>
                    <a:pt x="23" y="2"/>
                  </a:cubicBezTo>
                  <a:cubicBezTo>
                    <a:pt x="26" y="2"/>
                    <a:pt x="30" y="2"/>
                    <a:pt x="33" y="2"/>
                  </a:cubicBezTo>
                  <a:cubicBezTo>
                    <a:pt x="35" y="2"/>
                    <a:pt x="36" y="4"/>
                    <a:pt x="36" y="6"/>
                  </a:cubicBezTo>
                  <a:cubicBezTo>
                    <a:pt x="36" y="7"/>
                    <a:pt x="34" y="8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6"/>
            <p:cNvSpPr/>
            <p:nvPr/>
          </p:nvSpPr>
          <p:spPr bwMode="auto">
            <a:xfrm>
              <a:off x="3152776" y="4987925"/>
              <a:ext cx="220663" cy="198438"/>
            </a:xfrm>
            <a:custGeom>
              <a:avLst/>
              <a:gdLst>
                <a:gd name="T0" fmla="*/ 38 w 40"/>
                <a:gd name="T1" fmla="*/ 36 h 36"/>
                <a:gd name="T2" fmla="*/ 36 w 40"/>
                <a:gd name="T3" fmla="*/ 34 h 36"/>
                <a:gd name="T4" fmla="*/ 34 w 40"/>
                <a:gd name="T5" fmla="*/ 23 h 36"/>
                <a:gd name="T6" fmla="*/ 31 w 40"/>
                <a:gd name="T7" fmla="*/ 11 h 36"/>
                <a:gd name="T8" fmla="*/ 26 w 40"/>
                <a:gd name="T9" fmla="*/ 23 h 36"/>
                <a:gd name="T10" fmla="*/ 21 w 40"/>
                <a:gd name="T11" fmla="*/ 33 h 36"/>
                <a:gd name="T12" fmla="*/ 19 w 40"/>
                <a:gd name="T13" fmla="*/ 34 h 36"/>
                <a:gd name="T14" fmla="*/ 18 w 40"/>
                <a:gd name="T15" fmla="*/ 33 h 36"/>
                <a:gd name="T16" fmla="*/ 10 w 40"/>
                <a:gd name="T17" fmla="*/ 8 h 36"/>
                <a:gd name="T18" fmla="*/ 4 w 40"/>
                <a:gd name="T19" fmla="*/ 31 h 36"/>
                <a:gd name="T20" fmla="*/ 2 w 40"/>
                <a:gd name="T21" fmla="*/ 33 h 36"/>
                <a:gd name="T22" fmla="*/ 0 w 40"/>
                <a:gd name="T23" fmla="*/ 31 h 36"/>
                <a:gd name="T24" fmla="*/ 8 w 40"/>
                <a:gd name="T25" fmla="*/ 1 h 36"/>
                <a:gd name="T26" fmla="*/ 10 w 40"/>
                <a:gd name="T27" fmla="*/ 0 h 36"/>
                <a:gd name="T28" fmla="*/ 12 w 40"/>
                <a:gd name="T29" fmla="*/ 1 h 36"/>
                <a:gd name="T30" fmla="*/ 20 w 40"/>
                <a:gd name="T31" fmla="*/ 26 h 36"/>
                <a:gd name="T32" fmla="*/ 22 w 40"/>
                <a:gd name="T33" fmla="*/ 21 h 36"/>
                <a:gd name="T34" fmla="*/ 30 w 40"/>
                <a:gd name="T35" fmla="*/ 3 h 36"/>
                <a:gd name="T36" fmla="*/ 32 w 40"/>
                <a:gd name="T37" fmla="*/ 2 h 36"/>
                <a:gd name="T38" fmla="*/ 34 w 40"/>
                <a:gd name="T39" fmla="*/ 3 h 36"/>
                <a:gd name="T40" fmla="*/ 38 w 40"/>
                <a:gd name="T41" fmla="*/ 22 h 36"/>
                <a:gd name="T42" fmla="*/ 40 w 40"/>
                <a:gd name="T43" fmla="*/ 33 h 36"/>
                <a:gd name="T44" fmla="*/ 38 w 40"/>
                <a:gd name="T45" fmla="*/ 36 h 36"/>
                <a:gd name="T46" fmla="*/ 38 w 40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6">
                  <a:moveTo>
                    <a:pt x="38" y="36"/>
                  </a:moveTo>
                  <a:cubicBezTo>
                    <a:pt x="37" y="36"/>
                    <a:pt x="36" y="35"/>
                    <a:pt x="36" y="34"/>
                  </a:cubicBezTo>
                  <a:cubicBezTo>
                    <a:pt x="35" y="31"/>
                    <a:pt x="35" y="27"/>
                    <a:pt x="34" y="23"/>
                  </a:cubicBezTo>
                  <a:cubicBezTo>
                    <a:pt x="33" y="19"/>
                    <a:pt x="32" y="15"/>
                    <a:pt x="31" y="11"/>
                  </a:cubicBezTo>
                  <a:cubicBezTo>
                    <a:pt x="30" y="15"/>
                    <a:pt x="28" y="19"/>
                    <a:pt x="26" y="23"/>
                  </a:cubicBezTo>
                  <a:cubicBezTo>
                    <a:pt x="24" y="26"/>
                    <a:pt x="23" y="30"/>
                    <a:pt x="21" y="33"/>
                  </a:cubicBezTo>
                  <a:cubicBezTo>
                    <a:pt x="21" y="34"/>
                    <a:pt x="20" y="34"/>
                    <a:pt x="19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5" y="25"/>
                    <a:pt x="13" y="16"/>
                    <a:pt x="10" y="8"/>
                  </a:cubicBezTo>
                  <a:cubicBezTo>
                    <a:pt x="8" y="17"/>
                    <a:pt x="4" y="29"/>
                    <a:pt x="4" y="31"/>
                  </a:cubicBezTo>
                  <a:cubicBezTo>
                    <a:pt x="4" y="32"/>
                    <a:pt x="3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1" y="26"/>
                    <a:pt x="7" y="6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5" y="9"/>
                    <a:pt x="17" y="18"/>
                    <a:pt x="20" y="26"/>
                  </a:cubicBezTo>
                  <a:cubicBezTo>
                    <a:pt x="21" y="24"/>
                    <a:pt x="21" y="23"/>
                    <a:pt x="22" y="21"/>
                  </a:cubicBezTo>
                  <a:cubicBezTo>
                    <a:pt x="25" y="15"/>
                    <a:pt x="28" y="9"/>
                    <a:pt x="30" y="3"/>
                  </a:cubicBezTo>
                  <a:cubicBezTo>
                    <a:pt x="30" y="2"/>
                    <a:pt x="31" y="2"/>
                    <a:pt x="32" y="2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9"/>
                    <a:pt x="36" y="16"/>
                    <a:pt x="38" y="22"/>
                  </a:cubicBezTo>
                  <a:cubicBezTo>
                    <a:pt x="38" y="26"/>
                    <a:pt x="39" y="30"/>
                    <a:pt x="40" y="33"/>
                  </a:cubicBezTo>
                  <a:cubicBezTo>
                    <a:pt x="40" y="34"/>
                    <a:pt x="39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7"/>
            <p:cNvSpPr/>
            <p:nvPr/>
          </p:nvSpPr>
          <p:spPr bwMode="auto">
            <a:xfrm>
              <a:off x="3148013" y="4487863"/>
              <a:ext cx="169863" cy="230188"/>
            </a:xfrm>
            <a:custGeom>
              <a:avLst/>
              <a:gdLst>
                <a:gd name="T0" fmla="*/ 28 w 31"/>
                <a:gd name="T1" fmla="*/ 42 h 42"/>
                <a:gd name="T2" fmla="*/ 27 w 31"/>
                <a:gd name="T3" fmla="*/ 42 h 42"/>
                <a:gd name="T4" fmla="*/ 11 w 31"/>
                <a:gd name="T5" fmla="*/ 42 h 42"/>
                <a:gd name="T6" fmla="*/ 3 w 31"/>
                <a:gd name="T7" fmla="*/ 42 h 42"/>
                <a:gd name="T8" fmla="*/ 3 w 31"/>
                <a:gd name="T9" fmla="*/ 42 h 42"/>
                <a:gd name="T10" fmla="*/ 0 w 31"/>
                <a:gd name="T11" fmla="*/ 39 h 42"/>
                <a:gd name="T12" fmla="*/ 0 w 31"/>
                <a:gd name="T13" fmla="*/ 14 h 42"/>
                <a:gd name="T14" fmla="*/ 0 w 31"/>
                <a:gd name="T15" fmla="*/ 3 h 42"/>
                <a:gd name="T16" fmla="*/ 3 w 31"/>
                <a:gd name="T17" fmla="*/ 0 h 42"/>
                <a:gd name="T18" fmla="*/ 26 w 31"/>
                <a:gd name="T19" fmla="*/ 1 h 42"/>
                <a:gd name="T20" fmla="*/ 28 w 31"/>
                <a:gd name="T21" fmla="*/ 1 h 42"/>
                <a:gd name="T22" fmla="*/ 31 w 31"/>
                <a:gd name="T23" fmla="*/ 4 h 42"/>
                <a:gd name="T24" fmla="*/ 28 w 31"/>
                <a:gd name="T25" fmla="*/ 7 h 42"/>
                <a:gd name="T26" fmla="*/ 26 w 31"/>
                <a:gd name="T27" fmla="*/ 7 h 42"/>
                <a:gd name="T28" fmla="*/ 6 w 31"/>
                <a:gd name="T29" fmla="*/ 6 h 42"/>
                <a:gd name="T30" fmla="*/ 6 w 31"/>
                <a:gd name="T31" fmla="*/ 14 h 42"/>
                <a:gd name="T32" fmla="*/ 6 w 31"/>
                <a:gd name="T33" fmla="*/ 36 h 42"/>
                <a:gd name="T34" fmla="*/ 11 w 31"/>
                <a:gd name="T35" fmla="*/ 36 h 42"/>
                <a:gd name="T36" fmla="*/ 28 w 31"/>
                <a:gd name="T37" fmla="*/ 36 h 42"/>
                <a:gd name="T38" fmla="*/ 31 w 31"/>
                <a:gd name="T39" fmla="*/ 40 h 42"/>
                <a:gd name="T40" fmla="*/ 28 w 31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2">
                  <a:moveTo>
                    <a:pt x="28" y="42"/>
                  </a:moveTo>
                  <a:cubicBezTo>
                    <a:pt x="28" y="42"/>
                    <a:pt x="27" y="42"/>
                    <a:pt x="27" y="42"/>
                  </a:cubicBezTo>
                  <a:cubicBezTo>
                    <a:pt x="22" y="42"/>
                    <a:pt x="16" y="42"/>
                    <a:pt x="11" y="42"/>
                  </a:cubicBezTo>
                  <a:cubicBezTo>
                    <a:pt x="8" y="42"/>
                    <a:pt x="6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1"/>
                    <a:pt x="0" y="39"/>
                  </a:cubicBezTo>
                  <a:cubicBezTo>
                    <a:pt x="0" y="33"/>
                    <a:pt x="0" y="23"/>
                    <a:pt x="0" y="14"/>
                  </a:cubicBezTo>
                  <a:cubicBezTo>
                    <a:pt x="0" y="10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1" y="0"/>
                    <a:pt x="19" y="0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1" y="2"/>
                    <a:pt x="31" y="4"/>
                  </a:cubicBezTo>
                  <a:cubicBezTo>
                    <a:pt x="31" y="6"/>
                    <a:pt x="30" y="7"/>
                    <a:pt x="28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3" y="6"/>
                    <a:pt x="6" y="6"/>
                  </a:cubicBezTo>
                  <a:cubicBezTo>
                    <a:pt x="6" y="9"/>
                    <a:pt x="6" y="11"/>
                    <a:pt x="6" y="14"/>
                  </a:cubicBezTo>
                  <a:cubicBezTo>
                    <a:pt x="6" y="22"/>
                    <a:pt x="6" y="30"/>
                    <a:pt x="6" y="36"/>
                  </a:cubicBezTo>
                  <a:cubicBezTo>
                    <a:pt x="8" y="36"/>
                    <a:pt x="9" y="36"/>
                    <a:pt x="11" y="36"/>
                  </a:cubicBezTo>
                  <a:cubicBezTo>
                    <a:pt x="16" y="36"/>
                    <a:pt x="22" y="36"/>
                    <a:pt x="28" y="36"/>
                  </a:cubicBezTo>
                  <a:cubicBezTo>
                    <a:pt x="30" y="37"/>
                    <a:pt x="31" y="38"/>
                    <a:pt x="31" y="40"/>
                  </a:cubicBezTo>
                  <a:cubicBezTo>
                    <a:pt x="30" y="41"/>
                    <a:pt x="29" y="42"/>
                    <a:pt x="2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8"/>
            <p:cNvSpPr/>
            <p:nvPr/>
          </p:nvSpPr>
          <p:spPr bwMode="auto">
            <a:xfrm>
              <a:off x="3148013" y="4592638"/>
              <a:ext cx="165100" cy="31750"/>
            </a:xfrm>
            <a:custGeom>
              <a:avLst/>
              <a:gdLst>
                <a:gd name="T0" fmla="*/ 27 w 30"/>
                <a:gd name="T1" fmla="*/ 6 h 6"/>
                <a:gd name="T2" fmla="*/ 27 w 30"/>
                <a:gd name="T3" fmla="*/ 6 h 6"/>
                <a:gd name="T4" fmla="*/ 3 w 30"/>
                <a:gd name="T5" fmla="*/ 6 h 6"/>
                <a:gd name="T6" fmla="*/ 0 w 30"/>
                <a:gd name="T7" fmla="*/ 3 h 6"/>
                <a:gd name="T8" fmla="*/ 3 w 30"/>
                <a:gd name="T9" fmla="*/ 0 h 6"/>
                <a:gd name="T10" fmla="*/ 27 w 30"/>
                <a:gd name="T11" fmla="*/ 0 h 6"/>
                <a:gd name="T12" fmla="*/ 30 w 30"/>
                <a:gd name="T13" fmla="*/ 3 h 6"/>
                <a:gd name="T14" fmla="*/ 27 w 3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16" y="6"/>
                    <a:pt x="10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6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5"/>
                    <a:pt x="28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9"/>
            <p:cNvSpPr/>
            <p:nvPr/>
          </p:nvSpPr>
          <p:spPr bwMode="auto">
            <a:xfrm>
              <a:off x="2636838" y="5037138"/>
              <a:ext cx="158750" cy="209550"/>
            </a:xfrm>
            <a:custGeom>
              <a:avLst/>
              <a:gdLst>
                <a:gd name="T0" fmla="*/ 27 w 29"/>
                <a:gd name="T1" fmla="*/ 38 h 38"/>
                <a:gd name="T2" fmla="*/ 25 w 29"/>
                <a:gd name="T3" fmla="*/ 36 h 38"/>
                <a:gd name="T4" fmla="*/ 21 w 29"/>
                <a:gd name="T5" fmla="*/ 27 h 38"/>
                <a:gd name="T6" fmla="*/ 14 w 29"/>
                <a:gd name="T7" fmla="*/ 7 h 38"/>
                <a:gd name="T8" fmla="*/ 9 w 29"/>
                <a:gd name="T9" fmla="*/ 21 h 38"/>
                <a:gd name="T10" fmla="*/ 4 w 29"/>
                <a:gd name="T11" fmla="*/ 35 h 38"/>
                <a:gd name="T12" fmla="*/ 1 w 29"/>
                <a:gd name="T13" fmla="*/ 36 h 38"/>
                <a:gd name="T14" fmla="*/ 0 w 29"/>
                <a:gd name="T15" fmla="*/ 34 h 38"/>
                <a:gd name="T16" fmla="*/ 5 w 29"/>
                <a:gd name="T17" fmla="*/ 20 h 38"/>
                <a:gd name="T18" fmla="*/ 12 w 29"/>
                <a:gd name="T19" fmla="*/ 1 h 38"/>
                <a:gd name="T20" fmla="*/ 14 w 29"/>
                <a:gd name="T21" fmla="*/ 0 h 38"/>
                <a:gd name="T22" fmla="*/ 14 w 29"/>
                <a:gd name="T23" fmla="*/ 0 h 38"/>
                <a:gd name="T24" fmla="*/ 16 w 29"/>
                <a:gd name="T25" fmla="*/ 1 h 38"/>
                <a:gd name="T26" fmla="*/ 25 w 29"/>
                <a:gd name="T27" fmla="*/ 25 h 38"/>
                <a:gd name="T28" fmla="*/ 28 w 29"/>
                <a:gd name="T29" fmla="*/ 35 h 38"/>
                <a:gd name="T30" fmla="*/ 27 w 29"/>
                <a:gd name="T31" fmla="*/ 38 h 38"/>
                <a:gd name="T32" fmla="*/ 27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7" y="38"/>
                  </a:moveTo>
                  <a:cubicBezTo>
                    <a:pt x="26" y="38"/>
                    <a:pt x="25" y="37"/>
                    <a:pt x="25" y="36"/>
                  </a:cubicBezTo>
                  <a:cubicBezTo>
                    <a:pt x="24" y="35"/>
                    <a:pt x="23" y="31"/>
                    <a:pt x="21" y="27"/>
                  </a:cubicBezTo>
                  <a:cubicBezTo>
                    <a:pt x="19" y="21"/>
                    <a:pt x="16" y="13"/>
                    <a:pt x="14" y="7"/>
                  </a:cubicBezTo>
                  <a:cubicBezTo>
                    <a:pt x="12" y="11"/>
                    <a:pt x="11" y="16"/>
                    <a:pt x="9" y="21"/>
                  </a:cubicBezTo>
                  <a:cubicBezTo>
                    <a:pt x="7" y="27"/>
                    <a:pt x="5" y="32"/>
                    <a:pt x="4" y="35"/>
                  </a:cubicBezTo>
                  <a:cubicBezTo>
                    <a:pt x="3" y="36"/>
                    <a:pt x="2" y="37"/>
                    <a:pt x="1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2" y="30"/>
                    <a:pt x="3" y="25"/>
                    <a:pt x="5" y="20"/>
                  </a:cubicBezTo>
                  <a:cubicBezTo>
                    <a:pt x="8" y="13"/>
                    <a:pt x="10" y="6"/>
                    <a:pt x="12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9" y="8"/>
                    <a:pt x="22" y="18"/>
                    <a:pt x="25" y="25"/>
                  </a:cubicBezTo>
                  <a:cubicBezTo>
                    <a:pt x="26" y="30"/>
                    <a:pt x="28" y="33"/>
                    <a:pt x="28" y="35"/>
                  </a:cubicBezTo>
                  <a:cubicBezTo>
                    <a:pt x="29" y="36"/>
                    <a:pt x="28" y="37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2630488" y="5153025"/>
              <a:ext cx="165100" cy="22225"/>
            </a:xfrm>
            <a:custGeom>
              <a:avLst/>
              <a:gdLst>
                <a:gd name="T0" fmla="*/ 28 w 30"/>
                <a:gd name="T1" fmla="*/ 4 h 4"/>
                <a:gd name="T2" fmla="*/ 18 w 30"/>
                <a:gd name="T3" fmla="*/ 4 h 4"/>
                <a:gd name="T4" fmla="*/ 2 w 30"/>
                <a:gd name="T5" fmla="*/ 4 h 4"/>
                <a:gd name="T6" fmla="*/ 2 w 30"/>
                <a:gd name="T7" fmla="*/ 4 h 4"/>
                <a:gd name="T8" fmla="*/ 0 w 30"/>
                <a:gd name="T9" fmla="*/ 2 h 4"/>
                <a:gd name="T10" fmla="*/ 2 w 30"/>
                <a:gd name="T11" fmla="*/ 0 h 4"/>
                <a:gd name="T12" fmla="*/ 18 w 30"/>
                <a:gd name="T13" fmla="*/ 0 h 4"/>
                <a:gd name="T14" fmla="*/ 28 w 30"/>
                <a:gd name="T15" fmla="*/ 0 h 4"/>
                <a:gd name="T16" fmla="*/ 30 w 30"/>
                <a:gd name="T17" fmla="*/ 2 h 4"/>
                <a:gd name="T18" fmla="*/ 28 w 3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">
                  <a:moveTo>
                    <a:pt x="28" y="4"/>
                  </a:moveTo>
                  <a:cubicBezTo>
                    <a:pt x="25" y="4"/>
                    <a:pt x="22" y="4"/>
                    <a:pt x="18" y="4"/>
                  </a:cubicBezTo>
                  <a:cubicBezTo>
                    <a:pt x="12" y="4"/>
                    <a:pt x="6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2" y="0"/>
                    <a:pt x="25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3"/>
                    <a:pt x="29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文本框 7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99587" y="239930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文本框 7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002072" y="49088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文本框 7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58133" y="489430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文本框 7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47054" y="237843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8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061454" y="1908995"/>
            <a:ext cx="3971198" cy="4210805"/>
            <a:chOff x="4399079" y="2236212"/>
            <a:chExt cx="3025775" cy="3208339"/>
          </a:xfrm>
          <a:solidFill>
            <a:srgbClr val="0057A6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4399079" y="2236212"/>
              <a:ext cx="3025775" cy="3208339"/>
              <a:chOff x="1909763" y="2122487"/>
              <a:chExt cx="3025775" cy="3208339"/>
            </a:xfrm>
            <a:grpFill/>
          </p:grpSpPr>
          <p:sp>
            <p:nvSpPr>
              <p:cNvPr id="9" name="Freeform 5"/>
              <p:cNvSpPr/>
              <p:nvPr/>
            </p:nvSpPr>
            <p:spPr bwMode="auto">
              <a:xfrm>
                <a:off x="3865563" y="2479675"/>
                <a:ext cx="396875" cy="284163"/>
              </a:xfrm>
              <a:custGeom>
                <a:avLst/>
                <a:gdLst>
                  <a:gd name="T0" fmla="*/ 2 w 39"/>
                  <a:gd name="T1" fmla="*/ 0 h 28"/>
                  <a:gd name="T2" fmla="*/ 6 w 39"/>
                  <a:gd name="T3" fmla="*/ 1 h 28"/>
                  <a:gd name="T4" fmla="*/ 28 w 39"/>
                  <a:gd name="T5" fmla="*/ 17 h 28"/>
                  <a:gd name="T6" fmla="*/ 33 w 39"/>
                  <a:gd name="T7" fmla="*/ 21 h 28"/>
                  <a:gd name="T8" fmla="*/ 39 w 39"/>
                  <a:gd name="T9" fmla="*/ 28 h 28"/>
                  <a:gd name="T10" fmla="*/ 34 w 39"/>
                  <a:gd name="T11" fmla="*/ 25 h 28"/>
                  <a:gd name="T12" fmla="*/ 21 w 39"/>
                  <a:gd name="T13" fmla="*/ 14 h 28"/>
                  <a:gd name="T14" fmla="*/ 8 w 39"/>
                  <a:gd name="T15" fmla="*/ 5 h 28"/>
                  <a:gd name="T16" fmla="*/ 2 w 3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28">
                    <a:moveTo>
                      <a:pt x="2" y="0"/>
                    </a:moveTo>
                    <a:cubicBezTo>
                      <a:pt x="4" y="0"/>
                      <a:pt x="4" y="1"/>
                      <a:pt x="6" y="1"/>
                    </a:cubicBezTo>
                    <a:cubicBezTo>
                      <a:pt x="13" y="7"/>
                      <a:pt x="23" y="11"/>
                      <a:pt x="28" y="17"/>
                    </a:cubicBezTo>
                    <a:cubicBezTo>
                      <a:pt x="31" y="17"/>
                      <a:pt x="31" y="20"/>
                      <a:pt x="33" y="21"/>
                    </a:cubicBezTo>
                    <a:cubicBezTo>
                      <a:pt x="35" y="23"/>
                      <a:pt x="39" y="25"/>
                      <a:pt x="39" y="28"/>
                    </a:cubicBezTo>
                    <a:cubicBezTo>
                      <a:pt x="36" y="28"/>
                      <a:pt x="36" y="26"/>
                      <a:pt x="34" y="25"/>
                    </a:cubicBezTo>
                    <a:cubicBezTo>
                      <a:pt x="31" y="21"/>
                      <a:pt x="26" y="18"/>
                      <a:pt x="21" y="14"/>
                    </a:cubicBezTo>
                    <a:cubicBezTo>
                      <a:pt x="17" y="11"/>
                      <a:pt x="12" y="7"/>
                      <a:pt x="8" y="5"/>
                    </a:cubicBezTo>
                    <a:cubicBezTo>
                      <a:pt x="5" y="3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4638675" y="3640138"/>
                <a:ext cx="41275" cy="325438"/>
              </a:xfrm>
              <a:custGeom>
                <a:avLst/>
                <a:gdLst>
                  <a:gd name="T0" fmla="*/ 3 w 4"/>
                  <a:gd name="T1" fmla="*/ 0 h 32"/>
                  <a:gd name="T2" fmla="*/ 3 w 4"/>
                  <a:gd name="T3" fmla="*/ 32 h 32"/>
                  <a:gd name="T4" fmla="*/ 2 w 4"/>
                  <a:gd name="T5" fmla="*/ 27 h 32"/>
                  <a:gd name="T6" fmla="*/ 1 w 4"/>
                  <a:gd name="T7" fmla="*/ 1 h 32"/>
                  <a:gd name="T8" fmla="*/ 3 w 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">
                    <a:moveTo>
                      <a:pt x="3" y="0"/>
                    </a:moveTo>
                    <a:cubicBezTo>
                      <a:pt x="4" y="9"/>
                      <a:pt x="4" y="22"/>
                      <a:pt x="3" y="32"/>
                    </a:cubicBezTo>
                    <a:cubicBezTo>
                      <a:pt x="0" y="31"/>
                      <a:pt x="2" y="29"/>
                      <a:pt x="2" y="27"/>
                    </a:cubicBezTo>
                    <a:cubicBezTo>
                      <a:pt x="2" y="19"/>
                      <a:pt x="1" y="10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2336800" y="3732213"/>
                <a:ext cx="50800" cy="355600"/>
              </a:xfrm>
              <a:custGeom>
                <a:avLst/>
                <a:gdLst>
                  <a:gd name="T0" fmla="*/ 1 w 5"/>
                  <a:gd name="T1" fmla="*/ 0 h 35"/>
                  <a:gd name="T2" fmla="*/ 2 w 5"/>
                  <a:gd name="T3" fmla="*/ 0 h 35"/>
                  <a:gd name="T4" fmla="*/ 2 w 5"/>
                  <a:gd name="T5" fmla="*/ 7 h 35"/>
                  <a:gd name="T6" fmla="*/ 5 w 5"/>
                  <a:gd name="T7" fmla="*/ 34 h 35"/>
                  <a:gd name="T8" fmla="*/ 4 w 5"/>
                  <a:gd name="T9" fmla="*/ 34 h 35"/>
                  <a:gd name="T10" fmla="*/ 2 w 5"/>
                  <a:gd name="T11" fmla="*/ 28 h 35"/>
                  <a:gd name="T12" fmla="*/ 0 w 5"/>
                  <a:gd name="T13" fmla="*/ 3 h 35"/>
                  <a:gd name="T14" fmla="*/ 1 w 5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3" y="6"/>
                      <a:pt x="2" y="7"/>
                    </a:cubicBezTo>
                    <a:cubicBezTo>
                      <a:pt x="3" y="17"/>
                      <a:pt x="2" y="26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" y="35"/>
                      <a:pt x="1" y="29"/>
                      <a:pt x="2" y="28"/>
                    </a:cubicBezTo>
                    <a:cubicBezTo>
                      <a:pt x="0" y="20"/>
                      <a:pt x="0" y="1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693988" y="4719638"/>
                <a:ext cx="376237" cy="304800"/>
              </a:xfrm>
              <a:custGeom>
                <a:avLst/>
                <a:gdLst>
                  <a:gd name="T0" fmla="*/ 1 w 37"/>
                  <a:gd name="T1" fmla="*/ 0 h 30"/>
                  <a:gd name="T2" fmla="*/ 9 w 37"/>
                  <a:gd name="T3" fmla="*/ 9 h 30"/>
                  <a:gd name="T4" fmla="*/ 25 w 37"/>
                  <a:gd name="T5" fmla="*/ 20 h 30"/>
                  <a:gd name="T6" fmla="*/ 25 w 37"/>
                  <a:gd name="T7" fmla="*/ 22 h 30"/>
                  <a:gd name="T8" fmla="*/ 32 w 37"/>
                  <a:gd name="T9" fmla="*/ 25 h 30"/>
                  <a:gd name="T10" fmla="*/ 32 w 37"/>
                  <a:gd name="T11" fmla="*/ 26 h 30"/>
                  <a:gd name="T12" fmla="*/ 36 w 37"/>
                  <a:gd name="T13" fmla="*/ 27 h 30"/>
                  <a:gd name="T14" fmla="*/ 36 w 37"/>
                  <a:gd name="T15" fmla="*/ 30 h 30"/>
                  <a:gd name="T16" fmla="*/ 34 w 37"/>
                  <a:gd name="T17" fmla="*/ 30 h 30"/>
                  <a:gd name="T18" fmla="*/ 33 w 37"/>
                  <a:gd name="T19" fmla="*/ 28 h 30"/>
                  <a:gd name="T20" fmla="*/ 2 w 37"/>
                  <a:gd name="T21" fmla="*/ 4 h 30"/>
                  <a:gd name="T22" fmla="*/ 1 w 37"/>
                  <a:gd name="T2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0">
                    <a:moveTo>
                      <a:pt x="1" y="0"/>
                    </a:moveTo>
                    <a:cubicBezTo>
                      <a:pt x="4" y="3"/>
                      <a:pt x="7" y="6"/>
                      <a:pt x="9" y="9"/>
                    </a:cubicBezTo>
                    <a:cubicBezTo>
                      <a:pt x="14" y="14"/>
                      <a:pt x="18" y="18"/>
                      <a:pt x="25" y="20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8" y="22"/>
                      <a:pt x="30" y="24"/>
                      <a:pt x="32" y="25"/>
                    </a:cubicBezTo>
                    <a:cubicBezTo>
                      <a:pt x="33" y="25"/>
                      <a:pt x="32" y="25"/>
                      <a:pt x="32" y="26"/>
                    </a:cubicBezTo>
                    <a:cubicBezTo>
                      <a:pt x="34" y="26"/>
                      <a:pt x="34" y="27"/>
                      <a:pt x="36" y="27"/>
                    </a:cubicBezTo>
                    <a:cubicBezTo>
                      <a:pt x="35" y="28"/>
                      <a:pt x="37" y="28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34" y="28"/>
                      <a:pt x="33" y="29"/>
                      <a:pt x="33" y="28"/>
                    </a:cubicBezTo>
                    <a:cubicBezTo>
                      <a:pt x="21" y="22"/>
                      <a:pt x="10" y="14"/>
                      <a:pt x="2" y="4"/>
                    </a:cubicBezTo>
                    <a:cubicBezTo>
                      <a:pt x="2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854450" y="4821238"/>
                <a:ext cx="387350" cy="214313"/>
              </a:xfrm>
              <a:custGeom>
                <a:avLst/>
                <a:gdLst>
                  <a:gd name="T0" fmla="*/ 38 w 38"/>
                  <a:gd name="T1" fmla="*/ 1 h 21"/>
                  <a:gd name="T2" fmla="*/ 37 w 38"/>
                  <a:gd name="T3" fmla="*/ 3 h 21"/>
                  <a:gd name="T4" fmla="*/ 23 w 38"/>
                  <a:gd name="T5" fmla="*/ 9 h 21"/>
                  <a:gd name="T6" fmla="*/ 22 w 38"/>
                  <a:gd name="T7" fmla="*/ 11 h 21"/>
                  <a:gd name="T8" fmla="*/ 1 w 38"/>
                  <a:gd name="T9" fmla="*/ 21 h 21"/>
                  <a:gd name="T10" fmla="*/ 1 w 38"/>
                  <a:gd name="T11" fmla="*/ 18 h 21"/>
                  <a:gd name="T12" fmla="*/ 3 w 38"/>
                  <a:gd name="T13" fmla="*/ 18 h 21"/>
                  <a:gd name="T14" fmla="*/ 36 w 38"/>
                  <a:gd name="T15" fmla="*/ 0 h 21"/>
                  <a:gd name="T16" fmla="*/ 38 w 38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1">
                    <a:moveTo>
                      <a:pt x="38" y="1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2" y="4"/>
                      <a:pt x="28" y="9"/>
                      <a:pt x="23" y="9"/>
                    </a:cubicBezTo>
                    <a:cubicBezTo>
                      <a:pt x="23" y="10"/>
                      <a:pt x="23" y="10"/>
                      <a:pt x="22" y="11"/>
                    </a:cubicBezTo>
                    <a:cubicBezTo>
                      <a:pt x="14" y="12"/>
                      <a:pt x="11" y="19"/>
                      <a:pt x="1" y="21"/>
                    </a:cubicBezTo>
                    <a:cubicBezTo>
                      <a:pt x="1" y="20"/>
                      <a:pt x="0" y="19"/>
                      <a:pt x="1" y="18"/>
                    </a:cubicBezTo>
                    <a:cubicBezTo>
                      <a:pt x="2" y="17"/>
                      <a:pt x="2" y="19"/>
                      <a:pt x="3" y="18"/>
                    </a:cubicBezTo>
                    <a:cubicBezTo>
                      <a:pt x="14" y="12"/>
                      <a:pt x="26" y="7"/>
                      <a:pt x="36" y="0"/>
                    </a:cubicBezTo>
                    <a:cubicBezTo>
                      <a:pt x="37" y="0"/>
                      <a:pt x="37" y="0"/>
                      <a:pt x="3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3335338" y="5208588"/>
                <a:ext cx="20637" cy="1905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520950" y="2673350"/>
                <a:ext cx="355600" cy="457200"/>
              </a:xfrm>
              <a:custGeom>
                <a:avLst/>
                <a:gdLst>
                  <a:gd name="T0" fmla="*/ 35 w 35"/>
                  <a:gd name="T1" fmla="*/ 1 h 45"/>
                  <a:gd name="T2" fmla="*/ 19 w 35"/>
                  <a:gd name="T3" fmla="*/ 16 h 45"/>
                  <a:gd name="T4" fmla="*/ 3 w 35"/>
                  <a:gd name="T5" fmla="*/ 41 h 45"/>
                  <a:gd name="T6" fmla="*/ 3 w 35"/>
                  <a:gd name="T7" fmla="*/ 43 h 45"/>
                  <a:gd name="T8" fmla="*/ 0 w 35"/>
                  <a:gd name="T9" fmla="*/ 44 h 45"/>
                  <a:gd name="T10" fmla="*/ 4 w 35"/>
                  <a:gd name="T11" fmla="*/ 35 h 45"/>
                  <a:gd name="T12" fmla="*/ 33 w 35"/>
                  <a:gd name="T13" fmla="*/ 0 h 45"/>
                  <a:gd name="T14" fmla="*/ 35 w 35"/>
                  <a:gd name="T15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5">
                    <a:moveTo>
                      <a:pt x="35" y="1"/>
                    </a:moveTo>
                    <a:cubicBezTo>
                      <a:pt x="30" y="6"/>
                      <a:pt x="24" y="10"/>
                      <a:pt x="19" y="16"/>
                    </a:cubicBezTo>
                    <a:cubicBezTo>
                      <a:pt x="14" y="24"/>
                      <a:pt x="9" y="32"/>
                      <a:pt x="3" y="41"/>
                    </a:cubicBezTo>
                    <a:cubicBezTo>
                      <a:pt x="3" y="42"/>
                      <a:pt x="3" y="43"/>
                      <a:pt x="3" y="43"/>
                    </a:cubicBezTo>
                    <a:cubicBezTo>
                      <a:pt x="2" y="43"/>
                      <a:pt x="2" y="45"/>
                      <a:pt x="0" y="44"/>
                    </a:cubicBezTo>
                    <a:cubicBezTo>
                      <a:pt x="0" y="41"/>
                      <a:pt x="3" y="38"/>
                      <a:pt x="4" y="35"/>
                    </a:cubicBezTo>
                    <a:cubicBezTo>
                      <a:pt x="12" y="23"/>
                      <a:pt x="20" y="9"/>
                      <a:pt x="33" y="0"/>
                    </a:cubicBezTo>
                    <a:cubicBezTo>
                      <a:pt x="34" y="0"/>
                      <a:pt x="34" y="1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2143125" y="2998788"/>
                <a:ext cx="234950" cy="325438"/>
              </a:xfrm>
              <a:custGeom>
                <a:avLst/>
                <a:gdLst>
                  <a:gd name="T0" fmla="*/ 12 w 23"/>
                  <a:gd name="T1" fmla="*/ 32 h 32"/>
                  <a:gd name="T2" fmla="*/ 4 w 23"/>
                  <a:gd name="T3" fmla="*/ 26 h 32"/>
                  <a:gd name="T4" fmla="*/ 18 w 23"/>
                  <a:gd name="T5" fmla="*/ 1 h 32"/>
                  <a:gd name="T6" fmla="*/ 23 w 23"/>
                  <a:gd name="T7" fmla="*/ 16 h 32"/>
                  <a:gd name="T8" fmla="*/ 16 w 23"/>
                  <a:gd name="T9" fmla="*/ 30 h 32"/>
                  <a:gd name="T10" fmla="*/ 12 w 23"/>
                  <a:gd name="T11" fmla="*/ 32 h 32"/>
                  <a:gd name="T12" fmla="*/ 6 w 23"/>
                  <a:gd name="T13" fmla="*/ 21 h 32"/>
                  <a:gd name="T14" fmla="*/ 15 w 23"/>
                  <a:gd name="T15" fmla="*/ 8 h 32"/>
                  <a:gd name="T16" fmla="*/ 18 w 23"/>
                  <a:gd name="T17" fmla="*/ 6 h 32"/>
                  <a:gd name="T18" fmla="*/ 18 w 23"/>
                  <a:gd name="T19" fmla="*/ 4 h 32"/>
                  <a:gd name="T20" fmla="*/ 11 w 23"/>
                  <a:gd name="T21" fmla="*/ 9 h 32"/>
                  <a:gd name="T22" fmla="*/ 6 w 23"/>
                  <a:gd name="T23" fmla="*/ 17 h 32"/>
                  <a:gd name="T24" fmla="*/ 11 w 23"/>
                  <a:gd name="T25" fmla="*/ 14 h 32"/>
                  <a:gd name="T26" fmla="*/ 6 w 23"/>
                  <a:gd name="T27" fmla="*/ 21 h 32"/>
                  <a:gd name="T28" fmla="*/ 7 w 23"/>
                  <a:gd name="T29" fmla="*/ 9 h 32"/>
                  <a:gd name="T30" fmla="*/ 5 w 23"/>
                  <a:gd name="T31" fmla="*/ 14 h 32"/>
                  <a:gd name="T32" fmla="*/ 14 w 23"/>
                  <a:gd name="T33" fmla="*/ 3 h 32"/>
                  <a:gd name="T34" fmla="*/ 11 w 23"/>
                  <a:gd name="T35" fmla="*/ 3 h 32"/>
                  <a:gd name="T36" fmla="*/ 7 w 23"/>
                  <a:gd name="T37" fmla="*/ 9 h 32"/>
                  <a:gd name="T38" fmla="*/ 19 w 23"/>
                  <a:gd name="T39" fmla="*/ 9 h 32"/>
                  <a:gd name="T40" fmla="*/ 7 w 23"/>
                  <a:gd name="T41" fmla="*/ 26 h 32"/>
                  <a:gd name="T42" fmla="*/ 13 w 23"/>
                  <a:gd name="T43" fmla="*/ 21 h 32"/>
                  <a:gd name="T44" fmla="*/ 18 w 23"/>
                  <a:gd name="T45" fmla="*/ 13 h 32"/>
                  <a:gd name="T46" fmla="*/ 20 w 23"/>
                  <a:gd name="T47" fmla="*/ 11 h 32"/>
                  <a:gd name="T48" fmla="*/ 19 w 23"/>
                  <a:gd name="T4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2">
                    <a:moveTo>
                      <a:pt x="12" y="32"/>
                    </a:moveTo>
                    <a:cubicBezTo>
                      <a:pt x="9" y="31"/>
                      <a:pt x="7" y="28"/>
                      <a:pt x="4" y="26"/>
                    </a:cubicBezTo>
                    <a:cubicBezTo>
                      <a:pt x="0" y="14"/>
                      <a:pt x="4" y="0"/>
                      <a:pt x="18" y="1"/>
                    </a:cubicBezTo>
                    <a:cubicBezTo>
                      <a:pt x="22" y="5"/>
                      <a:pt x="21" y="10"/>
                      <a:pt x="23" y="16"/>
                    </a:cubicBezTo>
                    <a:cubicBezTo>
                      <a:pt x="22" y="22"/>
                      <a:pt x="20" y="27"/>
                      <a:pt x="16" y="30"/>
                    </a:cubicBezTo>
                    <a:cubicBezTo>
                      <a:pt x="15" y="30"/>
                      <a:pt x="12" y="30"/>
                      <a:pt x="12" y="32"/>
                    </a:cubicBezTo>
                    <a:close/>
                    <a:moveTo>
                      <a:pt x="6" y="21"/>
                    </a:moveTo>
                    <a:cubicBezTo>
                      <a:pt x="9" y="17"/>
                      <a:pt x="15" y="13"/>
                      <a:pt x="15" y="8"/>
                    </a:cubicBezTo>
                    <a:cubicBezTo>
                      <a:pt x="16" y="7"/>
                      <a:pt x="18" y="7"/>
                      <a:pt x="18" y="6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4" y="5"/>
                      <a:pt x="14" y="9"/>
                      <a:pt x="11" y="9"/>
                    </a:cubicBezTo>
                    <a:cubicBezTo>
                      <a:pt x="11" y="12"/>
                      <a:pt x="7" y="14"/>
                      <a:pt x="6" y="17"/>
                    </a:cubicBezTo>
                    <a:cubicBezTo>
                      <a:pt x="8" y="17"/>
                      <a:pt x="9" y="13"/>
                      <a:pt x="11" y="14"/>
                    </a:cubicBezTo>
                    <a:cubicBezTo>
                      <a:pt x="11" y="17"/>
                      <a:pt x="5" y="18"/>
                      <a:pt x="6" y="21"/>
                    </a:cubicBezTo>
                    <a:close/>
                    <a:moveTo>
                      <a:pt x="7" y="9"/>
                    </a:moveTo>
                    <a:cubicBezTo>
                      <a:pt x="5" y="9"/>
                      <a:pt x="5" y="12"/>
                      <a:pt x="5" y="14"/>
                    </a:cubicBezTo>
                    <a:cubicBezTo>
                      <a:pt x="8" y="10"/>
                      <a:pt x="12" y="7"/>
                      <a:pt x="14" y="3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1" y="5"/>
                      <a:pt x="6" y="6"/>
                      <a:pt x="7" y="9"/>
                    </a:cubicBezTo>
                    <a:close/>
                    <a:moveTo>
                      <a:pt x="19" y="9"/>
                    </a:moveTo>
                    <a:cubicBezTo>
                      <a:pt x="14" y="14"/>
                      <a:pt x="10" y="20"/>
                      <a:pt x="7" y="26"/>
                    </a:cubicBezTo>
                    <a:cubicBezTo>
                      <a:pt x="10" y="28"/>
                      <a:pt x="11" y="23"/>
                      <a:pt x="13" y="21"/>
                    </a:cubicBezTo>
                    <a:cubicBezTo>
                      <a:pt x="14" y="18"/>
                      <a:pt x="17" y="17"/>
                      <a:pt x="18" y="13"/>
                    </a:cubicBezTo>
                    <a:cubicBezTo>
                      <a:pt x="18" y="13"/>
                      <a:pt x="20" y="13"/>
                      <a:pt x="20" y="11"/>
                    </a:cubicBezTo>
                    <a:cubicBezTo>
                      <a:pt x="20" y="10"/>
                      <a:pt x="20" y="9"/>
                      <a:pt x="1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4322763" y="3303588"/>
                <a:ext cx="612775" cy="274638"/>
              </a:xfrm>
              <a:custGeom>
                <a:avLst/>
                <a:gdLst>
                  <a:gd name="T0" fmla="*/ 56 w 60"/>
                  <a:gd name="T1" fmla="*/ 6 h 27"/>
                  <a:gd name="T2" fmla="*/ 57 w 60"/>
                  <a:gd name="T3" fmla="*/ 9 h 27"/>
                  <a:gd name="T4" fmla="*/ 55 w 60"/>
                  <a:gd name="T5" fmla="*/ 24 h 27"/>
                  <a:gd name="T6" fmla="*/ 31 w 60"/>
                  <a:gd name="T7" fmla="*/ 23 h 27"/>
                  <a:gd name="T8" fmla="*/ 6 w 60"/>
                  <a:gd name="T9" fmla="*/ 25 h 27"/>
                  <a:gd name="T10" fmla="*/ 5 w 60"/>
                  <a:gd name="T11" fmla="*/ 7 h 27"/>
                  <a:gd name="T12" fmla="*/ 27 w 60"/>
                  <a:gd name="T13" fmla="*/ 3 h 27"/>
                  <a:gd name="T14" fmla="*/ 55 w 60"/>
                  <a:gd name="T15" fmla="*/ 2 h 27"/>
                  <a:gd name="T16" fmla="*/ 44 w 60"/>
                  <a:gd name="T17" fmla="*/ 4 h 27"/>
                  <a:gd name="T18" fmla="*/ 42 w 60"/>
                  <a:gd name="T19" fmla="*/ 9 h 27"/>
                  <a:gd name="T20" fmla="*/ 50 w 60"/>
                  <a:gd name="T21" fmla="*/ 4 h 27"/>
                  <a:gd name="T22" fmla="*/ 42 w 60"/>
                  <a:gd name="T23" fmla="*/ 9 h 27"/>
                  <a:gd name="T24" fmla="*/ 24 w 60"/>
                  <a:gd name="T25" fmla="*/ 21 h 27"/>
                  <a:gd name="T26" fmla="*/ 22 w 60"/>
                  <a:gd name="T27" fmla="*/ 20 h 27"/>
                  <a:gd name="T28" fmla="*/ 32 w 60"/>
                  <a:gd name="T29" fmla="*/ 4 h 27"/>
                  <a:gd name="T30" fmla="*/ 35 w 60"/>
                  <a:gd name="T31" fmla="*/ 4 h 27"/>
                  <a:gd name="T32" fmla="*/ 24 w 60"/>
                  <a:gd name="T33" fmla="*/ 11 h 27"/>
                  <a:gd name="T34" fmla="*/ 28 w 60"/>
                  <a:gd name="T35" fmla="*/ 5 h 27"/>
                  <a:gd name="T36" fmla="*/ 22 w 60"/>
                  <a:gd name="T37" fmla="*/ 8 h 27"/>
                  <a:gd name="T38" fmla="*/ 28 w 60"/>
                  <a:gd name="T39" fmla="*/ 5 h 27"/>
                  <a:gd name="T40" fmla="*/ 20 w 60"/>
                  <a:gd name="T41" fmla="*/ 6 h 27"/>
                  <a:gd name="T42" fmla="*/ 10 w 60"/>
                  <a:gd name="T43" fmla="*/ 13 h 27"/>
                  <a:gd name="T44" fmla="*/ 8 w 60"/>
                  <a:gd name="T45" fmla="*/ 18 h 27"/>
                  <a:gd name="T46" fmla="*/ 14 w 60"/>
                  <a:gd name="T47" fmla="*/ 6 h 27"/>
                  <a:gd name="T48" fmla="*/ 48 w 60"/>
                  <a:gd name="T49" fmla="*/ 12 h 27"/>
                  <a:gd name="T50" fmla="*/ 48 w 60"/>
                  <a:gd name="T51" fmla="*/ 12 h 27"/>
                  <a:gd name="T52" fmla="*/ 31 w 60"/>
                  <a:gd name="T53" fmla="*/ 20 h 27"/>
                  <a:gd name="T54" fmla="*/ 41 w 60"/>
                  <a:gd name="T55" fmla="*/ 7 h 27"/>
                  <a:gd name="T56" fmla="*/ 12 w 60"/>
                  <a:gd name="T57" fmla="*/ 16 h 27"/>
                  <a:gd name="T58" fmla="*/ 8 w 60"/>
                  <a:gd name="T59" fmla="*/ 22 h 27"/>
                  <a:gd name="T60" fmla="*/ 18 w 60"/>
                  <a:gd name="T61" fmla="*/ 9 h 27"/>
                  <a:gd name="T62" fmla="*/ 44 w 60"/>
                  <a:gd name="T63" fmla="*/ 20 h 27"/>
                  <a:gd name="T64" fmla="*/ 54 w 60"/>
                  <a:gd name="T65" fmla="*/ 10 h 27"/>
                  <a:gd name="T66" fmla="*/ 44 w 60"/>
                  <a:gd name="T67" fmla="*/ 20 h 27"/>
                  <a:gd name="T68" fmla="*/ 40 w 60"/>
                  <a:gd name="T69" fmla="*/ 20 h 27"/>
                  <a:gd name="T70" fmla="*/ 36 w 60"/>
                  <a:gd name="T7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27">
                    <a:moveTo>
                      <a:pt x="55" y="2"/>
                    </a:moveTo>
                    <a:cubicBezTo>
                      <a:pt x="55" y="3"/>
                      <a:pt x="55" y="4"/>
                      <a:pt x="56" y="6"/>
                    </a:cubicBezTo>
                    <a:cubicBezTo>
                      <a:pt x="57" y="6"/>
                      <a:pt x="58" y="4"/>
                      <a:pt x="59" y="5"/>
                    </a:cubicBezTo>
                    <a:cubicBezTo>
                      <a:pt x="60" y="6"/>
                      <a:pt x="58" y="8"/>
                      <a:pt x="57" y="9"/>
                    </a:cubicBezTo>
                    <a:cubicBezTo>
                      <a:pt x="57" y="12"/>
                      <a:pt x="59" y="13"/>
                      <a:pt x="57" y="14"/>
                    </a:cubicBezTo>
                    <a:cubicBezTo>
                      <a:pt x="59" y="17"/>
                      <a:pt x="58" y="23"/>
                      <a:pt x="55" y="24"/>
                    </a:cubicBezTo>
                    <a:cubicBezTo>
                      <a:pt x="54" y="25"/>
                      <a:pt x="53" y="22"/>
                      <a:pt x="52" y="22"/>
                    </a:cubicBezTo>
                    <a:cubicBezTo>
                      <a:pt x="44" y="23"/>
                      <a:pt x="38" y="22"/>
                      <a:pt x="31" y="23"/>
                    </a:cubicBezTo>
                    <a:cubicBezTo>
                      <a:pt x="23" y="22"/>
                      <a:pt x="12" y="22"/>
                      <a:pt x="8" y="27"/>
                    </a:cubicBezTo>
                    <a:cubicBezTo>
                      <a:pt x="7" y="27"/>
                      <a:pt x="7" y="26"/>
                      <a:pt x="6" y="25"/>
                    </a:cubicBezTo>
                    <a:cubicBezTo>
                      <a:pt x="4" y="25"/>
                      <a:pt x="3" y="26"/>
                      <a:pt x="1" y="26"/>
                    </a:cubicBezTo>
                    <a:cubicBezTo>
                      <a:pt x="1" y="18"/>
                      <a:pt x="0" y="11"/>
                      <a:pt x="5" y="7"/>
                    </a:cubicBezTo>
                    <a:cubicBezTo>
                      <a:pt x="9" y="4"/>
                      <a:pt x="18" y="3"/>
                      <a:pt x="24" y="3"/>
                    </a:cubicBezTo>
                    <a:cubicBezTo>
                      <a:pt x="25" y="2"/>
                      <a:pt x="26" y="3"/>
                      <a:pt x="27" y="3"/>
                    </a:cubicBezTo>
                    <a:cubicBezTo>
                      <a:pt x="36" y="2"/>
                      <a:pt x="46" y="0"/>
                      <a:pt x="53" y="3"/>
                    </a:cubicBezTo>
                    <a:cubicBezTo>
                      <a:pt x="53" y="2"/>
                      <a:pt x="54" y="2"/>
                      <a:pt x="55" y="2"/>
                    </a:cubicBezTo>
                    <a:close/>
                    <a:moveTo>
                      <a:pt x="33" y="13"/>
                    </a:moveTo>
                    <a:cubicBezTo>
                      <a:pt x="37" y="10"/>
                      <a:pt x="41" y="7"/>
                      <a:pt x="44" y="4"/>
                    </a:cubicBezTo>
                    <a:cubicBezTo>
                      <a:pt x="37" y="3"/>
                      <a:pt x="36" y="10"/>
                      <a:pt x="33" y="13"/>
                    </a:cubicBezTo>
                    <a:close/>
                    <a:moveTo>
                      <a:pt x="42" y="9"/>
                    </a:moveTo>
                    <a:cubicBezTo>
                      <a:pt x="41" y="12"/>
                      <a:pt x="36" y="16"/>
                      <a:pt x="35" y="18"/>
                    </a:cubicBezTo>
                    <a:cubicBezTo>
                      <a:pt x="41" y="14"/>
                      <a:pt x="45" y="10"/>
                      <a:pt x="50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6"/>
                      <a:pt x="44" y="8"/>
                      <a:pt x="42" y="9"/>
                    </a:cubicBezTo>
                    <a:close/>
                    <a:moveTo>
                      <a:pt x="22" y="20"/>
                    </a:moveTo>
                    <a:cubicBezTo>
                      <a:pt x="23" y="20"/>
                      <a:pt x="23" y="21"/>
                      <a:pt x="24" y="21"/>
                    </a:cubicBezTo>
                    <a:cubicBezTo>
                      <a:pt x="27" y="15"/>
                      <a:pt x="32" y="12"/>
                      <a:pt x="34" y="6"/>
                    </a:cubicBezTo>
                    <a:cubicBezTo>
                      <a:pt x="30" y="10"/>
                      <a:pt x="25" y="15"/>
                      <a:pt x="22" y="20"/>
                    </a:cubicBezTo>
                    <a:close/>
                    <a:moveTo>
                      <a:pt x="35" y="4"/>
                    </a:moveTo>
                    <a:cubicBezTo>
                      <a:pt x="33" y="4"/>
                      <a:pt x="33" y="4"/>
                      <a:pt x="32" y="4"/>
                    </a:cubicBezTo>
                    <a:cubicBezTo>
                      <a:pt x="31" y="8"/>
                      <a:pt x="26" y="11"/>
                      <a:pt x="25" y="15"/>
                    </a:cubicBezTo>
                    <a:cubicBezTo>
                      <a:pt x="28" y="11"/>
                      <a:pt x="32" y="8"/>
                      <a:pt x="35" y="4"/>
                    </a:cubicBezTo>
                    <a:close/>
                    <a:moveTo>
                      <a:pt x="14" y="21"/>
                    </a:moveTo>
                    <a:cubicBezTo>
                      <a:pt x="19" y="21"/>
                      <a:pt x="22" y="14"/>
                      <a:pt x="24" y="11"/>
                    </a:cubicBezTo>
                    <a:cubicBezTo>
                      <a:pt x="20" y="13"/>
                      <a:pt x="16" y="17"/>
                      <a:pt x="14" y="21"/>
                    </a:cubicBezTo>
                    <a:close/>
                    <a:moveTo>
                      <a:pt x="28" y="5"/>
                    </a:moveTo>
                    <a:cubicBezTo>
                      <a:pt x="26" y="4"/>
                      <a:pt x="25" y="5"/>
                      <a:pt x="24" y="5"/>
                    </a:cubicBezTo>
                    <a:cubicBezTo>
                      <a:pt x="23" y="6"/>
                      <a:pt x="23" y="7"/>
                      <a:pt x="22" y="8"/>
                    </a:cubicBezTo>
                    <a:cubicBezTo>
                      <a:pt x="22" y="10"/>
                      <a:pt x="17" y="13"/>
                      <a:pt x="18" y="15"/>
                    </a:cubicBezTo>
                    <a:cubicBezTo>
                      <a:pt x="21" y="11"/>
                      <a:pt x="25" y="8"/>
                      <a:pt x="28" y="5"/>
                    </a:cubicBezTo>
                    <a:close/>
                    <a:moveTo>
                      <a:pt x="8" y="18"/>
                    </a:moveTo>
                    <a:cubicBezTo>
                      <a:pt x="11" y="14"/>
                      <a:pt x="16" y="10"/>
                      <a:pt x="20" y="6"/>
                    </a:cubicBezTo>
                    <a:cubicBezTo>
                      <a:pt x="19" y="5"/>
                      <a:pt x="18" y="6"/>
                      <a:pt x="16" y="6"/>
                    </a:cubicBezTo>
                    <a:cubicBezTo>
                      <a:pt x="16" y="9"/>
                      <a:pt x="13" y="12"/>
                      <a:pt x="10" y="13"/>
                    </a:cubicBezTo>
                    <a:cubicBezTo>
                      <a:pt x="10" y="14"/>
                      <a:pt x="9" y="16"/>
                      <a:pt x="7" y="16"/>
                    </a:cubicBezTo>
                    <a:cubicBezTo>
                      <a:pt x="8" y="17"/>
                      <a:pt x="7" y="17"/>
                      <a:pt x="8" y="18"/>
                    </a:cubicBezTo>
                    <a:close/>
                    <a:moveTo>
                      <a:pt x="4" y="19"/>
                    </a:moveTo>
                    <a:cubicBezTo>
                      <a:pt x="6" y="14"/>
                      <a:pt x="12" y="10"/>
                      <a:pt x="14" y="6"/>
                    </a:cubicBezTo>
                    <a:cubicBezTo>
                      <a:pt x="8" y="8"/>
                      <a:pt x="1" y="12"/>
                      <a:pt x="4" y="19"/>
                    </a:cubicBezTo>
                    <a:close/>
                    <a:moveTo>
                      <a:pt x="48" y="12"/>
                    </a:moveTo>
                    <a:cubicBezTo>
                      <a:pt x="50" y="11"/>
                      <a:pt x="52" y="9"/>
                      <a:pt x="53" y="8"/>
                    </a:cubicBezTo>
                    <a:cubicBezTo>
                      <a:pt x="52" y="4"/>
                      <a:pt x="49" y="10"/>
                      <a:pt x="48" y="12"/>
                    </a:cubicBezTo>
                    <a:close/>
                    <a:moveTo>
                      <a:pt x="28" y="21"/>
                    </a:moveTo>
                    <a:cubicBezTo>
                      <a:pt x="30" y="20"/>
                      <a:pt x="30" y="21"/>
                      <a:pt x="31" y="20"/>
                    </a:cubicBezTo>
                    <a:cubicBezTo>
                      <a:pt x="34" y="16"/>
                      <a:pt x="37" y="12"/>
                      <a:pt x="41" y="8"/>
                    </a:cubicBezTo>
                    <a:cubicBezTo>
                      <a:pt x="41" y="8"/>
                      <a:pt x="41" y="7"/>
                      <a:pt x="41" y="7"/>
                    </a:cubicBezTo>
                    <a:cubicBezTo>
                      <a:pt x="36" y="12"/>
                      <a:pt x="32" y="15"/>
                      <a:pt x="28" y="21"/>
                    </a:cubicBezTo>
                    <a:close/>
                    <a:moveTo>
                      <a:pt x="12" y="16"/>
                    </a:moveTo>
                    <a:cubicBezTo>
                      <a:pt x="9" y="17"/>
                      <a:pt x="7" y="19"/>
                      <a:pt x="6" y="22"/>
                    </a:cubicBezTo>
                    <a:cubicBezTo>
                      <a:pt x="7" y="22"/>
                      <a:pt x="7" y="21"/>
                      <a:pt x="8" y="22"/>
                    </a:cubicBezTo>
                    <a:cubicBezTo>
                      <a:pt x="10" y="19"/>
                      <a:pt x="12" y="16"/>
                      <a:pt x="15" y="15"/>
                    </a:cubicBezTo>
                    <a:cubicBezTo>
                      <a:pt x="15" y="12"/>
                      <a:pt x="19" y="10"/>
                      <a:pt x="18" y="9"/>
                    </a:cubicBezTo>
                    <a:cubicBezTo>
                      <a:pt x="16" y="11"/>
                      <a:pt x="13" y="13"/>
                      <a:pt x="12" y="16"/>
                    </a:cubicBezTo>
                    <a:close/>
                    <a:moveTo>
                      <a:pt x="44" y="20"/>
                    </a:moveTo>
                    <a:cubicBezTo>
                      <a:pt x="45" y="20"/>
                      <a:pt x="45" y="20"/>
                      <a:pt x="47" y="20"/>
                    </a:cubicBezTo>
                    <a:cubicBezTo>
                      <a:pt x="49" y="17"/>
                      <a:pt x="51" y="13"/>
                      <a:pt x="54" y="10"/>
                    </a:cubicBezTo>
                    <a:cubicBezTo>
                      <a:pt x="54" y="9"/>
                      <a:pt x="54" y="9"/>
                      <a:pt x="53" y="9"/>
                    </a:cubicBezTo>
                    <a:cubicBezTo>
                      <a:pt x="49" y="12"/>
                      <a:pt x="46" y="16"/>
                      <a:pt x="44" y="20"/>
                    </a:cubicBezTo>
                    <a:close/>
                    <a:moveTo>
                      <a:pt x="36" y="21"/>
                    </a:moveTo>
                    <a:cubicBezTo>
                      <a:pt x="38" y="20"/>
                      <a:pt x="38" y="21"/>
                      <a:pt x="40" y="20"/>
                    </a:cubicBezTo>
                    <a:cubicBezTo>
                      <a:pt x="41" y="17"/>
                      <a:pt x="45" y="14"/>
                      <a:pt x="45" y="10"/>
                    </a:cubicBezTo>
                    <a:cubicBezTo>
                      <a:pt x="42" y="14"/>
                      <a:pt x="38" y="16"/>
                      <a:pt x="3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1909763" y="3375025"/>
                <a:ext cx="701675" cy="306388"/>
              </a:xfrm>
              <a:custGeom>
                <a:avLst/>
                <a:gdLst>
                  <a:gd name="T0" fmla="*/ 69 w 69"/>
                  <a:gd name="T1" fmla="*/ 10 h 30"/>
                  <a:gd name="T2" fmla="*/ 66 w 69"/>
                  <a:gd name="T3" fmla="*/ 28 h 30"/>
                  <a:gd name="T4" fmla="*/ 63 w 69"/>
                  <a:gd name="T5" fmla="*/ 22 h 30"/>
                  <a:gd name="T6" fmla="*/ 60 w 69"/>
                  <a:gd name="T7" fmla="*/ 23 h 30"/>
                  <a:gd name="T8" fmla="*/ 52 w 69"/>
                  <a:gd name="T9" fmla="*/ 23 h 30"/>
                  <a:gd name="T10" fmla="*/ 49 w 69"/>
                  <a:gd name="T11" fmla="*/ 25 h 30"/>
                  <a:gd name="T12" fmla="*/ 45 w 69"/>
                  <a:gd name="T13" fmla="*/ 24 h 30"/>
                  <a:gd name="T14" fmla="*/ 30 w 69"/>
                  <a:gd name="T15" fmla="*/ 25 h 30"/>
                  <a:gd name="T16" fmla="*/ 6 w 69"/>
                  <a:gd name="T17" fmla="*/ 30 h 30"/>
                  <a:gd name="T18" fmla="*/ 1 w 69"/>
                  <a:gd name="T19" fmla="*/ 28 h 30"/>
                  <a:gd name="T20" fmla="*/ 2 w 69"/>
                  <a:gd name="T21" fmla="*/ 14 h 30"/>
                  <a:gd name="T22" fmla="*/ 50 w 69"/>
                  <a:gd name="T23" fmla="*/ 0 h 30"/>
                  <a:gd name="T24" fmla="*/ 42 w 69"/>
                  <a:gd name="T25" fmla="*/ 12 h 30"/>
                  <a:gd name="T26" fmla="*/ 46 w 69"/>
                  <a:gd name="T27" fmla="*/ 16 h 30"/>
                  <a:gd name="T28" fmla="*/ 44 w 69"/>
                  <a:gd name="T29" fmla="*/ 22 h 30"/>
                  <a:gd name="T30" fmla="*/ 59 w 69"/>
                  <a:gd name="T31" fmla="*/ 4 h 30"/>
                  <a:gd name="T32" fmla="*/ 44 w 69"/>
                  <a:gd name="T33" fmla="*/ 9 h 30"/>
                  <a:gd name="T34" fmla="*/ 41 w 69"/>
                  <a:gd name="T35" fmla="*/ 3 h 30"/>
                  <a:gd name="T36" fmla="*/ 25 w 69"/>
                  <a:gd name="T37" fmla="*/ 22 h 30"/>
                  <a:gd name="T38" fmla="*/ 27 w 69"/>
                  <a:gd name="T39" fmla="*/ 24 h 30"/>
                  <a:gd name="T40" fmla="*/ 42 w 69"/>
                  <a:gd name="T41" fmla="*/ 8 h 30"/>
                  <a:gd name="T42" fmla="*/ 46 w 69"/>
                  <a:gd name="T43" fmla="*/ 2 h 30"/>
                  <a:gd name="T44" fmla="*/ 31 w 69"/>
                  <a:gd name="T45" fmla="*/ 4 h 30"/>
                  <a:gd name="T46" fmla="*/ 21 w 69"/>
                  <a:gd name="T47" fmla="*/ 19 h 30"/>
                  <a:gd name="T48" fmla="*/ 17 w 69"/>
                  <a:gd name="T49" fmla="*/ 23 h 30"/>
                  <a:gd name="T50" fmla="*/ 38 w 69"/>
                  <a:gd name="T51" fmla="*/ 3 h 30"/>
                  <a:gd name="T52" fmla="*/ 23 w 69"/>
                  <a:gd name="T53" fmla="*/ 5 h 30"/>
                  <a:gd name="T54" fmla="*/ 16 w 69"/>
                  <a:gd name="T55" fmla="*/ 18 h 30"/>
                  <a:gd name="T56" fmla="*/ 14 w 69"/>
                  <a:gd name="T57" fmla="*/ 25 h 30"/>
                  <a:gd name="T58" fmla="*/ 29 w 69"/>
                  <a:gd name="T59" fmla="*/ 4 h 30"/>
                  <a:gd name="T60" fmla="*/ 61 w 69"/>
                  <a:gd name="T61" fmla="*/ 5 h 30"/>
                  <a:gd name="T62" fmla="*/ 53 w 69"/>
                  <a:gd name="T63" fmla="*/ 21 h 30"/>
                  <a:gd name="T64" fmla="*/ 62 w 69"/>
                  <a:gd name="T65" fmla="*/ 5 h 30"/>
                  <a:gd name="T66" fmla="*/ 13 w 69"/>
                  <a:gd name="T67" fmla="*/ 11 h 30"/>
                  <a:gd name="T68" fmla="*/ 20 w 69"/>
                  <a:gd name="T69" fmla="*/ 6 h 30"/>
                  <a:gd name="T70" fmla="*/ 3 w 69"/>
                  <a:gd name="T71" fmla="*/ 17 h 30"/>
                  <a:gd name="T72" fmla="*/ 12 w 69"/>
                  <a:gd name="T73" fmla="*/ 9 h 30"/>
                  <a:gd name="T74" fmla="*/ 56 w 69"/>
                  <a:gd name="T75" fmla="*/ 20 h 30"/>
                  <a:gd name="T76" fmla="*/ 56 w 69"/>
                  <a:gd name="T77" fmla="*/ 20 h 30"/>
                  <a:gd name="T78" fmla="*/ 16 w 69"/>
                  <a:gd name="T79" fmla="*/ 13 h 30"/>
                  <a:gd name="T80" fmla="*/ 36 w 69"/>
                  <a:gd name="T81" fmla="*/ 23 h 30"/>
                  <a:gd name="T82" fmla="*/ 36 w 69"/>
                  <a:gd name="T83" fmla="*/ 23 h 30"/>
                  <a:gd name="T84" fmla="*/ 64 w 69"/>
                  <a:gd name="T85" fmla="*/ 20 h 30"/>
                  <a:gd name="T86" fmla="*/ 65 w 69"/>
                  <a:gd name="T8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30">
                    <a:moveTo>
                      <a:pt x="67" y="10"/>
                    </a:moveTo>
                    <a:cubicBezTo>
                      <a:pt x="67" y="10"/>
                      <a:pt x="68" y="9"/>
                      <a:pt x="69" y="10"/>
                    </a:cubicBezTo>
                    <a:cubicBezTo>
                      <a:pt x="69" y="11"/>
                      <a:pt x="68" y="12"/>
                      <a:pt x="67" y="13"/>
                    </a:cubicBezTo>
                    <a:cubicBezTo>
                      <a:pt x="69" y="18"/>
                      <a:pt x="68" y="25"/>
                      <a:pt x="66" y="28"/>
                    </a:cubicBezTo>
                    <a:cubicBezTo>
                      <a:pt x="64" y="27"/>
                      <a:pt x="65" y="25"/>
                      <a:pt x="65" y="23"/>
                    </a:cubicBezTo>
                    <a:cubicBezTo>
                      <a:pt x="65" y="22"/>
                      <a:pt x="64" y="22"/>
                      <a:pt x="63" y="22"/>
                    </a:cubicBezTo>
                    <a:cubicBezTo>
                      <a:pt x="62" y="22"/>
                      <a:pt x="62" y="24"/>
                      <a:pt x="61" y="25"/>
                    </a:cubicBezTo>
                    <a:cubicBezTo>
                      <a:pt x="60" y="25"/>
                      <a:pt x="60" y="24"/>
                      <a:pt x="60" y="23"/>
                    </a:cubicBezTo>
                    <a:cubicBezTo>
                      <a:pt x="58" y="24"/>
                      <a:pt x="55" y="24"/>
                      <a:pt x="53" y="25"/>
                    </a:cubicBezTo>
                    <a:cubicBezTo>
                      <a:pt x="52" y="25"/>
                      <a:pt x="52" y="24"/>
                      <a:pt x="52" y="23"/>
                    </a:cubicBezTo>
                    <a:cubicBezTo>
                      <a:pt x="50" y="23"/>
                      <a:pt x="48" y="23"/>
                      <a:pt x="47" y="24"/>
                    </a:cubicBezTo>
                    <a:cubicBezTo>
                      <a:pt x="47" y="25"/>
                      <a:pt x="49" y="24"/>
                      <a:pt x="49" y="25"/>
                    </a:cubicBezTo>
                    <a:cubicBezTo>
                      <a:pt x="49" y="27"/>
                      <a:pt x="47" y="27"/>
                      <a:pt x="46" y="28"/>
                    </a:cubicBezTo>
                    <a:cubicBezTo>
                      <a:pt x="44" y="27"/>
                      <a:pt x="44" y="26"/>
                      <a:pt x="45" y="24"/>
                    </a:cubicBezTo>
                    <a:cubicBezTo>
                      <a:pt x="40" y="25"/>
                      <a:pt x="35" y="24"/>
                      <a:pt x="31" y="26"/>
                    </a:cubicBezTo>
                    <a:cubicBezTo>
                      <a:pt x="31" y="27"/>
                      <a:pt x="31" y="25"/>
                      <a:pt x="30" y="25"/>
                    </a:cubicBezTo>
                    <a:cubicBezTo>
                      <a:pt x="25" y="27"/>
                      <a:pt x="18" y="25"/>
                      <a:pt x="14" y="29"/>
                    </a:cubicBezTo>
                    <a:cubicBezTo>
                      <a:pt x="11" y="27"/>
                      <a:pt x="8" y="28"/>
                      <a:pt x="6" y="30"/>
                    </a:cubicBezTo>
                    <a:cubicBezTo>
                      <a:pt x="5" y="29"/>
                      <a:pt x="4" y="28"/>
                      <a:pt x="3" y="27"/>
                    </a:cubicBezTo>
                    <a:cubicBezTo>
                      <a:pt x="2" y="27"/>
                      <a:pt x="1" y="29"/>
                      <a:pt x="1" y="28"/>
                    </a:cubicBezTo>
                    <a:cubicBezTo>
                      <a:pt x="0" y="27"/>
                      <a:pt x="1" y="26"/>
                      <a:pt x="1" y="25"/>
                    </a:cubicBezTo>
                    <a:cubicBezTo>
                      <a:pt x="1" y="20"/>
                      <a:pt x="1" y="18"/>
                      <a:pt x="2" y="14"/>
                    </a:cubicBezTo>
                    <a:cubicBezTo>
                      <a:pt x="4" y="9"/>
                      <a:pt x="11" y="7"/>
                      <a:pt x="16" y="4"/>
                    </a:cubicBezTo>
                    <a:cubicBezTo>
                      <a:pt x="24" y="3"/>
                      <a:pt x="39" y="0"/>
                      <a:pt x="50" y="0"/>
                    </a:cubicBezTo>
                    <a:cubicBezTo>
                      <a:pt x="59" y="0"/>
                      <a:pt x="67" y="1"/>
                      <a:pt x="67" y="10"/>
                    </a:cubicBezTo>
                    <a:close/>
                    <a:moveTo>
                      <a:pt x="42" y="12"/>
                    </a:moveTo>
                    <a:cubicBezTo>
                      <a:pt x="46" y="12"/>
                      <a:pt x="50" y="3"/>
                      <a:pt x="52" y="7"/>
                    </a:cubicBezTo>
                    <a:cubicBezTo>
                      <a:pt x="50" y="10"/>
                      <a:pt x="47" y="14"/>
                      <a:pt x="46" y="16"/>
                    </a:cubicBezTo>
                    <a:cubicBezTo>
                      <a:pt x="48" y="15"/>
                      <a:pt x="50" y="11"/>
                      <a:pt x="52" y="11"/>
                    </a:cubicBezTo>
                    <a:cubicBezTo>
                      <a:pt x="49" y="14"/>
                      <a:pt x="46" y="17"/>
                      <a:pt x="44" y="22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51" y="16"/>
                      <a:pt x="55" y="10"/>
                      <a:pt x="59" y="4"/>
                    </a:cubicBezTo>
                    <a:cubicBezTo>
                      <a:pt x="56" y="3"/>
                      <a:pt x="53" y="3"/>
                      <a:pt x="49" y="2"/>
                    </a:cubicBezTo>
                    <a:cubicBezTo>
                      <a:pt x="48" y="5"/>
                      <a:pt x="45" y="8"/>
                      <a:pt x="44" y="9"/>
                    </a:cubicBezTo>
                    <a:cubicBezTo>
                      <a:pt x="44" y="10"/>
                      <a:pt x="42" y="11"/>
                      <a:pt x="42" y="12"/>
                    </a:cubicBezTo>
                    <a:close/>
                    <a:moveTo>
                      <a:pt x="41" y="3"/>
                    </a:moveTo>
                    <a:cubicBezTo>
                      <a:pt x="39" y="6"/>
                      <a:pt x="37" y="8"/>
                      <a:pt x="34" y="10"/>
                    </a:cubicBezTo>
                    <a:cubicBezTo>
                      <a:pt x="33" y="15"/>
                      <a:pt x="27" y="18"/>
                      <a:pt x="25" y="22"/>
                    </a:cubicBezTo>
                    <a:cubicBezTo>
                      <a:pt x="28" y="22"/>
                      <a:pt x="29" y="16"/>
                      <a:pt x="33" y="16"/>
                    </a:cubicBezTo>
                    <a:cubicBezTo>
                      <a:pt x="31" y="18"/>
                      <a:pt x="29" y="21"/>
                      <a:pt x="27" y="24"/>
                    </a:cubicBezTo>
                    <a:cubicBezTo>
                      <a:pt x="27" y="24"/>
                      <a:pt x="29" y="23"/>
                      <a:pt x="30" y="24"/>
                    </a:cubicBezTo>
                    <a:cubicBezTo>
                      <a:pt x="34" y="18"/>
                      <a:pt x="38" y="14"/>
                      <a:pt x="42" y="8"/>
                    </a:cubicBezTo>
                    <a:cubicBezTo>
                      <a:pt x="42" y="8"/>
                      <a:pt x="41" y="8"/>
                      <a:pt x="41" y="7"/>
                    </a:cubicBezTo>
                    <a:cubicBezTo>
                      <a:pt x="42" y="5"/>
                      <a:pt x="45" y="4"/>
                      <a:pt x="46" y="2"/>
                    </a:cubicBezTo>
                    <a:cubicBezTo>
                      <a:pt x="44" y="2"/>
                      <a:pt x="43" y="3"/>
                      <a:pt x="41" y="3"/>
                    </a:cubicBezTo>
                    <a:close/>
                    <a:moveTo>
                      <a:pt x="31" y="4"/>
                    </a:moveTo>
                    <a:cubicBezTo>
                      <a:pt x="31" y="4"/>
                      <a:pt x="32" y="4"/>
                      <a:pt x="32" y="5"/>
                    </a:cubicBezTo>
                    <a:cubicBezTo>
                      <a:pt x="28" y="10"/>
                      <a:pt x="23" y="13"/>
                      <a:pt x="21" y="19"/>
                    </a:cubicBezTo>
                    <a:cubicBezTo>
                      <a:pt x="20" y="19"/>
                      <a:pt x="19" y="19"/>
                      <a:pt x="19" y="19"/>
                    </a:cubicBezTo>
                    <a:cubicBezTo>
                      <a:pt x="20" y="22"/>
                      <a:pt x="18" y="21"/>
                      <a:pt x="17" y="23"/>
                    </a:cubicBezTo>
                    <a:cubicBezTo>
                      <a:pt x="18" y="24"/>
                      <a:pt x="20" y="25"/>
                      <a:pt x="22" y="24"/>
                    </a:cubicBezTo>
                    <a:cubicBezTo>
                      <a:pt x="26" y="16"/>
                      <a:pt x="33" y="11"/>
                      <a:pt x="38" y="3"/>
                    </a:cubicBezTo>
                    <a:cubicBezTo>
                      <a:pt x="35" y="3"/>
                      <a:pt x="34" y="4"/>
                      <a:pt x="31" y="4"/>
                    </a:cubicBezTo>
                    <a:close/>
                    <a:moveTo>
                      <a:pt x="23" y="5"/>
                    </a:moveTo>
                    <a:cubicBezTo>
                      <a:pt x="23" y="6"/>
                      <a:pt x="22" y="7"/>
                      <a:pt x="22" y="8"/>
                    </a:cubicBezTo>
                    <a:cubicBezTo>
                      <a:pt x="19" y="11"/>
                      <a:pt x="18" y="15"/>
                      <a:pt x="16" y="18"/>
                    </a:cubicBezTo>
                    <a:cubicBezTo>
                      <a:pt x="14" y="20"/>
                      <a:pt x="10" y="23"/>
                      <a:pt x="10" y="25"/>
                    </a:cubicBezTo>
                    <a:cubicBezTo>
                      <a:pt x="11" y="26"/>
                      <a:pt x="12" y="25"/>
                      <a:pt x="14" y="25"/>
                    </a:cubicBezTo>
                    <a:cubicBezTo>
                      <a:pt x="17" y="21"/>
                      <a:pt x="19" y="16"/>
                      <a:pt x="23" y="13"/>
                    </a:cubicBezTo>
                    <a:cubicBezTo>
                      <a:pt x="24" y="9"/>
                      <a:pt x="28" y="8"/>
                      <a:pt x="29" y="4"/>
                    </a:cubicBezTo>
                    <a:cubicBezTo>
                      <a:pt x="27" y="4"/>
                      <a:pt x="25" y="5"/>
                      <a:pt x="23" y="5"/>
                    </a:cubicBezTo>
                    <a:close/>
                    <a:moveTo>
                      <a:pt x="61" y="5"/>
                    </a:moveTo>
                    <a:cubicBezTo>
                      <a:pt x="57" y="10"/>
                      <a:pt x="53" y="16"/>
                      <a:pt x="50" y="21"/>
                    </a:cubicBezTo>
                    <a:cubicBezTo>
                      <a:pt x="51" y="21"/>
                      <a:pt x="52" y="21"/>
                      <a:pt x="53" y="21"/>
                    </a:cubicBezTo>
                    <a:cubicBezTo>
                      <a:pt x="56" y="17"/>
                      <a:pt x="60" y="12"/>
                      <a:pt x="63" y="7"/>
                    </a:cubicBezTo>
                    <a:cubicBezTo>
                      <a:pt x="63" y="6"/>
                      <a:pt x="63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lose/>
                    <a:moveTo>
                      <a:pt x="13" y="11"/>
                    </a:moveTo>
                    <a:cubicBezTo>
                      <a:pt x="11" y="14"/>
                      <a:pt x="8" y="18"/>
                      <a:pt x="7" y="21"/>
                    </a:cubicBezTo>
                    <a:cubicBezTo>
                      <a:pt x="11" y="16"/>
                      <a:pt x="16" y="11"/>
                      <a:pt x="20" y="6"/>
                    </a:cubicBezTo>
                    <a:cubicBezTo>
                      <a:pt x="16" y="6"/>
                      <a:pt x="15" y="8"/>
                      <a:pt x="13" y="11"/>
                    </a:cubicBezTo>
                    <a:close/>
                    <a:moveTo>
                      <a:pt x="3" y="17"/>
                    </a:moveTo>
                    <a:cubicBezTo>
                      <a:pt x="4" y="18"/>
                      <a:pt x="3" y="19"/>
                      <a:pt x="3" y="20"/>
                    </a:cubicBezTo>
                    <a:cubicBezTo>
                      <a:pt x="6" y="19"/>
                      <a:pt x="9" y="13"/>
                      <a:pt x="12" y="9"/>
                    </a:cubicBezTo>
                    <a:cubicBezTo>
                      <a:pt x="8" y="10"/>
                      <a:pt x="5" y="13"/>
                      <a:pt x="3" y="17"/>
                    </a:cubicBezTo>
                    <a:close/>
                    <a:moveTo>
                      <a:pt x="56" y="20"/>
                    </a:moveTo>
                    <a:cubicBezTo>
                      <a:pt x="60" y="25"/>
                      <a:pt x="66" y="12"/>
                      <a:pt x="63" y="11"/>
                    </a:cubicBezTo>
                    <a:cubicBezTo>
                      <a:pt x="61" y="14"/>
                      <a:pt x="58" y="17"/>
                      <a:pt x="56" y="20"/>
                    </a:cubicBezTo>
                    <a:close/>
                    <a:moveTo>
                      <a:pt x="5" y="25"/>
                    </a:moveTo>
                    <a:cubicBezTo>
                      <a:pt x="9" y="23"/>
                      <a:pt x="14" y="18"/>
                      <a:pt x="16" y="13"/>
                    </a:cubicBezTo>
                    <a:cubicBezTo>
                      <a:pt x="12" y="17"/>
                      <a:pt x="8" y="21"/>
                      <a:pt x="5" y="25"/>
                    </a:cubicBezTo>
                    <a:close/>
                    <a:moveTo>
                      <a:pt x="36" y="23"/>
                    </a:moveTo>
                    <a:cubicBezTo>
                      <a:pt x="41" y="22"/>
                      <a:pt x="41" y="16"/>
                      <a:pt x="45" y="13"/>
                    </a:cubicBezTo>
                    <a:cubicBezTo>
                      <a:pt x="40" y="15"/>
                      <a:pt x="38" y="19"/>
                      <a:pt x="36" y="23"/>
                    </a:cubicBezTo>
                    <a:close/>
                    <a:moveTo>
                      <a:pt x="64" y="18"/>
                    </a:moveTo>
                    <a:cubicBezTo>
                      <a:pt x="64" y="19"/>
                      <a:pt x="64" y="19"/>
                      <a:pt x="64" y="20"/>
                    </a:cubicBezTo>
                    <a:cubicBezTo>
                      <a:pt x="64" y="20"/>
                      <a:pt x="65" y="20"/>
                      <a:pt x="65" y="20"/>
                    </a:cubicBezTo>
                    <a:cubicBezTo>
                      <a:pt x="65" y="20"/>
                      <a:pt x="65" y="19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2092325" y="4138613"/>
                <a:ext cx="641350" cy="549275"/>
              </a:xfrm>
              <a:custGeom>
                <a:avLst/>
                <a:gdLst>
                  <a:gd name="T0" fmla="*/ 50 w 63"/>
                  <a:gd name="T1" fmla="*/ 50 h 54"/>
                  <a:gd name="T2" fmla="*/ 44 w 63"/>
                  <a:gd name="T3" fmla="*/ 50 h 54"/>
                  <a:gd name="T4" fmla="*/ 2 w 63"/>
                  <a:gd name="T5" fmla="*/ 33 h 54"/>
                  <a:gd name="T6" fmla="*/ 20 w 63"/>
                  <a:gd name="T7" fmla="*/ 12 h 54"/>
                  <a:gd name="T8" fmla="*/ 34 w 63"/>
                  <a:gd name="T9" fmla="*/ 0 h 54"/>
                  <a:gd name="T10" fmla="*/ 39 w 63"/>
                  <a:gd name="T11" fmla="*/ 24 h 54"/>
                  <a:gd name="T12" fmla="*/ 59 w 63"/>
                  <a:gd name="T13" fmla="*/ 28 h 54"/>
                  <a:gd name="T14" fmla="*/ 60 w 63"/>
                  <a:gd name="T15" fmla="*/ 42 h 54"/>
                  <a:gd name="T16" fmla="*/ 53 w 63"/>
                  <a:gd name="T17" fmla="*/ 48 h 54"/>
                  <a:gd name="T18" fmla="*/ 37 w 63"/>
                  <a:gd name="T19" fmla="*/ 48 h 54"/>
                  <a:gd name="T20" fmla="*/ 46 w 63"/>
                  <a:gd name="T21" fmla="*/ 27 h 54"/>
                  <a:gd name="T22" fmla="*/ 39 w 63"/>
                  <a:gd name="T23" fmla="*/ 39 h 54"/>
                  <a:gd name="T24" fmla="*/ 23 w 63"/>
                  <a:gd name="T25" fmla="*/ 8 h 54"/>
                  <a:gd name="T26" fmla="*/ 30 w 63"/>
                  <a:gd name="T27" fmla="*/ 3 h 54"/>
                  <a:gd name="T28" fmla="*/ 24 w 63"/>
                  <a:gd name="T29" fmla="*/ 15 h 54"/>
                  <a:gd name="T30" fmla="*/ 23 w 63"/>
                  <a:gd name="T31" fmla="*/ 21 h 54"/>
                  <a:gd name="T32" fmla="*/ 34 w 63"/>
                  <a:gd name="T33" fmla="*/ 3 h 54"/>
                  <a:gd name="T34" fmla="*/ 35 w 63"/>
                  <a:gd name="T35" fmla="*/ 10 h 54"/>
                  <a:gd name="T36" fmla="*/ 35 w 63"/>
                  <a:gd name="T37" fmla="*/ 10 h 54"/>
                  <a:gd name="T38" fmla="*/ 30 w 63"/>
                  <a:gd name="T39" fmla="*/ 19 h 54"/>
                  <a:gd name="T40" fmla="*/ 28 w 63"/>
                  <a:gd name="T41" fmla="*/ 19 h 54"/>
                  <a:gd name="T42" fmla="*/ 37 w 63"/>
                  <a:gd name="T43" fmla="*/ 13 h 54"/>
                  <a:gd name="T44" fmla="*/ 34 w 63"/>
                  <a:gd name="T45" fmla="*/ 17 h 54"/>
                  <a:gd name="T46" fmla="*/ 36 w 63"/>
                  <a:gd name="T47" fmla="*/ 18 h 54"/>
                  <a:gd name="T48" fmla="*/ 32 w 63"/>
                  <a:gd name="T49" fmla="*/ 23 h 54"/>
                  <a:gd name="T50" fmla="*/ 26 w 63"/>
                  <a:gd name="T51" fmla="*/ 25 h 54"/>
                  <a:gd name="T52" fmla="*/ 25 w 63"/>
                  <a:gd name="T53" fmla="*/ 24 h 54"/>
                  <a:gd name="T54" fmla="*/ 44 w 63"/>
                  <a:gd name="T55" fmla="*/ 26 h 54"/>
                  <a:gd name="T56" fmla="*/ 30 w 63"/>
                  <a:gd name="T57" fmla="*/ 44 h 54"/>
                  <a:gd name="T58" fmla="*/ 38 w 63"/>
                  <a:gd name="T59" fmla="*/ 33 h 54"/>
                  <a:gd name="T60" fmla="*/ 22 w 63"/>
                  <a:gd name="T61" fmla="*/ 48 h 54"/>
                  <a:gd name="T62" fmla="*/ 36 w 63"/>
                  <a:gd name="T63" fmla="*/ 27 h 54"/>
                  <a:gd name="T64" fmla="*/ 24 w 63"/>
                  <a:gd name="T65" fmla="*/ 37 h 54"/>
                  <a:gd name="T66" fmla="*/ 30 w 63"/>
                  <a:gd name="T67" fmla="*/ 44 h 54"/>
                  <a:gd name="T68" fmla="*/ 54 w 63"/>
                  <a:gd name="T69" fmla="*/ 29 h 54"/>
                  <a:gd name="T70" fmla="*/ 9 w 63"/>
                  <a:gd name="T71" fmla="*/ 39 h 54"/>
                  <a:gd name="T72" fmla="*/ 5 w 63"/>
                  <a:gd name="T73" fmla="*/ 49 h 54"/>
                  <a:gd name="T74" fmla="*/ 21 w 63"/>
                  <a:gd name="T75" fmla="*/ 29 h 54"/>
                  <a:gd name="T76" fmla="*/ 9 w 63"/>
                  <a:gd name="T77" fmla="*/ 39 h 54"/>
                  <a:gd name="T78" fmla="*/ 23 w 63"/>
                  <a:gd name="T79" fmla="*/ 33 h 54"/>
                  <a:gd name="T80" fmla="*/ 21 w 63"/>
                  <a:gd name="T81" fmla="*/ 40 h 54"/>
                  <a:gd name="T82" fmla="*/ 24 w 63"/>
                  <a:gd name="T83" fmla="*/ 33 h 54"/>
                  <a:gd name="T84" fmla="*/ 18 w 63"/>
                  <a:gd name="T85" fmla="*/ 38 h 54"/>
                  <a:gd name="T86" fmla="*/ 5 w 63"/>
                  <a:gd name="T87" fmla="*/ 42 h 54"/>
                  <a:gd name="T88" fmla="*/ 3 w 63"/>
                  <a:gd name="T89" fmla="*/ 38 h 54"/>
                  <a:gd name="T90" fmla="*/ 2 w 63"/>
                  <a:gd name="T91" fmla="*/ 39 h 54"/>
                  <a:gd name="T92" fmla="*/ 3 w 63"/>
                  <a:gd name="T93" fmla="*/ 41 h 54"/>
                  <a:gd name="T94" fmla="*/ 49 w 63"/>
                  <a:gd name="T95" fmla="*/ 42 h 54"/>
                  <a:gd name="T96" fmla="*/ 48 w 63"/>
                  <a:gd name="T97" fmla="*/ 46 h 54"/>
                  <a:gd name="T98" fmla="*/ 57 w 63"/>
                  <a:gd name="T99" fmla="*/ 32 h 54"/>
                  <a:gd name="T100" fmla="*/ 42 w 63"/>
                  <a:gd name="T101" fmla="*/ 47 h 54"/>
                  <a:gd name="T102" fmla="*/ 51 w 63"/>
                  <a:gd name="T103" fmla="*/ 33 h 54"/>
                  <a:gd name="T104" fmla="*/ 55 w 63"/>
                  <a:gd name="T105" fmla="*/ 45 h 54"/>
                  <a:gd name="T106" fmla="*/ 55 w 63"/>
                  <a:gd name="T107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54">
                    <a:moveTo>
                      <a:pt x="53" y="48"/>
                    </a:moveTo>
                    <a:cubicBezTo>
                      <a:pt x="51" y="48"/>
                      <a:pt x="52" y="50"/>
                      <a:pt x="50" y="50"/>
                    </a:cubicBezTo>
                    <a:cubicBezTo>
                      <a:pt x="50" y="49"/>
                      <a:pt x="49" y="50"/>
                      <a:pt x="50" y="48"/>
                    </a:cubicBezTo>
                    <a:cubicBezTo>
                      <a:pt x="48" y="49"/>
                      <a:pt x="45" y="49"/>
                      <a:pt x="44" y="50"/>
                    </a:cubicBezTo>
                    <a:cubicBezTo>
                      <a:pt x="30" y="49"/>
                      <a:pt x="15" y="54"/>
                      <a:pt x="2" y="51"/>
                    </a:cubicBezTo>
                    <a:cubicBezTo>
                      <a:pt x="2" y="46"/>
                      <a:pt x="0" y="39"/>
                      <a:pt x="2" y="33"/>
                    </a:cubicBezTo>
                    <a:cubicBezTo>
                      <a:pt x="8" y="28"/>
                      <a:pt x="14" y="27"/>
                      <a:pt x="22" y="26"/>
                    </a:cubicBezTo>
                    <a:cubicBezTo>
                      <a:pt x="20" y="21"/>
                      <a:pt x="20" y="16"/>
                      <a:pt x="20" y="12"/>
                    </a:cubicBezTo>
                    <a:cubicBezTo>
                      <a:pt x="20" y="11"/>
                      <a:pt x="20" y="10"/>
                      <a:pt x="19" y="10"/>
                    </a:cubicBezTo>
                    <a:cubicBezTo>
                      <a:pt x="21" y="4"/>
                      <a:pt x="27" y="0"/>
                      <a:pt x="34" y="0"/>
                    </a:cubicBezTo>
                    <a:cubicBezTo>
                      <a:pt x="36" y="5"/>
                      <a:pt x="41" y="7"/>
                      <a:pt x="38" y="12"/>
                    </a:cubicBezTo>
                    <a:cubicBezTo>
                      <a:pt x="42" y="15"/>
                      <a:pt x="39" y="21"/>
                      <a:pt x="39" y="24"/>
                    </a:cubicBezTo>
                    <a:cubicBezTo>
                      <a:pt x="42" y="24"/>
                      <a:pt x="51" y="25"/>
                      <a:pt x="54" y="24"/>
                    </a:cubicBezTo>
                    <a:cubicBezTo>
                      <a:pt x="55" y="25"/>
                      <a:pt x="57" y="27"/>
                      <a:pt x="59" y="28"/>
                    </a:cubicBezTo>
                    <a:cubicBezTo>
                      <a:pt x="59" y="29"/>
                      <a:pt x="59" y="29"/>
                      <a:pt x="59" y="30"/>
                    </a:cubicBezTo>
                    <a:cubicBezTo>
                      <a:pt x="63" y="33"/>
                      <a:pt x="60" y="40"/>
                      <a:pt x="60" y="42"/>
                    </a:cubicBezTo>
                    <a:cubicBezTo>
                      <a:pt x="60" y="43"/>
                      <a:pt x="61" y="42"/>
                      <a:pt x="60" y="42"/>
                    </a:cubicBezTo>
                    <a:cubicBezTo>
                      <a:pt x="60" y="46"/>
                      <a:pt x="57" y="48"/>
                      <a:pt x="53" y="48"/>
                    </a:cubicBezTo>
                    <a:close/>
                    <a:moveTo>
                      <a:pt x="33" y="47"/>
                    </a:moveTo>
                    <a:cubicBezTo>
                      <a:pt x="33" y="48"/>
                      <a:pt x="36" y="48"/>
                      <a:pt x="37" y="48"/>
                    </a:cubicBezTo>
                    <a:cubicBezTo>
                      <a:pt x="41" y="42"/>
                      <a:pt x="46" y="34"/>
                      <a:pt x="49" y="27"/>
                    </a:cubicBezTo>
                    <a:cubicBezTo>
                      <a:pt x="48" y="27"/>
                      <a:pt x="47" y="27"/>
                      <a:pt x="46" y="27"/>
                    </a:cubicBezTo>
                    <a:cubicBezTo>
                      <a:pt x="41" y="34"/>
                      <a:pt x="36" y="39"/>
                      <a:pt x="32" y="45"/>
                    </a:cubicBezTo>
                    <a:cubicBezTo>
                      <a:pt x="35" y="44"/>
                      <a:pt x="37" y="40"/>
                      <a:pt x="39" y="39"/>
                    </a:cubicBezTo>
                    <a:cubicBezTo>
                      <a:pt x="37" y="42"/>
                      <a:pt x="33" y="44"/>
                      <a:pt x="33" y="47"/>
                    </a:cubicBezTo>
                    <a:close/>
                    <a:moveTo>
                      <a:pt x="23" y="8"/>
                    </a:moveTo>
                    <a:cubicBezTo>
                      <a:pt x="24" y="9"/>
                      <a:pt x="22" y="11"/>
                      <a:pt x="23" y="12"/>
                    </a:cubicBezTo>
                    <a:cubicBezTo>
                      <a:pt x="25" y="9"/>
                      <a:pt x="28" y="6"/>
                      <a:pt x="30" y="3"/>
                    </a:cubicBezTo>
                    <a:cubicBezTo>
                      <a:pt x="26" y="3"/>
                      <a:pt x="25" y="7"/>
                      <a:pt x="23" y="8"/>
                    </a:cubicBezTo>
                    <a:close/>
                    <a:moveTo>
                      <a:pt x="24" y="15"/>
                    </a:moveTo>
                    <a:cubicBezTo>
                      <a:pt x="24" y="15"/>
                      <a:pt x="26" y="14"/>
                      <a:pt x="26" y="15"/>
                    </a:cubicBezTo>
                    <a:cubicBezTo>
                      <a:pt x="25" y="17"/>
                      <a:pt x="22" y="18"/>
                      <a:pt x="23" y="21"/>
                    </a:cubicBezTo>
                    <a:cubicBezTo>
                      <a:pt x="26" y="18"/>
                      <a:pt x="30" y="14"/>
                      <a:pt x="30" y="10"/>
                    </a:cubicBezTo>
                    <a:cubicBezTo>
                      <a:pt x="32" y="8"/>
                      <a:pt x="35" y="5"/>
                      <a:pt x="34" y="3"/>
                    </a:cubicBezTo>
                    <a:cubicBezTo>
                      <a:pt x="30" y="6"/>
                      <a:pt x="25" y="10"/>
                      <a:pt x="24" y="15"/>
                    </a:cubicBezTo>
                    <a:close/>
                    <a:moveTo>
                      <a:pt x="35" y="10"/>
                    </a:moveTo>
                    <a:cubicBezTo>
                      <a:pt x="36" y="10"/>
                      <a:pt x="37" y="7"/>
                      <a:pt x="36" y="8"/>
                    </a:cubicBezTo>
                    <a:cubicBezTo>
                      <a:pt x="36" y="9"/>
                      <a:pt x="35" y="9"/>
                      <a:pt x="35" y="10"/>
                    </a:cubicBezTo>
                    <a:close/>
                    <a:moveTo>
                      <a:pt x="28" y="19"/>
                    </a:moveTo>
                    <a:cubicBezTo>
                      <a:pt x="29" y="19"/>
                      <a:pt x="29" y="18"/>
                      <a:pt x="30" y="19"/>
                    </a:cubicBezTo>
                    <a:cubicBezTo>
                      <a:pt x="31" y="16"/>
                      <a:pt x="35" y="12"/>
                      <a:pt x="34" y="10"/>
                    </a:cubicBezTo>
                    <a:cubicBezTo>
                      <a:pt x="32" y="13"/>
                      <a:pt x="30" y="16"/>
                      <a:pt x="28" y="19"/>
                    </a:cubicBezTo>
                    <a:close/>
                    <a:moveTo>
                      <a:pt x="34" y="17"/>
                    </a:moveTo>
                    <a:cubicBezTo>
                      <a:pt x="35" y="16"/>
                      <a:pt x="37" y="15"/>
                      <a:pt x="37" y="13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5"/>
                      <a:pt x="35" y="16"/>
                      <a:pt x="34" y="17"/>
                    </a:cubicBezTo>
                    <a:close/>
                    <a:moveTo>
                      <a:pt x="32" y="23"/>
                    </a:moveTo>
                    <a:cubicBezTo>
                      <a:pt x="34" y="22"/>
                      <a:pt x="35" y="20"/>
                      <a:pt x="36" y="18"/>
                    </a:cubicBezTo>
                    <a:cubicBezTo>
                      <a:pt x="34" y="18"/>
                      <a:pt x="35" y="18"/>
                      <a:pt x="34" y="17"/>
                    </a:cubicBezTo>
                    <a:cubicBezTo>
                      <a:pt x="33" y="19"/>
                      <a:pt x="32" y="21"/>
                      <a:pt x="32" y="23"/>
                    </a:cubicBezTo>
                    <a:close/>
                    <a:moveTo>
                      <a:pt x="25" y="24"/>
                    </a:moveTo>
                    <a:cubicBezTo>
                      <a:pt x="26" y="24"/>
                      <a:pt x="25" y="25"/>
                      <a:pt x="26" y="25"/>
                    </a:cubicBezTo>
                    <a:cubicBezTo>
                      <a:pt x="27" y="23"/>
                      <a:pt x="28" y="22"/>
                      <a:pt x="29" y="21"/>
                    </a:cubicBezTo>
                    <a:cubicBezTo>
                      <a:pt x="27" y="22"/>
                      <a:pt x="26" y="23"/>
                      <a:pt x="25" y="24"/>
                    </a:cubicBezTo>
                    <a:close/>
                    <a:moveTo>
                      <a:pt x="31" y="38"/>
                    </a:moveTo>
                    <a:cubicBezTo>
                      <a:pt x="36" y="34"/>
                      <a:pt x="40" y="30"/>
                      <a:pt x="44" y="26"/>
                    </a:cubicBezTo>
                    <a:cubicBezTo>
                      <a:pt x="36" y="26"/>
                      <a:pt x="36" y="34"/>
                      <a:pt x="31" y="38"/>
                    </a:cubicBezTo>
                    <a:close/>
                    <a:moveTo>
                      <a:pt x="30" y="44"/>
                    </a:moveTo>
                    <a:cubicBezTo>
                      <a:pt x="32" y="41"/>
                      <a:pt x="34" y="39"/>
                      <a:pt x="36" y="36"/>
                    </a:cubicBezTo>
                    <a:cubicBezTo>
                      <a:pt x="37" y="35"/>
                      <a:pt x="38" y="34"/>
                      <a:pt x="38" y="33"/>
                    </a:cubicBezTo>
                    <a:cubicBezTo>
                      <a:pt x="35" y="36"/>
                      <a:pt x="32" y="40"/>
                      <a:pt x="28" y="43"/>
                    </a:cubicBezTo>
                    <a:cubicBezTo>
                      <a:pt x="27" y="46"/>
                      <a:pt x="25" y="47"/>
                      <a:pt x="22" y="48"/>
                    </a:cubicBezTo>
                    <a:cubicBezTo>
                      <a:pt x="22" y="48"/>
                      <a:pt x="22" y="47"/>
                      <a:pt x="21" y="47"/>
                    </a:cubicBezTo>
                    <a:cubicBezTo>
                      <a:pt x="26" y="40"/>
                      <a:pt x="32" y="35"/>
                      <a:pt x="36" y="27"/>
                    </a:cubicBezTo>
                    <a:cubicBezTo>
                      <a:pt x="32" y="27"/>
                      <a:pt x="32" y="30"/>
                      <a:pt x="29" y="31"/>
                    </a:cubicBezTo>
                    <a:cubicBezTo>
                      <a:pt x="27" y="33"/>
                      <a:pt x="26" y="36"/>
                      <a:pt x="24" y="37"/>
                    </a:cubicBezTo>
                    <a:cubicBezTo>
                      <a:pt x="22" y="42"/>
                      <a:pt x="19" y="45"/>
                      <a:pt x="17" y="49"/>
                    </a:cubicBezTo>
                    <a:cubicBezTo>
                      <a:pt x="23" y="50"/>
                      <a:pt x="27" y="48"/>
                      <a:pt x="30" y="44"/>
                    </a:cubicBezTo>
                    <a:close/>
                    <a:moveTo>
                      <a:pt x="48" y="36"/>
                    </a:moveTo>
                    <a:cubicBezTo>
                      <a:pt x="50" y="33"/>
                      <a:pt x="53" y="32"/>
                      <a:pt x="54" y="29"/>
                    </a:cubicBezTo>
                    <a:cubicBezTo>
                      <a:pt x="51" y="27"/>
                      <a:pt x="48" y="33"/>
                      <a:pt x="48" y="36"/>
                    </a:cubicBezTo>
                    <a:close/>
                    <a:moveTo>
                      <a:pt x="9" y="39"/>
                    </a:moveTo>
                    <a:cubicBezTo>
                      <a:pt x="9" y="40"/>
                      <a:pt x="10" y="39"/>
                      <a:pt x="10" y="40"/>
                    </a:cubicBezTo>
                    <a:cubicBezTo>
                      <a:pt x="8" y="43"/>
                      <a:pt x="5" y="45"/>
                      <a:pt x="5" y="49"/>
                    </a:cubicBezTo>
                    <a:cubicBezTo>
                      <a:pt x="5" y="49"/>
                      <a:pt x="6" y="49"/>
                      <a:pt x="6" y="49"/>
                    </a:cubicBezTo>
                    <a:cubicBezTo>
                      <a:pt x="11" y="43"/>
                      <a:pt x="16" y="36"/>
                      <a:pt x="21" y="29"/>
                    </a:cubicBezTo>
                    <a:cubicBezTo>
                      <a:pt x="21" y="29"/>
                      <a:pt x="21" y="28"/>
                      <a:pt x="20" y="28"/>
                    </a:cubicBezTo>
                    <a:cubicBezTo>
                      <a:pt x="15" y="30"/>
                      <a:pt x="13" y="36"/>
                      <a:pt x="9" y="39"/>
                    </a:cubicBezTo>
                    <a:close/>
                    <a:moveTo>
                      <a:pt x="18" y="38"/>
                    </a:moveTo>
                    <a:cubicBezTo>
                      <a:pt x="20" y="37"/>
                      <a:pt x="22" y="34"/>
                      <a:pt x="23" y="33"/>
                    </a:cubicBezTo>
                    <a:cubicBezTo>
                      <a:pt x="19" y="39"/>
                      <a:pt x="14" y="43"/>
                      <a:pt x="10" y="49"/>
                    </a:cubicBezTo>
                    <a:cubicBezTo>
                      <a:pt x="16" y="50"/>
                      <a:pt x="16" y="42"/>
                      <a:pt x="21" y="40"/>
                    </a:cubicBezTo>
                    <a:cubicBezTo>
                      <a:pt x="22" y="37"/>
                      <a:pt x="23" y="35"/>
                      <a:pt x="25" y="33"/>
                    </a:cubicBezTo>
                    <a:cubicBezTo>
                      <a:pt x="24" y="32"/>
                      <a:pt x="24" y="34"/>
                      <a:pt x="24" y="33"/>
                    </a:cubicBezTo>
                    <a:cubicBezTo>
                      <a:pt x="25" y="31"/>
                      <a:pt x="26" y="31"/>
                      <a:pt x="27" y="29"/>
                    </a:cubicBezTo>
                    <a:cubicBezTo>
                      <a:pt x="22" y="28"/>
                      <a:pt x="19" y="35"/>
                      <a:pt x="18" y="38"/>
                    </a:cubicBezTo>
                    <a:close/>
                    <a:moveTo>
                      <a:pt x="3" y="41"/>
                    </a:moveTo>
                    <a:cubicBezTo>
                      <a:pt x="4" y="41"/>
                      <a:pt x="4" y="42"/>
                      <a:pt x="5" y="42"/>
                    </a:cubicBezTo>
                    <a:cubicBezTo>
                      <a:pt x="7" y="38"/>
                      <a:pt x="12" y="35"/>
                      <a:pt x="13" y="30"/>
                    </a:cubicBezTo>
                    <a:cubicBezTo>
                      <a:pt x="9" y="31"/>
                      <a:pt x="3" y="34"/>
                      <a:pt x="3" y="3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2" y="38"/>
                      <a:pt x="2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9"/>
                      <a:pt x="4" y="41"/>
                      <a:pt x="3" y="41"/>
                    </a:cubicBezTo>
                    <a:cubicBezTo>
                      <a:pt x="2" y="39"/>
                      <a:pt x="2" y="40"/>
                      <a:pt x="3" y="41"/>
                    </a:cubicBezTo>
                    <a:close/>
                    <a:moveTo>
                      <a:pt x="49" y="42"/>
                    </a:moveTo>
                    <a:cubicBezTo>
                      <a:pt x="51" y="42"/>
                      <a:pt x="50" y="40"/>
                      <a:pt x="52" y="39"/>
                    </a:cubicBezTo>
                    <a:cubicBezTo>
                      <a:pt x="51" y="42"/>
                      <a:pt x="49" y="43"/>
                      <a:pt x="48" y="46"/>
                    </a:cubicBezTo>
                    <a:cubicBezTo>
                      <a:pt x="50" y="46"/>
                      <a:pt x="50" y="46"/>
                      <a:pt x="51" y="46"/>
                    </a:cubicBezTo>
                    <a:cubicBezTo>
                      <a:pt x="54" y="42"/>
                      <a:pt x="57" y="37"/>
                      <a:pt x="57" y="32"/>
                    </a:cubicBezTo>
                    <a:cubicBezTo>
                      <a:pt x="53" y="35"/>
                      <a:pt x="51" y="39"/>
                      <a:pt x="49" y="42"/>
                    </a:cubicBezTo>
                    <a:close/>
                    <a:moveTo>
                      <a:pt x="42" y="47"/>
                    </a:moveTo>
                    <a:cubicBezTo>
                      <a:pt x="46" y="44"/>
                      <a:pt x="48" y="38"/>
                      <a:pt x="52" y="34"/>
                    </a:cubicBezTo>
                    <a:cubicBezTo>
                      <a:pt x="52" y="34"/>
                      <a:pt x="52" y="33"/>
                      <a:pt x="51" y="33"/>
                    </a:cubicBezTo>
                    <a:cubicBezTo>
                      <a:pt x="48" y="38"/>
                      <a:pt x="44" y="42"/>
                      <a:pt x="42" y="47"/>
                    </a:cubicBezTo>
                    <a:close/>
                    <a:moveTo>
                      <a:pt x="55" y="45"/>
                    </a:moveTo>
                    <a:cubicBezTo>
                      <a:pt x="58" y="45"/>
                      <a:pt x="57" y="43"/>
                      <a:pt x="58" y="40"/>
                    </a:cubicBezTo>
                    <a:cubicBezTo>
                      <a:pt x="56" y="41"/>
                      <a:pt x="56" y="43"/>
                      <a:pt x="5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4232275" y="4078288"/>
                <a:ext cx="631825" cy="590550"/>
              </a:xfrm>
              <a:custGeom>
                <a:avLst/>
                <a:gdLst>
                  <a:gd name="T0" fmla="*/ 58 w 62"/>
                  <a:gd name="T1" fmla="*/ 35 h 58"/>
                  <a:gd name="T2" fmla="*/ 57 w 62"/>
                  <a:gd name="T3" fmla="*/ 53 h 58"/>
                  <a:gd name="T4" fmla="*/ 53 w 62"/>
                  <a:gd name="T5" fmla="*/ 51 h 58"/>
                  <a:gd name="T6" fmla="*/ 0 w 62"/>
                  <a:gd name="T7" fmla="*/ 56 h 58"/>
                  <a:gd name="T8" fmla="*/ 5 w 62"/>
                  <a:gd name="T9" fmla="*/ 39 h 58"/>
                  <a:gd name="T10" fmla="*/ 24 w 62"/>
                  <a:gd name="T11" fmla="*/ 27 h 58"/>
                  <a:gd name="T12" fmla="*/ 39 w 62"/>
                  <a:gd name="T13" fmla="*/ 2 h 58"/>
                  <a:gd name="T14" fmla="*/ 42 w 62"/>
                  <a:gd name="T15" fmla="*/ 29 h 58"/>
                  <a:gd name="T16" fmla="*/ 26 w 62"/>
                  <a:gd name="T17" fmla="*/ 33 h 58"/>
                  <a:gd name="T18" fmla="*/ 29 w 62"/>
                  <a:gd name="T19" fmla="*/ 34 h 58"/>
                  <a:gd name="T20" fmla="*/ 20 w 62"/>
                  <a:gd name="T21" fmla="*/ 49 h 58"/>
                  <a:gd name="T22" fmla="*/ 15 w 62"/>
                  <a:gd name="T23" fmla="*/ 53 h 58"/>
                  <a:gd name="T24" fmla="*/ 33 w 62"/>
                  <a:gd name="T25" fmla="*/ 4 h 58"/>
                  <a:gd name="T26" fmla="*/ 35 w 62"/>
                  <a:gd name="T27" fmla="*/ 7 h 58"/>
                  <a:gd name="T28" fmla="*/ 35 w 62"/>
                  <a:gd name="T29" fmla="*/ 7 h 58"/>
                  <a:gd name="T30" fmla="*/ 38 w 62"/>
                  <a:gd name="T31" fmla="*/ 12 h 58"/>
                  <a:gd name="T32" fmla="*/ 34 w 62"/>
                  <a:gd name="T33" fmla="*/ 17 h 58"/>
                  <a:gd name="T34" fmla="*/ 27 w 62"/>
                  <a:gd name="T35" fmla="*/ 20 h 58"/>
                  <a:gd name="T36" fmla="*/ 34 w 62"/>
                  <a:gd name="T37" fmla="*/ 10 h 58"/>
                  <a:gd name="T38" fmla="*/ 34 w 62"/>
                  <a:gd name="T39" fmla="*/ 17 h 58"/>
                  <a:gd name="T40" fmla="*/ 29 w 62"/>
                  <a:gd name="T41" fmla="*/ 26 h 58"/>
                  <a:gd name="T42" fmla="*/ 32 w 62"/>
                  <a:gd name="T43" fmla="*/ 21 h 58"/>
                  <a:gd name="T44" fmla="*/ 37 w 62"/>
                  <a:gd name="T45" fmla="*/ 20 h 58"/>
                  <a:gd name="T46" fmla="*/ 37 w 62"/>
                  <a:gd name="T47" fmla="*/ 20 h 58"/>
                  <a:gd name="T48" fmla="*/ 42 w 62"/>
                  <a:gd name="T49" fmla="*/ 21 h 58"/>
                  <a:gd name="T50" fmla="*/ 30 w 62"/>
                  <a:gd name="T51" fmla="*/ 31 h 58"/>
                  <a:gd name="T52" fmla="*/ 30 w 62"/>
                  <a:gd name="T53" fmla="*/ 31 h 58"/>
                  <a:gd name="T54" fmla="*/ 37 w 62"/>
                  <a:gd name="T55" fmla="*/ 37 h 58"/>
                  <a:gd name="T56" fmla="*/ 36 w 62"/>
                  <a:gd name="T57" fmla="*/ 42 h 58"/>
                  <a:gd name="T58" fmla="*/ 32 w 62"/>
                  <a:gd name="T59" fmla="*/ 51 h 58"/>
                  <a:gd name="T60" fmla="*/ 37 w 62"/>
                  <a:gd name="T61" fmla="*/ 40 h 58"/>
                  <a:gd name="T62" fmla="*/ 37 w 62"/>
                  <a:gd name="T63" fmla="*/ 45 h 58"/>
                  <a:gd name="T64" fmla="*/ 40 w 62"/>
                  <a:gd name="T65" fmla="*/ 33 h 58"/>
                  <a:gd name="T66" fmla="*/ 10 w 62"/>
                  <a:gd name="T67" fmla="*/ 53 h 58"/>
                  <a:gd name="T68" fmla="*/ 22 w 62"/>
                  <a:gd name="T69" fmla="*/ 34 h 58"/>
                  <a:gd name="T70" fmla="*/ 18 w 62"/>
                  <a:gd name="T71" fmla="*/ 39 h 58"/>
                  <a:gd name="T72" fmla="*/ 30 w 62"/>
                  <a:gd name="T73" fmla="*/ 40 h 58"/>
                  <a:gd name="T74" fmla="*/ 30 w 62"/>
                  <a:gd name="T75" fmla="*/ 40 h 58"/>
                  <a:gd name="T76" fmla="*/ 43 w 62"/>
                  <a:gd name="T77" fmla="*/ 48 h 58"/>
                  <a:gd name="T78" fmla="*/ 52 w 62"/>
                  <a:gd name="T79" fmla="*/ 36 h 58"/>
                  <a:gd name="T80" fmla="*/ 7 w 62"/>
                  <a:gd name="T81" fmla="*/ 46 h 58"/>
                  <a:gd name="T82" fmla="*/ 7 w 62"/>
                  <a:gd name="T83" fmla="*/ 40 h 58"/>
                  <a:gd name="T84" fmla="*/ 26 w 62"/>
                  <a:gd name="T85" fmla="*/ 52 h 58"/>
                  <a:gd name="T86" fmla="*/ 22 w 62"/>
                  <a:gd name="T87" fmla="*/ 52 h 58"/>
                  <a:gd name="T88" fmla="*/ 57 w 62"/>
                  <a:gd name="T89" fmla="*/ 40 h 58"/>
                  <a:gd name="T90" fmla="*/ 37 w 62"/>
                  <a:gd name="T91" fmla="*/ 49 h 58"/>
                  <a:gd name="T92" fmla="*/ 40 w 62"/>
                  <a:gd name="T93" fmla="*/ 49 h 58"/>
                  <a:gd name="T94" fmla="*/ 37 w 62"/>
                  <a:gd name="T95" fmla="*/ 49 h 58"/>
                  <a:gd name="T96" fmla="*/ 57 w 62"/>
                  <a:gd name="T97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" h="58">
                    <a:moveTo>
                      <a:pt x="42" y="29"/>
                    </a:moveTo>
                    <a:cubicBezTo>
                      <a:pt x="47" y="31"/>
                      <a:pt x="54" y="31"/>
                      <a:pt x="58" y="35"/>
                    </a:cubicBezTo>
                    <a:cubicBezTo>
                      <a:pt x="60" y="40"/>
                      <a:pt x="62" y="44"/>
                      <a:pt x="60" y="51"/>
                    </a:cubicBezTo>
                    <a:cubicBezTo>
                      <a:pt x="59" y="52"/>
                      <a:pt x="58" y="53"/>
                      <a:pt x="57" y="53"/>
                    </a:cubicBezTo>
                    <a:cubicBezTo>
                      <a:pt x="56" y="52"/>
                      <a:pt x="57" y="50"/>
                      <a:pt x="56" y="49"/>
                    </a:cubicBezTo>
                    <a:cubicBezTo>
                      <a:pt x="55" y="50"/>
                      <a:pt x="54" y="50"/>
                      <a:pt x="53" y="51"/>
                    </a:cubicBezTo>
                    <a:cubicBezTo>
                      <a:pt x="39" y="51"/>
                      <a:pt x="20" y="54"/>
                      <a:pt x="5" y="56"/>
                    </a:cubicBezTo>
                    <a:cubicBezTo>
                      <a:pt x="2" y="57"/>
                      <a:pt x="0" y="58"/>
                      <a:pt x="0" y="56"/>
                    </a:cubicBezTo>
                    <a:cubicBezTo>
                      <a:pt x="0" y="54"/>
                      <a:pt x="3" y="54"/>
                      <a:pt x="4" y="54"/>
                    </a:cubicBezTo>
                    <a:cubicBezTo>
                      <a:pt x="6" y="49"/>
                      <a:pt x="3" y="44"/>
                      <a:pt x="5" y="39"/>
                    </a:cubicBezTo>
                    <a:cubicBezTo>
                      <a:pt x="7" y="33"/>
                      <a:pt x="20" y="33"/>
                      <a:pt x="26" y="30"/>
                    </a:cubicBezTo>
                    <a:cubicBezTo>
                      <a:pt x="26" y="28"/>
                      <a:pt x="25" y="28"/>
                      <a:pt x="24" y="27"/>
                    </a:cubicBezTo>
                    <a:cubicBezTo>
                      <a:pt x="24" y="21"/>
                      <a:pt x="22" y="12"/>
                      <a:pt x="25" y="6"/>
                    </a:cubicBezTo>
                    <a:cubicBezTo>
                      <a:pt x="27" y="3"/>
                      <a:pt x="33" y="0"/>
                      <a:pt x="39" y="2"/>
                    </a:cubicBezTo>
                    <a:cubicBezTo>
                      <a:pt x="42" y="3"/>
                      <a:pt x="42" y="7"/>
                      <a:pt x="44" y="9"/>
                    </a:cubicBezTo>
                    <a:cubicBezTo>
                      <a:pt x="44" y="14"/>
                      <a:pt x="45" y="22"/>
                      <a:pt x="42" y="29"/>
                    </a:cubicBezTo>
                    <a:close/>
                    <a:moveTo>
                      <a:pt x="29" y="34"/>
                    </a:moveTo>
                    <a:cubicBezTo>
                      <a:pt x="28" y="33"/>
                      <a:pt x="27" y="33"/>
                      <a:pt x="26" y="33"/>
                    </a:cubicBezTo>
                    <a:cubicBezTo>
                      <a:pt x="24" y="36"/>
                      <a:pt x="20" y="40"/>
                      <a:pt x="19" y="44"/>
                    </a:cubicBezTo>
                    <a:cubicBezTo>
                      <a:pt x="22" y="40"/>
                      <a:pt x="26" y="37"/>
                      <a:pt x="29" y="34"/>
                    </a:cubicBezTo>
                    <a:close/>
                    <a:moveTo>
                      <a:pt x="15" y="53"/>
                    </a:moveTo>
                    <a:cubicBezTo>
                      <a:pt x="18" y="53"/>
                      <a:pt x="18" y="50"/>
                      <a:pt x="20" y="49"/>
                    </a:cubicBezTo>
                    <a:cubicBezTo>
                      <a:pt x="23" y="44"/>
                      <a:pt x="28" y="41"/>
                      <a:pt x="30" y="35"/>
                    </a:cubicBezTo>
                    <a:cubicBezTo>
                      <a:pt x="23" y="39"/>
                      <a:pt x="18" y="45"/>
                      <a:pt x="15" y="53"/>
                    </a:cubicBezTo>
                    <a:close/>
                    <a:moveTo>
                      <a:pt x="28" y="13"/>
                    </a:moveTo>
                    <a:cubicBezTo>
                      <a:pt x="30" y="10"/>
                      <a:pt x="32" y="6"/>
                      <a:pt x="33" y="4"/>
                    </a:cubicBezTo>
                    <a:cubicBezTo>
                      <a:pt x="30" y="6"/>
                      <a:pt x="27" y="10"/>
                      <a:pt x="28" y="13"/>
                    </a:cubicBezTo>
                    <a:close/>
                    <a:moveTo>
                      <a:pt x="35" y="7"/>
                    </a:moveTo>
                    <a:cubicBezTo>
                      <a:pt x="37" y="7"/>
                      <a:pt x="37" y="5"/>
                      <a:pt x="38" y="5"/>
                    </a:cubicBezTo>
                    <a:cubicBezTo>
                      <a:pt x="36" y="4"/>
                      <a:pt x="35" y="6"/>
                      <a:pt x="35" y="7"/>
                    </a:cubicBezTo>
                    <a:close/>
                    <a:moveTo>
                      <a:pt x="34" y="17"/>
                    </a:moveTo>
                    <a:cubicBezTo>
                      <a:pt x="35" y="16"/>
                      <a:pt x="36" y="14"/>
                      <a:pt x="38" y="12"/>
                    </a:cubicBezTo>
                    <a:cubicBezTo>
                      <a:pt x="40" y="10"/>
                      <a:pt x="42" y="9"/>
                      <a:pt x="39" y="7"/>
                    </a:cubicBezTo>
                    <a:cubicBezTo>
                      <a:pt x="38" y="10"/>
                      <a:pt x="35" y="13"/>
                      <a:pt x="34" y="17"/>
                    </a:cubicBezTo>
                    <a:close/>
                    <a:moveTo>
                      <a:pt x="34" y="10"/>
                    </a:moveTo>
                    <a:cubicBezTo>
                      <a:pt x="31" y="13"/>
                      <a:pt x="29" y="16"/>
                      <a:pt x="27" y="20"/>
                    </a:cubicBezTo>
                    <a:cubicBezTo>
                      <a:pt x="31" y="18"/>
                      <a:pt x="33" y="13"/>
                      <a:pt x="35" y="9"/>
                    </a:cubicBezTo>
                    <a:cubicBezTo>
                      <a:pt x="34" y="9"/>
                      <a:pt x="33" y="9"/>
                      <a:pt x="34" y="10"/>
                    </a:cubicBezTo>
                    <a:close/>
                    <a:moveTo>
                      <a:pt x="31" y="21"/>
                    </a:moveTo>
                    <a:cubicBezTo>
                      <a:pt x="32" y="20"/>
                      <a:pt x="33" y="18"/>
                      <a:pt x="34" y="17"/>
                    </a:cubicBezTo>
                    <a:cubicBezTo>
                      <a:pt x="33" y="18"/>
                      <a:pt x="30" y="19"/>
                      <a:pt x="31" y="21"/>
                    </a:cubicBezTo>
                    <a:close/>
                    <a:moveTo>
                      <a:pt x="29" y="26"/>
                    </a:moveTo>
                    <a:cubicBezTo>
                      <a:pt x="32" y="24"/>
                      <a:pt x="34" y="20"/>
                      <a:pt x="35" y="17"/>
                    </a:cubicBezTo>
                    <a:cubicBezTo>
                      <a:pt x="34" y="19"/>
                      <a:pt x="31" y="20"/>
                      <a:pt x="32" y="21"/>
                    </a:cubicBezTo>
                    <a:cubicBezTo>
                      <a:pt x="30" y="22"/>
                      <a:pt x="29" y="23"/>
                      <a:pt x="29" y="26"/>
                    </a:cubicBezTo>
                    <a:close/>
                    <a:moveTo>
                      <a:pt x="37" y="20"/>
                    </a:moveTo>
                    <a:cubicBezTo>
                      <a:pt x="36" y="22"/>
                      <a:pt x="35" y="23"/>
                      <a:pt x="34" y="25"/>
                    </a:cubicBezTo>
                    <a:cubicBezTo>
                      <a:pt x="36" y="25"/>
                      <a:pt x="38" y="20"/>
                      <a:pt x="37" y="20"/>
                    </a:cubicBezTo>
                    <a:close/>
                    <a:moveTo>
                      <a:pt x="36" y="30"/>
                    </a:moveTo>
                    <a:cubicBezTo>
                      <a:pt x="41" y="30"/>
                      <a:pt x="41" y="24"/>
                      <a:pt x="42" y="21"/>
                    </a:cubicBezTo>
                    <a:cubicBezTo>
                      <a:pt x="40" y="24"/>
                      <a:pt x="38" y="27"/>
                      <a:pt x="36" y="30"/>
                    </a:cubicBezTo>
                    <a:close/>
                    <a:moveTo>
                      <a:pt x="30" y="31"/>
                    </a:moveTo>
                    <a:cubicBezTo>
                      <a:pt x="32" y="31"/>
                      <a:pt x="33" y="31"/>
                      <a:pt x="34" y="29"/>
                    </a:cubicBezTo>
                    <a:cubicBezTo>
                      <a:pt x="32" y="29"/>
                      <a:pt x="31" y="30"/>
                      <a:pt x="30" y="31"/>
                    </a:cubicBezTo>
                    <a:close/>
                    <a:moveTo>
                      <a:pt x="40" y="33"/>
                    </a:moveTo>
                    <a:cubicBezTo>
                      <a:pt x="40" y="34"/>
                      <a:pt x="39" y="37"/>
                      <a:pt x="37" y="37"/>
                    </a:cubicBezTo>
                    <a:cubicBezTo>
                      <a:pt x="36" y="39"/>
                      <a:pt x="35" y="42"/>
                      <a:pt x="33" y="44"/>
                    </a:cubicBezTo>
                    <a:cubicBezTo>
                      <a:pt x="34" y="45"/>
                      <a:pt x="35" y="41"/>
                      <a:pt x="36" y="42"/>
                    </a:cubicBezTo>
                    <a:cubicBezTo>
                      <a:pt x="34" y="45"/>
                      <a:pt x="31" y="48"/>
                      <a:pt x="29" y="51"/>
                    </a:cubicBezTo>
                    <a:cubicBezTo>
                      <a:pt x="31" y="51"/>
                      <a:pt x="31" y="51"/>
                      <a:pt x="32" y="51"/>
                    </a:cubicBezTo>
                    <a:cubicBezTo>
                      <a:pt x="33" y="46"/>
                      <a:pt x="36" y="44"/>
                      <a:pt x="38" y="41"/>
                    </a:cubicBezTo>
                    <a:cubicBezTo>
                      <a:pt x="38" y="40"/>
                      <a:pt x="37" y="41"/>
                      <a:pt x="37" y="40"/>
                    </a:cubicBezTo>
                    <a:cubicBezTo>
                      <a:pt x="40" y="38"/>
                      <a:pt x="41" y="34"/>
                      <a:pt x="45" y="34"/>
                    </a:cubicBezTo>
                    <a:cubicBezTo>
                      <a:pt x="44" y="38"/>
                      <a:pt x="40" y="42"/>
                      <a:pt x="37" y="45"/>
                    </a:cubicBezTo>
                    <a:cubicBezTo>
                      <a:pt x="43" y="43"/>
                      <a:pt x="46" y="38"/>
                      <a:pt x="50" y="34"/>
                    </a:cubicBezTo>
                    <a:cubicBezTo>
                      <a:pt x="46" y="33"/>
                      <a:pt x="43" y="32"/>
                      <a:pt x="40" y="33"/>
                    </a:cubicBezTo>
                    <a:close/>
                    <a:moveTo>
                      <a:pt x="8" y="53"/>
                    </a:moveTo>
                    <a:cubicBezTo>
                      <a:pt x="8" y="53"/>
                      <a:pt x="9" y="53"/>
                      <a:pt x="10" y="53"/>
                    </a:cubicBezTo>
                    <a:cubicBezTo>
                      <a:pt x="13" y="47"/>
                      <a:pt x="18" y="44"/>
                      <a:pt x="20" y="37"/>
                    </a:cubicBezTo>
                    <a:cubicBezTo>
                      <a:pt x="21" y="37"/>
                      <a:pt x="22" y="35"/>
                      <a:pt x="22" y="34"/>
                    </a:cubicBezTo>
                    <a:cubicBezTo>
                      <a:pt x="14" y="36"/>
                      <a:pt x="12" y="43"/>
                      <a:pt x="8" y="49"/>
                    </a:cubicBezTo>
                    <a:cubicBezTo>
                      <a:pt x="12" y="46"/>
                      <a:pt x="14" y="42"/>
                      <a:pt x="18" y="39"/>
                    </a:cubicBezTo>
                    <a:cubicBezTo>
                      <a:pt x="15" y="44"/>
                      <a:pt x="10" y="48"/>
                      <a:pt x="8" y="53"/>
                    </a:cubicBezTo>
                    <a:close/>
                    <a:moveTo>
                      <a:pt x="30" y="40"/>
                    </a:moveTo>
                    <a:cubicBezTo>
                      <a:pt x="32" y="39"/>
                      <a:pt x="33" y="37"/>
                      <a:pt x="35" y="35"/>
                    </a:cubicBezTo>
                    <a:cubicBezTo>
                      <a:pt x="32" y="36"/>
                      <a:pt x="31" y="38"/>
                      <a:pt x="30" y="40"/>
                    </a:cubicBezTo>
                    <a:close/>
                    <a:moveTo>
                      <a:pt x="52" y="36"/>
                    </a:moveTo>
                    <a:cubicBezTo>
                      <a:pt x="49" y="40"/>
                      <a:pt x="44" y="43"/>
                      <a:pt x="43" y="48"/>
                    </a:cubicBezTo>
                    <a:cubicBezTo>
                      <a:pt x="47" y="44"/>
                      <a:pt x="51" y="41"/>
                      <a:pt x="54" y="36"/>
                    </a:cubicBezTo>
                    <a:cubicBezTo>
                      <a:pt x="53" y="36"/>
                      <a:pt x="53" y="35"/>
                      <a:pt x="52" y="36"/>
                    </a:cubicBezTo>
                    <a:close/>
                    <a:moveTo>
                      <a:pt x="7" y="40"/>
                    </a:moveTo>
                    <a:cubicBezTo>
                      <a:pt x="7" y="42"/>
                      <a:pt x="6" y="44"/>
                      <a:pt x="7" y="46"/>
                    </a:cubicBezTo>
                    <a:cubicBezTo>
                      <a:pt x="10" y="43"/>
                      <a:pt x="11" y="40"/>
                      <a:pt x="14" y="37"/>
                    </a:cubicBezTo>
                    <a:cubicBezTo>
                      <a:pt x="11" y="37"/>
                      <a:pt x="9" y="39"/>
                      <a:pt x="7" y="40"/>
                    </a:cubicBezTo>
                    <a:close/>
                    <a:moveTo>
                      <a:pt x="22" y="52"/>
                    </a:moveTo>
                    <a:cubicBezTo>
                      <a:pt x="23" y="52"/>
                      <a:pt x="24" y="52"/>
                      <a:pt x="26" y="52"/>
                    </a:cubicBezTo>
                    <a:cubicBezTo>
                      <a:pt x="27" y="46"/>
                      <a:pt x="32" y="42"/>
                      <a:pt x="35" y="37"/>
                    </a:cubicBezTo>
                    <a:cubicBezTo>
                      <a:pt x="29" y="41"/>
                      <a:pt x="26" y="47"/>
                      <a:pt x="22" y="52"/>
                    </a:cubicBezTo>
                    <a:close/>
                    <a:moveTo>
                      <a:pt x="51" y="45"/>
                    </a:moveTo>
                    <a:cubicBezTo>
                      <a:pt x="53" y="44"/>
                      <a:pt x="54" y="41"/>
                      <a:pt x="57" y="40"/>
                    </a:cubicBezTo>
                    <a:cubicBezTo>
                      <a:pt x="55" y="37"/>
                      <a:pt x="52" y="43"/>
                      <a:pt x="51" y="45"/>
                    </a:cubicBezTo>
                    <a:close/>
                    <a:moveTo>
                      <a:pt x="37" y="49"/>
                    </a:moveTo>
                    <a:cubicBezTo>
                      <a:pt x="37" y="49"/>
                      <a:pt x="37" y="49"/>
                      <a:pt x="37" y="50"/>
                    </a:cubicBezTo>
                    <a:cubicBezTo>
                      <a:pt x="38" y="50"/>
                      <a:pt x="39" y="49"/>
                      <a:pt x="40" y="49"/>
                    </a:cubicBezTo>
                    <a:cubicBezTo>
                      <a:pt x="40" y="45"/>
                      <a:pt x="44" y="43"/>
                      <a:pt x="44" y="40"/>
                    </a:cubicBezTo>
                    <a:cubicBezTo>
                      <a:pt x="42" y="43"/>
                      <a:pt x="39" y="46"/>
                      <a:pt x="37" y="49"/>
                    </a:cubicBezTo>
                    <a:close/>
                    <a:moveTo>
                      <a:pt x="54" y="46"/>
                    </a:moveTo>
                    <a:cubicBezTo>
                      <a:pt x="56" y="46"/>
                      <a:pt x="59" y="44"/>
                      <a:pt x="57" y="42"/>
                    </a:cubicBezTo>
                    <a:cubicBezTo>
                      <a:pt x="57" y="44"/>
                      <a:pt x="55" y="45"/>
                      <a:pt x="5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3141663" y="4687888"/>
                <a:ext cx="703262" cy="642938"/>
              </a:xfrm>
              <a:custGeom>
                <a:avLst/>
                <a:gdLst>
                  <a:gd name="T0" fmla="*/ 41 w 69"/>
                  <a:gd name="T1" fmla="*/ 7 h 63"/>
                  <a:gd name="T2" fmla="*/ 52 w 69"/>
                  <a:gd name="T3" fmla="*/ 32 h 63"/>
                  <a:gd name="T4" fmla="*/ 65 w 69"/>
                  <a:gd name="T5" fmla="*/ 45 h 63"/>
                  <a:gd name="T6" fmla="*/ 66 w 69"/>
                  <a:gd name="T7" fmla="*/ 50 h 63"/>
                  <a:gd name="T8" fmla="*/ 59 w 69"/>
                  <a:gd name="T9" fmla="*/ 62 h 63"/>
                  <a:gd name="T10" fmla="*/ 58 w 69"/>
                  <a:gd name="T11" fmla="*/ 56 h 63"/>
                  <a:gd name="T12" fmla="*/ 51 w 69"/>
                  <a:gd name="T13" fmla="*/ 57 h 63"/>
                  <a:gd name="T14" fmla="*/ 8 w 69"/>
                  <a:gd name="T15" fmla="*/ 60 h 63"/>
                  <a:gd name="T16" fmla="*/ 3 w 69"/>
                  <a:gd name="T17" fmla="*/ 59 h 63"/>
                  <a:gd name="T18" fmla="*/ 27 w 69"/>
                  <a:gd name="T19" fmla="*/ 34 h 63"/>
                  <a:gd name="T20" fmla="*/ 21 w 69"/>
                  <a:gd name="T21" fmla="*/ 24 h 63"/>
                  <a:gd name="T22" fmla="*/ 24 w 69"/>
                  <a:gd name="T23" fmla="*/ 9 h 63"/>
                  <a:gd name="T24" fmla="*/ 41 w 69"/>
                  <a:gd name="T25" fmla="*/ 5 h 63"/>
                  <a:gd name="T26" fmla="*/ 38 w 69"/>
                  <a:gd name="T27" fmla="*/ 6 h 63"/>
                  <a:gd name="T28" fmla="*/ 23 w 69"/>
                  <a:gd name="T29" fmla="*/ 19 h 63"/>
                  <a:gd name="T30" fmla="*/ 25 w 69"/>
                  <a:gd name="T31" fmla="*/ 23 h 63"/>
                  <a:gd name="T32" fmla="*/ 32 w 69"/>
                  <a:gd name="T33" fmla="*/ 3 h 63"/>
                  <a:gd name="T34" fmla="*/ 33 w 69"/>
                  <a:gd name="T35" fmla="*/ 18 h 63"/>
                  <a:gd name="T36" fmla="*/ 32 w 69"/>
                  <a:gd name="T37" fmla="*/ 20 h 63"/>
                  <a:gd name="T38" fmla="*/ 29 w 69"/>
                  <a:gd name="T39" fmla="*/ 28 h 63"/>
                  <a:gd name="T40" fmla="*/ 40 w 69"/>
                  <a:gd name="T41" fmla="*/ 9 h 63"/>
                  <a:gd name="T42" fmla="*/ 33 w 69"/>
                  <a:gd name="T43" fmla="*/ 18 h 63"/>
                  <a:gd name="T44" fmla="*/ 41 w 69"/>
                  <a:gd name="T45" fmla="*/ 15 h 63"/>
                  <a:gd name="T46" fmla="*/ 33 w 69"/>
                  <a:gd name="T47" fmla="*/ 27 h 63"/>
                  <a:gd name="T48" fmla="*/ 33 w 69"/>
                  <a:gd name="T49" fmla="*/ 27 h 63"/>
                  <a:gd name="T50" fmla="*/ 31 w 69"/>
                  <a:gd name="T51" fmla="*/ 29 h 63"/>
                  <a:gd name="T52" fmla="*/ 26 w 69"/>
                  <a:gd name="T53" fmla="*/ 41 h 63"/>
                  <a:gd name="T54" fmla="*/ 19 w 69"/>
                  <a:gd name="T55" fmla="*/ 53 h 63"/>
                  <a:gd name="T56" fmla="*/ 19 w 69"/>
                  <a:gd name="T57" fmla="*/ 57 h 63"/>
                  <a:gd name="T58" fmla="*/ 30 w 69"/>
                  <a:gd name="T59" fmla="*/ 36 h 63"/>
                  <a:gd name="T60" fmla="*/ 29 w 69"/>
                  <a:gd name="T61" fmla="*/ 46 h 63"/>
                  <a:gd name="T62" fmla="*/ 41 w 69"/>
                  <a:gd name="T63" fmla="*/ 36 h 63"/>
                  <a:gd name="T64" fmla="*/ 30 w 69"/>
                  <a:gd name="T65" fmla="*/ 50 h 63"/>
                  <a:gd name="T66" fmla="*/ 25 w 69"/>
                  <a:gd name="T67" fmla="*/ 57 h 63"/>
                  <a:gd name="T68" fmla="*/ 37 w 69"/>
                  <a:gd name="T69" fmla="*/ 40 h 63"/>
                  <a:gd name="T70" fmla="*/ 35 w 69"/>
                  <a:gd name="T71" fmla="*/ 49 h 63"/>
                  <a:gd name="T72" fmla="*/ 44 w 69"/>
                  <a:gd name="T73" fmla="*/ 36 h 63"/>
                  <a:gd name="T74" fmla="*/ 8 w 69"/>
                  <a:gd name="T75" fmla="*/ 53 h 63"/>
                  <a:gd name="T76" fmla="*/ 10 w 69"/>
                  <a:gd name="T77" fmla="*/ 58 h 63"/>
                  <a:gd name="T78" fmla="*/ 22 w 69"/>
                  <a:gd name="T79" fmla="*/ 37 h 63"/>
                  <a:gd name="T80" fmla="*/ 54 w 69"/>
                  <a:gd name="T81" fmla="*/ 37 h 63"/>
                  <a:gd name="T82" fmla="*/ 56 w 69"/>
                  <a:gd name="T83" fmla="*/ 39 h 63"/>
                  <a:gd name="T84" fmla="*/ 61 w 69"/>
                  <a:gd name="T85" fmla="*/ 41 h 63"/>
                  <a:gd name="T86" fmla="*/ 56 w 69"/>
                  <a:gd name="T87" fmla="*/ 39 h 63"/>
                  <a:gd name="T88" fmla="*/ 17 w 69"/>
                  <a:gd name="T89" fmla="*/ 38 h 63"/>
                  <a:gd name="T90" fmla="*/ 39 w 69"/>
                  <a:gd name="T91" fmla="*/ 55 h 63"/>
                  <a:gd name="T92" fmla="*/ 54 w 69"/>
                  <a:gd name="T93" fmla="*/ 40 h 63"/>
                  <a:gd name="T94" fmla="*/ 39 w 69"/>
                  <a:gd name="T95" fmla="*/ 55 h 63"/>
                  <a:gd name="T96" fmla="*/ 43 w 69"/>
                  <a:gd name="T97" fmla="*/ 42 h 63"/>
                  <a:gd name="T98" fmla="*/ 48 w 69"/>
                  <a:gd name="T99" fmla="*/ 54 h 63"/>
                  <a:gd name="T100" fmla="*/ 48 w 69"/>
                  <a:gd name="T101" fmla="*/ 54 h 63"/>
                  <a:gd name="T102" fmla="*/ 59 w 69"/>
                  <a:gd name="T103" fmla="*/ 51 h 63"/>
                  <a:gd name="T104" fmla="*/ 61 w 69"/>
                  <a:gd name="T105" fmla="*/ 53 h 63"/>
                  <a:gd name="T106" fmla="*/ 59 w 69"/>
                  <a:gd name="T107" fmla="*/ 47 h 63"/>
                  <a:gd name="T108" fmla="*/ 31 w 69"/>
                  <a:gd name="T109" fmla="*/ 56 h 63"/>
                  <a:gd name="T110" fmla="*/ 40 w 69"/>
                  <a:gd name="T111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3">
                    <a:moveTo>
                      <a:pt x="41" y="5"/>
                    </a:moveTo>
                    <a:cubicBezTo>
                      <a:pt x="41" y="5"/>
                      <a:pt x="41" y="6"/>
                      <a:pt x="41" y="7"/>
                    </a:cubicBezTo>
                    <a:cubicBezTo>
                      <a:pt x="47" y="15"/>
                      <a:pt x="40" y="28"/>
                      <a:pt x="34" y="33"/>
                    </a:cubicBezTo>
                    <a:cubicBezTo>
                      <a:pt x="40" y="33"/>
                      <a:pt x="47" y="35"/>
                      <a:pt x="52" y="32"/>
                    </a:cubicBezTo>
                    <a:cubicBezTo>
                      <a:pt x="52" y="33"/>
                      <a:pt x="52" y="34"/>
                      <a:pt x="53" y="35"/>
                    </a:cubicBezTo>
                    <a:cubicBezTo>
                      <a:pt x="61" y="34"/>
                      <a:pt x="64" y="40"/>
                      <a:pt x="65" y="45"/>
                    </a:cubicBezTo>
                    <a:cubicBezTo>
                      <a:pt x="66" y="46"/>
                      <a:pt x="67" y="45"/>
                      <a:pt x="68" y="46"/>
                    </a:cubicBezTo>
                    <a:cubicBezTo>
                      <a:pt x="69" y="47"/>
                      <a:pt x="67" y="48"/>
                      <a:pt x="66" y="50"/>
                    </a:cubicBezTo>
                    <a:cubicBezTo>
                      <a:pt x="66" y="52"/>
                      <a:pt x="67" y="52"/>
                      <a:pt x="67" y="54"/>
                    </a:cubicBezTo>
                    <a:cubicBezTo>
                      <a:pt x="62" y="54"/>
                      <a:pt x="61" y="58"/>
                      <a:pt x="59" y="62"/>
                    </a:cubicBezTo>
                    <a:cubicBezTo>
                      <a:pt x="57" y="61"/>
                      <a:pt x="58" y="59"/>
                      <a:pt x="59" y="58"/>
                    </a:cubicBezTo>
                    <a:cubicBezTo>
                      <a:pt x="59" y="57"/>
                      <a:pt x="57" y="58"/>
                      <a:pt x="58" y="56"/>
                    </a:cubicBezTo>
                    <a:cubicBezTo>
                      <a:pt x="55" y="56"/>
                      <a:pt x="54" y="57"/>
                      <a:pt x="53" y="58"/>
                    </a:cubicBezTo>
                    <a:cubicBezTo>
                      <a:pt x="52" y="58"/>
                      <a:pt x="52" y="56"/>
                      <a:pt x="51" y="57"/>
                    </a:cubicBezTo>
                    <a:cubicBezTo>
                      <a:pt x="39" y="57"/>
                      <a:pt x="25" y="59"/>
                      <a:pt x="11" y="61"/>
                    </a:cubicBezTo>
                    <a:cubicBezTo>
                      <a:pt x="11" y="60"/>
                      <a:pt x="9" y="61"/>
                      <a:pt x="8" y="60"/>
                    </a:cubicBezTo>
                    <a:cubicBezTo>
                      <a:pt x="7" y="61"/>
                      <a:pt x="1" y="63"/>
                      <a:pt x="0" y="60"/>
                    </a:cubicBezTo>
                    <a:cubicBezTo>
                      <a:pt x="0" y="59"/>
                      <a:pt x="1" y="59"/>
                      <a:pt x="3" y="59"/>
                    </a:cubicBezTo>
                    <a:cubicBezTo>
                      <a:pt x="6" y="51"/>
                      <a:pt x="4" y="43"/>
                      <a:pt x="9" y="39"/>
                    </a:cubicBezTo>
                    <a:cubicBezTo>
                      <a:pt x="14" y="36"/>
                      <a:pt x="20" y="35"/>
                      <a:pt x="27" y="34"/>
                    </a:cubicBezTo>
                    <a:cubicBezTo>
                      <a:pt x="27" y="31"/>
                      <a:pt x="25" y="30"/>
                      <a:pt x="23" y="29"/>
                    </a:cubicBezTo>
                    <a:cubicBezTo>
                      <a:pt x="24" y="27"/>
                      <a:pt x="22" y="25"/>
                      <a:pt x="21" y="24"/>
                    </a:cubicBezTo>
                    <a:cubicBezTo>
                      <a:pt x="20" y="18"/>
                      <a:pt x="19" y="12"/>
                      <a:pt x="22" y="8"/>
                    </a:cubicBezTo>
                    <a:cubicBezTo>
                      <a:pt x="23" y="8"/>
                      <a:pt x="24" y="8"/>
                      <a:pt x="24" y="9"/>
                    </a:cubicBezTo>
                    <a:cubicBezTo>
                      <a:pt x="26" y="4"/>
                      <a:pt x="30" y="0"/>
                      <a:pt x="35" y="1"/>
                    </a:cubicBezTo>
                    <a:cubicBezTo>
                      <a:pt x="38" y="1"/>
                      <a:pt x="39" y="4"/>
                      <a:pt x="41" y="5"/>
                    </a:cubicBezTo>
                    <a:close/>
                    <a:moveTo>
                      <a:pt x="25" y="23"/>
                    </a:moveTo>
                    <a:cubicBezTo>
                      <a:pt x="30" y="18"/>
                      <a:pt x="36" y="12"/>
                      <a:pt x="38" y="6"/>
                    </a:cubicBezTo>
                    <a:cubicBezTo>
                      <a:pt x="37" y="5"/>
                      <a:pt x="37" y="4"/>
                      <a:pt x="36" y="4"/>
                    </a:cubicBezTo>
                    <a:cubicBezTo>
                      <a:pt x="32" y="9"/>
                      <a:pt x="28" y="15"/>
                      <a:pt x="23" y="19"/>
                    </a:cubicBezTo>
                    <a:cubicBezTo>
                      <a:pt x="27" y="20"/>
                      <a:pt x="28" y="15"/>
                      <a:pt x="30" y="15"/>
                    </a:cubicBezTo>
                    <a:cubicBezTo>
                      <a:pt x="29" y="18"/>
                      <a:pt x="25" y="19"/>
                      <a:pt x="25" y="23"/>
                    </a:cubicBezTo>
                    <a:close/>
                    <a:moveTo>
                      <a:pt x="25" y="15"/>
                    </a:moveTo>
                    <a:cubicBezTo>
                      <a:pt x="28" y="12"/>
                      <a:pt x="33" y="8"/>
                      <a:pt x="32" y="3"/>
                    </a:cubicBezTo>
                    <a:cubicBezTo>
                      <a:pt x="28" y="5"/>
                      <a:pt x="26" y="11"/>
                      <a:pt x="25" y="15"/>
                    </a:cubicBezTo>
                    <a:close/>
                    <a:moveTo>
                      <a:pt x="33" y="18"/>
                    </a:moveTo>
                    <a:cubicBezTo>
                      <a:pt x="33" y="19"/>
                      <a:pt x="31" y="19"/>
                      <a:pt x="31" y="20"/>
                    </a:cubicBezTo>
                    <a:cubicBezTo>
                      <a:pt x="31" y="21"/>
                      <a:pt x="31" y="19"/>
                      <a:pt x="32" y="20"/>
                    </a:cubicBezTo>
                    <a:cubicBezTo>
                      <a:pt x="31" y="22"/>
                      <a:pt x="30" y="24"/>
                      <a:pt x="28" y="25"/>
                    </a:cubicBezTo>
                    <a:cubicBezTo>
                      <a:pt x="28" y="27"/>
                      <a:pt x="27" y="28"/>
                      <a:pt x="29" y="28"/>
                    </a:cubicBezTo>
                    <a:cubicBezTo>
                      <a:pt x="32" y="24"/>
                      <a:pt x="35" y="19"/>
                      <a:pt x="38" y="14"/>
                    </a:cubicBezTo>
                    <a:cubicBezTo>
                      <a:pt x="39" y="13"/>
                      <a:pt x="41" y="12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7" y="12"/>
                      <a:pt x="34" y="15"/>
                      <a:pt x="33" y="18"/>
                    </a:cubicBezTo>
                    <a:close/>
                    <a:moveTo>
                      <a:pt x="33" y="27"/>
                    </a:moveTo>
                    <a:cubicBezTo>
                      <a:pt x="38" y="25"/>
                      <a:pt x="39" y="20"/>
                      <a:pt x="41" y="15"/>
                    </a:cubicBezTo>
                    <a:cubicBezTo>
                      <a:pt x="41" y="15"/>
                      <a:pt x="41" y="14"/>
                      <a:pt x="40" y="14"/>
                    </a:cubicBezTo>
                    <a:cubicBezTo>
                      <a:pt x="38" y="19"/>
                      <a:pt x="34" y="21"/>
                      <a:pt x="33" y="27"/>
                    </a:cubicBezTo>
                    <a:close/>
                    <a:moveTo>
                      <a:pt x="31" y="29"/>
                    </a:moveTo>
                    <a:cubicBezTo>
                      <a:pt x="32" y="29"/>
                      <a:pt x="32" y="28"/>
                      <a:pt x="33" y="27"/>
                    </a:cubicBezTo>
                    <a:cubicBezTo>
                      <a:pt x="32" y="27"/>
                      <a:pt x="32" y="27"/>
                      <a:pt x="31" y="27"/>
                    </a:cubicBezTo>
                    <a:cubicBezTo>
                      <a:pt x="31" y="28"/>
                      <a:pt x="31" y="28"/>
                      <a:pt x="31" y="29"/>
                    </a:cubicBezTo>
                    <a:close/>
                    <a:moveTo>
                      <a:pt x="30" y="36"/>
                    </a:moveTo>
                    <a:cubicBezTo>
                      <a:pt x="30" y="38"/>
                      <a:pt x="29" y="40"/>
                      <a:pt x="26" y="41"/>
                    </a:cubicBezTo>
                    <a:cubicBezTo>
                      <a:pt x="23" y="47"/>
                      <a:pt x="17" y="50"/>
                      <a:pt x="16" y="55"/>
                    </a:cubicBezTo>
                    <a:cubicBezTo>
                      <a:pt x="17" y="55"/>
                      <a:pt x="17" y="52"/>
                      <a:pt x="19" y="53"/>
                    </a:cubicBezTo>
                    <a:cubicBezTo>
                      <a:pt x="18" y="55"/>
                      <a:pt x="16" y="56"/>
                      <a:pt x="16" y="58"/>
                    </a:cubicBezTo>
                    <a:cubicBezTo>
                      <a:pt x="17" y="58"/>
                      <a:pt x="18" y="57"/>
                      <a:pt x="19" y="57"/>
                    </a:cubicBezTo>
                    <a:cubicBezTo>
                      <a:pt x="24" y="50"/>
                      <a:pt x="30" y="44"/>
                      <a:pt x="35" y="36"/>
                    </a:cubicBezTo>
                    <a:cubicBezTo>
                      <a:pt x="33" y="34"/>
                      <a:pt x="32" y="36"/>
                      <a:pt x="30" y="36"/>
                    </a:cubicBezTo>
                    <a:close/>
                    <a:moveTo>
                      <a:pt x="41" y="36"/>
                    </a:moveTo>
                    <a:cubicBezTo>
                      <a:pt x="35" y="35"/>
                      <a:pt x="33" y="44"/>
                      <a:pt x="29" y="46"/>
                    </a:cubicBezTo>
                    <a:cubicBezTo>
                      <a:pt x="30" y="47"/>
                      <a:pt x="26" y="50"/>
                      <a:pt x="28" y="50"/>
                    </a:cubicBezTo>
                    <a:cubicBezTo>
                      <a:pt x="32" y="45"/>
                      <a:pt x="36" y="40"/>
                      <a:pt x="41" y="36"/>
                    </a:cubicBezTo>
                    <a:close/>
                    <a:moveTo>
                      <a:pt x="37" y="40"/>
                    </a:moveTo>
                    <a:cubicBezTo>
                      <a:pt x="35" y="44"/>
                      <a:pt x="31" y="46"/>
                      <a:pt x="30" y="50"/>
                    </a:cubicBezTo>
                    <a:cubicBezTo>
                      <a:pt x="26" y="50"/>
                      <a:pt x="27" y="55"/>
                      <a:pt x="23" y="57"/>
                    </a:cubicBezTo>
                    <a:cubicBezTo>
                      <a:pt x="24" y="57"/>
                      <a:pt x="25" y="57"/>
                      <a:pt x="25" y="57"/>
                    </a:cubicBezTo>
                    <a:cubicBezTo>
                      <a:pt x="30" y="51"/>
                      <a:pt x="35" y="46"/>
                      <a:pt x="39" y="40"/>
                    </a:cubicBezTo>
                    <a:cubicBezTo>
                      <a:pt x="38" y="40"/>
                      <a:pt x="38" y="40"/>
                      <a:pt x="37" y="40"/>
                    </a:cubicBezTo>
                    <a:close/>
                    <a:moveTo>
                      <a:pt x="44" y="36"/>
                    </a:moveTo>
                    <a:cubicBezTo>
                      <a:pt x="41" y="40"/>
                      <a:pt x="38" y="45"/>
                      <a:pt x="35" y="49"/>
                    </a:cubicBezTo>
                    <a:cubicBezTo>
                      <a:pt x="39" y="46"/>
                      <a:pt x="43" y="41"/>
                      <a:pt x="46" y="36"/>
                    </a:cubicBezTo>
                    <a:cubicBezTo>
                      <a:pt x="45" y="36"/>
                      <a:pt x="45" y="36"/>
                      <a:pt x="44" y="36"/>
                    </a:cubicBezTo>
                    <a:close/>
                    <a:moveTo>
                      <a:pt x="22" y="37"/>
                    </a:moveTo>
                    <a:cubicBezTo>
                      <a:pt x="18" y="43"/>
                      <a:pt x="11" y="47"/>
                      <a:pt x="8" y="53"/>
                    </a:cubicBezTo>
                    <a:cubicBezTo>
                      <a:pt x="9" y="54"/>
                      <a:pt x="8" y="55"/>
                      <a:pt x="8" y="57"/>
                    </a:cubicBezTo>
                    <a:cubicBezTo>
                      <a:pt x="9" y="57"/>
                      <a:pt x="9" y="58"/>
                      <a:pt x="10" y="58"/>
                    </a:cubicBezTo>
                    <a:cubicBezTo>
                      <a:pt x="16" y="51"/>
                      <a:pt x="22" y="44"/>
                      <a:pt x="27" y="36"/>
                    </a:cubicBezTo>
                    <a:cubicBezTo>
                      <a:pt x="26" y="36"/>
                      <a:pt x="24" y="37"/>
                      <a:pt x="22" y="37"/>
                    </a:cubicBezTo>
                    <a:close/>
                    <a:moveTo>
                      <a:pt x="44" y="45"/>
                    </a:moveTo>
                    <a:cubicBezTo>
                      <a:pt x="47" y="43"/>
                      <a:pt x="50" y="40"/>
                      <a:pt x="54" y="37"/>
                    </a:cubicBezTo>
                    <a:cubicBezTo>
                      <a:pt x="48" y="35"/>
                      <a:pt x="46" y="43"/>
                      <a:pt x="44" y="45"/>
                    </a:cubicBezTo>
                    <a:close/>
                    <a:moveTo>
                      <a:pt x="56" y="39"/>
                    </a:moveTo>
                    <a:cubicBezTo>
                      <a:pt x="53" y="44"/>
                      <a:pt x="49" y="48"/>
                      <a:pt x="46" y="53"/>
                    </a:cubicBezTo>
                    <a:cubicBezTo>
                      <a:pt x="52" y="50"/>
                      <a:pt x="55" y="45"/>
                      <a:pt x="61" y="41"/>
                    </a:cubicBezTo>
                    <a:cubicBezTo>
                      <a:pt x="59" y="40"/>
                      <a:pt x="57" y="37"/>
                      <a:pt x="54" y="37"/>
                    </a:cubicBezTo>
                    <a:cubicBezTo>
                      <a:pt x="55" y="38"/>
                      <a:pt x="56" y="39"/>
                      <a:pt x="56" y="39"/>
                    </a:cubicBezTo>
                    <a:close/>
                    <a:moveTo>
                      <a:pt x="8" y="51"/>
                    </a:moveTo>
                    <a:cubicBezTo>
                      <a:pt x="11" y="47"/>
                      <a:pt x="16" y="42"/>
                      <a:pt x="17" y="38"/>
                    </a:cubicBezTo>
                    <a:cubicBezTo>
                      <a:pt x="12" y="40"/>
                      <a:pt x="5" y="43"/>
                      <a:pt x="8" y="51"/>
                    </a:cubicBezTo>
                    <a:close/>
                    <a:moveTo>
                      <a:pt x="39" y="55"/>
                    </a:moveTo>
                    <a:cubicBezTo>
                      <a:pt x="40" y="55"/>
                      <a:pt x="41" y="55"/>
                      <a:pt x="43" y="55"/>
                    </a:cubicBezTo>
                    <a:cubicBezTo>
                      <a:pt x="46" y="49"/>
                      <a:pt x="50" y="45"/>
                      <a:pt x="54" y="40"/>
                    </a:cubicBezTo>
                    <a:cubicBezTo>
                      <a:pt x="54" y="39"/>
                      <a:pt x="54" y="39"/>
                      <a:pt x="53" y="39"/>
                    </a:cubicBezTo>
                    <a:cubicBezTo>
                      <a:pt x="47" y="43"/>
                      <a:pt x="42" y="49"/>
                      <a:pt x="39" y="55"/>
                    </a:cubicBezTo>
                    <a:close/>
                    <a:moveTo>
                      <a:pt x="40" y="46"/>
                    </a:moveTo>
                    <a:cubicBezTo>
                      <a:pt x="42" y="45"/>
                      <a:pt x="42" y="43"/>
                      <a:pt x="43" y="42"/>
                    </a:cubicBezTo>
                    <a:cubicBezTo>
                      <a:pt x="42" y="43"/>
                      <a:pt x="41" y="44"/>
                      <a:pt x="40" y="46"/>
                    </a:cubicBezTo>
                    <a:close/>
                    <a:moveTo>
                      <a:pt x="48" y="54"/>
                    </a:moveTo>
                    <a:cubicBezTo>
                      <a:pt x="55" y="55"/>
                      <a:pt x="56" y="47"/>
                      <a:pt x="61" y="43"/>
                    </a:cubicBezTo>
                    <a:cubicBezTo>
                      <a:pt x="56" y="46"/>
                      <a:pt x="51" y="49"/>
                      <a:pt x="48" y="54"/>
                    </a:cubicBezTo>
                    <a:close/>
                    <a:moveTo>
                      <a:pt x="56" y="53"/>
                    </a:moveTo>
                    <a:cubicBezTo>
                      <a:pt x="57" y="52"/>
                      <a:pt x="57" y="51"/>
                      <a:pt x="59" y="51"/>
                    </a:cubicBezTo>
                    <a:cubicBezTo>
                      <a:pt x="59" y="52"/>
                      <a:pt x="57" y="52"/>
                      <a:pt x="57" y="54"/>
                    </a:cubicBezTo>
                    <a:cubicBezTo>
                      <a:pt x="59" y="54"/>
                      <a:pt x="59" y="53"/>
                      <a:pt x="61" y="53"/>
                    </a:cubicBezTo>
                    <a:cubicBezTo>
                      <a:pt x="64" y="51"/>
                      <a:pt x="64" y="48"/>
                      <a:pt x="62" y="45"/>
                    </a:cubicBezTo>
                    <a:cubicBezTo>
                      <a:pt x="60" y="45"/>
                      <a:pt x="61" y="48"/>
                      <a:pt x="59" y="47"/>
                    </a:cubicBezTo>
                    <a:cubicBezTo>
                      <a:pt x="59" y="50"/>
                      <a:pt x="56" y="51"/>
                      <a:pt x="56" y="53"/>
                    </a:cubicBezTo>
                    <a:close/>
                    <a:moveTo>
                      <a:pt x="31" y="56"/>
                    </a:moveTo>
                    <a:cubicBezTo>
                      <a:pt x="33" y="56"/>
                      <a:pt x="34" y="55"/>
                      <a:pt x="35" y="55"/>
                    </a:cubicBezTo>
                    <a:cubicBezTo>
                      <a:pt x="35" y="52"/>
                      <a:pt x="41" y="49"/>
                      <a:pt x="40" y="46"/>
                    </a:cubicBezTo>
                    <a:cubicBezTo>
                      <a:pt x="37" y="49"/>
                      <a:pt x="34" y="53"/>
                      <a:pt x="3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>
                <a:spLocks noEditPoints="1"/>
              </p:cNvSpPr>
              <p:nvPr/>
            </p:nvSpPr>
            <p:spPr bwMode="auto">
              <a:xfrm>
                <a:off x="3263900" y="2122487"/>
                <a:ext cx="234950" cy="366713"/>
              </a:xfrm>
              <a:custGeom>
                <a:avLst/>
                <a:gdLst>
                  <a:gd name="T0" fmla="*/ 11 w 23"/>
                  <a:gd name="T1" fmla="*/ 2 h 36"/>
                  <a:gd name="T2" fmla="*/ 23 w 23"/>
                  <a:gd name="T3" fmla="*/ 20 h 36"/>
                  <a:gd name="T4" fmla="*/ 13 w 23"/>
                  <a:gd name="T5" fmla="*/ 36 h 36"/>
                  <a:gd name="T6" fmla="*/ 2 w 23"/>
                  <a:gd name="T7" fmla="*/ 28 h 36"/>
                  <a:gd name="T8" fmla="*/ 3 w 23"/>
                  <a:gd name="T9" fmla="*/ 7 h 36"/>
                  <a:gd name="T10" fmla="*/ 11 w 23"/>
                  <a:gd name="T11" fmla="*/ 2 h 36"/>
                  <a:gd name="T12" fmla="*/ 15 w 23"/>
                  <a:gd name="T13" fmla="*/ 7 h 36"/>
                  <a:gd name="T14" fmla="*/ 16 w 23"/>
                  <a:gd name="T15" fmla="*/ 8 h 36"/>
                  <a:gd name="T16" fmla="*/ 13 w 23"/>
                  <a:gd name="T17" fmla="*/ 13 h 36"/>
                  <a:gd name="T18" fmla="*/ 18 w 23"/>
                  <a:gd name="T19" fmla="*/ 10 h 36"/>
                  <a:gd name="T20" fmla="*/ 14 w 23"/>
                  <a:gd name="T21" fmla="*/ 5 h 36"/>
                  <a:gd name="T22" fmla="*/ 15 w 23"/>
                  <a:gd name="T23" fmla="*/ 7 h 36"/>
                  <a:gd name="T24" fmla="*/ 7 w 23"/>
                  <a:gd name="T25" fmla="*/ 9 h 36"/>
                  <a:gd name="T26" fmla="*/ 9 w 23"/>
                  <a:gd name="T27" fmla="*/ 6 h 36"/>
                  <a:gd name="T28" fmla="*/ 7 w 23"/>
                  <a:gd name="T29" fmla="*/ 9 h 36"/>
                  <a:gd name="T30" fmla="*/ 9 w 23"/>
                  <a:gd name="T31" fmla="*/ 9 h 36"/>
                  <a:gd name="T32" fmla="*/ 10 w 23"/>
                  <a:gd name="T33" fmla="*/ 11 h 36"/>
                  <a:gd name="T34" fmla="*/ 13 w 23"/>
                  <a:gd name="T35" fmla="*/ 7 h 36"/>
                  <a:gd name="T36" fmla="*/ 11 w 23"/>
                  <a:gd name="T37" fmla="*/ 7 h 36"/>
                  <a:gd name="T38" fmla="*/ 9 w 23"/>
                  <a:gd name="T39" fmla="*/ 9 h 36"/>
                  <a:gd name="T40" fmla="*/ 13 w 23"/>
                  <a:gd name="T41" fmla="*/ 21 h 36"/>
                  <a:gd name="T42" fmla="*/ 18 w 23"/>
                  <a:gd name="T43" fmla="*/ 10 h 36"/>
                  <a:gd name="T44" fmla="*/ 13 w 23"/>
                  <a:gd name="T45" fmla="*/ 21 h 36"/>
                  <a:gd name="T46" fmla="*/ 6 w 23"/>
                  <a:gd name="T47" fmla="*/ 20 h 36"/>
                  <a:gd name="T48" fmla="*/ 10 w 23"/>
                  <a:gd name="T49" fmla="*/ 13 h 36"/>
                  <a:gd name="T50" fmla="*/ 6 w 23"/>
                  <a:gd name="T51" fmla="*/ 20 h 36"/>
                  <a:gd name="T52" fmla="*/ 17 w 23"/>
                  <a:gd name="T53" fmla="*/ 28 h 36"/>
                  <a:gd name="T54" fmla="*/ 18 w 23"/>
                  <a:gd name="T55" fmla="*/ 24 h 36"/>
                  <a:gd name="T56" fmla="*/ 17 w 23"/>
                  <a:gd name="T57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36">
                    <a:moveTo>
                      <a:pt x="11" y="2"/>
                    </a:moveTo>
                    <a:cubicBezTo>
                      <a:pt x="20" y="0"/>
                      <a:pt x="23" y="12"/>
                      <a:pt x="23" y="20"/>
                    </a:cubicBezTo>
                    <a:cubicBezTo>
                      <a:pt x="23" y="27"/>
                      <a:pt x="17" y="35"/>
                      <a:pt x="13" y="36"/>
                    </a:cubicBezTo>
                    <a:cubicBezTo>
                      <a:pt x="11" y="36"/>
                      <a:pt x="3" y="30"/>
                      <a:pt x="2" y="28"/>
                    </a:cubicBezTo>
                    <a:cubicBezTo>
                      <a:pt x="0" y="24"/>
                      <a:pt x="0" y="12"/>
                      <a:pt x="3" y="7"/>
                    </a:cubicBezTo>
                    <a:cubicBezTo>
                      <a:pt x="5" y="5"/>
                      <a:pt x="8" y="3"/>
                      <a:pt x="11" y="2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6" y="7"/>
                      <a:pt x="16" y="8"/>
                    </a:cubicBezTo>
                    <a:cubicBezTo>
                      <a:pt x="15" y="10"/>
                      <a:pt x="14" y="12"/>
                      <a:pt x="13" y="13"/>
                    </a:cubicBezTo>
                    <a:cubicBezTo>
                      <a:pt x="15" y="13"/>
                      <a:pt x="15" y="9"/>
                      <a:pt x="18" y="10"/>
                    </a:cubicBezTo>
                    <a:cubicBezTo>
                      <a:pt x="18" y="8"/>
                      <a:pt x="17" y="5"/>
                      <a:pt x="14" y="5"/>
                    </a:cubicBezTo>
                    <a:cubicBezTo>
                      <a:pt x="14" y="6"/>
                      <a:pt x="15" y="6"/>
                      <a:pt x="15" y="7"/>
                    </a:cubicBezTo>
                    <a:close/>
                    <a:moveTo>
                      <a:pt x="7" y="9"/>
                    </a:moveTo>
                    <a:cubicBezTo>
                      <a:pt x="8" y="9"/>
                      <a:pt x="8" y="7"/>
                      <a:pt x="9" y="6"/>
                    </a:cubicBezTo>
                    <a:cubicBezTo>
                      <a:pt x="8" y="6"/>
                      <a:pt x="7" y="7"/>
                      <a:pt x="7" y="9"/>
                    </a:cubicBezTo>
                    <a:close/>
                    <a:moveTo>
                      <a:pt x="9" y="9"/>
                    </a:moveTo>
                    <a:cubicBezTo>
                      <a:pt x="10" y="9"/>
                      <a:pt x="8" y="11"/>
                      <a:pt x="10" y="11"/>
                    </a:cubicBezTo>
                    <a:cubicBezTo>
                      <a:pt x="10" y="10"/>
                      <a:pt x="12" y="9"/>
                      <a:pt x="13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9"/>
                      <a:pt x="10" y="9"/>
                      <a:pt x="9" y="9"/>
                    </a:cubicBezTo>
                    <a:close/>
                    <a:moveTo>
                      <a:pt x="13" y="21"/>
                    </a:moveTo>
                    <a:cubicBezTo>
                      <a:pt x="14" y="17"/>
                      <a:pt x="21" y="14"/>
                      <a:pt x="18" y="10"/>
                    </a:cubicBezTo>
                    <a:cubicBezTo>
                      <a:pt x="17" y="15"/>
                      <a:pt x="13" y="17"/>
                      <a:pt x="13" y="21"/>
                    </a:cubicBezTo>
                    <a:close/>
                    <a:moveTo>
                      <a:pt x="6" y="20"/>
                    </a:moveTo>
                    <a:cubicBezTo>
                      <a:pt x="8" y="19"/>
                      <a:pt x="10" y="15"/>
                      <a:pt x="10" y="13"/>
                    </a:cubicBezTo>
                    <a:cubicBezTo>
                      <a:pt x="8" y="15"/>
                      <a:pt x="5" y="17"/>
                      <a:pt x="6" y="20"/>
                    </a:cubicBezTo>
                    <a:close/>
                    <a:moveTo>
                      <a:pt x="17" y="28"/>
                    </a:moveTo>
                    <a:cubicBezTo>
                      <a:pt x="18" y="28"/>
                      <a:pt x="19" y="24"/>
                      <a:pt x="18" y="24"/>
                    </a:cubicBezTo>
                    <a:cubicBezTo>
                      <a:pt x="17" y="25"/>
                      <a:pt x="16" y="27"/>
                      <a:pt x="1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3049588" y="2489200"/>
                <a:ext cx="682625" cy="265113"/>
              </a:xfrm>
              <a:custGeom>
                <a:avLst/>
                <a:gdLst>
                  <a:gd name="T0" fmla="*/ 66 w 67"/>
                  <a:gd name="T1" fmla="*/ 18 h 26"/>
                  <a:gd name="T2" fmla="*/ 59 w 67"/>
                  <a:gd name="T3" fmla="*/ 19 h 26"/>
                  <a:gd name="T4" fmla="*/ 43 w 67"/>
                  <a:gd name="T5" fmla="*/ 21 h 26"/>
                  <a:gd name="T6" fmla="*/ 15 w 67"/>
                  <a:gd name="T7" fmla="*/ 23 h 26"/>
                  <a:gd name="T8" fmla="*/ 1 w 67"/>
                  <a:gd name="T9" fmla="*/ 23 h 26"/>
                  <a:gd name="T10" fmla="*/ 24 w 67"/>
                  <a:gd name="T11" fmla="*/ 1 h 26"/>
                  <a:gd name="T12" fmla="*/ 33 w 67"/>
                  <a:gd name="T13" fmla="*/ 0 h 26"/>
                  <a:gd name="T14" fmla="*/ 58 w 67"/>
                  <a:gd name="T15" fmla="*/ 2 h 26"/>
                  <a:gd name="T16" fmla="*/ 33 w 67"/>
                  <a:gd name="T17" fmla="*/ 3 h 26"/>
                  <a:gd name="T18" fmla="*/ 37 w 67"/>
                  <a:gd name="T19" fmla="*/ 3 h 26"/>
                  <a:gd name="T20" fmla="*/ 18 w 67"/>
                  <a:gd name="T21" fmla="*/ 21 h 26"/>
                  <a:gd name="T22" fmla="*/ 28 w 67"/>
                  <a:gd name="T23" fmla="*/ 9 h 26"/>
                  <a:gd name="T24" fmla="*/ 31 w 67"/>
                  <a:gd name="T25" fmla="*/ 3 h 26"/>
                  <a:gd name="T26" fmla="*/ 8 w 67"/>
                  <a:gd name="T27" fmla="*/ 13 h 26"/>
                  <a:gd name="T28" fmla="*/ 17 w 67"/>
                  <a:gd name="T29" fmla="*/ 7 h 26"/>
                  <a:gd name="T30" fmla="*/ 25 w 67"/>
                  <a:gd name="T31" fmla="*/ 4 h 26"/>
                  <a:gd name="T32" fmla="*/ 18 w 67"/>
                  <a:gd name="T33" fmla="*/ 16 h 26"/>
                  <a:gd name="T34" fmla="*/ 18 w 67"/>
                  <a:gd name="T35" fmla="*/ 21 h 26"/>
                  <a:gd name="T36" fmla="*/ 42 w 67"/>
                  <a:gd name="T37" fmla="*/ 3 h 26"/>
                  <a:gd name="T38" fmla="*/ 38 w 67"/>
                  <a:gd name="T39" fmla="*/ 8 h 26"/>
                  <a:gd name="T40" fmla="*/ 50 w 67"/>
                  <a:gd name="T41" fmla="*/ 4 h 26"/>
                  <a:gd name="T42" fmla="*/ 52 w 67"/>
                  <a:gd name="T43" fmla="*/ 4 h 26"/>
                  <a:gd name="T44" fmla="*/ 56 w 67"/>
                  <a:gd name="T45" fmla="*/ 5 h 26"/>
                  <a:gd name="T46" fmla="*/ 41 w 67"/>
                  <a:gd name="T47" fmla="*/ 7 h 26"/>
                  <a:gd name="T48" fmla="*/ 39 w 67"/>
                  <a:gd name="T49" fmla="*/ 9 h 26"/>
                  <a:gd name="T50" fmla="*/ 32 w 67"/>
                  <a:gd name="T51" fmla="*/ 19 h 26"/>
                  <a:gd name="T52" fmla="*/ 44 w 67"/>
                  <a:gd name="T53" fmla="*/ 5 h 26"/>
                  <a:gd name="T54" fmla="*/ 47 w 67"/>
                  <a:gd name="T55" fmla="*/ 18 h 26"/>
                  <a:gd name="T56" fmla="*/ 55 w 67"/>
                  <a:gd name="T57" fmla="*/ 6 h 26"/>
                  <a:gd name="T58" fmla="*/ 27 w 67"/>
                  <a:gd name="T59" fmla="*/ 15 h 26"/>
                  <a:gd name="T60" fmla="*/ 27 w 67"/>
                  <a:gd name="T61" fmla="*/ 19 h 26"/>
                  <a:gd name="T62" fmla="*/ 35 w 67"/>
                  <a:gd name="T63" fmla="*/ 7 h 26"/>
                  <a:gd name="T64" fmla="*/ 55 w 67"/>
                  <a:gd name="T65" fmla="*/ 12 h 26"/>
                  <a:gd name="T66" fmla="*/ 60 w 67"/>
                  <a:gd name="T67" fmla="*/ 7 h 26"/>
                  <a:gd name="T68" fmla="*/ 55 w 67"/>
                  <a:gd name="T69" fmla="*/ 12 h 26"/>
                  <a:gd name="T70" fmla="*/ 49 w 67"/>
                  <a:gd name="T71" fmla="*/ 7 h 26"/>
                  <a:gd name="T72" fmla="*/ 39 w 67"/>
                  <a:gd name="T73" fmla="*/ 18 h 26"/>
                  <a:gd name="T74" fmla="*/ 9 w 67"/>
                  <a:gd name="T75" fmla="*/ 8 h 26"/>
                  <a:gd name="T76" fmla="*/ 5 w 67"/>
                  <a:gd name="T77" fmla="*/ 22 h 26"/>
                  <a:gd name="T78" fmla="*/ 5 w 67"/>
                  <a:gd name="T79" fmla="*/ 22 h 26"/>
                  <a:gd name="T80" fmla="*/ 61 w 67"/>
                  <a:gd name="T81" fmla="*/ 16 h 26"/>
                  <a:gd name="T82" fmla="*/ 59 w 67"/>
                  <a:gd name="T83" fmla="*/ 15 h 26"/>
                  <a:gd name="T84" fmla="*/ 58 w 67"/>
                  <a:gd name="T85" fmla="*/ 12 h 26"/>
                  <a:gd name="T86" fmla="*/ 10 w 67"/>
                  <a:gd name="T87" fmla="*/ 22 h 26"/>
                  <a:gd name="T88" fmla="*/ 10 w 67"/>
                  <a:gd name="T8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" h="26">
                    <a:moveTo>
                      <a:pt x="67" y="13"/>
                    </a:moveTo>
                    <a:cubicBezTo>
                      <a:pt x="67" y="15"/>
                      <a:pt x="64" y="16"/>
                      <a:pt x="66" y="18"/>
                    </a:cubicBezTo>
                    <a:cubicBezTo>
                      <a:pt x="64" y="18"/>
                      <a:pt x="64" y="21"/>
                      <a:pt x="63" y="22"/>
                    </a:cubicBezTo>
                    <a:cubicBezTo>
                      <a:pt x="61" y="21"/>
                      <a:pt x="61" y="20"/>
                      <a:pt x="59" y="19"/>
                    </a:cubicBezTo>
                    <a:cubicBezTo>
                      <a:pt x="57" y="20"/>
                      <a:pt x="53" y="18"/>
                      <a:pt x="51" y="21"/>
                    </a:cubicBezTo>
                    <a:cubicBezTo>
                      <a:pt x="48" y="20"/>
                      <a:pt x="45" y="20"/>
                      <a:pt x="43" y="21"/>
                    </a:cubicBezTo>
                    <a:cubicBezTo>
                      <a:pt x="35" y="19"/>
                      <a:pt x="27" y="22"/>
                      <a:pt x="21" y="23"/>
                    </a:cubicBezTo>
                    <a:cubicBezTo>
                      <a:pt x="19" y="23"/>
                      <a:pt x="17" y="23"/>
                      <a:pt x="15" y="23"/>
                    </a:cubicBezTo>
                    <a:cubicBezTo>
                      <a:pt x="12" y="24"/>
                      <a:pt x="8" y="26"/>
                      <a:pt x="3" y="25"/>
                    </a:cubicBezTo>
                    <a:cubicBezTo>
                      <a:pt x="3" y="24"/>
                      <a:pt x="2" y="24"/>
                      <a:pt x="1" y="23"/>
                    </a:cubicBezTo>
                    <a:cubicBezTo>
                      <a:pt x="1" y="21"/>
                      <a:pt x="1" y="19"/>
                      <a:pt x="0" y="17"/>
                    </a:cubicBezTo>
                    <a:cubicBezTo>
                      <a:pt x="1" y="6"/>
                      <a:pt x="12" y="2"/>
                      <a:pt x="24" y="1"/>
                    </a:cubicBezTo>
                    <a:cubicBezTo>
                      <a:pt x="26" y="1"/>
                      <a:pt x="28" y="1"/>
                      <a:pt x="30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7" y="0"/>
                      <a:pt x="42" y="1"/>
                      <a:pt x="47" y="2"/>
                    </a:cubicBezTo>
                    <a:cubicBezTo>
                      <a:pt x="51" y="2"/>
                      <a:pt x="55" y="1"/>
                      <a:pt x="58" y="2"/>
                    </a:cubicBezTo>
                    <a:cubicBezTo>
                      <a:pt x="63" y="4"/>
                      <a:pt x="64" y="10"/>
                      <a:pt x="67" y="13"/>
                    </a:cubicBezTo>
                    <a:close/>
                    <a:moveTo>
                      <a:pt x="33" y="3"/>
                    </a:moveTo>
                    <a:cubicBezTo>
                      <a:pt x="33" y="8"/>
                      <a:pt x="29" y="9"/>
                      <a:pt x="28" y="13"/>
                    </a:cubicBezTo>
                    <a:cubicBezTo>
                      <a:pt x="31" y="10"/>
                      <a:pt x="34" y="6"/>
                      <a:pt x="37" y="3"/>
                    </a:cubicBezTo>
                    <a:cubicBezTo>
                      <a:pt x="35" y="3"/>
                      <a:pt x="34" y="3"/>
                      <a:pt x="33" y="3"/>
                    </a:cubicBezTo>
                    <a:close/>
                    <a:moveTo>
                      <a:pt x="18" y="21"/>
                    </a:moveTo>
                    <a:cubicBezTo>
                      <a:pt x="22" y="20"/>
                      <a:pt x="22" y="16"/>
                      <a:pt x="24" y="13"/>
                    </a:cubicBezTo>
                    <a:cubicBezTo>
                      <a:pt x="26" y="12"/>
                      <a:pt x="27" y="11"/>
                      <a:pt x="28" y="9"/>
                    </a:cubicBezTo>
                    <a:cubicBezTo>
                      <a:pt x="26" y="8"/>
                      <a:pt x="26" y="10"/>
                      <a:pt x="26" y="9"/>
                    </a:cubicBezTo>
                    <a:cubicBezTo>
                      <a:pt x="27" y="7"/>
                      <a:pt x="29" y="5"/>
                      <a:pt x="31" y="3"/>
                    </a:cubicBezTo>
                    <a:cubicBezTo>
                      <a:pt x="24" y="3"/>
                      <a:pt x="18" y="4"/>
                      <a:pt x="12" y="6"/>
                    </a:cubicBezTo>
                    <a:cubicBezTo>
                      <a:pt x="11" y="9"/>
                      <a:pt x="9" y="11"/>
                      <a:pt x="8" y="13"/>
                    </a:cubicBezTo>
                    <a:cubicBezTo>
                      <a:pt x="11" y="11"/>
                      <a:pt x="13" y="8"/>
                      <a:pt x="16" y="6"/>
                    </a:cubicBezTo>
                    <a:cubicBezTo>
                      <a:pt x="16" y="6"/>
                      <a:pt x="17" y="6"/>
                      <a:pt x="17" y="7"/>
                    </a:cubicBezTo>
                    <a:cubicBezTo>
                      <a:pt x="17" y="10"/>
                      <a:pt x="14" y="12"/>
                      <a:pt x="15" y="14"/>
                    </a:cubicBezTo>
                    <a:cubicBezTo>
                      <a:pt x="18" y="10"/>
                      <a:pt x="21" y="7"/>
                      <a:pt x="25" y="4"/>
                    </a:cubicBezTo>
                    <a:cubicBezTo>
                      <a:pt x="25" y="5"/>
                      <a:pt x="25" y="5"/>
                      <a:pt x="26" y="5"/>
                    </a:cubicBezTo>
                    <a:cubicBezTo>
                      <a:pt x="24" y="10"/>
                      <a:pt x="21" y="13"/>
                      <a:pt x="18" y="16"/>
                    </a:cubicBezTo>
                    <a:cubicBezTo>
                      <a:pt x="21" y="15"/>
                      <a:pt x="23" y="11"/>
                      <a:pt x="26" y="9"/>
                    </a:cubicBezTo>
                    <a:cubicBezTo>
                      <a:pt x="23" y="13"/>
                      <a:pt x="19" y="17"/>
                      <a:pt x="18" y="21"/>
                    </a:cubicBezTo>
                    <a:close/>
                    <a:moveTo>
                      <a:pt x="38" y="8"/>
                    </a:moveTo>
                    <a:cubicBezTo>
                      <a:pt x="39" y="6"/>
                      <a:pt x="42" y="5"/>
                      <a:pt x="42" y="3"/>
                    </a:cubicBezTo>
                    <a:cubicBezTo>
                      <a:pt x="42" y="4"/>
                      <a:pt x="41" y="3"/>
                      <a:pt x="40" y="3"/>
                    </a:cubicBezTo>
                    <a:cubicBezTo>
                      <a:pt x="40" y="5"/>
                      <a:pt x="38" y="6"/>
                      <a:pt x="38" y="8"/>
                    </a:cubicBezTo>
                    <a:close/>
                    <a:moveTo>
                      <a:pt x="45" y="8"/>
                    </a:moveTo>
                    <a:cubicBezTo>
                      <a:pt x="47" y="7"/>
                      <a:pt x="48" y="5"/>
                      <a:pt x="50" y="4"/>
                    </a:cubicBezTo>
                    <a:cubicBezTo>
                      <a:pt x="46" y="3"/>
                      <a:pt x="46" y="6"/>
                      <a:pt x="45" y="8"/>
                    </a:cubicBezTo>
                    <a:close/>
                    <a:moveTo>
                      <a:pt x="52" y="4"/>
                    </a:moveTo>
                    <a:cubicBezTo>
                      <a:pt x="52" y="7"/>
                      <a:pt x="50" y="9"/>
                      <a:pt x="49" y="11"/>
                    </a:cubicBezTo>
                    <a:cubicBezTo>
                      <a:pt x="52" y="9"/>
                      <a:pt x="54" y="7"/>
                      <a:pt x="56" y="5"/>
                    </a:cubicBezTo>
                    <a:cubicBezTo>
                      <a:pt x="55" y="4"/>
                      <a:pt x="54" y="4"/>
                      <a:pt x="52" y="4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6"/>
                      <a:pt x="40" y="6"/>
                    </a:cubicBezTo>
                    <a:cubicBezTo>
                      <a:pt x="41" y="8"/>
                      <a:pt x="38" y="8"/>
                      <a:pt x="39" y="9"/>
                    </a:cubicBezTo>
                    <a:cubicBezTo>
                      <a:pt x="38" y="10"/>
                      <a:pt x="37" y="10"/>
                      <a:pt x="36" y="11"/>
                    </a:cubicBezTo>
                    <a:cubicBezTo>
                      <a:pt x="36" y="14"/>
                      <a:pt x="33" y="15"/>
                      <a:pt x="32" y="19"/>
                    </a:cubicBezTo>
                    <a:cubicBezTo>
                      <a:pt x="33" y="19"/>
                      <a:pt x="34" y="18"/>
                      <a:pt x="35" y="19"/>
                    </a:cubicBezTo>
                    <a:cubicBezTo>
                      <a:pt x="37" y="14"/>
                      <a:pt x="42" y="11"/>
                      <a:pt x="44" y="5"/>
                    </a:cubicBezTo>
                    <a:cubicBezTo>
                      <a:pt x="42" y="4"/>
                      <a:pt x="42" y="6"/>
                      <a:pt x="41" y="7"/>
                    </a:cubicBezTo>
                    <a:close/>
                    <a:moveTo>
                      <a:pt x="47" y="18"/>
                    </a:moveTo>
                    <a:cubicBezTo>
                      <a:pt x="53" y="17"/>
                      <a:pt x="53" y="9"/>
                      <a:pt x="56" y="6"/>
                    </a:cubicBezTo>
                    <a:cubicBezTo>
                      <a:pt x="56" y="6"/>
                      <a:pt x="56" y="6"/>
                      <a:pt x="55" y="6"/>
                    </a:cubicBezTo>
                    <a:cubicBezTo>
                      <a:pt x="53" y="11"/>
                      <a:pt x="48" y="13"/>
                      <a:pt x="47" y="18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5" y="19"/>
                      <a:pt x="26" y="20"/>
                    </a:cubicBezTo>
                    <a:cubicBezTo>
                      <a:pt x="25" y="19"/>
                      <a:pt x="27" y="20"/>
                      <a:pt x="27" y="19"/>
                    </a:cubicBezTo>
                    <a:cubicBezTo>
                      <a:pt x="30" y="15"/>
                      <a:pt x="33" y="11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2" y="9"/>
                      <a:pt x="29" y="12"/>
                      <a:pt x="27" y="15"/>
                    </a:cubicBezTo>
                    <a:close/>
                    <a:moveTo>
                      <a:pt x="55" y="12"/>
                    </a:moveTo>
                    <a:cubicBezTo>
                      <a:pt x="55" y="12"/>
                      <a:pt x="55" y="12"/>
                      <a:pt x="55" y="12"/>
                    </a:cubicBezTo>
                    <a:cubicBezTo>
                      <a:pt x="57" y="11"/>
                      <a:pt x="60" y="10"/>
                      <a:pt x="60" y="7"/>
                    </a:cubicBezTo>
                    <a:cubicBezTo>
                      <a:pt x="60" y="7"/>
                      <a:pt x="59" y="7"/>
                      <a:pt x="58" y="7"/>
                    </a:cubicBezTo>
                    <a:cubicBezTo>
                      <a:pt x="58" y="9"/>
                      <a:pt x="57" y="11"/>
                      <a:pt x="55" y="12"/>
                    </a:cubicBezTo>
                    <a:close/>
                    <a:moveTo>
                      <a:pt x="39" y="18"/>
                    </a:moveTo>
                    <a:cubicBezTo>
                      <a:pt x="46" y="18"/>
                      <a:pt x="46" y="11"/>
                      <a:pt x="49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5" y="11"/>
                      <a:pt x="41" y="14"/>
                      <a:pt x="39" y="18"/>
                    </a:cubicBezTo>
                    <a:close/>
                    <a:moveTo>
                      <a:pt x="3" y="17"/>
                    </a:moveTo>
                    <a:cubicBezTo>
                      <a:pt x="5" y="14"/>
                      <a:pt x="7" y="11"/>
                      <a:pt x="9" y="8"/>
                    </a:cubicBezTo>
                    <a:cubicBezTo>
                      <a:pt x="6" y="9"/>
                      <a:pt x="2" y="13"/>
                      <a:pt x="3" y="17"/>
                    </a:cubicBezTo>
                    <a:close/>
                    <a:moveTo>
                      <a:pt x="5" y="22"/>
                    </a:moveTo>
                    <a:cubicBezTo>
                      <a:pt x="9" y="20"/>
                      <a:pt x="11" y="14"/>
                      <a:pt x="13" y="11"/>
                    </a:cubicBezTo>
                    <a:cubicBezTo>
                      <a:pt x="10" y="14"/>
                      <a:pt x="7" y="18"/>
                      <a:pt x="5" y="22"/>
                    </a:cubicBezTo>
                    <a:close/>
                    <a:moveTo>
                      <a:pt x="59" y="15"/>
                    </a:moveTo>
                    <a:cubicBezTo>
                      <a:pt x="61" y="15"/>
                      <a:pt x="61" y="15"/>
                      <a:pt x="61" y="16"/>
                    </a:cubicBezTo>
                    <a:cubicBezTo>
                      <a:pt x="64" y="16"/>
                      <a:pt x="64" y="14"/>
                      <a:pt x="63" y="12"/>
                    </a:cubicBezTo>
                    <a:cubicBezTo>
                      <a:pt x="61" y="12"/>
                      <a:pt x="60" y="14"/>
                      <a:pt x="59" y="15"/>
                    </a:cubicBezTo>
                    <a:close/>
                    <a:moveTo>
                      <a:pt x="55" y="17"/>
                    </a:moveTo>
                    <a:cubicBezTo>
                      <a:pt x="55" y="15"/>
                      <a:pt x="59" y="13"/>
                      <a:pt x="58" y="12"/>
                    </a:cubicBezTo>
                    <a:cubicBezTo>
                      <a:pt x="57" y="14"/>
                      <a:pt x="54" y="15"/>
                      <a:pt x="55" y="17"/>
                    </a:cubicBezTo>
                    <a:close/>
                    <a:moveTo>
                      <a:pt x="10" y="22"/>
                    </a:moveTo>
                    <a:cubicBezTo>
                      <a:pt x="15" y="22"/>
                      <a:pt x="16" y="16"/>
                      <a:pt x="17" y="13"/>
                    </a:cubicBezTo>
                    <a:cubicBezTo>
                      <a:pt x="15" y="16"/>
                      <a:pt x="12" y="18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4506913" y="2917825"/>
                <a:ext cx="244475" cy="376238"/>
              </a:xfrm>
              <a:custGeom>
                <a:avLst/>
                <a:gdLst>
                  <a:gd name="T0" fmla="*/ 11 w 24"/>
                  <a:gd name="T1" fmla="*/ 1 h 37"/>
                  <a:gd name="T2" fmla="*/ 18 w 24"/>
                  <a:gd name="T3" fmla="*/ 2 h 37"/>
                  <a:gd name="T4" fmla="*/ 23 w 24"/>
                  <a:gd name="T5" fmla="*/ 9 h 37"/>
                  <a:gd name="T6" fmla="*/ 24 w 24"/>
                  <a:gd name="T7" fmla="*/ 18 h 37"/>
                  <a:gd name="T8" fmla="*/ 24 w 24"/>
                  <a:gd name="T9" fmla="*/ 26 h 37"/>
                  <a:gd name="T10" fmla="*/ 14 w 24"/>
                  <a:gd name="T11" fmla="*/ 37 h 37"/>
                  <a:gd name="T12" fmla="*/ 6 w 24"/>
                  <a:gd name="T13" fmla="*/ 35 h 37"/>
                  <a:gd name="T14" fmla="*/ 0 w 24"/>
                  <a:gd name="T15" fmla="*/ 16 h 37"/>
                  <a:gd name="T16" fmla="*/ 11 w 24"/>
                  <a:gd name="T17" fmla="*/ 1 h 37"/>
                  <a:gd name="T18" fmla="*/ 12 w 24"/>
                  <a:gd name="T19" fmla="*/ 4 h 37"/>
                  <a:gd name="T20" fmla="*/ 12 w 24"/>
                  <a:gd name="T21" fmla="*/ 3 h 37"/>
                  <a:gd name="T22" fmla="*/ 3 w 24"/>
                  <a:gd name="T23" fmla="*/ 17 h 37"/>
                  <a:gd name="T24" fmla="*/ 12 w 24"/>
                  <a:gd name="T25" fmla="*/ 4 h 37"/>
                  <a:gd name="T26" fmla="*/ 10 w 24"/>
                  <a:gd name="T27" fmla="*/ 9 h 37"/>
                  <a:gd name="T28" fmla="*/ 7 w 24"/>
                  <a:gd name="T29" fmla="*/ 16 h 37"/>
                  <a:gd name="T30" fmla="*/ 18 w 24"/>
                  <a:gd name="T31" fmla="*/ 5 h 37"/>
                  <a:gd name="T32" fmla="*/ 10 w 24"/>
                  <a:gd name="T33" fmla="*/ 9 h 37"/>
                  <a:gd name="T34" fmla="*/ 15 w 24"/>
                  <a:gd name="T35" fmla="*/ 16 h 37"/>
                  <a:gd name="T36" fmla="*/ 21 w 24"/>
                  <a:gd name="T37" fmla="*/ 12 h 37"/>
                  <a:gd name="T38" fmla="*/ 20 w 24"/>
                  <a:gd name="T39" fmla="*/ 9 h 37"/>
                  <a:gd name="T40" fmla="*/ 15 w 24"/>
                  <a:gd name="T41" fmla="*/ 16 h 37"/>
                  <a:gd name="T42" fmla="*/ 4 w 24"/>
                  <a:gd name="T43" fmla="*/ 22 h 37"/>
                  <a:gd name="T44" fmla="*/ 4 w 24"/>
                  <a:gd name="T45" fmla="*/ 25 h 37"/>
                  <a:gd name="T46" fmla="*/ 13 w 24"/>
                  <a:gd name="T47" fmla="*/ 13 h 37"/>
                  <a:gd name="T48" fmla="*/ 4 w 24"/>
                  <a:gd name="T49" fmla="*/ 22 h 37"/>
                  <a:gd name="T50" fmla="*/ 6 w 24"/>
                  <a:gd name="T51" fmla="*/ 30 h 37"/>
                  <a:gd name="T52" fmla="*/ 9 w 24"/>
                  <a:gd name="T53" fmla="*/ 28 h 37"/>
                  <a:gd name="T54" fmla="*/ 15 w 24"/>
                  <a:gd name="T55" fmla="*/ 20 h 37"/>
                  <a:gd name="T56" fmla="*/ 18 w 24"/>
                  <a:gd name="T57" fmla="*/ 16 h 37"/>
                  <a:gd name="T58" fmla="*/ 6 w 24"/>
                  <a:gd name="T59" fmla="*/ 30 h 37"/>
                  <a:gd name="T60" fmla="*/ 15 w 24"/>
                  <a:gd name="T61" fmla="*/ 24 h 37"/>
                  <a:gd name="T62" fmla="*/ 19 w 24"/>
                  <a:gd name="T63" fmla="*/ 22 h 37"/>
                  <a:gd name="T64" fmla="*/ 18 w 24"/>
                  <a:gd name="T65" fmla="*/ 21 h 37"/>
                  <a:gd name="T66" fmla="*/ 21 w 24"/>
                  <a:gd name="T67" fmla="*/ 17 h 37"/>
                  <a:gd name="T68" fmla="*/ 15 w 24"/>
                  <a:gd name="T69" fmla="*/ 24 h 37"/>
                  <a:gd name="T70" fmla="*/ 10 w 24"/>
                  <a:gd name="T71" fmla="*/ 33 h 37"/>
                  <a:gd name="T72" fmla="*/ 16 w 24"/>
                  <a:gd name="T73" fmla="*/ 26 h 37"/>
                  <a:gd name="T74" fmla="*/ 17 w 24"/>
                  <a:gd name="T75" fmla="*/ 23 h 37"/>
                  <a:gd name="T76" fmla="*/ 10 w 24"/>
                  <a:gd name="T77" fmla="*/ 33 h 37"/>
                  <a:gd name="T78" fmla="*/ 18 w 24"/>
                  <a:gd name="T79" fmla="*/ 28 h 37"/>
                  <a:gd name="T80" fmla="*/ 20 w 24"/>
                  <a:gd name="T81" fmla="*/ 25 h 37"/>
                  <a:gd name="T82" fmla="*/ 18 w 24"/>
                  <a:gd name="T83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37">
                    <a:moveTo>
                      <a:pt x="11" y="1"/>
                    </a:moveTo>
                    <a:cubicBezTo>
                      <a:pt x="13" y="0"/>
                      <a:pt x="17" y="0"/>
                      <a:pt x="18" y="2"/>
                    </a:cubicBezTo>
                    <a:cubicBezTo>
                      <a:pt x="19" y="5"/>
                      <a:pt x="22" y="6"/>
                      <a:pt x="23" y="9"/>
                    </a:cubicBezTo>
                    <a:cubicBezTo>
                      <a:pt x="23" y="12"/>
                      <a:pt x="22" y="15"/>
                      <a:pt x="24" y="18"/>
                    </a:cubicBezTo>
                    <a:cubicBezTo>
                      <a:pt x="23" y="20"/>
                      <a:pt x="23" y="24"/>
                      <a:pt x="24" y="26"/>
                    </a:cubicBezTo>
                    <a:cubicBezTo>
                      <a:pt x="21" y="30"/>
                      <a:pt x="19" y="35"/>
                      <a:pt x="14" y="37"/>
                    </a:cubicBezTo>
                    <a:cubicBezTo>
                      <a:pt x="11" y="37"/>
                      <a:pt x="8" y="36"/>
                      <a:pt x="6" y="35"/>
                    </a:cubicBezTo>
                    <a:cubicBezTo>
                      <a:pt x="2" y="29"/>
                      <a:pt x="0" y="25"/>
                      <a:pt x="0" y="16"/>
                    </a:cubicBezTo>
                    <a:cubicBezTo>
                      <a:pt x="4" y="11"/>
                      <a:pt x="3" y="2"/>
                      <a:pt x="11" y="1"/>
                    </a:cubicBezTo>
                    <a:close/>
                    <a:moveTo>
                      <a:pt x="12" y="4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5" y="4"/>
                      <a:pt x="4" y="12"/>
                      <a:pt x="3" y="17"/>
                    </a:cubicBezTo>
                    <a:cubicBezTo>
                      <a:pt x="7" y="13"/>
                      <a:pt x="9" y="8"/>
                      <a:pt x="12" y="4"/>
                    </a:cubicBezTo>
                    <a:close/>
                    <a:moveTo>
                      <a:pt x="10" y="9"/>
                    </a:moveTo>
                    <a:cubicBezTo>
                      <a:pt x="10" y="12"/>
                      <a:pt x="8" y="13"/>
                      <a:pt x="7" y="16"/>
                    </a:cubicBezTo>
                    <a:cubicBezTo>
                      <a:pt x="12" y="13"/>
                      <a:pt x="15" y="10"/>
                      <a:pt x="18" y="5"/>
                    </a:cubicBezTo>
                    <a:cubicBezTo>
                      <a:pt x="15" y="1"/>
                      <a:pt x="13" y="8"/>
                      <a:pt x="10" y="9"/>
                    </a:cubicBezTo>
                    <a:close/>
                    <a:moveTo>
                      <a:pt x="15" y="16"/>
                    </a:moveTo>
                    <a:cubicBezTo>
                      <a:pt x="17" y="15"/>
                      <a:pt x="18" y="11"/>
                      <a:pt x="21" y="12"/>
                    </a:cubicBezTo>
                    <a:cubicBezTo>
                      <a:pt x="21" y="11"/>
                      <a:pt x="21" y="10"/>
                      <a:pt x="20" y="9"/>
                    </a:cubicBezTo>
                    <a:cubicBezTo>
                      <a:pt x="18" y="11"/>
                      <a:pt x="16" y="14"/>
                      <a:pt x="15" y="16"/>
                    </a:cubicBezTo>
                    <a:close/>
                    <a:moveTo>
                      <a:pt x="4" y="22"/>
                    </a:moveTo>
                    <a:cubicBezTo>
                      <a:pt x="3" y="23"/>
                      <a:pt x="4" y="24"/>
                      <a:pt x="4" y="25"/>
                    </a:cubicBezTo>
                    <a:cubicBezTo>
                      <a:pt x="7" y="22"/>
                      <a:pt x="12" y="17"/>
                      <a:pt x="13" y="13"/>
                    </a:cubicBezTo>
                    <a:cubicBezTo>
                      <a:pt x="10" y="16"/>
                      <a:pt x="7" y="19"/>
                      <a:pt x="4" y="22"/>
                    </a:cubicBezTo>
                    <a:close/>
                    <a:moveTo>
                      <a:pt x="6" y="30"/>
                    </a:moveTo>
                    <a:cubicBezTo>
                      <a:pt x="7" y="31"/>
                      <a:pt x="8" y="29"/>
                      <a:pt x="9" y="28"/>
                    </a:cubicBezTo>
                    <a:cubicBezTo>
                      <a:pt x="11" y="26"/>
                      <a:pt x="13" y="23"/>
                      <a:pt x="15" y="20"/>
                    </a:cubicBezTo>
                    <a:cubicBezTo>
                      <a:pt x="17" y="19"/>
                      <a:pt x="17" y="17"/>
                      <a:pt x="18" y="16"/>
                    </a:cubicBezTo>
                    <a:cubicBezTo>
                      <a:pt x="13" y="19"/>
                      <a:pt x="8" y="24"/>
                      <a:pt x="6" y="30"/>
                    </a:cubicBezTo>
                    <a:close/>
                    <a:moveTo>
                      <a:pt x="15" y="24"/>
                    </a:moveTo>
                    <a:cubicBezTo>
                      <a:pt x="16" y="23"/>
                      <a:pt x="17" y="23"/>
                      <a:pt x="19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20" y="20"/>
                      <a:pt x="21" y="19"/>
                      <a:pt x="21" y="17"/>
                    </a:cubicBezTo>
                    <a:cubicBezTo>
                      <a:pt x="19" y="19"/>
                      <a:pt x="17" y="22"/>
                      <a:pt x="15" y="24"/>
                    </a:cubicBezTo>
                    <a:close/>
                    <a:moveTo>
                      <a:pt x="10" y="33"/>
                    </a:moveTo>
                    <a:cubicBezTo>
                      <a:pt x="13" y="32"/>
                      <a:pt x="14" y="28"/>
                      <a:pt x="16" y="26"/>
                    </a:cubicBezTo>
                    <a:cubicBezTo>
                      <a:pt x="17" y="25"/>
                      <a:pt x="18" y="25"/>
                      <a:pt x="17" y="23"/>
                    </a:cubicBezTo>
                    <a:cubicBezTo>
                      <a:pt x="15" y="27"/>
                      <a:pt x="12" y="30"/>
                      <a:pt x="10" y="33"/>
                    </a:cubicBezTo>
                    <a:close/>
                    <a:moveTo>
                      <a:pt x="18" y="28"/>
                    </a:moveTo>
                    <a:cubicBezTo>
                      <a:pt x="19" y="28"/>
                      <a:pt x="20" y="27"/>
                      <a:pt x="20" y="25"/>
                    </a:cubicBezTo>
                    <a:cubicBezTo>
                      <a:pt x="19" y="26"/>
                      <a:pt x="18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Freeform 18"/>
            <p:cNvSpPr>
              <a:spLocks noEditPoints="1"/>
            </p:cNvSpPr>
            <p:nvPr/>
          </p:nvSpPr>
          <p:spPr bwMode="auto">
            <a:xfrm>
              <a:off x="5875453" y="3445654"/>
              <a:ext cx="234950" cy="366713"/>
            </a:xfrm>
            <a:custGeom>
              <a:avLst/>
              <a:gdLst>
                <a:gd name="T0" fmla="*/ 11 w 23"/>
                <a:gd name="T1" fmla="*/ 2 h 36"/>
                <a:gd name="T2" fmla="*/ 23 w 23"/>
                <a:gd name="T3" fmla="*/ 20 h 36"/>
                <a:gd name="T4" fmla="*/ 13 w 23"/>
                <a:gd name="T5" fmla="*/ 36 h 36"/>
                <a:gd name="T6" fmla="*/ 2 w 23"/>
                <a:gd name="T7" fmla="*/ 28 h 36"/>
                <a:gd name="T8" fmla="*/ 3 w 23"/>
                <a:gd name="T9" fmla="*/ 7 h 36"/>
                <a:gd name="T10" fmla="*/ 11 w 23"/>
                <a:gd name="T11" fmla="*/ 2 h 36"/>
                <a:gd name="T12" fmla="*/ 15 w 23"/>
                <a:gd name="T13" fmla="*/ 7 h 36"/>
                <a:gd name="T14" fmla="*/ 16 w 23"/>
                <a:gd name="T15" fmla="*/ 8 h 36"/>
                <a:gd name="T16" fmla="*/ 13 w 23"/>
                <a:gd name="T17" fmla="*/ 13 h 36"/>
                <a:gd name="T18" fmla="*/ 18 w 23"/>
                <a:gd name="T19" fmla="*/ 10 h 36"/>
                <a:gd name="T20" fmla="*/ 14 w 23"/>
                <a:gd name="T21" fmla="*/ 5 h 36"/>
                <a:gd name="T22" fmla="*/ 15 w 23"/>
                <a:gd name="T23" fmla="*/ 7 h 36"/>
                <a:gd name="T24" fmla="*/ 7 w 23"/>
                <a:gd name="T25" fmla="*/ 9 h 36"/>
                <a:gd name="T26" fmla="*/ 9 w 23"/>
                <a:gd name="T27" fmla="*/ 6 h 36"/>
                <a:gd name="T28" fmla="*/ 7 w 23"/>
                <a:gd name="T29" fmla="*/ 9 h 36"/>
                <a:gd name="T30" fmla="*/ 9 w 23"/>
                <a:gd name="T31" fmla="*/ 9 h 36"/>
                <a:gd name="T32" fmla="*/ 10 w 23"/>
                <a:gd name="T33" fmla="*/ 11 h 36"/>
                <a:gd name="T34" fmla="*/ 13 w 23"/>
                <a:gd name="T35" fmla="*/ 7 h 36"/>
                <a:gd name="T36" fmla="*/ 11 w 23"/>
                <a:gd name="T37" fmla="*/ 7 h 36"/>
                <a:gd name="T38" fmla="*/ 9 w 23"/>
                <a:gd name="T39" fmla="*/ 9 h 36"/>
                <a:gd name="T40" fmla="*/ 13 w 23"/>
                <a:gd name="T41" fmla="*/ 21 h 36"/>
                <a:gd name="T42" fmla="*/ 18 w 23"/>
                <a:gd name="T43" fmla="*/ 10 h 36"/>
                <a:gd name="T44" fmla="*/ 13 w 23"/>
                <a:gd name="T45" fmla="*/ 21 h 36"/>
                <a:gd name="T46" fmla="*/ 6 w 23"/>
                <a:gd name="T47" fmla="*/ 20 h 36"/>
                <a:gd name="T48" fmla="*/ 10 w 23"/>
                <a:gd name="T49" fmla="*/ 13 h 36"/>
                <a:gd name="T50" fmla="*/ 6 w 23"/>
                <a:gd name="T51" fmla="*/ 20 h 36"/>
                <a:gd name="T52" fmla="*/ 17 w 23"/>
                <a:gd name="T53" fmla="*/ 28 h 36"/>
                <a:gd name="T54" fmla="*/ 18 w 23"/>
                <a:gd name="T55" fmla="*/ 24 h 36"/>
                <a:gd name="T56" fmla="*/ 17 w 23"/>
                <a:gd name="T5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36">
                  <a:moveTo>
                    <a:pt x="11" y="2"/>
                  </a:moveTo>
                  <a:cubicBezTo>
                    <a:pt x="20" y="0"/>
                    <a:pt x="23" y="12"/>
                    <a:pt x="23" y="20"/>
                  </a:cubicBezTo>
                  <a:cubicBezTo>
                    <a:pt x="23" y="27"/>
                    <a:pt x="17" y="35"/>
                    <a:pt x="13" y="36"/>
                  </a:cubicBezTo>
                  <a:cubicBezTo>
                    <a:pt x="11" y="36"/>
                    <a:pt x="3" y="30"/>
                    <a:pt x="2" y="28"/>
                  </a:cubicBezTo>
                  <a:cubicBezTo>
                    <a:pt x="0" y="24"/>
                    <a:pt x="0" y="12"/>
                    <a:pt x="3" y="7"/>
                  </a:cubicBezTo>
                  <a:cubicBezTo>
                    <a:pt x="5" y="5"/>
                    <a:pt x="8" y="3"/>
                    <a:pt x="11" y="2"/>
                  </a:cubicBezTo>
                  <a:close/>
                  <a:moveTo>
                    <a:pt x="15" y="7"/>
                  </a:moveTo>
                  <a:cubicBezTo>
                    <a:pt x="15" y="7"/>
                    <a:pt x="16" y="7"/>
                    <a:pt x="16" y="8"/>
                  </a:cubicBezTo>
                  <a:cubicBezTo>
                    <a:pt x="15" y="10"/>
                    <a:pt x="14" y="12"/>
                    <a:pt x="13" y="13"/>
                  </a:cubicBezTo>
                  <a:cubicBezTo>
                    <a:pt x="15" y="13"/>
                    <a:pt x="15" y="9"/>
                    <a:pt x="18" y="10"/>
                  </a:cubicBezTo>
                  <a:cubicBezTo>
                    <a:pt x="18" y="8"/>
                    <a:pt x="17" y="5"/>
                    <a:pt x="14" y="5"/>
                  </a:cubicBezTo>
                  <a:cubicBezTo>
                    <a:pt x="14" y="6"/>
                    <a:pt x="15" y="6"/>
                    <a:pt x="15" y="7"/>
                  </a:cubicBezTo>
                  <a:close/>
                  <a:moveTo>
                    <a:pt x="7" y="9"/>
                  </a:moveTo>
                  <a:cubicBezTo>
                    <a:pt x="8" y="9"/>
                    <a:pt x="8" y="7"/>
                    <a:pt x="9" y="6"/>
                  </a:cubicBezTo>
                  <a:cubicBezTo>
                    <a:pt x="8" y="6"/>
                    <a:pt x="7" y="7"/>
                    <a:pt x="7" y="9"/>
                  </a:cubicBezTo>
                  <a:close/>
                  <a:moveTo>
                    <a:pt x="9" y="9"/>
                  </a:moveTo>
                  <a:cubicBezTo>
                    <a:pt x="10" y="9"/>
                    <a:pt x="8" y="11"/>
                    <a:pt x="10" y="11"/>
                  </a:cubicBezTo>
                  <a:cubicBezTo>
                    <a:pt x="10" y="10"/>
                    <a:pt x="12" y="9"/>
                    <a:pt x="13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9"/>
                    <a:pt x="10" y="9"/>
                    <a:pt x="9" y="9"/>
                  </a:cubicBezTo>
                  <a:close/>
                  <a:moveTo>
                    <a:pt x="13" y="21"/>
                  </a:moveTo>
                  <a:cubicBezTo>
                    <a:pt x="14" y="17"/>
                    <a:pt x="21" y="14"/>
                    <a:pt x="18" y="10"/>
                  </a:cubicBezTo>
                  <a:cubicBezTo>
                    <a:pt x="17" y="15"/>
                    <a:pt x="13" y="17"/>
                    <a:pt x="13" y="21"/>
                  </a:cubicBezTo>
                  <a:close/>
                  <a:moveTo>
                    <a:pt x="6" y="20"/>
                  </a:moveTo>
                  <a:cubicBezTo>
                    <a:pt x="8" y="19"/>
                    <a:pt x="10" y="15"/>
                    <a:pt x="10" y="13"/>
                  </a:cubicBezTo>
                  <a:cubicBezTo>
                    <a:pt x="8" y="15"/>
                    <a:pt x="5" y="17"/>
                    <a:pt x="6" y="20"/>
                  </a:cubicBezTo>
                  <a:close/>
                  <a:moveTo>
                    <a:pt x="17" y="28"/>
                  </a:moveTo>
                  <a:cubicBezTo>
                    <a:pt x="18" y="28"/>
                    <a:pt x="19" y="24"/>
                    <a:pt x="18" y="24"/>
                  </a:cubicBezTo>
                  <a:cubicBezTo>
                    <a:pt x="17" y="25"/>
                    <a:pt x="16" y="27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5661141" y="3812367"/>
              <a:ext cx="682625" cy="265113"/>
            </a:xfrm>
            <a:custGeom>
              <a:avLst/>
              <a:gdLst>
                <a:gd name="T0" fmla="*/ 66 w 67"/>
                <a:gd name="T1" fmla="*/ 18 h 26"/>
                <a:gd name="T2" fmla="*/ 59 w 67"/>
                <a:gd name="T3" fmla="*/ 19 h 26"/>
                <a:gd name="T4" fmla="*/ 43 w 67"/>
                <a:gd name="T5" fmla="*/ 21 h 26"/>
                <a:gd name="T6" fmla="*/ 15 w 67"/>
                <a:gd name="T7" fmla="*/ 23 h 26"/>
                <a:gd name="T8" fmla="*/ 1 w 67"/>
                <a:gd name="T9" fmla="*/ 23 h 26"/>
                <a:gd name="T10" fmla="*/ 24 w 67"/>
                <a:gd name="T11" fmla="*/ 1 h 26"/>
                <a:gd name="T12" fmla="*/ 33 w 67"/>
                <a:gd name="T13" fmla="*/ 0 h 26"/>
                <a:gd name="T14" fmla="*/ 58 w 67"/>
                <a:gd name="T15" fmla="*/ 2 h 26"/>
                <a:gd name="T16" fmla="*/ 33 w 67"/>
                <a:gd name="T17" fmla="*/ 3 h 26"/>
                <a:gd name="T18" fmla="*/ 37 w 67"/>
                <a:gd name="T19" fmla="*/ 3 h 26"/>
                <a:gd name="T20" fmla="*/ 18 w 67"/>
                <a:gd name="T21" fmla="*/ 21 h 26"/>
                <a:gd name="T22" fmla="*/ 28 w 67"/>
                <a:gd name="T23" fmla="*/ 9 h 26"/>
                <a:gd name="T24" fmla="*/ 31 w 67"/>
                <a:gd name="T25" fmla="*/ 3 h 26"/>
                <a:gd name="T26" fmla="*/ 8 w 67"/>
                <a:gd name="T27" fmla="*/ 13 h 26"/>
                <a:gd name="T28" fmla="*/ 17 w 67"/>
                <a:gd name="T29" fmla="*/ 7 h 26"/>
                <a:gd name="T30" fmla="*/ 25 w 67"/>
                <a:gd name="T31" fmla="*/ 4 h 26"/>
                <a:gd name="T32" fmla="*/ 18 w 67"/>
                <a:gd name="T33" fmla="*/ 16 h 26"/>
                <a:gd name="T34" fmla="*/ 18 w 67"/>
                <a:gd name="T35" fmla="*/ 21 h 26"/>
                <a:gd name="T36" fmla="*/ 42 w 67"/>
                <a:gd name="T37" fmla="*/ 3 h 26"/>
                <a:gd name="T38" fmla="*/ 38 w 67"/>
                <a:gd name="T39" fmla="*/ 8 h 26"/>
                <a:gd name="T40" fmla="*/ 50 w 67"/>
                <a:gd name="T41" fmla="*/ 4 h 26"/>
                <a:gd name="T42" fmla="*/ 52 w 67"/>
                <a:gd name="T43" fmla="*/ 4 h 26"/>
                <a:gd name="T44" fmla="*/ 56 w 67"/>
                <a:gd name="T45" fmla="*/ 5 h 26"/>
                <a:gd name="T46" fmla="*/ 41 w 67"/>
                <a:gd name="T47" fmla="*/ 7 h 26"/>
                <a:gd name="T48" fmla="*/ 39 w 67"/>
                <a:gd name="T49" fmla="*/ 9 h 26"/>
                <a:gd name="T50" fmla="*/ 32 w 67"/>
                <a:gd name="T51" fmla="*/ 19 h 26"/>
                <a:gd name="T52" fmla="*/ 44 w 67"/>
                <a:gd name="T53" fmla="*/ 5 h 26"/>
                <a:gd name="T54" fmla="*/ 47 w 67"/>
                <a:gd name="T55" fmla="*/ 18 h 26"/>
                <a:gd name="T56" fmla="*/ 55 w 67"/>
                <a:gd name="T57" fmla="*/ 6 h 26"/>
                <a:gd name="T58" fmla="*/ 27 w 67"/>
                <a:gd name="T59" fmla="*/ 15 h 26"/>
                <a:gd name="T60" fmla="*/ 27 w 67"/>
                <a:gd name="T61" fmla="*/ 19 h 26"/>
                <a:gd name="T62" fmla="*/ 35 w 67"/>
                <a:gd name="T63" fmla="*/ 7 h 26"/>
                <a:gd name="T64" fmla="*/ 55 w 67"/>
                <a:gd name="T65" fmla="*/ 12 h 26"/>
                <a:gd name="T66" fmla="*/ 60 w 67"/>
                <a:gd name="T67" fmla="*/ 7 h 26"/>
                <a:gd name="T68" fmla="*/ 55 w 67"/>
                <a:gd name="T69" fmla="*/ 12 h 26"/>
                <a:gd name="T70" fmla="*/ 49 w 67"/>
                <a:gd name="T71" fmla="*/ 7 h 26"/>
                <a:gd name="T72" fmla="*/ 39 w 67"/>
                <a:gd name="T73" fmla="*/ 18 h 26"/>
                <a:gd name="T74" fmla="*/ 9 w 67"/>
                <a:gd name="T75" fmla="*/ 8 h 26"/>
                <a:gd name="T76" fmla="*/ 5 w 67"/>
                <a:gd name="T77" fmla="*/ 22 h 26"/>
                <a:gd name="T78" fmla="*/ 5 w 67"/>
                <a:gd name="T79" fmla="*/ 22 h 26"/>
                <a:gd name="T80" fmla="*/ 61 w 67"/>
                <a:gd name="T81" fmla="*/ 16 h 26"/>
                <a:gd name="T82" fmla="*/ 59 w 67"/>
                <a:gd name="T83" fmla="*/ 15 h 26"/>
                <a:gd name="T84" fmla="*/ 58 w 67"/>
                <a:gd name="T85" fmla="*/ 12 h 26"/>
                <a:gd name="T86" fmla="*/ 10 w 67"/>
                <a:gd name="T87" fmla="*/ 22 h 26"/>
                <a:gd name="T88" fmla="*/ 10 w 67"/>
                <a:gd name="T8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" h="26">
                  <a:moveTo>
                    <a:pt x="67" y="13"/>
                  </a:moveTo>
                  <a:cubicBezTo>
                    <a:pt x="67" y="15"/>
                    <a:pt x="64" y="16"/>
                    <a:pt x="66" y="18"/>
                  </a:cubicBezTo>
                  <a:cubicBezTo>
                    <a:pt x="64" y="18"/>
                    <a:pt x="64" y="21"/>
                    <a:pt x="63" y="22"/>
                  </a:cubicBezTo>
                  <a:cubicBezTo>
                    <a:pt x="61" y="21"/>
                    <a:pt x="61" y="20"/>
                    <a:pt x="59" y="19"/>
                  </a:cubicBezTo>
                  <a:cubicBezTo>
                    <a:pt x="57" y="20"/>
                    <a:pt x="53" y="18"/>
                    <a:pt x="51" y="21"/>
                  </a:cubicBezTo>
                  <a:cubicBezTo>
                    <a:pt x="48" y="20"/>
                    <a:pt x="45" y="20"/>
                    <a:pt x="43" y="21"/>
                  </a:cubicBezTo>
                  <a:cubicBezTo>
                    <a:pt x="35" y="19"/>
                    <a:pt x="27" y="22"/>
                    <a:pt x="21" y="23"/>
                  </a:cubicBezTo>
                  <a:cubicBezTo>
                    <a:pt x="19" y="23"/>
                    <a:pt x="17" y="23"/>
                    <a:pt x="15" y="23"/>
                  </a:cubicBezTo>
                  <a:cubicBezTo>
                    <a:pt x="12" y="24"/>
                    <a:pt x="8" y="26"/>
                    <a:pt x="3" y="25"/>
                  </a:cubicBezTo>
                  <a:cubicBezTo>
                    <a:pt x="3" y="24"/>
                    <a:pt x="2" y="24"/>
                    <a:pt x="1" y="23"/>
                  </a:cubicBezTo>
                  <a:cubicBezTo>
                    <a:pt x="1" y="21"/>
                    <a:pt x="1" y="19"/>
                    <a:pt x="0" y="17"/>
                  </a:cubicBezTo>
                  <a:cubicBezTo>
                    <a:pt x="1" y="6"/>
                    <a:pt x="12" y="2"/>
                    <a:pt x="24" y="1"/>
                  </a:cubicBezTo>
                  <a:cubicBezTo>
                    <a:pt x="26" y="1"/>
                    <a:pt x="28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7" y="0"/>
                    <a:pt x="42" y="1"/>
                    <a:pt x="47" y="2"/>
                  </a:cubicBezTo>
                  <a:cubicBezTo>
                    <a:pt x="51" y="2"/>
                    <a:pt x="55" y="1"/>
                    <a:pt x="58" y="2"/>
                  </a:cubicBezTo>
                  <a:cubicBezTo>
                    <a:pt x="63" y="4"/>
                    <a:pt x="64" y="10"/>
                    <a:pt x="67" y="13"/>
                  </a:cubicBezTo>
                  <a:close/>
                  <a:moveTo>
                    <a:pt x="33" y="3"/>
                  </a:moveTo>
                  <a:cubicBezTo>
                    <a:pt x="33" y="8"/>
                    <a:pt x="29" y="9"/>
                    <a:pt x="28" y="13"/>
                  </a:cubicBezTo>
                  <a:cubicBezTo>
                    <a:pt x="31" y="10"/>
                    <a:pt x="34" y="6"/>
                    <a:pt x="37" y="3"/>
                  </a:cubicBezTo>
                  <a:cubicBezTo>
                    <a:pt x="35" y="3"/>
                    <a:pt x="34" y="3"/>
                    <a:pt x="33" y="3"/>
                  </a:cubicBezTo>
                  <a:close/>
                  <a:moveTo>
                    <a:pt x="18" y="21"/>
                  </a:moveTo>
                  <a:cubicBezTo>
                    <a:pt x="22" y="20"/>
                    <a:pt x="22" y="16"/>
                    <a:pt x="24" y="13"/>
                  </a:cubicBezTo>
                  <a:cubicBezTo>
                    <a:pt x="26" y="12"/>
                    <a:pt x="27" y="11"/>
                    <a:pt x="28" y="9"/>
                  </a:cubicBezTo>
                  <a:cubicBezTo>
                    <a:pt x="26" y="8"/>
                    <a:pt x="26" y="10"/>
                    <a:pt x="26" y="9"/>
                  </a:cubicBezTo>
                  <a:cubicBezTo>
                    <a:pt x="27" y="7"/>
                    <a:pt x="29" y="5"/>
                    <a:pt x="31" y="3"/>
                  </a:cubicBezTo>
                  <a:cubicBezTo>
                    <a:pt x="24" y="3"/>
                    <a:pt x="18" y="4"/>
                    <a:pt x="12" y="6"/>
                  </a:cubicBezTo>
                  <a:cubicBezTo>
                    <a:pt x="11" y="9"/>
                    <a:pt x="9" y="11"/>
                    <a:pt x="8" y="13"/>
                  </a:cubicBezTo>
                  <a:cubicBezTo>
                    <a:pt x="11" y="11"/>
                    <a:pt x="13" y="8"/>
                    <a:pt x="16" y="6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7" y="10"/>
                    <a:pt x="14" y="12"/>
                    <a:pt x="15" y="14"/>
                  </a:cubicBezTo>
                  <a:cubicBezTo>
                    <a:pt x="18" y="10"/>
                    <a:pt x="21" y="7"/>
                    <a:pt x="25" y="4"/>
                  </a:cubicBezTo>
                  <a:cubicBezTo>
                    <a:pt x="25" y="5"/>
                    <a:pt x="25" y="5"/>
                    <a:pt x="26" y="5"/>
                  </a:cubicBezTo>
                  <a:cubicBezTo>
                    <a:pt x="24" y="10"/>
                    <a:pt x="21" y="13"/>
                    <a:pt x="18" y="16"/>
                  </a:cubicBezTo>
                  <a:cubicBezTo>
                    <a:pt x="21" y="15"/>
                    <a:pt x="23" y="11"/>
                    <a:pt x="26" y="9"/>
                  </a:cubicBezTo>
                  <a:cubicBezTo>
                    <a:pt x="23" y="13"/>
                    <a:pt x="19" y="17"/>
                    <a:pt x="18" y="21"/>
                  </a:cubicBezTo>
                  <a:close/>
                  <a:moveTo>
                    <a:pt x="38" y="8"/>
                  </a:moveTo>
                  <a:cubicBezTo>
                    <a:pt x="39" y="6"/>
                    <a:pt x="42" y="5"/>
                    <a:pt x="42" y="3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40" y="5"/>
                    <a:pt x="38" y="6"/>
                    <a:pt x="38" y="8"/>
                  </a:cubicBezTo>
                  <a:close/>
                  <a:moveTo>
                    <a:pt x="45" y="8"/>
                  </a:moveTo>
                  <a:cubicBezTo>
                    <a:pt x="47" y="7"/>
                    <a:pt x="48" y="5"/>
                    <a:pt x="50" y="4"/>
                  </a:cubicBezTo>
                  <a:cubicBezTo>
                    <a:pt x="46" y="3"/>
                    <a:pt x="46" y="6"/>
                    <a:pt x="45" y="8"/>
                  </a:cubicBezTo>
                  <a:close/>
                  <a:moveTo>
                    <a:pt x="52" y="4"/>
                  </a:moveTo>
                  <a:cubicBezTo>
                    <a:pt x="52" y="7"/>
                    <a:pt x="50" y="9"/>
                    <a:pt x="49" y="11"/>
                  </a:cubicBezTo>
                  <a:cubicBezTo>
                    <a:pt x="52" y="9"/>
                    <a:pt x="54" y="7"/>
                    <a:pt x="56" y="5"/>
                  </a:cubicBezTo>
                  <a:cubicBezTo>
                    <a:pt x="55" y="4"/>
                    <a:pt x="54" y="4"/>
                    <a:pt x="52" y="4"/>
                  </a:cubicBezTo>
                  <a:close/>
                  <a:moveTo>
                    <a:pt x="41" y="7"/>
                  </a:moveTo>
                  <a:cubicBezTo>
                    <a:pt x="41" y="7"/>
                    <a:pt x="41" y="6"/>
                    <a:pt x="40" y="6"/>
                  </a:cubicBezTo>
                  <a:cubicBezTo>
                    <a:pt x="41" y="8"/>
                    <a:pt x="38" y="8"/>
                    <a:pt x="39" y="9"/>
                  </a:cubicBezTo>
                  <a:cubicBezTo>
                    <a:pt x="38" y="10"/>
                    <a:pt x="37" y="10"/>
                    <a:pt x="36" y="11"/>
                  </a:cubicBezTo>
                  <a:cubicBezTo>
                    <a:pt x="36" y="14"/>
                    <a:pt x="33" y="15"/>
                    <a:pt x="32" y="19"/>
                  </a:cubicBezTo>
                  <a:cubicBezTo>
                    <a:pt x="33" y="19"/>
                    <a:pt x="34" y="18"/>
                    <a:pt x="35" y="19"/>
                  </a:cubicBezTo>
                  <a:cubicBezTo>
                    <a:pt x="37" y="14"/>
                    <a:pt x="42" y="11"/>
                    <a:pt x="44" y="5"/>
                  </a:cubicBezTo>
                  <a:cubicBezTo>
                    <a:pt x="42" y="4"/>
                    <a:pt x="42" y="6"/>
                    <a:pt x="41" y="7"/>
                  </a:cubicBezTo>
                  <a:close/>
                  <a:moveTo>
                    <a:pt x="47" y="18"/>
                  </a:moveTo>
                  <a:cubicBezTo>
                    <a:pt x="53" y="17"/>
                    <a:pt x="53" y="9"/>
                    <a:pt x="56" y="6"/>
                  </a:cubicBezTo>
                  <a:cubicBezTo>
                    <a:pt x="56" y="6"/>
                    <a:pt x="56" y="6"/>
                    <a:pt x="55" y="6"/>
                  </a:cubicBezTo>
                  <a:cubicBezTo>
                    <a:pt x="53" y="11"/>
                    <a:pt x="48" y="13"/>
                    <a:pt x="47" y="18"/>
                  </a:cubicBezTo>
                  <a:close/>
                  <a:moveTo>
                    <a:pt x="27" y="15"/>
                  </a:moveTo>
                  <a:cubicBezTo>
                    <a:pt x="27" y="16"/>
                    <a:pt x="25" y="19"/>
                    <a:pt x="26" y="20"/>
                  </a:cubicBezTo>
                  <a:cubicBezTo>
                    <a:pt x="25" y="19"/>
                    <a:pt x="27" y="20"/>
                    <a:pt x="27" y="19"/>
                  </a:cubicBezTo>
                  <a:cubicBezTo>
                    <a:pt x="30" y="15"/>
                    <a:pt x="33" y="11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2" y="9"/>
                    <a:pt x="29" y="12"/>
                    <a:pt x="27" y="15"/>
                  </a:cubicBezTo>
                  <a:close/>
                  <a:moveTo>
                    <a:pt x="55" y="12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1"/>
                    <a:pt x="60" y="10"/>
                    <a:pt x="60" y="7"/>
                  </a:cubicBezTo>
                  <a:cubicBezTo>
                    <a:pt x="60" y="7"/>
                    <a:pt x="59" y="7"/>
                    <a:pt x="58" y="7"/>
                  </a:cubicBezTo>
                  <a:cubicBezTo>
                    <a:pt x="58" y="9"/>
                    <a:pt x="57" y="11"/>
                    <a:pt x="55" y="12"/>
                  </a:cubicBezTo>
                  <a:close/>
                  <a:moveTo>
                    <a:pt x="39" y="18"/>
                  </a:moveTo>
                  <a:cubicBezTo>
                    <a:pt x="46" y="18"/>
                    <a:pt x="46" y="11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5" y="11"/>
                    <a:pt x="41" y="14"/>
                    <a:pt x="39" y="18"/>
                  </a:cubicBezTo>
                  <a:close/>
                  <a:moveTo>
                    <a:pt x="3" y="17"/>
                  </a:moveTo>
                  <a:cubicBezTo>
                    <a:pt x="5" y="14"/>
                    <a:pt x="7" y="11"/>
                    <a:pt x="9" y="8"/>
                  </a:cubicBezTo>
                  <a:cubicBezTo>
                    <a:pt x="6" y="9"/>
                    <a:pt x="2" y="13"/>
                    <a:pt x="3" y="17"/>
                  </a:cubicBezTo>
                  <a:close/>
                  <a:moveTo>
                    <a:pt x="5" y="22"/>
                  </a:moveTo>
                  <a:cubicBezTo>
                    <a:pt x="9" y="20"/>
                    <a:pt x="11" y="14"/>
                    <a:pt x="13" y="11"/>
                  </a:cubicBezTo>
                  <a:cubicBezTo>
                    <a:pt x="10" y="14"/>
                    <a:pt x="7" y="18"/>
                    <a:pt x="5" y="22"/>
                  </a:cubicBezTo>
                  <a:close/>
                  <a:moveTo>
                    <a:pt x="59" y="15"/>
                  </a:moveTo>
                  <a:cubicBezTo>
                    <a:pt x="61" y="15"/>
                    <a:pt x="61" y="15"/>
                    <a:pt x="61" y="16"/>
                  </a:cubicBezTo>
                  <a:cubicBezTo>
                    <a:pt x="64" y="16"/>
                    <a:pt x="64" y="14"/>
                    <a:pt x="63" y="12"/>
                  </a:cubicBezTo>
                  <a:cubicBezTo>
                    <a:pt x="61" y="12"/>
                    <a:pt x="60" y="14"/>
                    <a:pt x="59" y="15"/>
                  </a:cubicBezTo>
                  <a:close/>
                  <a:moveTo>
                    <a:pt x="55" y="17"/>
                  </a:moveTo>
                  <a:cubicBezTo>
                    <a:pt x="55" y="15"/>
                    <a:pt x="59" y="13"/>
                    <a:pt x="58" y="12"/>
                  </a:cubicBezTo>
                  <a:cubicBezTo>
                    <a:pt x="57" y="14"/>
                    <a:pt x="54" y="15"/>
                    <a:pt x="55" y="17"/>
                  </a:cubicBezTo>
                  <a:close/>
                  <a:moveTo>
                    <a:pt x="10" y="22"/>
                  </a:moveTo>
                  <a:cubicBezTo>
                    <a:pt x="15" y="22"/>
                    <a:pt x="16" y="16"/>
                    <a:pt x="17" y="13"/>
                  </a:cubicBezTo>
                  <a:cubicBezTo>
                    <a:pt x="15" y="16"/>
                    <a:pt x="12" y="18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文本框 2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58739" y="204395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60750" y="36225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58739" y="520124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28478" y="204395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30489" y="36225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28478" y="520124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58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3963871" y="4134790"/>
            <a:ext cx="4251662" cy="97599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rgbClr val="0057A6"/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>
            <a:off x="3963872" y="4067037"/>
            <a:ext cx="4251662" cy="97599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rgbClr val="0057A6"/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574090" y="2723650"/>
            <a:ext cx="1091670" cy="1067484"/>
            <a:chOff x="4574090" y="2723650"/>
            <a:chExt cx="1091670" cy="1067484"/>
          </a:xfrm>
        </p:grpSpPr>
        <p:sp>
          <p:nvSpPr>
            <p:cNvPr id="7" name="椭圆 31"/>
            <p:cNvSpPr/>
            <p:nvPr/>
          </p:nvSpPr>
          <p:spPr>
            <a:xfrm>
              <a:off x="4574090" y="2723650"/>
              <a:ext cx="1091670" cy="10674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3466" h="629209">
                  <a:moveTo>
                    <a:pt x="103603" y="32533"/>
                  </a:moveTo>
                  <a:cubicBezTo>
                    <a:pt x="175931" y="-9990"/>
                    <a:pt x="458358" y="-11990"/>
                    <a:pt x="546957" y="33410"/>
                  </a:cubicBezTo>
                  <a:cubicBezTo>
                    <a:pt x="635556" y="78810"/>
                    <a:pt x="631492" y="212566"/>
                    <a:pt x="635195" y="304935"/>
                  </a:cubicBezTo>
                  <a:cubicBezTo>
                    <a:pt x="638898" y="397304"/>
                    <a:pt x="672952" y="546737"/>
                    <a:pt x="569176" y="587622"/>
                  </a:cubicBezTo>
                  <a:cubicBezTo>
                    <a:pt x="465400" y="628507"/>
                    <a:pt x="24082" y="670068"/>
                    <a:pt x="12537" y="550244"/>
                  </a:cubicBezTo>
                  <a:cubicBezTo>
                    <a:pt x="992" y="430420"/>
                    <a:pt x="-4426" y="210669"/>
                    <a:pt x="4334" y="102019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0057A6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39348" y="2724211"/>
              <a:ext cx="6174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0057A6"/>
                  </a:solidFill>
                  <a:latin typeface="Agency FB" pitchFamily="34" charset="0"/>
                  <a:ea typeface="方正静蕾简体" pitchFamily="2" charset="-122"/>
                </a:rPr>
                <a:t>S</a:t>
              </a:r>
              <a:endParaRPr lang="zh-CN" altLang="en-US" sz="6000" b="1" dirty="0">
                <a:solidFill>
                  <a:srgbClr val="0057A6"/>
                </a:solidFill>
                <a:latin typeface="Agency FB" pitchFamily="34" charset="0"/>
                <a:ea typeface="方正静蕾简体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42141" y="2683543"/>
            <a:ext cx="1091670" cy="1067484"/>
            <a:chOff x="6542141" y="2683543"/>
            <a:chExt cx="1091670" cy="1067484"/>
          </a:xfrm>
        </p:grpSpPr>
        <p:sp>
          <p:nvSpPr>
            <p:cNvPr id="8" name="椭圆 31"/>
            <p:cNvSpPr/>
            <p:nvPr/>
          </p:nvSpPr>
          <p:spPr>
            <a:xfrm>
              <a:off x="6542141" y="2683543"/>
              <a:ext cx="1091670" cy="10674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3466" h="629209">
                  <a:moveTo>
                    <a:pt x="103603" y="32533"/>
                  </a:moveTo>
                  <a:cubicBezTo>
                    <a:pt x="175931" y="-9990"/>
                    <a:pt x="458358" y="-11990"/>
                    <a:pt x="546957" y="33410"/>
                  </a:cubicBezTo>
                  <a:cubicBezTo>
                    <a:pt x="635556" y="78810"/>
                    <a:pt x="631492" y="212566"/>
                    <a:pt x="635195" y="304935"/>
                  </a:cubicBezTo>
                  <a:cubicBezTo>
                    <a:pt x="638898" y="397304"/>
                    <a:pt x="672952" y="546737"/>
                    <a:pt x="569176" y="587622"/>
                  </a:cubicBezTo>
                  <a:cubicBezTo>
                    <a:pt x="465400" y="628507"/>
                    <a:pt x="24082" y="670068"/>
                    <a:pt x="12537" y="550244"/>
                  </a:cubicBezTo>
                  <a:cubicBezTo>
                    <a:pt x="992" y="430420"/>
                    <a:pt x="-4426" y="210669"/>
                    <a:pt x="4334" y="102019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0057A6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779263" y="2693238"/>
              <a:ext cx="6174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0057A6"/>
                  </a:solidFill>
                  <a:latin typeface="Agency FB" pitchFamily="34" charset="0"/>
                  <a:ea typeface="方正静蕾简体" pitchFamily="2" charset="-122"/>
                </a:rPr>
                <a:t>W</a:t>
              </a:r>
              <a:endParaRPr lang="zh-CN" altLang="en-US" sz="6000" b="1" dirty="0">
                <a:solidFill>
                  <a:srgbClr val="0057A6"/>
                </a:solidFill>
                <a:latin typeface="Agency FB" pitchFamily="34" charset="0"/>
                <a:ea typeface="方正静蕾简体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13680" y="4576045"/>
            <a:ext cx="1091670" cy="1067484"/>
            <a:chOff x="4613680" y="4576045"/>
            <a:chExt cx="1091670" cy="1067484"/>
          </a:xfrm>
        </p:grpSpPr>
        <p:sp>
          <p:nvSpPr>
            <p:cNvPr id="9" name="椭圆 31"/>
            <p:cNvSpPr/>
            <p:nvPr/>
          </p:nvSpPr>
          <p:spPr>
            <a:xfrm>
              <a:off x="4613680" y="4576045"/>
              <a:ext cx="1091670" cy="10674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3466" h="629209">
                  <a:moveTo>
                    <a:pt x="103603" y="32533"/>
                  </a:moveTo>
                  <a:cubicBezTo>
                    <a:pt x="175931" y="-9990"/>
                    <a:pt x="458358" y="-11990"/>
                    <a:pt x="546957" y="33410"/>
                  </a:cubicBezTo>
                  <a:cubicBezTo>
                    <a:pt x="635556" y="78810"/>
                    <a:pt x="631492" y="212566"/>
                    <a:pt x="635195" y="304935"/>
                  </a:cubicBezTo>
                  <a:cubicBezTo>
                    <a:pt x="638898" y="397304"/>
                    <a:pt x="672952" y="546737"/>
                    <a:pt x="569176" y="587622"/>
                  </a:cubicBezTo>
                  <a:cubicBezTo>
                    <a:pt x="465400" y="628507"/>
                    <a:pt x="24082" y="670068"/>
                    <a:pt x="12537" y="550244"/>
                  </a:cubicBezTo>
                  <a:cubicBezTo>
                    <a:pt x="992" y="430420"/>
                    <a:pt x="-4426" y="210669"/>
                    <a:pt x="4334" y="102019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0057A6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67484" y="4580238"/>
              <a:ext cx="6174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0057A6"/>
                  </a:solidFill>
                  <a:latin typeface="Agency FB" pitchFamily="34" charset="0"/>
                  <a:ea typeface="方正静蕾简体" pitchFamily="2" charset="-122"/>
                </a:rPr>
                <a:t>O</a:t>
              </a:r>
              <a:endParaRPr lang="zh-CN" altLang="en-US" sz="6000" b="1" dirty="0">
                <a:solidFill>
                  <a:srgbClr val="0057A6"/>
                </a:solidFill>
                <a:latin typeface="Agency FB" pitchFamily="34" charset="0"/>
                <a:ea typeface="方正静蕾简体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1320" y="4565608"/>
            <a:ext cx="1091670" cy="1067484"/>
            <a:chOff x="6621320" y="4565608"/>
            <a:chExt cx="1091670" cy="1067484"/>
          </a:xfrm>
        </p:grpSpPr>
        <p:sp>
          <p:nvSpPr>
            <p:cNvPr id="10" name="椭圆 31"/>
            <p:cNvSpPr/>
            <p:nvPr/>
          </p:nvSpPr>
          <p:spPr>
            <a:xfrm>
              <a:off x="6621320" y="4565608"/>
              <a:ext cx="1091670" cy="10674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3466" h="629209">
                  <a:moveTo>
                    <a:pt x="103603" y="32533"/>
                  </a:moveTo>
                  <a:cubicBezTo>
                    <a:pt x="175931" y="-9990"/>
                    <a:pt x="458358" y="-11990"/>
                    <a:pt x="546957" y="33410"/>
                  </a:cubicBezTo>
                  <a:cubicBezTo>
                    <a:pt x="635556" y="78810"/>
                    <a:pt x="631492" y="212566"/>
                    <a:pt x="635195" y="304935"/>
                  </a:cubicBezTo>
                  <a:cubicBezTo>
                    <a:pt x="638898" y="397304"/>
                    <a:pt x="672952" y="546737"/>
                    <a:pt x="569176" y="587622"/>
                  </a:cubicBezTo>
                  <a:cubicBezTo>
                    <a:pt x="465400" y="628507"/>
                    <a:pt x="24082" y="670068"/>
                    <a:pt x="12537" y="550244"/>
                  </a:cubicBezTo>
                  <a:cubicBezTo>
                    <a:pt x="992" y="430420"/>
                    <a:pt x="-4426" y="210669"/>
                    <a:pt x="4334" y="102019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0057A6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00646" y="4612004"/>
              <a:ext cx="6174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0057A6"/>
                  </a:solidFill>
                  <a:latin typeface="Agency FB" pitchFamily="34" charset="0"/>
                  <a:ea typeface="方正静蕾简体" pitchFamily="2" charset="-122"/>
                </a:rPr>
                <a:t>T</a:t>
              </a:r>
              <a:endParaRPr lang="zh-CN" altLang="en-US" sz="6000" b="1" dirty="0">
                <a:solidFill>
                  <a:srgbClr val="0057A6"/>
                </a:solidFill>
                <a:latin typeface="Agency FB" pitchFamily="34" charset="0"/>
                <a:ea typeface="方正静蕾简体" pitchFamily="2" charset="-122"/>
              </a:endParaRPr>
            </a:p>
          </p:txBody>
        </p:sp>
      </p:grpSp>
      <p:sp>
        <p:nvSpPr>
          <p:cNvPr id="22" name="文本框 2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99587" y="239930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002072" y="49088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30962" y="489430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19883" y="237843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650564"/>
            <a:ext cx="7029556" cy="354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95" y="4564393"/>
            <a:ext cx="8620247" cy="638264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2163674" y="5191773"/>
            <a:ext cx="7878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>
                <a:solidFill>
                  <a:srgbClr val="0057A6"/>
                </a:solidFill>
                <a:latin typeface="微软雅黑" charset="-122"/>
                <a:ea typeface="创艺简细圆" pitchFamily="2" charset="-122"/>
              </a:rPr>
              <a:t>Thanks for listening</a:t>
            </a:r>
          </a:p>
        </p:txBody>
      </p:sp>
      <p:sp>
        <p:nvSpPr>
          <p:cNvPr id="3" name="矩形 2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A8643C-907D-4CEB-8777-EFF86F1DBD80}"/>
              </a:ext>
            </a:extLst>
          </p:cNvPr>
          <p:cNvSpPr txBox="1"/>
          <p:nvPr/>
        </p:nvSpPr>
        <p:spPr>
          <a:xfrm>
            <a:off x="3938234" y="6148605"/>
            <a:ext cx="4311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hlinkClick r:id="rId5"/>
              </a:rPr>
              <a:t>https://www.freeppt7.com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:p14="http://schemas.microsoft.com/office/powerpoint/2010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166222" y="1696778"/>
            <a:ext cx="2681288" cy="3529013"/>
            <a:chOff x="1289050" y="1860551"/>
            <a:chExt cx="2681288" cy="3529013"/>
          </a:xfrm>
        </p:grpSpPr>
        <p:sp>
          <p:nvSpPr>
            <p:cNvPr id="6" name="Freeform 5"/>
            <p:cNvSpPr/>
            <p:nvPr/>
          </p:nvSpPr>
          <p:spPr bwMode="auto">
            <a:xfrm>
              <a:off x="1289050" y="3063876"/>
              <a:ext cx="2681288" cy="2325688"/>
            </a:xfrm>
            <a:custGeom>
              <a:avLst/>
              <a:gdLst>
                <a:gd name="T0" fmla="*/ 15 w 66"/>
                <a:gd name="T1" fmla="*/ 8 h 58"/>
                <a:gd name="T2" fmla="*/ 3 w 66"/>
                <a:gd name="T3" fmla="*/ 31 h 58"/>
                <a:gd name="T4" fmla="*/ 5 w 66"/>
                <a:gd name="T5" fmla="*/ 43 h 58"/>
                <a:gd name="T6" fmla="*/ 23 w 66"/>
                <a:gd name="T7" fmla="*/ 55 h 58"/>
                <a:gd name="T8" fmla="*/ 63 w 66"/>
                <a:gd name="T9" fmla="*/ 41 h 58"/>
                <a:gd name="T10" fmla="*/ 55 w 66"/>
                <a:gd name="T11" fmla="*/ 19 h 58"/>
                <a:gd name="T12" fmla="*/ 46 w 66"/>
                <a:gd name="T13" fmla="*/ 7 h 58"/>
                <a:gd name="T14" fmla="*/ 43 w 66"/>
                <a:gd name="T15" fmla="*/ 3 h 58"/>
                <a:gd name="T16" fmla="*/ 46 w 66"/>
                <a:gd name="T17" fmla="*/ 8 h 58"/>
                <a:gd name="T18" fmla="*/ 59 w 66"/>
                <a:gd name="T19" fmla="*/ 25 h 58"/>
                <a:gd name="T20" fmla="*/ 64 w 66"/>
                <a:gd name="T21" fmla="*/ 44 h 58"/>
                <a:gd name="T22" fmla="*/ 49 w 66"/>
                <a:gd name="T23" fmla="*/ 55 h 58"/>
                <a:gd name="T24" fmla="*/ 20 w 66"/>
                <a:gd name="T25" fmla="*/ 54 h 58"/>
                <a:gd name="T26" fmla="*/ 2 w 66"/>
                <a:gd name="T27" fmla="*/ 39 h 58"/>
                <a:gd name="T28" fmla="*/ 14 w 66"/>
                <a:gd name="T29" fmla="*/ 11 h 58"/>
                <a:gd name="T30" fmla="*/ 28 w 66"/>
                <a:gd name="T31" fmla="*/ 0 h 58"/>
                <a:gd name="T32" fmla="*/ 22 w 66"/>
                <a:gd name="T33" fmla="*/ 4 h 58"/>
                <a:gd name="T34" fmla="*/ 8 w 66"/>
                <a:gd name="T35" fmla="*/ 19 h 58"/>
                <a:gd name="T36" fmla="*/ 5 w 66"/>
                <a:gd name="T37" fmla="*/ 42 h 58"/>
                <a:gd name="T38" fmla="*/ 37 w 66"/>
                <a:gd name="T39" fmla="*/ 58 h 58"/>
                <a:gd name="T40" fmla="*/ 58 w 66"/>
                <a:gd name="T41" fmla="*/ 52 h 58"/>
                <a:gd name="T42" fmla="*/ 63 w 66"/>
                <a:gd name="T43" fmla="*/ 30 h 58"/>
                <a:gd name="T44" fmla="*/ 51 w 66"/>
                <a:gd name="T45" fmla="*/ 14 h 58"/>
                <a:gd name="T46" fmla="*/ 45 w 66"/>
                <a:gd name="T47" fmla="*/ 5 h 58"/>
                <a:gd name="T48" fmla="*/ 48 w 66"/>
                <a:gd name="T49" fmla="*/ 11 h 58"/>
                <a:gd name="T50" fmla="*/ 56 w 66"/>
                <a:gd name="T51" fmla="*/ 22 h 58"/>
                <a:gd name="T52" fmla="*/ 65 w 66"/>
                <a:gd name="T53" fmla="*/ 39 h 58"/>
                <a:gd name="T54" fmla="*/ 48 w 66"/>
                <a:gd name="T55" fmla="*/ 56 h 58"/>
                <a:gd name="T56" fmla="*/ 19 w 66"/>
                <a:gd name="T57" fmla="*/ 55 h 58"/>
                <a:gd name="T58" fmla="*/ 4 w 66"/>
                <a:gd name="T59" fmla="*/ 31 h 58"/>
                <a:gd name="T60" fmla="*/ 17 w 66"/>
                <a:gd name="T61" fmla="*/ 9 h 58"/>
                <a:gd name="T62" fmla="*/ 28 w 66"/>
                <a:gd name="T63" fmla="*/ 0 h 58"/>
                <a:gd name="T64" fmla="*/ 17 w 66"/>
                <a:gd name="T65" fmla="*/ 8 h 58"/>
                <a:gd name="T66" fmla="*/ 2 w 66"/>
                <a:gd name="T67" fmla="*/ 30 h 58"/>
                <a:gd name="T68" fmla="*/ 10 w 66"/>
                <a:gd name="T69" fmla="*/ 51 h 58"/>
                <a:gd name="T70" fmla="*/ 35 w 66"/>
                <a:gd name="T71" fmla="*/ 56 h 58"/>
                <a:gd name="T72" fmla="*/ 61 w 66"/>
                <a:gd name="T73" fmla="*/ 51 h 58"/>
                <a:gd name="T74" fmla="*/ 64 w 66"/>
                <a:gd name="T75" fmla="*/ 35 h 58"/>
                <a:gd name="T76" fmla="*/ 51 w 66"/>
                <a:gd name="T77" fmla="*/ 14 h 58"/>
                <a:gd name="T78" fmla="*/ 45 w 66"/>
                <a:gd name="T79" fmla="*/ 6 h 58"/>
                <a:gd name="T80" fmla="*/ 43 w 66"/>
                <a:gd name="T81" fmla="*/ 3 h 58"/>
                <a:gd name="T82" fmla="*/ 51 w 66"/>
                <a:gd name="T83" fmla="*/ 15 h 58"/>
                <a:gd name="T84" fmla="*/ 60 w 66"/>
                <a:gd name="T85" fmla="*/ 26 h 58"/>
                <a:gd name="T86" fmla="*/ 60 w 66"/>
                <a:gd name="T87" fmla="*/ 47 h 58"/>
                <a:gd name="T88" fmla="*/ 26 w 66"/>
                <a:gd name="T89" fmla="*/ 56 h 58"/>
                <a:gd name="T90" fmla="*/ 6 w 66"/>
                <a:gd name="T91" fmla="*/ 44 h 58"/>
                <a:gd name="T92" fmla="*/ 3 w 66"/>
                <a:gd name="T93" fmla="*/ 32 h 58"/>
                <a:gd name="T94" fmla="*/ 15 w 66"/>
                <a:gd name="T95" fmla="*/ 9 h 58"/>
                <a:gd name="T96" fmla="*/ 26 w 66"/>
                <a:gd name="T9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8">
                  <a:moveTo>
                    <a:pt x="26" y="1"/>
                  </a:moveTo>
                  <a:cubicBezTo>
                    <a:pt x="22" y="3"/>
                    <a:pt x="18" y="5"/>
                    <a:pt x="15" y="8"/>
                  </a:cubicBezTo>
                  <a:cubicBezTo>
                    <a:pt x="12" y="12"/>
                    <a:pt x="9" y="15"/>
                    <a:pt x="7" y="19"/>
                  </a:cubicBezTo>
                  <a:cubicBezTo>
                    <a:pt x="5" y="23"/>
                    <a:pt x="3" y="27"/>
                    <a:pt x="3" y="31"/>
                  </a:cubicBezTo>
                  <a:cubicBezTo>
                    <a:pt x="2" y="33"/>
                    <a:pt x="2" y="35"/>
                    <a:pt x="3" y="38"/>
                  </a:cubicBezTo>
                  <a:cubicBezTo>
                    <a:pt x="3" y="40"/>
                    <a:pt x="4" y="41"/>
                    <a:pt x="5" y="43"/>
                  </a:cubicBezTo>
                  <a:cubicBezTo>
                    <a:pt x="7" y="46"/>
                    <a:pt x="9" y="49"/>
                    <a:pt x="12" y="51"/>
                  </a:cubicBezTo>
                  <a:cubicBezTo>
                    <a:pt x="15" y="53"/>
                    <a:pt x="19" y="54"/>
                    <a:pt x="23" y="55"/>
                  </a:cubicBezTo>
                  <a:cubicBezTo>
                    <a:pt x="32" y="57"/>
                    <a:pt x="41" y="58"/>
                    <a:pt x="50" y="55"/>
                  </a:cubicBezTo>
                  <a:cubicBezTo>
                    <a:pt x="56" y="53"/>
                    <a:pt x="62" y="48"/>
                    <a:pt x="63" y="41"/>
                  </a:cubicBezTo>
                  <a:cubicBezTo>
                    <a:pt x="64" y="37"/>
                    <a:pt x="64" y="33"/>
                    <a:pt x="62" y="29"/>
                  </a:cubicBezTo>
                  <a:cubicBezTo>
                    <a:pt x="61" y="25"/>
                    <a:pt x="58" y="22"/>
                    <a:pt x="55" y="19"/>
                  </a:cubicBezTo>
                  <a:cubicBezTo>
                    <a:pt x="53" y="17"/>
                    <a:pt x="51" y="14"/>
                    <a:pt x="49" y="12"/>
                  </a:cubicBezTo>
                  <a:cubicBezTo>
                    <a:pt x="48" y="10"/>
                    <a:pt x="47" y="9"/>
                    <a:pt x="46" y="7"/>
                  </a:cubicBezTo>
                  <a:cubicBezTo>
                    <a:pt x="45" y="6"/>
                    <a:pt x="44" y="5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4"/>
                    <a:pt x="44" y="5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8" y="10"/>
                    <a:pt x="49" y="12"/>
                    <a:pt x="51" y="14"/>
                  </a:cubicBezTo>
                  <a:cubicBezTo>
                    <a:pt x="54" y="17"/>
                    <a:pt x="57" y="21"/>
                    <a:pt x="59" y="25"/>
                  </a:cubicBezTo>
                  <a:cubicBezTo>
                    <a:pt x="61" y="28"/>
                    <a:pt x="63" y="31"/>
                    <a:pt x="64" y="35"/>
                  </a:cubicBezTo>
                  <a:cubicBezTo>
                    <a:pt x="64" y="38"/>
                    <a:pt x="65" y="41"/>
                    <a:pt x="64" y="44"/>
                  </a:cubicBezTo>
                  <a:cubicBezTo>
                    <a:pt x="64" y="47"/>
                    <a:pt x="62" y="49"/>
                    <a:pt x="60" y="51"/>
                  </a:cubicBezTo>
                  <a:cubicBezTo>
                    <a:pt x="57" y="54"/>
                    <a:pt x="52" y="54"/>
                    <a:pt x="49" y="55"/>
                  </a:cubicBezTo>
                  <a:cubicBezTo>
                    <a:pt x="43" y="55"/>
                    <a:pt x="38" y="55"/>
                    <a:pt x="33" y="55"/>
                  </a:cubicBezTo>
                  <a:cubicBezTo>
                    <a:pt x="29" y="55"/>
                    <a:pt x="24" y="55"/>
                    <a:pt x="20" y="54"/>
                  </a:cubicBezTo>
                  <a:cubicBezTo>
                    <a:pt x="15" y="53"/>
                    <a:pt x="11" y="52"/>
                    <a:pt x="8" y="49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0" y="30"/>
                    <a:pt x="5" y="22"/>
                    <a:pt x="11" y="15"/>
                  </a:cubicBezTo>
                  <a:cubicBezTo>
                    <a:pt x="12" y="13"/>
                    <a:pt x="13" y="12"/>
                    <a:pt x="14" y="11"/>
                  </a:cubicBezTo>
                  <a:cubicBezTo>
                    <a:pt x="16" y="9"/>
                    <a:pt x="17" y="8"/>
                    <a:pt x="19" y="7"/>
                  </a:cubicBezTo>
                  <a:cubicBezTo>
                    <a:pt x="22" y="5"/>
                    <a:pt x="25" y="3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4" y="3"/>
                    <a:pt x="22" y="4"/>
                  </a:cubicBezTo>
                  <a:cubicBezTo>
                    <a:pt x="20" y="5"/>
                    <a:pt x="18" y="7"/>
                    <a:pt x="17" y="8"/>
                  </a:cubicBezTo>
                  <a:cubicBezTo>
                    <a:pt x="13" y="12"/>
                    <a:pt x="10" y="15"/>
                    <a:pt x="8" y="19"/>
                  </a:cubicBezTo>
                  <a:cubicBezTo>
                    <a:pt x="6" y="22"/>
                    <a:pt x="4" y="26"/>
                    <a:pt x="4" y="30"/>
                  </a:cubicBezTo>
                  <a:cubicBezTo>
                    <a:pt x="4" y="34"/>
                    <a:pt x="4" y="38"/>
                    <a:pt x="5" y="42"/>
                  </a:cubicBezTo>
                  <a:cubicBezTo>
                    <a:pt x="7" y="48"/>
                    <a:pt x="12" y="52"/>
                    <a:pt x="18" y="55"/>
                  </a:cubicBezTo>
                  <a:cubicBezTo>
                    <a:pt x="24" y="57"/>
                    <a:pt x="30" y="58"/>
                    <a:pt x="37" y="58"/>
                  </a:cubicBezTo>
                  <a:cubicBezTo>
                    <a:pt x="40" y="58"/>
                    <a:pt x="43" y="57"/>
                    <a:pt x="46" y="57"/>
                  </a:cubicBezTo>
                  <a:cubicBezTo>
                    <a:pt x="50" y="56"/>
                    <a:pt x="54" y="55"/>
                    <a:pt x="58" y="52"/>
                  </a:cubicBezTo>
                  <a:cubicBezTo>
                    <a:pt x="61" y="50"/>
                    <a:pt x="64" y="47"/>
                    <a:pt x="65" y="43"/>
                  </a:cubicBezTo>
                  <a:cubicBezTo>
                    <a:pt x="66" y="39"/>
                    <a:pt x="65" y="34"/>
                    <a:pt x="63" y="30"/>
                  </a:cubicBezTo>
                  <a:cubicBezTo>
                    <a:pt x="61" y="27"/>
                    <a:pt x="58" y="23"/>
                    <a:pt x="55" y="20"/>
                  </a:cubicBezTo>
                  <a:cubicBezTo>
                    <a:pt x="54" y="18"/>
                    <a:pt x="52" y="16"/>
                    <a:pt x="51" y="14"/>
                  </a:cubicBezTo>
                  <a:cubicBezTo>
                    <a:pt x="49" y="13"/>
                    <a:pt x="48" y="11"/>
                    <a:pt x="47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6" y="7"/>
                    <a:pt x="47" y="9"/>
                    <a:pt x="48" y="11"/>
                  </a:cubicBezTo>
                  <a:cubicBezTo>
                    <a:pt x="49" y="13"/>
                    <a:pt x="50" y="15"/>
                    <a:pt x="52" y="16"/>
                  </a:cubicBezTo>
                  <a:cubicBezTo>
                    <a:pt x="53" y="18"/>
                    <a:pt x="55" y="20"/>
                    <a:pt x="56" y="22"/>
                  </a:cubicBezTo>
                  <a:cubicBezTo>
                    <a:pt x="58" y="23"/>
                    <a:pt x="59" y="25"/>
                    <a:pt x="60" y="27"/>
                  </a:cubicBezTo>
                  <a:cubicBezTo>
                    <a:pt x="63" y="31"/>
                    <a:pt x="65" y="35"/>
                    <a:pt x="65" y="39"/>
                  </a:cubicBezTo>
                  <a:cubicBezTo>
                    <a:pt x="65" y="44"/>
                    <a:pt x="63" y="48"/>
                    <a:pt x="59" y="51"/>
                  </a:cubicBezTo>
                  <a:cubicBezTo>
                    <a:pt x="56" y="53"/>
                    <a:pt x="52" y="55"/>
                    <a:pt x="48" y="56"/>
                  </a:cubicBezTo>
                  <a:cubicBezTo>
                    <a:pt x="45" y="57"/>
                    <a:pt x="42" y="57"/>
                    <a:pt x="38" y="58"/>
                  </a:cubicBezTo>
                  <a:cubicBezTo>
                    <a:pt x="32" y="58"/>
                    <a:pt x="25" y="57"/>
                    <a:pt x="19" y="55"/>
                  </a:cubicBezTo>
                  <a:cubicBezTo>
                    <a:pt x="13" y="52"/>
                    <a:pt x="8" y="48"/>
                    <a:pt x="6" y="42"/>
                  </a:cubicBezTo>
                  <a:cubicBezTo>
                    <a:pt x="4" y="39"/>
                    <a:pt x="4" y="35"/>
                    <a:pt x="4" y="31"/>
                  </a:cubicBezTo>
                  <a:cubicBezTo>
                    <a:pt x="5" y="27"/>
                    <a:pt x="6" y="23"/>
                    <a:pt x="8" y="19"/>
                  </a:cubicBezTo>
                  <a:cubicBezTo>
                    <a:pt x="11" y="15"/>
                    <a:pt x="14" y="12"/>
                    <a:pt x="17" y="9"/>
                  </a:cubicBezTo>
                  <a:cubicBezTo>
                    <a:pt x="19" y="7"/>
                    <a:pt x="20" y="5"/>
                    <a:pt x="22" y="4"/>
                  </a:cubicBezTo>
                  <a:cubicBezTo>
                    <a:pt x="24" y="3"/>
                    <a:pt x="26" y="2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4" y="3"/>
                    <a:pt x="20" y="5"/>
                    <a:pt x="17" y="8"/>
                  </a:cubicBezTo>
                  <a:cubicBezTo>
                    <a:pt x="13" y="11"/>
                    <a:pt x="10" y="14"/>
                    <a:pt x="8" y="18"/>
                  </a:cubicBezTo>
                  <a:cubicBezTo>
                    <a:pt x="5" y="22"/>
                    <a:pt x="3" y="26"/>
                    <a:pt x="2" y="30"/>
                  </a:cubicBezTo>
                  <a:cubicBezTo>
                    <a:pt x="1" y="34"/>
                    <a:pt x="1" y="38"/>
                    <a:pt x="3" y="42"/>
                  </a:cubicBezTo>
                  <a:cubicBezTo>
                    <a:pt x="4" y="46"/>
                    <a:pt x="7" y="48"/>
                    <a:pt x="10" y="51"/>
                  </a:cubicBezTo>
                  <a:cubicBezTo>
                    <a:pt x="13" y="53"/>
                    <a:pt x="18" y="54"/>
                    <a:pt x="22" y="55"/>
                  </a:cubicBezTo>
                  <a:cubicBezTo>
                    <a:pt x="26" y="56"/>
                    <a:pt x="31" y="56"/>
                    <a:pt x="35" y="56"/>
                  </a:cubicBezTo>
                  <a:cubicBezTo>
                    <a:pt x="41" y="56"/>
                    <a:pt x="46" y="56"/>
                    <a:pt x="51" y="55"/>
                  </a:cubicBezTo>
                  <a:cubicBezTo>
                    <a:pt x="54" y="54"/>
                    <a:pt x="58" y="53"/>
                    <a:pt x="61" y="51"/>
                  </a:cubicBezTo>
                  <a:cubicBezTo>
                    <a:pt x="63" y="49"/>
                    <a:pt x="64" y="47"/>
                    <a:pt x="65" y="44"/>
                  </a:cubicBezTo>
                  <a:cubicBezTo>
                    <a:pt x="65" y="41"/>
                    <a:pt x="65" y="38"/>
                    <a:pt x="64" y="35"/>
                  </a:cubicBezTo>
                  <a:cubicBezTo>
                    <a:pt x="63" y="31"/>
                    <a:pt x="62" y="28"/>
                    <a:pt x="60" y="25"/>
                  </a:cubicBezTo>
                  <a:cubicBezTo>
                    <a:pt x="57" y="21"/>
                    <a:pt x="54" y="18"/>
                    <a:pt x="51" y="14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4" y="5"/>
                    <a:pt x="44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5"/>
                    <a:pt x="45" y="7"/>
                    <a:pt x="47" y="9"/>
                  </a:cubicBezTo>
                  <a:cubicBezTo>
                    <a:pt x="48" y="11"/>
                    <a:pt x="50" y="13"/>
                    <a:pt x="51" y="15"/>
                  </a:cubicBezTo>
                  <a:cubicBezTo>
                    <a:pt x="53" y="17"/>
                    <a:pt x="54" y="19"/>
                    <a:pt x="56" y="21"/>
                  </a:cubicBezTo>
                  <a:cubicBezTo>
                    <a:pt x="57" y="22"/>
                    <a:pt x="58" y="24"/>
                    <a:pt x="60" y="26"/>
                  </a:cubicBezTo>
                  <a:cubicBezTo>
                    <a:pt x="62" y="29"/>
                    <a:pt x="63" y="33"/>
                    <a:pt x="63" y="37"/>
                  </a:cubicBezTo>
                  <a:cubicBezTo>
                    <a:pt x="63" y="41"/>
                    <a:pt x="62" y="44"/>
                    <a:pt x="60" y="47"/>
                  </a:cubicBezTo>
                  <a:cubicBezTo>
                    <a:pt x="56" y="53"/>
                    <a:pt x="48" y="56"/>
                    <a:pt x="41" y="57"/>
                  </a:cubicBezTo>
                  <a:cubicBezTo>
                    <a:pt x="36" y="57"/>
                    <a:pt x="31" y="57"/>
                    <a:pt x="26" y="56"/>
                  </a:cubicBezTo>
                  <a:cubicBezTo>
                    <a:pt x="22" y="55"/>
                    <a:pt x="18" y="54"/>
                    <a:pt x="14" y="52"/>
                  </a:cubicBezTo>
                  <a:cubicBezTo>
                    <a:pt x="11" y="50"/>
                    <a:pt x="8" y="47"/>
                    <a:pt x="6" y="44"/>
                  </a:cubicBezTo>
                  <a:cubicBezTo>
                    <a:pt x="5" y="43"/>
                    <a:pt x="4" y="41"/>
                    <a:pt x="4" y="39"/>
                  </a:cubicBezTo>
                  <a:cubicBezTo>
                    <a:pt x="3" y="37"/>
                    <a:pt x="3" y="35"/>
                    <a:pt x="3" y="32"/>
                  </a:cubicBezTo>
                  <a:cubicBezTo>
                    <a:pt x="3" y="28"/>
                    <a:pt x="5" y="24"/>
                    <a:pt x="7" y="20"/>
                  </a:cubicBezTo>
                  <a:cubicBezTo>
                    <a:pt x="9" y="16"/>
                    <a:pt x="12" y="12"/>
                    <a:pt x="15" y="9"/>
                  </a:cubicBezTo>
                  <a:cubicBezTo>
                    <a:pt x="18" y="6"/>
                    <a:pt x="22" y="3"/>
                    <a:pt x="26" y="1"/>
                  </a:cubicBezTo>
                  <a:cubicBezTo>
                    <a:pt x="26" y="1"/>
                    <a:pt x="26" y="0"/>
                    <a:pt x="26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427288" y="2824163"/>
              <a:ext cx="690563" cy="320675"/>
            </a:xfrm>
            <a:custGeom>
              <a:avLst/>
              <a:gdLst>
                <a:gd name="T0" fmla="*/ 0 w 17"/>
                <a:gd name="T1" fmla="*/ 3 h 8"/>
                <a:gd name="T2" fmla="*/ 5 w 17"/>
                <a:gd name="T3" fmla="*/ 7 h 8"/>
                <a:gd name="T4" fmla="*/ 9 w 17"/>
                <a:gd name="T5" fmla="*/ 7 h 8"/>
                <a:gd name="T6" fmla="*/ 13 w 17"/>
                <a:gd name="T7" fmla="*/ 8 h 8"/>
                <a:gd name="T8" fmla="*/ 15 w 17"/>
                <a:gd name="T9" fmla="*/ 8 h 8"/>
                <a:gd name="T10" fmla="*/ 17 w 17"/>
                <a:gd name="T11" fmla="*/ 6 h 8"/>
                <a:gd name="T12" fmla="*/ 16 w 17"/>
                <a:gd name="T13" fmla="*/ 3 h 8"/>
                <a:gd name="T14" fmla="*/ 13 w 17"/>
                <a:gd name="T15" fmla="*/ 2 h 8"/>
                <a:gd name="T16" fmla="*/ 11 w 17"/>
                <a:gd name="T17" fmla="*/ 2 h 8"/>
                <a:gd name="T18" fmla="*/ 8 w 17"/>
                <a:gd name="T19" fmla="*/ 1 h 8"/>
                <a:gd name="T20" fmla="*/ 1 w 17"/>
                <a:gd name="T21" fmla="*/ 0 h 8"/>
                <a:gd name="T22" fmla="*/ 1 w 17"/>
                <a:gd name="T23" fmla="*/ 1 h 8"/>
                <a:gd name="T24" fmla="*/ 9 w 17"/>
                <a:gd name="T25" fmla="*/ 0 h 8"/>
                <a:gd name="T26" fmla="*/ 14 w 17"/>
                <a:gd name="T27" fmla="*/ 2 h 8"/>
                <a:gd name="T28" fmla="*/ 15 w 17"/>
                <a:gd name="T29" fmla="*/ 3 h 8"/>
                <a:gd name="T30" fmla="*/ 16 w 17"/>
                <a:gd name="T31" fmla="*/ 5 h 8"/>
                <a:gd name="T32" fmla="*/ 15 w 17"/>
                <a:gd name="T33" fmla="*/ 7 h 8"/>
                <a:gd name="T34" fmla="*/ 12 w 17"/>
                <a:gd name="T35" fmla="*/ 7 h 8"/>
                <a:gd name="T36" fmla="*/ 9 w 17"/>
                <a:gd name="T37" fmla="*/ 7 h 8"/>
                <a:gd name="T38" fmla="*/ 7 w 17"/>
                <a:gd name="T39" fmla="*/ 7 h 8"/>
                <a:gd name="T40" fmla="*/ 7 w 17"/>
                <a:gd name="T41" fmla="*/ 7 h 8"/>
                <a:gd name="T42" fmla="*/ 9 w 17"/>
                <a:gd name="T43" fmla="*/ 7 h 8"/>
                <a:gd name="T44" fmla="*/ 12 w 17"/>
                <a:gd name="T45" fmla="*/ 8 h 8"/>
                <a:gd name="T46" fmla="*/ 15 w 17"/>
                <a:gd name="T47" fmla="*/ 7 h 8"/>
                <a:gd name="T48" fmla="*/ 16 w 17"/>
                <a:gd name="T49" fmla="*/ 5 h 8"/>
                <a:gd name="T50" fmla="*/ 16 w 17"/>
                <a:gd name="T51" fmla="*/ 3 h 8"/>
                <a:gd name="T52" fmla="*/ 13 w 17"/>
                <a:gd name="T53" fmla="*/ 1 h 8"/>
                <a:gd name="T54" fmla="*/ 6 w 17"/>
                <a:gd name="T55" fmla="*/ 0 h 8"/>
                <a:gd name="T56" fmla="*/ 1 w 17"/>
                <a:gd name="T57" fmla="*/ 0 h 8"/>
                <a:gd name="T58" fmla="*/ 1 w 17"/>
                <a:gd name="T59" fmla="*/ 1 h 8"/>
                <a:gd name="T60" fmla="*/ 8 w 17"/>
                <a:gd name="T61" fmla="*/ 1 h 8"/>
                <a:gd name="T62" fmla="*/ 11 w 17"/>
                <a:gd name="T63" fmla="*/ 2 h 8"/>
                <a:gd name="T64" fmla="*/ 13 w 17"/>
                <a:gd name="T65" fmla="*/ 2 h 8"/>
                <a:gd name="T66" fmla="*/ 16 w 17"/>
                <a:gd name="T67" fmla="*/ 3 h 8"/>
                <a:gd name="T68" fmla="*/ 16 w 17"/>
                <a:gd name="T69" fmla="*/ 7 h 8"/>
                <a:gd name="T70" fmla="*/ 11 w 17"/>
                <a:gd name="T71" fmla="*/ 7 h 8"/>
                <a:gd name="T72" fmla="*/ 7 w 17"/>
                <a:gd name="T73" fmla="*/ 7 h 8"/>
                <a:gd name="T74" fmla="*/ 3 w 17"/>
                <a:gd name="T75" fmla="*/ 6 h 8"/>
                <a:gd name="T76" fmla="*/ 1 w 17"/>
                <a:gd name="T77" fmla="*/ 4 h 8"/>
                <a:gd name="T78" fmla="*/ 1 w 17"/>
                <a:gd name="T79" fmla="*/ 3 h 8"/>
                <a:gd name="T80" fmla="*/ 0 w 17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8">
                  <a:moveTo>
                    <a:pt x="0" y="3"/>
                  </a:moveTo>
                  <a:cubicBezTo>
                    <a:pt x="0" y="6"/>
                    <a:pt x="3" y="6"/>
                    <a:pt x="5" y="7"/>
                  </a:cubicBezTo>
                  <a:cubicBezTo>
                    <a:pt x="6" y="7"/>
                    <a:pt x="8" y="7"/>
                    <a:pt x="9" y="7"/>
                  </a:cubicBezTo>
                  <a:cubicBezTo>
                    <a:pt x="10" y="7"/>
                    <a:pt x="12" y="8"/>
                    <a:pt x="13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7" y="7"/>
                    <a:pt x="17" y="6"/>
                  </a:cubicBezTo>
                  <a:cubicBezTo>
                    <a:pt x="17" y="5"/>
                    <a:pt x="17" y="4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1" y="1"/>
                    <a:pt x="12" y="1"/>
                    <a:pt x="14" y="2"/>
                  </a:cubicBezTo>
                  <a:cubicBezTo>
                    <a:pt x="14" y="2"/>
                    <a:pt x="15" y="2"/>
                    <a:pt x="15" y="3"/>
                  </a:cubicBezTo>
                  <a:cubicBezTo>
                    <a:pt x="15" y="3"/>
                    <a:pt x="16" y="4"/>
                    <a:pt x="16" y="5"/>
                  </a:cubicBezTo>
                  <a:cubicBezTo>
                    <a:pt x="16" y="5"/>
                    <a:pt x="15" y="7"/>
                    <a:pt x="15" y="7"/>
                  </a:cubicBezTo>
                  <a:cubicBezTo>
                    <a:pt x="14" y="8"/>
                    <a:pt x="13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8" y="7"/>
                    <a:pt x="7" y="6"/>
                    <a:pt x="7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0" y="7"/>
                    <a:pt x="11" y="7"/>
                    <a:pt x="12" y="8"/>
                  </a:cubicBezTo>
                  <a:cubicBezTo>
                    <a:pt x="13" y="8"/>
                    <a:pt x="15" y="8"/>
                    <a:pt x="15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0"/>
                    <a:pt x="9" y="0"/>
                    <a:pt x="6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6"/>
                    <a:pt x="16" y="7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10" y="7"/>
                    <a:pt x="9" y="7"/>
                    <a:pt x="7" y="7"/>
                  </a:cubicBezTo>
                  <a:cubicBezTo>
                    <a:pt x="6" y="6"/>
                    <a:pt x="5" y="6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01850" y="1860551"/>
              <a:ext cx="1625600" cy="1003300"/>
            </a:xfrm>
            <a:custGeom>
              <a:avLst/>
              <a:gdLst>
                <a:gd name="T0" fmla="*/ 9 w 40"/>
                <a:gd name="T1" fmla="*/ 17 h 25"/>
                <a:gd name="T2" fmla="*/ 4 w 40"/>
                <a:gd name="T3" fmla="*/ 2 h 25"/>
                <a:gd name="T4" fmla="*/ 13 w 40"/>
                <a:gd name="T5" fmla="*/ 0 h 25"/>
                <a:gd name="T6" fmla="*/ 17 w 40"/>
                <a:gd name="T7" fmla="*/ 2 h 25"/>
                <a:gd name="T8" fmla="*/ 22 w 40"/>
                <a:gd name="T9" fmla="*/ 1 h 25"/>
                <a:gd name="T10" fmla="*/ 28 w 40"/>
                <a:gd name="T11" fmla="*/ 3 h 25"/>
                <a:gd name="T12" fmla="*/ 37 w 40"/>
                <a:gd name="T13" fmla="*/ 5 h 25"/>
                <a:gd name="T14" fmla="*/ 34 w 40"/>
                <a:gd name="T15" fmla="*/ 12 h 25"/>
                <a:gd name="T16" fmla="*/ 30 w 40"/>
                <a:gd name="T17" fmla="*/ 18 h 25"/>
                <a:gd name="T18" fmla="*/ 25 w 40"/>
                <a:gd name="T19" fmla="*/ 24 h 25"/>
                <a:gd name="T20" fmla="*/ 26 w 40"/>
                <a:gd name="T21" fmla="*/ 21 h 25"/>
                <a:gd name="T22" fmla="*/ 32 w 40"/>
                <a:gd name="T23" fmla="*/ 14 h 25"/>
                <a:gd name="T24" fmla="*/ 38 w 40"/>
                <a:gd name="T25" fmla="*/ 3 h 25"/>
                <a:gd name="T26" fmla="*/ 27 w 40"/>
                <a:gd name="T27" fmla="*/ 2 h 25"/>
                <a:gd name="T28" fmla="*/ 22 w 40"/>
                <a:gd name="T29" fmla="*/ 2 h 25"/>
                <a:gd name="T30" fmla="*/ 18 w 40"/>
                <a:gd name="T31" fmla="*/ 2 h 25"/>
                <a:gd name="T32" fmla="*/ 13 w 40"/>
                <a:gd name="T33" fmla="*/ 1 h 25"/>
                <a:gd name="T34" fmla="*/ 7 w 40"/>
                <a:gd name="T35" fmla="*/ 1 h 25"/>
                <a:gd name="T36" fmla="*/ 6 w 40"/>
                <a:gd name="T37" fmla="*/ 10 h 25"/>
                <a:gd name="T38" fmla="*/ 9 w 40"/>
                <a:gd name="T39" fmla="*/ 21 h 25"/>
                <a:gd name="T40" fmla="*/ 8 w 40"/>
                <a:gd name="T41" fmla="*/ 14 h 25"/>
                <a:gd name="T42" fmla="*/ 5 w 40"/>
                <a:gd name="T43" fmla="*/ 7 h 25"/>
                <a:gd name="T44" fmla="*/ 6 w 40"/>
                <a:gd name="T45" fmla="*/ 2 h 25"/>
                <a:gd name="T46" fmla="*/ 18 w 40"/>
                <a:gd name="T47" fmla="*/ 2 h 25"/>
                <a:gd name="T48" fmla="*/ 23 w 40"/>
                <a:gd name="T49" fmla="*/ 3 h 25"/>
                <a:gd name="T50" fmla="*/ 30 w 40"/>
                <a:gd name="T51" fmla="*/ 2 h 25"/>
                <a:gd name="T52" fmla="*/ 37 w 40"/>
                <a:gd name="T53" fmla="*/ 3 h 25"/>
                <a:gd name="T54" fmla="*/ 35 w 40"/>
                <a:gd name="T55" fmla="*/ 11 h 25"/>
                <a:gd name="T56" fmla="*/ 29 w 40"/>
                <a:gd name="T57" fmla="*/ 17 h 25"/>
                <a:gd name="T58" fmla="*/ 25 w 40"/>
                <a:gd name="T59" fmla="*/ 25 h 25"/>
                <a:gd name="T60" fmla="*/ 26 w 40"/>
                <a:gd name="T61" fmla="*/ 25 h 25"/>
                <a:gd name="T62" fmla="*/ 29 w 40"/>
                <a:gd name="T63" fmla="*/ 19 h 25"/>
                <a:gd name="T64" fmla="*/ 37 w 40"/>
                <a:gd name="T65" fmla="*/ 9 h 25"/>
                <a:gd name="T66" fmla="*/ 36 w 40"/>
                <a:gd name="T67" fmla="*/ 3 h 25"/>
                <a:gd name="T68" fmla="*/ 26 w 40"/>
                <a:gd name="T69" fmla="*/ 2 h 25"/>
                <a:gd name="T70" fmla="*/ 21 w 40"/>
                <a:gd name="T71" fmla="*/ 1 h 25"/>
                <a:gd name="T72" fmla="*/ 16 w 40"/>
                <a:gd name="T73" fmla="*/ 2 h 25"/>
                <a:gd name="T74" fmla="*/ 13 w 40"/>
                <a:gd name="T75" fmla="*/ 0 h 25"/>
                <a:gd name="T76" fmla="*/ 6 w 40"/>
                <a:gd name="T77" fmla="*/ 0 h 25"/>
                <a:gd name="T78" fmla="*/ 2 w 40"/>
                <a:gd name="T79" fmla="*/ 7 h 25"/>
                <a:gd name="T80" fmla="*/ 10 w 40"/>
                <a:gd name="T8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5">
                  <a:moveTo>
                    <a:pt x="10" y="23"/>
                  </a:moveTo>
                  <a:cubicBezTo>
                    <a:pt x="10" y="21"/>
                    <a:pt x="10" y="19"/>
                    <a:pt x="9" y="17"/>
                  </a:cubicBezTo>
                  <a:cubicBezTo>
                    <a:pt x="8" y="15"/>
                    <a:pt x="7" y="13"/>
                    <a:pt x="5" y="12"/>
                  </a:cubicBezTo>
                  <a:cubicBezTo>
                    <a:pt x="4" y="9"/>
                    <a:pt x="0" y="4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8" y="3"/>
                    <a:pt x="19" y="2"/>
                    <a:pt x="20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3" y="2"/>
                    <a:pt x="24" y="2"/>
                    <a:pt x="25" y="3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31" y="3"/>
                    <a:pt x="33" y="2"/>
                    <a:pt x="35" y="3"/>
                  </a:cubicBezTo>
                  <a:cubicBezTo>
                    <a:pt x="36" y="4"/>
                    <a:pt x="37" y="4"/>
                    <a:pt x="37" y="5"/>
                  </a:cubicBezTo>
                  <a:cubicBezTo>
                    <a:pt x="38" y="6"/>
                    <a:pt x="38" y="7"/>
                    <a:pt x="37" y="8"/>
                  </a:cubicBezTo>
                  <a:cubicBezTo>
                    <a:pt x="37" y="9"/>
                    <a:pt x="35" y="11"/>
                    <a:pt x="34" y="12"/>
                  </a:cubicBezTo>
                  <a:cubicBezTo>
                    <a:pt x="34" y="13"/>
                    <a:pt x="33" y="14"/>
                    <a:pt x="32" y="15"/>
                  </a:cubicBezTo>
                  <a:cubicBezTo>
                    <a:pt x="31" y="16"/>
                    <a:pt x="30" y="17"/>
                    <a:pt x="30" y="18"/>
                  </a:cubicBezTo>
                  <a:cubicBezTo>
                    <a:pt x="29" y="19"/>
                    <a:pt x="28" y="20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5" y="23"/>
                    <a:pt x="26" y="22"/>
                    <a:pt x="26" y="21"/>
                  </a:cubicBezTo>
                  <a:cubicBezTo>
                    <a:pt x="27" y="19"/>
                    <a:pt x="28" y="18"/>
                    <a:pt x="29" y="16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3" y="13"/>
                    <a:pt x="34" y="12"/>
                    <a:pt x="36" y="10"/>
                  </a:cubicBezTo>
                  <a:cubicBezTo>
                    <a:pt x="37" y="9"/>
                    <a:pt x="40" y="6"/>
                    <a:pt x="38" y="3"/>
                  </a:cubicBezTo>
                  <a:cubicBezTo>
                    <a:pt x="36" y="1"/>
                    <a:pt x="34" y="2"/>
                    <a:pt x="31" y="2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4" y="6"/>
                    <a:pt x="5" y="9"/>
                    <a:pt x="6" y="10"/>
                  </a:cubicBezTo>
                  <a:cubicBezTo>
                    <a:pt x="7" y="13"/>
                    <a:pt x="8" y="15"/>
                    <a:pt x="8" y="17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18"/>
                    <a:pt x="8" y="16"/>
                    <a:pt x="8" y="14"/>
                  </a:cubicBezTo>
                  <a:cubicBezTo>
                    <a:pt x="7" y="13"/>
                    <a:pt x="7" y="12"/>
                    <a:pt x="6" y="11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4" y="5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2"/>
                    <a:pt x="16" y="3"/>
                    <a:pt x="18" y="2"/>
                  </a:cubicBezTo>
                  <a:cubicBezTo>
                    <a:pt x="19" y="2"/>
                    <a:pt x="20" y="1"/>
                    <a:pt x="21" y="2"/>
                  </a:cubicBezTo>
                  <a:cubicBezTo>
                    <a:pt x="22" y="2"/>
                    <a:pt x="23" y="2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2" y="2"/>
                    <a:pt x="33" y="2"/>
                    <a:pt x="34" y="2"/>
                  </a:cubicBezTo>
                  <a:cubicBezTo>
                    <a:pt x="35" y="2"/>
                    <a:pt x="37" y="3"/>
                    <a:pt x="37" y="3"/>
                  </a:cubicBezTo>
                  <a:cubicBezTo>
                    <a:pt x="38" y="4"/>
                    <a:pt x="38" y="5"/>
                    <a:pt x="38" y="7"/>
                  </a:cubicBezTo>
                  <a:cubicBezTo>
                    <a:pt x="37" y="8"/>
                    <a:pt x="36" y="9"/>
                    <a:pt x="35" y="11"/>
                  </a:cubicBezTo>
                  <a:cubicBezTo>
                    <a:pt x="34" y="12"/>
                    <a:pt x="32" y="13"/>
                    <a:pt x="31" y="14"/>
                  </a:cubicBezTo>
                  <a:cubicBezTo>
                    <a:pt x="30" y="15"/>
                    <a:pt x="29" y="16"/>
                    <a:pt x="29" y="17"/>
                  </a:cubicBezTo>
                  <a:cubicBezTo>
                    <a:pt x="27" y="18"/>
                    <a:pt x="27" y="19"/>
                    <a:pt x="26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6" y="24"/>
                    <a:pt x="27" y="23"/>
                    <a:pt x="27" y="22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31" y="17"/>
                    <a:pt x="32" y="15"/>
                    <a:pt x="34" y="13"/>
                  </a:cubicBezTo>
                  <a:cubicBezTo>
                    <a:pt x="35" y="12"/>
                    <a:pt x="36" y="11"/>
                    <a:pt x="37" y="9"/>
                  </a:cubicBezTo>
                  <a:cubicBezTo>
                    <a:pt x="38" y="8"/>
                    <a:pt x="38" y="6"/>
                    <a:pt x="38" y="5"/>
                  </a:cubicBezTo>
                  <a:cubicBezTo>
                    <a:pt x="37" y="4"/>
                    <a:pt x="36" y="4"/>
                    <a:pt x="36" y="3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3"/>
                    <a:pt x="26" y="2"/>
                  </a:cubicBezTo>
                  <a:cubicBezTo>
                    <a:pt x="25" y="2"/>
                    <a:pt x="24" y="2"/>
                    <a:pt x="23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3" y="10"/>
                    <a:pt x="5" y="12"/>
                    <a:pt x="7" y="14"/>
                  </a:cubicBezTo>
                  <a:cubicBezTo>
                    <a:pt x="9" y="17"/>
                    <a:pt x="10" y="20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344738" y="1941513"/>
              <a:ext cx="1219200" cy="239713"/>
            </a:xfrm>
            <a:custGeom>
              <a:avLst/>
              <a:gdLst>
                <a:gd name="T0" fmla="*/ 1 w 30"/>
                <a:gd name="T1" fmla="*/ 1 h 6"/>
                <a:gd name="T2" fmla="*/ 0 w 30"/>
                <a:gd name="T3" fmla="*/ 3 h 6"/>
                <a:gd name="T4" fmla="*/ 1 w 30"/>
                <a:gd name="T5" fmla="*/ 3 h 6"/>
                <a:gd name="T6" fmla="*/ 3 w 30"/>
                <a:gd name="T7" fmla="*/ 3 h 6"/>
                <a:gd name="T8" fmla="*/ 6 w 30"/>
                <a:gd name="T9" fmla="*/ 3 h 6"/>
                <a:gd name="T10" fmla="*/ 8 w 30"/>
                <a:gd name="T11" fmla="*/ 5 h 6"/>
                <a:gd name="T12" fmla="*/ 10 w 30"/>
                <a:gd name="T13" fmla="*/ 6 h 6"/>
                <a:gd name="T14" fmla="*/ 13 w 30"/>
                <a:gd name="T15" fmla="*/ 5 h 6"/>
                <a:gd name="T16" fmla="*/ 14 w 30"/>
                <a:gd name="T17" fmla="*/ 5 h 6"/>
                <a:gd name="T18" fmla="*/ 16 w 30"/>
                <a:gd name="T19" fmla="*/ 5 h 6"/>
                <a:gd name="T20" fmla="*/ 19 w 30"/>
                <a:gd name="T21" fmla="*/ 5 h 6"/>
                <a:gd name="T22" fmla="*/ 22 w 30"/>
                <a:gd name="T23" fmla="*/ 4 h 6"/>
                <a:gd name="T24" fmla="*/ 30 w 30"/>
                <a:gd name="T25" fmla="*/ 1 h 6"/>
                <a:gd name="T26" fmla="*/ 30 w 30"/>
                <a:gd name="T27" fmla="*/ 1 h 6"/>
                <a:gd name="T28" fmla="*/ 25 w 30"/>
                <a:gd name="T29" fmla="*/ 2 h 6"/>
                <a:gd name="T30" fmla="*/ 22 w 30"/>
                <a:gd name="T31" fmla="*/ 4 h 6"/>
                <a:gd name="T32" fmla="*/ 19 w 30"/>
                <a:gd name="T33" fmla="*/ 5 h 6"/>
                <a:gd name="T34" fmla="*/ 17 w 30"/>
                <a:gd name="T35" fmla="*/ 4 h 6"/>
                <a:gd name="T36" fmla="*/ 15 w 30"/>
                <a:gd name="T37" fmla="*/ 4 h 6"/>
                <a:gd name="T38" fmla="*/ 9 w 30"/>
                <a:gd name="T39" fmla="*/ 5 h 6"/>
                <a:gd name="T40" fmla="*/ 6 w 30"/>
                <a:gd name="T41" fmla="*/ 3 h 6"/>
                <a:gd name="T42" fmla="*/ 4 w 30"/>
                <a:gd name="T43" fmla="*/ 3 h 6"/>
                <a:gd name="T44" fmla="*/ 1 w 30"/>
                <a:gd name="T45" fmla="*/ 3 h 6"/>
                <a:gd name="T46" fmla="*/ 1 w 30"/>
                <a:gd name="T47" fmla="*/ 3 h 6"/>
                <a:gd name="T48" fmla="*/ 5 w 30"/>
                <a:gd name="T49" fmla="*/ 3 h 6"/>
                <a:gd name="T50" fmla="*/ 8 w 30"/>
                <a:gd name="T51" fmla="*/ 4 h 6"/>
                <a:gd name="T52" fmla="*/ 10 w 30"/>
                <a:gd name="T53" fmla="*/ 5 h 6"/>
                <a:gd name="T54" fmla="*/ 13 w 30"/>
                <a:gd name="T55" fmla="*/ 5 h 6"/>
                <a:gd name="T56" fmla="*/ 15 w 30"/>
                <a:gd name="T57" fmla="*/ 4 h 6"/>
                <a:gd name="T58" fmla="*/ 17 w 30"/>
                <a:gd name="T59" fmla="*/ 4 h 6"/>
                <a:gd name="T60" fmla="*/ 18 w 30"/>
                <a:gd name="T61" fmla="*/ 4 h 6"/>
                <a:gd name="T62" fmla="*/ 20 w 30"/>
                <a:gd name="T63" fmla="*/ 5 h 6"/>
                <a:gd name="T64" fmla="*/ 23 w 30"/>
                <a:gd name="T65" fmla="*/ 4 h 6"/>
                <a:gd name="T66" fmla="*/ 26 w 30"/>
                <a:gd name="T67" fmla="*/ 2 h 6"/>
                <a:gd name="T68" fmla="*/ 30 w 30"/>
                <a:gd name="T69" fmla="*/ 1 h 6"/>
                <a:gd name="T70" fmla="*/ 30 w 30"/>
                <a:gd name="T71" fmla="*/ 1 h 6"/>
                <a:gd name="T72" fmla="*/ 23 w 30"/>
                <a:gd name="T73" fmla="*/ 3 h 6"/>
                <a:gd name="T74" fmla="*/ 20 w 30"/>
                <a:gd name="T75" fmla="*/ 4 h 6"/>
                <a:gd name="T76" fmla="*/ 17 w 30"/>
                <a:gd name="T77" fmla="*/ 4 h 6"/>
                <a:gd name="T78" fmla="*/ 14 w 30"/>
                <a:gd name="T79" fmla="*/ 4 h 6"/>
                <a:gd name="T80" fmla="*/ 11 w 30"/>
                <a:gd name="T81" fmla="*/ 5 h 6"/>
                <a:gd name="T82" fmla="*/ 9 w 30"/>
                <a:gd name="T83" fmla="*/ 5 h 6"/>
                <a:gd name="T84" fmla="*/ 7 w 30"/>
                <a:gd name="T85" fmla="*/ 3 h 6"/>
                <a:gd name="T86" fmla="*/ 4 w 30"/>
                <a:gd name="T87" fmla="*/ 3 h 6"/>
                <a:gd name="T88" fmla="*/ 1 w 30"/>
                <a:gd name="T89" fmla="*/ 3 h 6"/>
                <a:gd name="T90" fmla="*/ 1 w 30"/>
                <a:gd name="T91" fmla="*/ 3 h 6"/>
                <a:gd name="T92" fmla="*/ 1 w 30"/>
                <a:gd name="T93" fmla="*/ 2 h 6"/>
                <a:gd name="T94" fmla="*/ 1 w 30"/>
                <a:gd name="T9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">
                  <a:moveTo>
                    <a:pt x="1" y="1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20" y="5"/>
                    <a:pt x="21" y="5"/>
                    <a:pt x="22" y="4"/>
                  </a:cubicBezTo>
                  <a:cubicBezTo>
                    <a:pt x="25" y="3"/>
                    <a:pt x="27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0"/>
                    <a:pt x="26" y="1"/>
                    <a:pt x="25" y="2"/>
                  </a:cubicBezTo>
                  <a:cubicBezTo>
                    <a:pt x="24" y="3"/>
                    <a:pt x="23" y="3"/>
                    <a:pt x="22" y="4"/>
                  </a:cubicBezTo>
                  <a:cubicBezTo>
                    <a:pt x="22" y="4"/>
                    <a:pt x="21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3" y="4"/>
                    <a:pt x="11" y="6"/>
                    <a:pt x="9" y="5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4" y="5"/>
                    <a:pt x="14" y="4"/>
                    <a:pt x="15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4"/>
                    <a:pt x="18" y="4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3" y="4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7" y="1"/>
                    <a:pt x="29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6" y="2"/>
                    <a:pt x="23" y="3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670175" y="2181226"/>
              <a:ext cx="41275" cy="642938"/>
            </a:xfrm>
            <a:custGeom>
              <a:avLst/>
              <a:gdLst>
                <a:gd name="T0" fmla="*/ 0 w 1"/>
                <a:gd name="T1" fmla="*/ 2 h 16"/>
                <a:gd name="T2" fmla="*/ 0 w 1"/>
                <a:gd name="T3" fmla="*/ 13 h 16"/>
                <a:gd name="T4" fmla="*/ 0 w 1"/>
                <a:gd name="T5" fmla="*/ 13 h 16"/>
                <a:gd name="T6" fmla="*/ 0 w 1"/>
                <a:gd name="T7" fmla="*/ 1 h 16"/>
                <a:gd name="T8" fmla="*/ 0 w 1"/>
                <a:gd name="T9" fmla="*/ 1 h 16"/>
                <a:gd name="T10" fmla="*/ 1 w 1"/>
                <a:gd name="T11" fmla="*/ 5 h 16"/>
                <a:gd name="T12" fmla="*/ 0 w 1"/>
                <a:gd name="T13" fmla="*/ 9 h 16"/>
                <a:gd name="T14" fmla="*/ 0 w 1"/>
                <a:gd name="T15" fmla="*/ 13 h 16"/>
                <a:gd name="T16" fmla="*/ 0 w 1"/>
                <a:gd name="T17" fmla="*/ 16 h 16"/>
                <a:gd name="T18" fmla="*/ 0 w 1"/>
                <a:gd name="T19" fmla="*/ 16 h 16"/>
                <a:gd name="T20" fmla="*/ 0 w 1"/>
                <a:gd name="T21" fmla="*/ 12 h 16"/>
                <a:gd name="T22" fmla="*/ 1 w 1"/>
                <a:gd name="T23" fmla="*/ 9 h 16"/>
                <a:gd name="T24" fmla="*/ 1 w 1"/>
                <a:gd name="T25" fmla="*/ 5 h 16"/>
                <a:gd name="T26" fmla="*/ 0 w 1"/>
                <a:gd name="T27" fmla="*/ 1 h 16"/>
                <a:gd name="T28" fmla="*/ 0 w 1"/>
                <a:gd name="T29" fmla="*/ 1 h 16"/>
                <a:gd name="T30" fmla="*/ 0 w 1"/>
                <a:gd name="T31" fmla="*/ 13 h 16"/>
                <a:gd name="T32" fmla="*/ 0 w 1"/>
                <a:gd name="T33" fmla="*/ 13 h 16"/>
                <a:gd name="T34" fmla="*/ 0 w 1"/>
                <a:gd name="T35" fmla="*/ 2 h 16"/>
                <a:gd name="T36" fmla="*/ 0 w 1"/>
                <a:gd name="T3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16">
                  <a:moveTo>
                    <a:pt x="0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9"/>
                    <a:pt x="0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1" y="16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1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9"/>
                    <a:pt x="1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914650" y="2222501"/>
              <a:ext cx="161925" cy="601663"/>
            </a:xfrm>
            <a:custGeom>
              <a:avLst/>
              <a:gdLst>
                <a:gd name="T0" fmla="*/ 3 w 4"/>
                <a:gd name="T1" fmla="*/ 0 h 15"/>
                <a:gd name="T2" fmla="*/ 1 w 4"/>
                <a:gd name="T3" fmla="*/ 8 h 15"/>
                <a:gd name="T4" fmla="*/ 1 w 4"/>
                <a:gd name="T5" fmla="*/ 11 h 15"/>
                <a:gd name="T6" fmla="*/ 0 w 4"/>
                <a:gd name="T7" fmla="*/ 15 h 15"/>
                <a:gd name="T8" fmla="*/ 1 w 4"/>
                <a:gd name="T9" fmla="*/ 15 h 15"/>
                <a:gd name="T10" fmla="*/ 0 w 4"/>
                <a:gd name="T11" fmla="*/ 12 h 15"/>
                <a:gd name="T12" fmla="*/ 1 w 4"/>
                <a:gd name="T13" fmla="*/ 9 h 15"/>
                <a:gd name="T14" fmla="*/ 3 w 4"/>
                <a:gd name="T15" fmla="*/ 1 h 15"/>
                <a:gd name="T16" fmla="*/ 3 w 4"/>
                <a:gd name="T17" fmla="*/ 1 h 15"/>
                <a:gd name="T18" fmla="*/ 1 w 4"/>
                <a:gd name="T19" fmla="*/ 7 h 15"/>
                <a:gd name="T20" fmla="*/ 1 w 4"/>
                <a:gd name="T21" fmla="*/ 7 h 15"/>
                <a:gd name="T22" fmla="*/ 3 w 4"/>
                <a:gd name="T23" fmla="*/ 2 h 15"/>
                <a:gd name="T24" fmla="*/ 3 w 4"/>
                <a:gd name="T25" fmla="*/ 1 h 15"/>
                <a:gd name="T26" fmla="*/ 2 w 4"/>
                <a:gd name="T27" fmla="*/ 6 h 15"/>
                <a:gd name="T28" fmla="*/ 0 w 4"/>
                <a:gd name="T29" fmla="*/ 10 h 15"/>
                <a:gd name="T30" fmla="*/ 0 w 4"/>
                <a:gd name="T31" fmla="*/ 13 h 15"/>
                <a:gd name="T32" fmla="*/ 0 w 4"/>
                <a:gd name="T33" fmla="*/ 15 h 15"/>
                <a:gd name="T34" fmla="*/ 1 w 4"/>
                <a:gd name="T35" fmla="*/ 15 h 15"/>
                <a:gd name="T36" fmla="*/ 1 w 4"/>
                <a:gd name="T37" fmla="*/ 12 h 15"/>
                <a:gd name="T38" fmla="*/ 2 w 4"/>
                <a:gd name="T39" fmla="*/ 8 h 15"/>
                <a:gd name="T40" fmla="*/ 4 w 4"/>
                <a:gd name="T41" fmla="*/ 0 h 15"/>
                <a:gd name="T42" fmla="*/ 3 w 4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3"/>
                    <a:pt x="2" y="5"/>
                    <a:pt x="1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1" y="7"/>
                    <a:pt x="3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1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1"/>
                    <a:pt x="1" y="9"/>
                    <a:pt x="2" y="8"/>
                  </a:cubicBezTo>
                  <a:cubicBezTo>
                    <a:pt x="2" y="5"/>
                    <a:pt x="3" y="3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873375" y="3144838"/>
              <a:ext cx="41275" cy="279400"/>
            </a:xfrm>
            <a:custGeom>
              <a:avLst/>
              <a:gdLst>
                <a:gd name="T0" fmla="*/ 0 w 1"/>
                <a:gd name="T1" fmla="*/ 1 h 7"/>
                <a:gd name="T2" fmla="*/ 0 w 1"/>
                <a:gd name="T3" fmla="*/ 5 h 7"/>
                <a:gd name="T4" fmla="*/ 1 w 1"/>
                <a:gd name="T5" fmla="*/ 5 h 7"/>
                <a:gd name="T6" fmla="*/ 0 w 1"/>
                <a:gd name="T7" fmla="*/ 3 h 7"/>
                <a:gd name="T8" fmla="*/ 0 w 1"/>
                <a:gd name="T9" fmla="*/ 0 h 7"/>
                <a:gd name="T10" fmla="*/ 0 w 1"/>
                <a:gd name="T11" fmla="*/ 0 h 7"/>
                <a:gd name="T12" fmla="*/ 0 w 1"/>
                <a:gd name="T13" fmla="*/ 7 h 7"/>
                <a:gd name="T14" fmla="*/ 1 w 1"/>
                <a:gd name="T15" fmla="*/ 7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3 h 7"/>
                <a:gd name="T22" fmla="*/ 0 w 1"/>
                <a:gd name="T23" fmla="*/ 5 h 7"/>
                <a:gd name="T24" fmla="*/ 1 w 1"/>
                <a:gd name="T25" fmla="*/ 5 h 7"/>
                <a:gd name="T26" fmla="*/ 1 w 1"/>
                <a:gd name="T27" fmla="*/ 1 h 7"/>
                <a:gd name="T28" fmla="*/ 0 w 1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7">
                  <a:moveTo>
                    <a:pt x="0" y="1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11450" y="3103563"/>
              <a:ext cx="39688" cy="280988"/>
            </a:xfrm>
            <a:custGeom>
              <a:avLst/>
              <a:gdLst>
                <a:gd name="T0" fmla="*/ 0 w 1"/>
                <a:gd name="T1" fmla="*/ 2 h 7"/>
                <a:gd name="T2" fmla="*/ 0 w 1"/>
                <a:gd name="T3" fmla="*/ 7 h 7"/>
                <a:gd name="T4" fmla="*/ 1 w 1"/>
                <a:gd name="T5" fmla="*/ 7 h 7"/>
                <a:gd name="T6" fmla="*/ 0 w 1"/>
                <a:gd name="T7" fmla="*/ 0 h 7"/>
                <a:gd name="T8" fmla="*/ 0 w 1"/>
                <a:gd name="T9" fmla="*/ 0 h 7"/>
                <a:gd name="T10" fmla="*/ 0 w 1"/>
                <a:gd name="T11" fmla="*/ 6 h 7"/>
                <a:gd name="T12" fmla="*/ 0 w 1"/>
                <a:gd name="T13" fmla="*/ 6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7 h 7"/>
                <a:gd name="T20" fmla="*/ 1 w 1"/>
                <a:gd name="T21" fmla="*/ 7 h 7"/>
                <a:gd name="T22" fmla="*/ 0 w 1"/>
                <a:gd name="T23" fmla="*/ 2 h 7"/>
                <a:gd name="T24" fmla="*/ 0 w 1"/>
                <a:gd name="T2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7">
                  <a:moveTo>
                    <a:pt x="0" y="2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5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466975" y="3103563"/>
              <a:ext cx="203200" cy="320675"/>
            </a:xfrm>
            <a:custGeom>
              <a:avLst/>
              <a:gdLst>
                <a:gd name="T0" fmla="*/ 4 w 5"/>
                <a:gd name="T1" fmla="*/ 2 h 8"/>
                <a:gd name="T2" fmla="*/ 0 w 5"/>
                <a:gd name="T3" fmla="*/ 8 h 8"/>
                <a:gd name="T4" fmla="*/ 1 w 5"/>
                <a:gd name="T5" fmla="*/ 8 h 8"/>
                <a:gd name="T6" fmla="*/ 5 w 5"/>
                <a:gd name="T7" fmla="*/ 1 h 8"/>
                <a:gd name="T8" fmla="*/ 5 w 5"/>
                <a:gd name="T9" fmla="*/ 1 h 8"/>
                <a:gd name="T10" fmla="*/ 1 w 5"/>
                <a:gd name="T11" fmla="*/ 7 h 8"/>
                <a:gd name="T12" fmla="*/ 1 w 5"/>
                <a:gd name="T13" fmla="*/ 7 h 8"/>
                <a:gd name="T14" fmla="*/ 5 w 5"/>
                <a:gd name="T15" fmla="*/ 1 h 8"/>
                <a:gd name="T16" fmla="*/ 5 w 5"/>
                <a:gd name="T17" fmla="*/ 1 h 8"/>
                <a:gd name="T18" fmla="*/ 4 w 5"/>
                <a:gd name="T19" fmla="*/ 2 h 8"/>
                <a:gd name="T20" fmla="*/ 4 w 5"/>
                <a:gd name="T21" fmla="*/ 3 h 8"/>
                <a:gd name="T22" fmla="*/ 5 w 5"/>
                <a:gd name="T23" fmla="*/ 1 h 8"/>
                <a:gd name="T24" fmla="*/ 5 w 5"/>
                <a:gd name="T25" fmla="*/ 1 h 8"/>
                <a:gd name="T26" fmla="*/ 1 w 5"/>
                <a:gd name="T27" fmla="*/ 7 h 8"/>
                <a:gd name="T28" fmla="*/ 1 w 5"/>
                <a:gd name="T29" fmla="*/ 7 h 8"/>
                <a:gd name="T30" fmla="*/ 5 w 5"/>
                <a:gd name="T31" fmla="*/ 1 h 8"/>
                <a:gd name="T32" fmla="*/ 4 w 5"/>
                <a:gd name="T33" fmla="*/ 1 h 8"/>
                <a:gd name="T34" fmla="*/ 0 w 5"/>
                <a:gd name="T35" fmla="*/ 8 h 8"/>
                <a:gd name="T36" fmla="*/ 1 w 5"/>
                <a:gd name="T37" fmla="*/ 8 h 8"/>
                <a:gd name="T38" fmla="*/ 4 w 5"/>
                <a:gd name="T39" fmla="*/ 2 h 8"/>
                <a:gd name="T40" fmla="*/ 4 w 5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8">
                  <a:moveTo>
                    <a:pt x="4" y="2"/>
                  </a:moveTo>
                  <a:cubicBezTo>
                    <a:pt x="3" y="4"/>
                    <a:pt x="2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4" y="3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3" y="2"/>
                    <a:pt x="2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3"/>
                    <a:pt x="1" y="4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3"/>
                    <a:pt x="2" y="6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3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711450" y="3184526"/>
              <a:ext cx="39688" cy="160338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0 w 1"/>
                <a:gd name="T7" fmla="*/ 1 h 4"/>
                <a:gd name="T8" fmla="*/ 0 w 1"/>
                <a:gd name="T9" fmla="*/ 1 h 4"/>
                <a:gd name="T10" fmla="*/ 0 w 1"/>
                <a:gd name="T11" fmla="*/ 1 h 4"/>
                <a:gd name="T12" fmla="*/ 0 w 1"/>
                <a:gd name="T13" fmla="*/ 1 h 4"/>
                <a:gd name="T14" fmla="*/ 0 w 1"/>
                <a:gd name="T15" fmla="*/ 0 h 4"/>
                <a:gd name="T16" fmla="*/ 0 w 1"/>
                <a:gd name="T17" fmla="*/ 1 h 4"/>
                <a:gd name="T18" fmla="*/ 0 w 1"/>
                <a:gd name="T19" fmla="*/ 4 h 4"/>
                <a:gd name="T20" fmla="*/ 1 w 1"/>
                <a:gd name="T21" fmla="*/ 4 h 4"/>
                <a:gd name="T22" fmla="*/ 1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833688" y="3184526"/>
              <a:ext cx="120650" cy="239713"/>
            </a:xfrm>
            <a:custGeom>
              <a:avLst/>
              <a:gdLst>
                <a:gd name="T0" fmla="*/ 1 w 3"/>
                <a:gd name="T1" fmla="*/ 1 h 6"/>
                <a:gd name="T2" fmla="*/ 2 w 3"/>
                <a:gd name="T3" fmla="*/ 5 h 6"/>
                <a:gd name="T4" fmla="*/ 2 w 3"/>
                <a:gd name="T5" fmla="*/ 5 h 6"/>
                <a:gd name="T6" fmla="*/ 0 w 3"/>
                <a:gd name="T7" fmla="*/ 0 h 6"/>
                <a:gd name="T8" fmla="*/ 0 w 3"/>
                <a:gd name="T9" fmla="*/ 0 h 6"/>
                <a:gd name="T10" fmla="*/ 2 w 3"/>
                <a:gd name="T11" fmla="*/ 6 h 6"/>
                <a:gd name="T12" fmla="*/ 3 w 3"/>
                <a:gd name="T13" fmla="*/ 6 h 6"/>
                <a:gd name="T14" fmla="*/ 2 w 3"/>
                <a:gd name="T15" fmla="*/ 4 h 6"/>
                <a:gd name="T16" fmla="*/ 1 w 3"/>
                <a:gd name="T17" fmla="*/ 4 h 6"/>
                <a:gd name="T18" fmla="*/ 2 w 3"/>
                <a:gd name="T19" fmla="*/ 4 h 6"/>
                <a:gd name="T20" fmla="*/ 2 w 3"/>
                <a:gd name="T21" fmla="*/ 4 h 6"/>
                <a:gd name="T22" fmla="*/ 2 w 3"/>
                <a:gd name="T23" fmla="*/ 4 h 6"/>
                <a:gd name="T24" fmla="*/ 1 w 3"/>
                <a:gd name="T25" fmla="*/ 4 h 6"/>
                <a:gd name="T26" fmla="*/ 2 w 3"/>
                <a:gd name="T27" fmla="*/ 6 h 6"/>
                <a:gd name="T28" fmla="*/ 3 w 3"/>
                <a:gd name="T29" fmla="*/ 6 h 6"/>
                <a:gd name="T30" fmla="*/ 0 w 3"/>
                <a:gd name="T31" fmla="*/ 0 h 6"/>
                <a:gd name="T32" fmla="*/ 0 w 3"/>
                <a:gd name="T33" fmla="*/ 0 h 6"/>
                <a:gd name="T34" fmla="*/ 2 w 3"/>
                <a:gd name="T35" fmla="*/ 5 h 6"/>
                <a:gd name="T36" fmla="*/ 2 w 3"/>
                <a:gd name="T37" fmla="*/ 5 h 6"/>
                <a:gd name="T38" fmla="*/ 1 w 3"/>
                <a:gd name="T39" fmla="*/ 1 h 6"/>
                <a:gd name="T40" fmla="*/ 1 w 3"/>
                <a:gd name="T4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1" y="3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305050" y="3144838"/>
              <a:ext cx="325438" cy="239713"/>
            </a:xfrm>
            <a:custGeom>
              <a:avLst/>
              <a:gdLst>
                <a:gd name="T0" fmla="*/ 6 w 8"/>
                <a:gd name="T1" fmla="*/ 0 h 6"/>
                <a:gd name="T2" fmla="*/ 1 w 8"/>
                <a:gd name="T3" fmla="*/ 4 h 6"/>
                <a:gd name="T4" fmla="*/ 1 w 8"/>
                <a:gd name="T5" fmla="*/ 4 h 6"/>
                <a:gd name="T6" fmla="*/ 8 w 8"/>
                <a:gd name="T7" fmla="*/ 0 h 6"/>
                <a:gd name="T8" fmla="*/ 7 w 8"/>
                <a:gd name="T9" fmla="*/ 0 h 6"/>
                <a:gd name="T10" fmla="*/ 6 w 8"/>
                <a:gd name="T11" fmla="*/ 1 h 6"/>
                <a:gd name="T12" fmla="*/ 3 w 8"/>
                <a:gd name="T13" fmla="*/ 2 h 6"/>
                <a:gd name="T14" fmla="*/ 1 w 8"/>
                <a:gd name="T15" fmla="*/ 4 h 6"/>
                <a:gd name="T16" fmla="*/ 0 w 8"/>
                <a:gd name="T17" fmla="*/ 5 h 6"/>
                <a:gd name="T18" fmla="*/ 0 w 8"/>
                <a:gd name="T19" fmla="*/ 6 h 6"/>
                <a:gd name="T20" fmla="*/ 3 w 8"/>
                <a:gd name="T21" fmla="*/ 3 h 6"/>
                <a:gd name="T22" fmla="*/ 3 w 8"/>
                <a:gd name="T23" fmla="*/ 3 h 6"/>
                <a:gd name="T24" fmla="*/ 0 w 8"/>
                <a:gd name="T25" fmla="*/ 5 h 6"/>
                <a:gd name="T26" fmla="*/ 0 w 8"/>
                <a:gd name="T27" fmla="*/ 6 h 6"/>
                <a:gd name="T28" fmla="*/ 2 w 8"/>
                <a:gd name="T29" fmla="*/ 4 h 6"/>
                <a:gd name="T30" fmla="*/ 4 w 8"/>
                <a:gd name="T31" fmla="*/ 3 h 6"/>
                <a:gd name="T32" fmla="*/ 6 w 8"/>
                <a:gd name="T33" fmla="*/ 1 h 6"/>
                <a:gd name="T34" fmla="*/ 7 w 8"/>
                <a:gd name="T35" fmla="*/ 0 h 6"/>
                <a:gd name="T36" fmla="*/ 7 w 8"/>
                <a:gd name="T37" fmla="*/ 0 h 6"/>
                <a:gd name="T38" fmla="*/ 1 w 8"/>
                <a:gd name="T39" fmla="*/ 4 h 6"/>
                <a:gd name="T40" fmla="*/ 1 w 8"/>
                <a:gd name="T41" fmla="*/ 4 h 6"/>
                <a:gd name="T42" fmla="*/ 7 w 8"/>
                <a:gd name="T43" fmla="*/ 0 h 6"/>
                <a:gd name="T44" fmla="*/ 6 w 8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2"/>
                    <a:pt x="3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5" y="2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41538" y="3705226"/>
              <a:ext cx="1016000" cy="1163638"/>
            </a:xfrm>
            <a:custGeom>
              <a:avLst/>
              <a:gdLst>
                <a:gd name="T0" fmla="*/ 11 w 25"/>
                <a:gd name="T1" fmla="*/ 14 h 29"/>
                <a:gd name="T2" fmla="*/ 4 w 25"/>
                <a:gd name="T3" fmla="*/ 25 h 29"/>
                <a:gd name="T4" fmla="*/ 19 w 25"/>
                <a:gd name="T5" fmla="*/ 27 h 29"/>
                <a:gd name="T6" fmla="*/ 5 w 25"/>
                <a:gd name="T7" fmla="*/ 7 h 29"/>
                <a:gd name="T8" fmla="*/ 7 w 25"/>
                <a:gd name="T9" fmla="*/ 4 h 29"/>
                <a:gd name="T10" fmla="*/ 25 w 25"/>
                <a:gd name="T11" fmla="*/ 23 h 29"/>
                <a:gd name="T12" fmla="*/ 1 w 25"/>
                <a:gd name="T13" fmla="*/ 21 h 29"/>
                <a:gd name="T14" fmla="*/ 23 w 25"/>
                <a:gd name="T15" fmla="*/ 23 h 29"/>
                <a:gd name="T16" fmla="*/ 15 w 25"/>
                <a:gd name="T17" fmla="*/ 3 h 29"/>
                <a:gd name="T18" fmla="*/ 8 w 25"/>
                <a:gd name="T19" fmla="*/ 11 h 29"/>
                <a:gd name="T20" fmla="*/ 2 w 25"/>
                <a:gd name="T21" fmla="*/ 23 h 29"/>
                <a:gd name="T22" fmla="*/ 23 w 25"/>
                <a:gd name="T23" fmla="*/ 23 h 29"/>
                <a:gd name="T24" fmla="*/ 12 w 25"/>
                <a:gd name="T25" fmla="*/ 1 h 29"/>
                <a:gd name="T26" fmla="*/ 11 w 25"/>
                <a:gd name="T27" fmla="*/ 14 h 29"/>
                <a:gd name="T28" fmla="*/ 13 w 25"/>
                <a:gd name="T29" fmla="*/ 27 h 29"/>
                <a:gd name="T30" fmla="*/ 3 w 25"/>
                <a:gd name="T31" fmla="*/ 23 h 29"/>
                <a:gd name="T32" fmla="*/ 1 w 25"/>
                <a:gd name="T33" fmla="*/ 18 h 29"/>
                <a:gd name="T34" fmla="*/ 1 w 25"/>
                <a:gd name="T35" fmla="*/ 19 h 29"/>
                <a:gd name="T36" fmla="*/ 20 w 25"/>
                <a:gd name="T37" fmla="*/ 24 h 29"/>
                <a:gd name="T38" fmla="*/ 5 w 25"/>
                <a:gd name="T39" fmla="*/ 24 h 29"/>
                <a:gd name="T40" fmla="*/ 24 w 25"/>
                <a:gd name="T41" fmla="*/ 25 h 29"/>
                <a:gd name="T42" fmla="*/ 8 w 25"/>
                <a:gd name="T43" fmla="*/ 13 h 29"/>
                <a:gd name="T44" fmla="*/ 22 w 25"/>
                <a:gd name="T45" fmla="*/ 20 h 29"/>
                <a:gd name="T46" fmla="*/ 24 w 25"/>
                <a:gd name="T47" fmla="*/ 19 h 29"/>
                <a:gd name="T48" fmla="*/ 8 w 25"/>
                <a:gd name="T49" fmla="*/ 9 h 29"/>
                <a:gd name="T50" fmla="*/ 23 w 25"/>
                <a:gd name="T51" fmla="*/ 5 h 29"/>
                <a:gd name="T52" fmla="*/ 8 w 25"/>
                <a:gd name="T53" fmla="*/ 3 h 29"/>
                <a:gd name="T54" fmla="*/ 18 w 25"/>
                <a:gd name="T55" fmla="*/ 3 h 29"/>
                <a:gd name="T56" fmla="*/ 21 w 25"/>
                <a:gd name="T57" fmla="*/ 6 h 29"/>
                <a:gd name="T58" fmla="*/ 7 w 25"/>
                <a:gd name="T59" fmla="*/ 9 h 29"/>
                <a:gd name="T60" fmla="*/ 24 w 25"/>
                <a:gd name="T61" fmla="*/ 19 h 29"/>
                <a:gd name="T62" fmla="*/ 20 w 25"/>
                <a:gd name="T63" fmla="*/ 18 h 29"/>
                <a:gd name="T64" fmla="*/ 8 w 25"/>
                <a:gd name="T65" fmla="*/ 13 h 29"/>
                <a:gd name="T66" fmla="*/ 20 w 25"/>
                <a:gd name="T67" fmla="*/ 26 h 29"/>
                <a:gd name="T68" fmla="*/ 13 w 25"/>
                <a:gd name="T69" fmla="*/ 26 h 29"/>
                <a:gd name="T70" fmla="*/ 13 w 25"/>
                <a:gd name="T71" fmla="*/ 26 h 29"/>
                <a:gd name="T72" fmla="*/ 5 w 25"/>
                <a:gd name="T73" fmla="*/ 24 h 29"/>
                <a:gd name="T74" fmla="*/ 5 w 25"/>
                <a:gd name="T75" fmla="*/ 24 h 29"/>
                <a:gd name="T76" fmla="*/ 6 w 25"/>
                <a:gd name="T77" fmla="*/ 26 h 29"/>
                <a:gd name="T78" fmla="*/ 21 w 25"/>
                <a:gd name="T79" fmla="*/ 26 h 29"/>
                <a:gd name="T80" fmla="*/ 8 w 25"/>
                <a:gd name="T81" fmla="*/ 6 h 29"/>
                <a:gd name="T82" fmla="*/ 7 w 25"/>
                <a:gd name="T83" fmla="*/ 8 h 29"/>
                <a:gd name="T84" fmla="*/ 11 w 25"/>
                <a:gd name="T85" fmla="*/ 27 h 29"/>
                <a:gd name="T86" fmla="*/ 20 w 25"/>
                <a:gd name="T87" fmla="*/ 17 h 29"/>
                <a:gd name="T88" fmla="*/ 14 w 25"/>
                <a:gd name="T89" fmla="*/ 3 h 29"/>
                <a:gd name="T90" fmla="*/ 10 w 25"/>
                <a:gd name="T91" fmla="*/ 14 h 29"/>
                <a:gd name="T92" fmla="*/ 5 w 25"/>
                <a:gd name="T93" fmla="*/ 25 h 29"/>
                <a:gd name="T94" fmla="*/ 19 w 25"/>
                <a:gd name="T95" fmla="*/ 26 h 29"/>
                <a:gd name="T96" fmla="*/ 8 w 25"/>
                <a:gd name="T97" fmla="*/ 12 h 29"/>
                <a:gd name="T98" fmla="*/ 5 w 25"/>
                <a:gd name="T99" fmla="*/ 4 h 29"/>
                <a:gd name="T100" fmla="*/ 21 w 25"/>
                <a:gd name="T101" fmla="*/ 25 h 29"/>
                <a:gd name="T102" fmla="*/ 2 w 25"/>
                <a:gd name="T103" fmla="*/ 22 h 29"/>
                <a:gd name="T104" fmla="*/ 22 w 25"/>
                <a:gd name="T105" fmla="*/ 24 h 29"/>
                <a:gd name="T106" fmla="*/ 3 w 25"/>
                <a:gd name="T10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9">
                  <a:moveTo>
                    <a:pt x="14" y="2"/>
                  </a:moveTo>
                  <a:cubicBezTo>
                    <a:pt x="13" y="2"/>
                    <a:pt x="12" y="2"/>
                    <a:pt x="11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4" y="5"/>
                    <a:pt x="2" y="7"/>
                    <a:pt x="3" y="10"/>
                  </a:cubicBezTo>
                  <a:cubicBezTo>
                    <a:pt x="3" y="11"/>
                    <a:pt x="4" y="13"/>
                    <a:pt x="6" y="13"/>
                  </a:cubicBezTo>
                  <a:cubicBezTo>
                    <a:pt x="7" y="14"/>
                    <a:pt x="9" y="14"/>
                    <a:pt x="11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9" y="15"/>
                    <a:pt x="21" y="16"/>
                    <a:pt x="22" y="18"/>
                  </a:cubicBezTo>
                  <a:cubicBezTo>
                    <a:pt x="23" y="19"/>
                    <a:pt x="24" y="20"/>
                    <a:pt x="23" y="21"/>
                  </a:cubicBezTo>
                  <a:cubicBezTo>
                    <a:pt x="23" y="23"/>
                    <a:pt x="22" y="24"/>
                    <a:pt x="21" y="25"/>
                  </a:cubicBezTo>
                  <a:cubicBezTo>
                    <a:pt x="18" y="26"/>
                    <a:pt x="15" y="27"/>
                    <a:pt x="12" y="27"/>
                  </a:cubicBezTo>
                  <a:cubicBezTo>
                    <a:pt x="9" y="27"/>
                    <a:pt x="6" y="26"/>
                    <a:pt x="4" y="25"/>
                  </a:cubicBezTo>
                  <a:cubicBezTo>
                    <a:pt x="3" y="24"/>
                    <a:pt x="3" y="23"/>
                    <a:pt x="2" y="22"/>
                  </a:cubicBezTo>
                  <a:cubicBezTo>
                    <a:pt x="2" y="22"/>
                    <a:pt x="1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4" y="27"/>
                    <a:pt x="6" y="27"/>
                    <a:pt x="8" y="28"/>
                  </a:cubicBezTo>
                  <a:cubicBezTo>
                    <a:pt x="11" y="29"/>
                    <a:pt x="16" y="28"/>
                    <a:pt x="19" y="27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2"/>
                    <a:pt x="24" y="20"/>
                    <a:pt x="23" y="19"/>
                  </a:cubicBezTo>
                  <a:cubicBezTo>
                    <a:pt x="22" y="17"/>
                    <a:pt x="21" y="16"/>
                    <a:pt x="19" y="15"/>
                  </a:cubicBezTo>
                  <a:cubicBezTo>
                    <a:pt x="18" y="13"/>
                    <a:pt x="15" y="13"/>
                    <a:pt x="13" y="12"/>
                  </a:cubicBezTo>
                  <a:cubicBezTo>
                    <a:pt x="11" y="12"/>
                    <a:pt x="9" y="12"/>
                    <a:pt x="7" y="11"/>
                  </a:cubicBezTo>
                  <a:cubicBezTo>
                    <a:pt x="6" y="10"/>
                    <a:pt x="4" y="8"/>
                    <a:pt x="5" y="7"/>
                  </a:cubicBezTo>
                  <a:cubicBezTo>
                    <a:pt x="5" y="4"/>
                    <a:pt x="8" y="2"/>
                    <a:pt x="11" y="2"/>
                  </a:cubicBezTo>
                  <a:cubicBezTo>
                    <a:pt x="12" y="2"/>
                    <a:pt x="14" y="2"/>
                    <a:pt x="16" y="2"/>
                  </a:cubicBezTo>
                  <a:cubicBezTo>
                    <a:pt x="17" y="3"/>
                    <a:pt x="19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7" y="2"/>
                    <a:pt x="14" y="1"/>
                    <a:pt x="11" y="2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6" y="5"/>
                    <a:pt x="5" y="7"/>
                    <a:pt x="5" y="8"/>
                  </a:cubicBezTo>
                  <a:cubicBezTo>
                    <a:pt x="5" y="11"/>
                    <a:pt x="8" y="12"/>
                    <a:pt x="10" y="13"/>
                  </a:cubicBezTo>
                  <a:cubicBezTo>
                    <a:pt x="12" y="15"/>
                    <a:pt x="15" y="16"/>
                    <a:pt x="17" y="17"/>
                  </a:cubicBezTo>
                  <a:cubicBezTo>
                    <a:pt x="18" y="17"/>
                    <a:pt x="19" y="18"/>
                    <a:pt x="20" y="18"/>
                  </a:cubicBezTo>
                  <a:cubicBezTo>
                    <a:pt x="21" y="19"/>
                    <a:pt x="23" y="20"/>
                    <a:pt x="24" y="21"/>
                  </a:cubicBezTo>
                  <a:cubicBezTo>
                    <a:pt x="24" y="21"/>
                    <a:pt x="25" y="22"/>
                    <a:pt x="25" y="23"/>
                  </a:cubicBezTo>
                  <a:cubicBezTo>
                    <a:pt x="25" y="23"/>
                    <a:pt x="24" y="24"/>
                    <a:pt x="24" y="24"/>
                  </a:cubicBezTo>
                  <a:cubicBezTo>
                    <a:pt x="23" y="25"/>
                    <a:pt x="21" y="25"/>
                    <a:pt x="20" y="25"/>
                  </a:cubicBezTo>
                  <a:cubicBezTo>
                    <a:pt x="17" y="26"/>
                    <a:pt x="14" y="26"/>
                    <a:pt x="11" y="26"/>
                  </a:cubicBezTo>
                  <a:cubicBezTo>
                    <a:pt x="9" y="26"/>
                    <a:pt x="7" y="25"/>
                    <a:pt x="6" y="24"/>
                  </a:cubicBezTo>
                  <a:cubicBezTo>
                    <a:pt x="4" y="23"/>
                    <a:pt x="3" y="22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3"/>
                    <a:pt x="3" y="24"/>
                    <a:pt x="4" y="25"/>
                  </a:cubicBezTo>
                  <a:cubicBezTo>
                    <a:pt x="5" y="26"/>
                    <a:pt x="5" y="26"/>
                    <a:pt x="6" y="27"/>
                  </a:cubicBezTo>
                  <a:cubicBezTo>
                    <a:pt x="7" y="27"/>
                    <a:pt x="8" y="27"/>
                    <a:pt x="9" y="28"/>
                  </a:cubicBezTo>
                  <a:cubicBezTo>
                    <a:pt x="11" y="28"/>
                    <a:pt x="13" y="28"/>
                    <a:pt x="15" y="28"/>
                  </a:cubicBezTo>
                  <a:cubicBezTo>
                    <a:pt x="17" y="27"/>
                    <a:pt x="19" y="27"/>
                    <a:pt x="20" y="26"/>
                  </a:cubicBezTo>
                  <a:cubicBezTo>
                    <a:pt x="21" y="25"/>
                    <a:pt x="23" y="24"/>
                    <a:pt x="23" y="23"/>
                  </a:cubicBezTo>
                  <a:cubicBezTo>
                    <a:pt x="23" y="21"/>
                    <a:pt x="22" y="19"/>
                    <a:pt x="21" y="18"/>
                  </a:cubicBezTo>
                  <a:cubicBezTo>
                    <a:pt x="18" y="16"/>
                    <a:pt x="15" y="16"/>
                    <a:pt x="13" y="15"/>
                  </a:cubicBezTo>
                  <a:cubicBezTo>
                    <a:pt x="10" y="14"/>
                    <a:pt x="7" y="12"/>
                    <a:pt x="6" y="10"/>
                  </a:cubicBezTo>
                  <a:cubicBezTo>
                    <a:pt x="6" y="8"/>
                    <a:pt x="6" y="7"/>
                    <a:pt x="7" y="5"/>
                  </a:cubicBezTo>
                  <a:cubicBezTo>
                    <a:pt x="7" y="4"/>
                    <a:pt x="9" y="4"/>
                    <a:pt x="10" y="3"/>
                  </a:cubicBezTo>
                  <a:cubicBezTo>
                    <a:pt x="11" y="3"/>
                    <a:pt x="13" y="3"/>
                    <a:pt x="15" y="3"/>
                  </a:cubicBezTo>
                  <a:cubicBezTo>
                    <a:pt x="16" y="3"/>
                    <a:pt x="18" y="3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6" y="3"/>
                    <a:pt x="13" y="2"/>
                    <a:pt x="10" y="3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9" y="12"/>
                    <a:pt x="11" y="13"/>
                    <a:pt x="12" y="13"/>
                  </a:cubicBezTo>
                  <a:cubicBezTo>
                    <a:pt x="13" y="14"/>
                    <a:pt x="14" y="14"/>
                    <a:pt x="16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1" y="17"/>
                    <a:pt x="22" y="20"/>
                    <a:pt x="21" y="23"/>
                  </a:cubicBezTo>
                  <a:cubicBezTo>
                    <a:pt x="20" y="27"/>
                    <a:pt x="16" y="27"/>
                    <a:pt x="13" y="27"/>
                  </a:cubicBezTo>
                  <a:cubicBezTo>
                    <a:pt x="9" y="27"/>
                    <a:pt x="5" y="25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4"/>
                    <a:pt x="4" y="24"/>
                    <a:pt x="5" y="25"/>
                  </a:cubicBezTo>
                  <a:cubicBezTo>
                    <a:pt x="5" y="26"/>
                    <a:pt x="6" y="26"/>
                    <a:pt x="7" y="27"/>
                  </a:cubicBezTo>
                  <a:cubicBezTo>
                    <a:pt x="9" y="28"/>
                    <a:pt x="12" y="28"/>
                    <a:pt x="14" y="28"/>
                  </a:cubicBezTo>
                  <a:cubicBezTo>
                    <a:pt x="16" y="27"/>
                    <a:pt x="17" y="27"/>
                    <a:pt x="19" y="26"/>
                  </a:cubicBezTo>
                  <a:cubicBezTo>
                    <a:pt x="21" y="25"/>
                    <a:pt x="22" y="24"/>
                    <a:pt x="23" y="23"/>
                  </a:cubicBezTo>
                  <a:cubicBezTo>
                    <a:pt x="24" y="22"/>
                    <a:pt x="24" y="20"/>
                    <a:pt x="24" y="19"/>
                  </a:cubicBezTo>
                  <a:cubicBezTo>
                    <a:pt x="23" y="18"/>
                    <a:pt x="21" y="17"/>
                    <a:pt x="20" y="17"/>
                  </a:cubicBezTo>
                  <a:cubicBezTo>
                    <a:pt x="17" y="15"/>
                    <a:pt x="15" y="15"/>
                    <a:pt x="12" y="13"/>
                  </a:cubicBezTo>
                  <a:cubicBezTo>
                    <a:pt x="10" y="12"/>
                    <a:pt x="7" y="10"/>
                    <a:pt x="7" y="7"/>
                  </a:cubicBezTo>
                  <a:cubicBezTo>
                    <a:pt x="7" y="6"/>
                    <a:pt x="7" y="4"/>
                    <a:pt x="8" y="3"/>
                  </a:cubicBezTo>
                  <a:cubicBezTo>
                    <a:pt x="9" y="2"/>
                    <a:pt x="11" y="1"/>
                    <a:pt x="12" y="1"/>
                  </a:cubicBezTo>
                  <a:cubicBezTo>
                    <a:pt x="15" y="1"/>
                    <a:pt x="17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4" y="3"/>
                    <a:pt x="12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1"/>
                    <a:pt x="10" y="13"/>
                    <a:pt x="11" y="14"/>
                  </a:cubicBezTo>
                  <a:cubicBezTo>
                    <a:pt x="13" y="16"/>
                    <a:pt x="16" y="17"/>
                    <a:pt x="19" y="18"/>
                  </a:cubicBezTo>
                  <a:cubicBezTo>
                    <a:pt x="21" y="19"/>
                    <a:pt x="22" y="20"/>
                    <a:pt x="23" y="21"/>
                  </a:cubicBezTo>
                  <a:cubicBezTo>
                    <a:pt x="24" y="22"/>
                    <a:pt x="24" y="23"/>
                    <a:pt x="24" y="24"/>
                  </a:cubicBezTo>
                  <a:cubicBezTo>
                    <a:pt x="24" y="24"/>
                    <a:pt x="24" y="25"/>
                    <a:pt x="23" y="25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8" y="27"/>
                    <a:pt x="16" y="27"/>
                    <a:pt x="13" y="27"/>
                  </a:cubicBezTo>
                  <a:cubicBezTo>
                    <a:pt x="11" y="27"/>
                    <a:pt x="8" y="27"/>
                    <a:pt x="6" y="26"/>
                  </a:cubicBezTo>
                  <a:cubicBezTo>
                    <a:pt x="3" y="25"/>
                    <a:pt x="1" y="2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4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1"/>
                    <a:pt x="2" y="20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5" y="24"/>
                    <a:pt x="5" y="24"/>
                    <a:pt x="5" y="23"/>
                  </a:cubicBezTo>
                  <a:cubicBezTo>
                    <a:pt x="3" y="22"/>
                    <a:pt x="2" y="20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20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1" y="21"/>
                    <a:pt x="2" y="22"/>
                  </a:cubicBezTo>
                  <a:cubicBezTo>
                    <a:pt x="3" y="23"/>
                    <a:pt x="4" y="23"/>
                    <a:pt x="6" y="24"/>
                  </a:cubicBezTo>
                  <a:cubicBezTo>
                    <a:pt x="8" y="25"/>
                    <a:pt x="11" y="26"/>
                    <a:pt x="13" y="26"/>
                  </a:cubicBezTo>
                  <a:cubicBezTo>
                    <a:pt x="15" y="26"/>
                    <a:pt x="17" y="26"/>
                    <a:pt x="18" y="26"/>
                  </a:cubicBezTo>
                  <a:cubicBezTo>
                    <a:pt x="19" y="25"/>
                    <a:pt x="20" y="25"/>
                    <a:pt x="20" y="24"/>
                  </a:cubicBezTo>
                  <a:cubicBezTo>
                    <a:pt x="21" y="23"/>
                    <a:pt x="21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0" y="24"/>
                    <a:pt x="17" y="25"/>
                    <a:pt x="14" y="26"/>
                  </a:cubicBezTo>
                  <a:cubicBezTo>
                    <a:pt x="11" y="26"/>
                    <a:pt x="8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5"/>
                    <a:pt x="6" y="25"/>
                  </a:cubicBezTo>
                  <a:cubicBezTo>
                    <a:pt x="6" y="25"/>
                    <a:pt x="7" y="26"/>
                    <a:pt x="7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2" y="27"/>
                    <a:pt x="14" y="27"/>
                    <a:pt x="16" y="27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2" y="26"/>
                    <a:pt x="23" y="26"/>
                    <a:pt x="24" y="25"/>
                  </a:cubicBezTo>
                  <a:cubicBezTo>
                    <a:pt x="25" y="24"/>
                    <a:pt x="24" y="22"/>
                    <a:pt x="24" y="21"/>
                  </a:cubicBezTo>
                  <a:cubicBezTo>
                    <a:pt x="23" y="20"/>
                    <a:pt x="22" y="19"/>
                    <a:pt x="20" y="18"/>
                  </a:cubicBezTo>
                  <a:cubicBezTo>
                    <a:pt x="19" y="16"/>
                    <a:pt x="17" y="15"/>
                    <a:pt x="15" y="15"/>
                  </a:cubicBezTo>
                  <a:cubicBezTo>
                    <a:pt x="14" y="14"/>
                    <a:pt x="12" y="13"/>
                    <a:pt x="10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4" y="14"/>
                    <a:pt x="17" y="15"/>
                  </a:cubicBezTo>
                  <a:cubicBezTo>
                    <a:pt x="19" y="16"/>
                    <a:pt x="20" y="17"/>
                    <a:pt x="21" y="19"/>
                  </a:cubicBezTo>
                  <a:cubicBezTo>
                    <a:pt x="21" y="20"/>
                    <a:pt x="22" y="22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0" y="18"/>
                    <a:pt x="18" y="16"/>
                    <a:pt x="16" y="15"/>
                  </a:cubicBezTo>
                  <a:cubicBezTo>
                    <a:pt x="14" y="14"/>
                    <a:pt x="13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3"/>
                    <a:pt x="16" y="14"/>
                    <a:pt x="18" y="15"/>
                  </a:cubicBezTo>
                  <a:cubicBezTo>
                    <a:pt x="20" y="16"/>
                    <a:pt x="22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22" y="19"/>
                    <a:pt x="21" y="18"/>
                    <a:pt x="21" y="18"/>
                  </a:cubicBezTo>
                  <a:cubicBezTo>
                    <a:pt x="19" y="17"/>
                    <a:pt x="18" y="16"/>
                    <a:pt x="17" y="15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2"/>
                    <a:pt x="11" y="12"/>
                    <a:pt x="10" y="11"/>
                  </a:cubicBezTo>
                  <a:cubicBezTo>
                    <a:pt x="9" y="10"/>
                    <a:pt x="8" y="10"/>
                    <a:pt x="8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3"/>
                    <a:pt x="13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21" y="4"/>
                    <a:pt x="22" y="4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1" y="4"/>
                    <a:pt x="10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2"/>
                    <a:pt x="11" y="2"/>
                  </a:cubicBezTo>
                  <a:cubicBezTo>
                    <a:pt x="13" y="2"/>
                    <a:pt x="14" y="2"/>
                    <a:pt x="16" y="3"/>
                  </a:cubicBezTo>
                  <a:cubicBezTo>
                    <a:pt x="18" y="3"/>
                    <a:pt x="21" y="5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6"/>
                    <a:pt x="20" y="4"/>
                    <a:pt x="18" y="3"/>
                  </a:cubicBezTo>
                  <a:cubicBezTo>
                    <a:pt x="15" y="2"/>
                    <a:pt x="12" y="1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1" y="4"/>
                    <a:pt x="13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8" y="5"/>
                    <a:pt x="19" y="5"/>
                    <a:pt x="21" y="6"/>
                  </a:cubicBezTo>
                  <a:cubicBezTo>
                    <a:pt x="21" y="6"/>
                    <a:pt x="23" y="6"/>
                    <a:pt x="23" y="6"/>
                  </a:cubicBezTo>
                  <a:cubicBezTo>
                    <a:pt x="23" y="5"/>
                    <a:pt x="24" y="5"/>
                    <a:pt x="23" y="5"/>
                  </a:cubicBezTo>
                  <a:cubicBezTo>
                    <a:pt x="22" y="4"/>
                    <a:pt x="20" y="3"/>
                    <a:pt x="18" y="3"/>
                  </a:cubicBezTo>
                  <a:cubicBezTo>
                    <a:pt x="16" y="3"/>
                    <a:pt x="14" y="3"/>
                    <a:pt x="11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1" y="12"/>
                    <a:pt x="13" y="13"/>
                    <a:pt x="14" y="14"/>
                  </a:cubicBezTo>
                  <a:cubicBezTo>
                    <a:pt x="15" y="14"/>
                    <a:pt x="16" y="15"/>
                    <a:pt x="17" y="16"/>
                  </a:cubicBezTo>
                  <a:cubicBezTo>
                    <a:pt x="19" y="17"/>
                    <a:pt x="20" y="18"/>
                    <a:pt x="21" y="19"/>
                  </a:cubicBezTo>
                  <a:cubicBezTo>
                    <a:pt x="22" y="19"/>
                    <a:pt x="23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17"/>
                    <a:pt x="20" y="16"/>
                    <a:pt x="18" y="15"/>
                  </a:cubicBezTo>
                  <a:cubicBezTo>
                    <a:pt x="16" y="14"/>
                    <a:pt x="14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3"/>
                    <a:pt x="15" y="14"/>
                    <a:pt x="17" y="16"/>
                  </a:cubicBezTo>
                  <a:cubicBezTo>
                    <a:pt x="18" y="16"/>
                    <a:pt x="19" y="17"/>
                    <a:pt x="20" y="18"/>
                  </a:cubicBezTo>
                  <a:cubicBezTo>
                    <a:pt x="21" y="19"/>
                    <a:pt x="22" y="20"/>
                    <a:pt x="22" y="21"/>
                  </a:cubicBezTo>
                  <a:cubicBezTo>
                    <a:pt x="23" y="22"/>
                    <a:pt x="23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2"/>
                    <a:pt x="22" y="20"/>
                    <a:pt x="21" y="19"/>
                  </a:cubicBezTo>
                  <a:cubicBezTo>
                    <a:pt x="20" y="17"/>
                    <a:pt x="19" y="16"/>
                    <a:pt x="18" y="15"/>
                  </a:cubicBezTo>
                  <a:cubicBezTo>
                    <a:pt x="15" y="13"/>
                    <a:pt x="11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2" y="14"/>
                    <a:pt x="14" y="14"/>
                  </a:cubicBezTo>
                  <a:cubicBezTo>
                    <a:pt x="16" y="15"/>
                    <a:pt x="18" y="16"/>
                    <a:pt x="20" y="17"/>
                  </a:cubicBezTo>
                  <a:cubicBezTo>
                    <a:pt x="21" y="18"/>
                    <a:pt x="22" y="19"/>
                    <a:pt x="23" y="21"/>
                  </a:cubicBezTo>
                  <a:cubicBezTo>
                    <a:pt x="24" y="22"/>
                    <a:pt x="25" y="23"/>
                    <a:pt x="24" y="25"/>
                  </a:cubicBezTo>
                  <a:cubicBezTo>
                    <a:pt x="23" y="26"/>
                    <a:pt x="21" y="26"/>
                    <a:pt x="20" y="26"/>
                  </a:cubicBezTo>
                  <a:cubicBezTo>
                    <a:pt x="19" y="27"/>
                    <a:pt x="17" y="27"/>
                    <a:pt x="16" y="27"/>
                  </a:cubicBezTo>
                  <a:cubicBezTo>
                    <a:pt x="14" y="27"/>
                    <a:pt x="12" y="27"/>
                    <a:pt x="10" y="26"/>
                  </a:cubicBezTo>
                  <a:cubicBezTo>
                    <a:pt x="9" y="26"/>
                    <a:pt x="8" y="26"/>
                    <a:pt x="7" y="25"/>
                  </a:cubicBezTo>
                  <a:cubicBezTo>
                    <a:pt x="6" y="25"/>
                    <a:pt x="6" y="24"/>
                    <a:pt x="5" y="24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7" y="26"/>
                    <a:pt x="10" y="26"/>
                    <a:pt x="13" y="26"/>
                  </a:cubicBezTo>
                  <a:cubicBezTo>
                    <a:pt x="16" y="26"/>
                    <a:pt x="19" y="25"/>
                    <a:pt x="21" y="23"/>
                  </a:cubicBezTo>
                  <a:cubicBezTo>
                    <a:pt x="21" y="23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3"/>
                    <a:pt x="20" y="24"/>
                  </a:cubicBezTo>
                  <a:cubicBezTo>
                    <a:pt x="19" y="25"/>
                    <a:pt x="18" y="25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0" y="25"/>
                    <a:pt x="7" y="24"/>
                    <a:pt x="5" y="23"/>
                  </a:cubicBezTo>
                  <a:cubicBezTo>
                    <a:pt x="4" y="23"/>
                    <a:pt x="3" y="22"/>
                    <a:pt x="2" y="22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1"/>
                    <a:pt x="3" y="21"/>
                  </a:cubicBezTo>
                  <a:cubicBezTo>
                    <a:pt x="4" y="22"/>
                    <a:pt x="4" y="23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3" y="22"/>
                    <a:pt x="2" y="21"/>
                  </a:cubicBezTo>
                  <a:cubicBezTo>
                    <a:pt x="2" y="21"/>
                    <a:pt x="0" y="20"/>
                    <a:pt x="1" y="19"/>
                  </a:cubicBezTo>
                  <a:cubicBezTo>
                    <a:pt x="1" y="19"/>
                    <a:pt x="1" y="19"/>
                    <a:pt x="0" y="19"/>
                  </a:cubicBezTo>
                  <a:cubicBezTo>
                    <a:pt x="2" y="20"/>
                    <a:pt x="3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3" y="20"/>
                    <a:pt x="2" y="19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0"/>
                    <a:pt x="2" y="21"/>
                    <a:pt x="3" y="23"/>
                  </a:cubicBezTo>
                  <a:cubicBezTo>
                    <a:pt x="3" y="24"/>
                    <a:pt x="4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4"/>
                    <a:pt x="2" y="2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5"/>
                    <a:pt x="6" y="26"/>
                    <a:pt x="7" y="26"/>
                  </a:cubicBezTo>
                  <a:cubicBezTo>
                    <a:pt x="9" y="27"/>
                    <a:pt x="12" y="27"/>
                    <a:pt x="14" y="27"/>
                  </a:cubicBezTo>
                  <a:cubicBezTo>
                    <a:pt x="16" y="27"/>
                    <a:pt x="19" y="27"/>
                    <a:pt x="21" y="26"/>
                  </a:cubicBezTo>
                  <a:cubicBezTo>
                    <a:pt x="22" y="26"/>
                    <a:pt x="25" y="25"/>
                    <a:pt x="25" y="24"/>
                  </a:cubicBezTo>
                  <a:cubicBezTo>
                    <a:pt x="25" y="23"/>
                    <a:pt x="24" y="22"/>
                    <a:pt x="24" y="21"/>
                  </a:cubicBezTo>
                  <a:cubicBezTo>
                    <a:pt x="23" y="20"/>
                    <a:pt x="21" y="19"/>
                    <a:pt x="20" y="18"/>
                  </a:cubicBezTo>
                  <a:cubicBezTo>
                    <a:pt x="17" y="17"/>
                    <a:pt x="14" y="16"/>
                    <a:pt x="12" y="14"/>
                  </a:cubicBezTo>
                  <a:cubicBezTo>
                    <a:pt x="10" y="13"/>
                    <a:pt x="9" y="12"/>
                    <a:pt x="8" y="10"/>
                  </a:cubicBezTo>
                  <a:cubicBezTo>
                    <a:pt x="8" y="9"/>
                    <a:pt x="7" y="7"/>
                    <a:pt x="8" y="6"/>
                  </a:cubicBezTo>
                  <a:cubicBezTo>
                    <a:pt x="8" y="3"/>
                    <a:pt x="11" y="3"/>
                    <a:pt x="13" y="3"/>
                  </a:cubicBezTo>
                  <a:cubicBezTo>
                    <a:pt x="15" y="3"/>
                    <a:pt x="17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3" y="0"/>
                    <a:pt x="11" y="1"/>
                  </a:cubicBezTo>
                  <a:cubicBezTo>
                    <a:pt x="9" y="2"/>
                    <a:pt x="8" y="2"/>
                    <a:pt x="7" y="4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5" y="15"/>
                    <a:pt x="17" y="16"/>
                    <a:pt x="20" y="17"/>
                  </a:cubicBezTo>
                  <a:cubicBezTo>
                    <a:pt x="21" y="18"/>
                    <a:pt x="23" y="18"/>
                    <a:pt x="23" y="20"/>
                  </a:cubicBezTo>
                  <a:cubicBezTo>
                    <a:pt x="24" y="21"/>
                    <a:pt x="23" y="23"/>
                    <a:pt x="22" y="23"/>
                  </a:cubicBezTo>
                  <a:cubicBezTo>
                    <a:pt x="21" y="25"/>
                    <a:pt x="19" y="25"/>
                    <a:pt x="17" y="26"/>
                  </a:cubicBezTo>
                  <a:cubicBezTo>
                    <a:pt x="15" y="27"/>
                    <a:pt x="13" y="28"/>
                    <a:pt x="11" y="27"/>
                  </a:cubicBezTo>
                  <a:cubicBezTo>
                    <a:pt x="9" y="27"/>
                    <a:pt x="7" y="27"/>
                    <a:pt x="6" y="26"/>
                  </a:cubicBezTo>
                  <a:cubicBezTo>
                    <a:pt x="5" y="25"/>
                    <a:pt x="3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6"/>
                    <a:pt x="9" y="27"/>
                    <a:pt x="13" y="27"/>
                  </a:cubicBezTo>
                  <a:cubicBezTo>
                    <a:pt x="16" y="28"/>
                    <a:pt x="20" y="27"/>
                    <a:pt x="21" y="24"/>
                  </a:cubicBezTo>
                  <a:cubicBezTo>
                    <a:pt x="23" y="22"/>
                    <a:pt x="22" y="19"/>
                    <a:pt x="20" y="17"/>
                  </a:cubicBezTo>
                  <a:cubicBezTo>
                    <a:pt x="19" y="16"/>
                    <a:pt x="18" y="15"/>
                    <a:pt x="17" y="15"/>
                  </a:cubicBezTo>
                  <a:cubicBezTo>
                    <a:pt x="16" y="14"/>
                    <a:pt x="15" y="14"/>
                    <a:pt x="14" y="13"/>
                  </a:cubicBezTo>
                  <a:cubicBezTo>
                    <a:pt x="13" y="13"/>
                    <a:pt x="11" y="13"/>
                    <a:pt x="10" y="12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5" y="8"/>
                    <a:pt x="7" y="5"/>
                    <a:pt x="9" y="4"/>
                  </a:cubicBezTo>
                  <a:cubicBezTo>
                    <a:pt x="11" y="3"/>
                    <a:pt x="13" y="3"/>
                    <a:pt x="14" y="3"/>
                  </a:cubicBezTo>
                  <a:cubicBezTo>
                    <a:pt x="16" y="3"/>
                    <a:pt x="18" y="3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3"/>
                    <a:pt x="14" y="2"/>
                    <a:pt x="11" y="3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11"/>
                    <a:pt x="8" y="13"/>
                    <a:pt x="10" y="14"/>
                  </a:cubicBezTo>
                  <a:cubicBezTo>
                    <a:pt x="13" y="15"/>
                    <a:pt x="15" y="16"/>
                    <a:pt x="18" y="17"/>
                  </a:cubicBezTo>
                  <a:cubicBezTo>
                    <a:pt x="19" y="18"/>
                    <a:pt x="21" y="19"/>
                    <a:pt x="22" y="20"/>
                  </a:cubicBezTo>
                  <a:cubicBezTo>
                    <a:pt x="23" y="22"/>
                    <a:pt x="22" y="24"/>
                    <a:pt x="21" y="25"/>
                  </a:cubicBezTo>
                  <a:cubicBezTo>
                    <a:pt x="20" y="26"/>
                    <a:pt x="18" y="27"/>
                    <a:pt x="16" y="27"/>
                  </a:cubicBezTo>
                  <a:cubicBezTo>
                    <a:pt x="14" y="27"/>
                    <a:pt x="13" y="28"/>
                    <a:pt x="11" y="27"/>
                  </a:cubicBezTo>
                  <a:cubicBezTo>
                    <a:pt x="8" y="27"/>
                    <a:pt x="6" y="26"/>
                    <a:pt x="5" y="25"/>
                  </a:cubicBezTo>
                  <a:cubicBezTo>
                    <a:pt x="4" y="25"/>
                    <a:pt x="3" y="24"/>
                    <a:pt x="3" y="24"/>
                  </a:cubicBezTo>
                  <a:cubicBezTo>
                    <a:pt x="2" y="23"/>
                    <a:pt x="1" y="22"/>
                    <a:pt x="2" y="21"/>
                  </a:cubicBezTo>
                  <a:cubicBezTo>
                    <a:pt x="2" y="21"/>
                    <a:pt x="2" y="22"/>
                    <a:pt x="1" y="22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3" y="26"/>
                  </a:cubicBezTo>
                  <a:cubicBezTo>
                    <a:pt x="15" y="26"/>
                    <a:pt x="17" y="26"/>
                    <a:pt x="19" y="26"/>
                  </a:cubicBezTo>
                  <a:cubicBezTo>
                    <a:pt x="21" y="26"/>
                    <a:pt x="22" y="25"/>
                    <a:pt x="23" y="25"/>
                  </a:cubicBezTo>
                  <a:cubicBezTo>
                    <a:pt x="24" y="24"/>
                    <a:pt x="25" y="23"/>
                    <a:pt x="25" y="22"/>
                  </a:cubicBezTo>
                  <a:cubicBezTo>
                    <a:pt x="25" y="22"/>
                    <a:pt x="25" y="21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21" y="18"/>
                    <a:pt x="18" y="17"/>
                    <a:pt x="16" y="16"/>
                  </a:cubicBezTo>
                  <a:cubicBezTo>
                    <a:pt x="13" y="15"/>
                    <a:pt x="11" y="14"/>
                    <a:pt x="8" y="12"/>
                  </a:cubicBezTo>
                  <a:cubicBezTo>
                    <a:pt x="7" y="11"/>
                    <a:pt x="7" y="10"/>
                    <a:pt x="6" y="9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9" y="1"/>
                    <a:pt x="16" y="2"/>
                    <a:pt x="20" y="3"/>
                  </a:cubicBezTo>
                  <a:cubicBezTo>
                    <a:pt x="20" y="4"/>
                    <a:pt x="21" y="3"/>
                    <a:pt x="20" y="3"/>
                  </a:cubicBezTo>
                  <a:cubicBezTo>
                    <a:pt x="18" y="2"/>
                    <a:pt x="15" y="2"/>
                    <a:pt x="13" y="2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5" y="10"/>
                    <a:pt x="6" y="11"/>
                    <a:pt x="8" y="11"/>
                  </a:cubicBezTo>
                  <a:cubicBezTo>
                    <a:pt x="10" y="12"/>
                    <a:pt x="12" y="12"/>
                    <a:pt x="14" y="13"/>
                  </a:cubicBezTo>
                  <a:cubicBezTo>
                    <a:pt x="16" y="13"/>
                    <a:pt x="18" y="14"/>
                    <a:pt x="20" y="16"/>
                  </a:cubicBezTo>
                  <a:cubicBezTo>
                    <a:pt x="22" y="17"/>
                    <a:pt x="23" y="18"/>
                    <a:pt x="23" y="20"/>
                  </a:cubicBezTo>
                  <a:cubicBezTo>
                    <a:pt x="24" y="22"/>
                    <a:pt x="23" y="24"/>
                    <a:pt x="21" y="25"/>
                  </a:cubicBezTo>
                  <a:cubicBezTo>
                    <a:pt x="20" y="26"/>
                    <a:pt x="18" y="27"/>
                    <a:pt x="16" y="27"/>
                  </a:cubicBezTo>
                  <a:cubicBezTo>
                    <a:pt x="14" y="28"/>
                    <a:pt x="12" y="28"/>
                    <a:pt x="10" y="28"/>
                  </a:cubicBezTo>
                  <a:cubicBezTo>
                    <a:pt x="8" y="28"/>
                    <a:pt x="6" y="27"/>
                    <a:pt x="4" y="26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2" y="23"/>
                    <a:pt x="3" y="24"/>
                    <a:pt x="3" y="24"/>
                  </a:cubicBezTo>
                  <a:cubicBezTo>
                    <a:pt x="4" y="25"/>
                    <a:pt x="4" y="25"/>
                    <a:pt x="5" y="26"/>
                  </a:cubicBezTo>
                  <a:cubicBezTo>
                    <a:pt x="6" y="26"/>
                    <a:pt x="7" y="27"/>
                    <a:pt x="8" y="27"/>
                  </a:cubicBezTo>
                  <a:cubicBezTo>
                    <a:pt x="10" y="27"/>
                    <a:pt x="12" y="28"/>
                    <a:pt x="14" y="28"/>
                  </a:cubicBezTo>
                  <a:cubicBezTo>
                    <a:pt x="15" y="27"/>
                    <a:pt x="17" y="27"/>
                    <a:pt x="18" y="26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3" y="24"/>
                    <a:pt x="23" y="22"/>
                    <a:pt x="24" y="21"/>
                  </a:cubicBezTo>
                  <a:cubicBezTo>
                    <a:pt x="24" y="20"/>
                    <a:pt x="23" y="19"/>
                    <a:pt x="23" y="18"/>
                  </a:cubicBezTo>
                  <a:cubicBezTo>
                    <a:pt x="21" y="16"/>
                    <a:pt x="20" y="15"/>
                    <a:pt x="18" y="15"/>
                  </a:cubicBezTo>
                  <a:cubicBezTo>
                    <a:pt x="16" y="14"/>
                    <a:pt x="14" y="14"/>
                    <a:pt x="12" y="14"/>
                  </a:cubicBezTo>
                  <a:cubicBezTo>
                    <a:pt x="10" y="14"/>
                    <a:pt x="8" y="14"/>
                    <a:pt x="6" y="13"/>
                  </a:cubicBezTo>
                  <a:cubicBezTo>
                    <a:pt x="5" y="13"/>
                    <a:pt x="3" y="11"/>
                    <a:pt x="3" y="10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7" y="4"/>
                    <a:pt x="9" y="3"/>
                  </a:cubicBezTo>
                  <a:cubicBezTo>
                    <a:pt x="10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792413" y="3705226"/>
              <a:ext cx="203200" cy="1203325"/>
            </a:xfrm>
            <a:custGeom>
              <a:avLst/>
              <a:gdLst>
                <a:gd name="T0" fmla="*/ 3 w 5"/>
                <a:gd name="T1" fmla="*/ 24 h 30"/>
                <a:gd name="T2" fmla="*/ 4 w 5"/>
                <a:gd name="T3" fmla="*/ 2 h 30"/>
                <a:gd name="T4" fmla="*/ 1 w 5"/>
                <a:gd name="T5" fmla="*/ 30 h 30"/>
                <a:gd name="T6" fmla="*/ 0 w 5"/>
                <a:gd name="T7" fmla="*/ 24 h 30"/>
                <a:gd name="T8" fmla="*/ 2 w 5"/>
                <a:gd name="T9" fmla="*/ 11 h 30"/>
                <a:gd name="T10" fmla="*/ 3 w 5"/>
                <a:gd name="T11" fmla="*/ 1 h 30"/>
                <a:gd name="T12" fmla="*/ 2 w 5"/>
                <a:gd name="T13" fmla="*/ 14 h 30"/>
                <a:gd name="T14" fmla="*/ 2 w 5"/>
                <a:gd name="T15" fmla="*/ 29 h 30"/>
                <a:gd name="T16" fmla="*/ 4 w 5"/>
                <a:gd name="T17" fmla="*/ 2 h 30"/>
                <a:gd name="T18" fmla="*/ 1 w 5"/>
                <a:gd name="T19" fmla="*/ 17 h 30"/>
                <a:gd name="T20" fmla="*/ 2 w 5"/>
                <a:gd name="T21" fmla="*/ 29 h 30"/>
                <a:gd name="T22" fmla="*/ 3 w 5"/>
                <a:gd name="T23" fmla="*/ 15 h 30"/>
                <a:gd name="T24" fmla="*/ 4 w 5"/>
                <a:gd name="T25" fmla="*/ 1 h 30"/>
                <a:gd name="T26" fmla="*/ 4 w 5"/>
                <a:gd name="T27" fmla="*/ 0 h 30"/>
                <a:gd name="T28" fmla="*/ 2 w 5"/>
                <a:gd name="T29" fmla="*/ 28 h 30"/>
                <a:gd name="T30" fmla="*/ 4 w 5"/>
                <a:gd name="T31" fmla="*/ 8 h 30"/>
                <a:gd name="T32" fmla="*/ 4 w 5"/>
                <a:gd name="T33" fmla="*/ 2 h 30"/>
                <a:gd name="T34" fmla="*/ 4 w 5"/>
                <a:gd name="T35" fmla="*/ 27 h 30"/>
                <a:gd name="T36" fmla="*/ 4 w 5"/>
                <a:gd name="T37" fmla="*/ 2 h 30"/>
                <a:gd name="T38" fmla="*/ 3 w 5"/>
                <a:gd name="T39" fmla="*/ 15 h 30"/>
                <a:gd name="T40" fmla="*/ 1 w 5"/>
                <a:gd name="T41" fmla="*/ 28 h 30"/>
                <a:gd name="T42" fmla="*/ 4 w 5"/>
                <a:gd name="T43" fmla="*/ 0 h 30"/>
                <a:gd name="T44" fmla="*/ 3 w 5"/>
                <a:gd name="T45" fmla="*/ 7 h 30"/>
                <a:gd name="T46" fmla="*/ 2 w 5"/>
                <a:gd name="T47" fmla="*/ 29 h 30"/>
                <a:gd name="T48" fmla="*/ 2 w 5"/>
                <a:gd name="T49" fmla="*/ 29 h 30"/>
                <a:gd name="T50" fmla="*/ 1 w 5"/>
                <a:gd name="T51" fmla="*/ 21 h 30"/>
                <a:gd name="T52" fmla="*/ 2 w 5"/>
                <a:gd name="T53" fmla="*/ 9 h 30"/>
                <a:gd name="T54" fmla="*/ 3 w 5"/>
                <a:gd name="T55" fmla="*/ 2 h 30"/>
                <a:gd name="T56" fmla="*/ 2 w 5"/>
                <a:gd name="T57" fmla="*/ 29 h 30"/>
                <a:gd name="T58" fmla="*/ 3 w 5"/>
                <a:gd name="T59" fmla="*/ 1 h 30"/>
                <a:gd name="T60" fmla="*/ 2 w 5"/>
                <a:gd name="T61" fmla="*/ 9 h 30"/>
                <a:gd name="T62" fmla="*/ 0 w 5"/>
                <a:gd name="T63" fmla="*/ 28 h 30"/>
                <a:gd name="T64" fmla="*/ 1 w 5"/>
                <a:gd name="T65" fmla="*/ 30 h 30"/>
                <a:gd name="T66" fmla="*/ 4 w 5"/>
                <a:gd name="T67" fmla="*/ 1 h 30"/>
                <a:gd name="T68" fmla="*/ 3 w 5"/>
                <a:gd name="T69" fmla="*/ 23 h 30"/>
                <a:gd name="T70" fmla="*/ 4 w 5"/>
                <a:gd name="T7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0">
                  <a:moveTo>
                    <a:pt x="4" y="3"/>
                  </a:moveTo>
                  <a:cubicBezTo>
                    <a:pt x="3" y="10"/>
                    <a:pt x="2" y="17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16"/>
                    <a:pt x="3" y="9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1"/>
                    <a:pt x="3" y="21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8"/>
                    <a:pt x="1" y="26"/>
                    <a:pt x="0" y="24"/>
                  </a:cubicBezTo>
                  <a:cubicBezTo>
                    <a:pt x="0" y="22"/>
                    <a:pt x="1" y="20"/>
                    <a:pt x="1" y="18"/>
                  </a:cubicBezTo>
                  <a:cubicBezTo>
                    <a:pt x="1" y="15"/>
                    <a:pt x="1" y="13"/>
                    <a:pt x="2" y="11"/>
                  </a:cubicBezTo>
                  <a:cubicBezTo>
                    <a:pt x="2" y="9"/>
                    <a:pt x="3" y="6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5"/>
                    <a:pt x="2" y="10"/>
                    <a:pt x="2" y="14"/>
                  </a:cubicBezTo>
                  <a:cubicBezTo>
                    <a:pt x="2" y="19"/>
                    <a:pt x="2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4"/>
                    <a:pt x="1" y="20"/>
                    <a:pt x="2" y="15"/>
                  </a:cubicBezTo>
                  <a:cubicBezTo>
                    <a:pt x="2" y="11"/>
                    <a:pt x="3" y="6"/>
                    <a:pt x="4" y="2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7"/>
                    <a:pt x="1" y="12"/>
                    <a:pt x="1" y="17"/>
                  </a:cubicBezTo>
                  <a:cubicBezTo>
                    <a:pt x="1" y="20"/>
                    <a:pt x="0" y="23"/>
                    <a:pt x="1" y="26"/>
                  </a:cubicBezTo>
                  <a:cubicBezTo>
                    <a:pt x="1" y="27"/>
                    <a:pt x="1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5"/>
                    <a:pt x="3" y="20"/>
                    <a:pt x="3" y="15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5"/>
                    <a:pt x="4" y="3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2" y="19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3" y="24"/>
                    <a:pt x="3" y="19"/>
                    <a:pt x="3" y="15"/>
                  </a:cubicBezTo>
                  <a:cubicBezTo>
                    <a:pt x="4" y="13"/>
                    <a:pt x="4" y="10"/>
                    <a:pt x="4" y="8"/>
                  </a:cubicBezTo>
                  <a:cubicBezTo>
                    <a:pt x="4" y="6"/>
                    <a:pt x="5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1"/>
                    <a:pt x="4" y="19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4" y="19"/>
                    <a:pt x="3" y="1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6"/>
                    <a:pt x="3" y="8"/>
                  </a:cubicBezTo>
                  <a:cubicBezTo>
                    <a:pt x="3" y="10"/>
                    <a:pt x="3" y="13"/>
                    <a:pt x="3" y="15"/>
                  </a:cubicBezTo>
                  <a:cubicBezTo>
                    <a:pt x="3" y="17"/>
                    <a:pt x="3" y="19"/>
                    <a:pt x="2" y="21"/>
                  </a:cubicBezTo>
                  <a:cubicBezTo>
                    <a:pt x="2" y="24"/>
                    <a:pt x="2" y="26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2" y="19"/>
                    <a:pt x="5" y="1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3" y="10"/>
                    <a:pt x="3" y="12"/>
                    <a:pt x="3" y="14"/>
                  </a:cubicBezTo>
                  <a:cubicBezTo>
                    <a:pt x="3" y="19"/>
                    <a:pt x="3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4"/>
                    <a:pt x="1" y="22"/>
                    <a:pt x="1" y="21"/>
                  </a:cubicBezTo>
                  <a:cubicBezTo>
                    <a:pt x="1" y="19"/>
                    <a:pt x="1" y="18"/>
                    <a:pt x="2" y="17"/>
                  </a:cubicBezTo>
                  <a:cubicBezTo>
                    <a:pt x="2" y="14"/>
                    <a:pt x="2" y="12"/>
                    <a:pt x="2" y="9"/>
                  </a:cubicBezTo>
                  <a:cubicBezTo>
                    <a:pt x="3" y="7"/>
                    <a:pt x="3" y="4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1"/>
                    <a:pt x="0" y="20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4"/>
                    <a:pt x="3" y="19"/>
                    <a:pt x="3" y="14"/>
                  </a:cubicBezTo>
                  <a:cubicBezTo>
                    <a:pt x="2" y="10"/>
                    <a:pt x="2" y="5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4"/>
                    <a:pt x="2" y="6"/>
                    <a:pt x="2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0" y="20"/>
                    <a:pt x="0" y="24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21"/>
                    <a:pt x="3" y="11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9"/>
                    <a:pt x="2" y="16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2" y="17"/>
                    <a:pt x="4" y="10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427288" y="3665538"/>
              <a:ext cx="284163" cy="1282700"/>
            </a:xfrm>
            <a:custGeom>
              <a:avLst/>
              <a:gdLst>
                <a:gd name="T0" fmla="*/ 1 w 7"/>
                <a:gd name="T1" fmla="*/ 31 h 32"/>
                <a:gd name="T2" fmla="*/ 4 w 7"/>
                <a:gd name="T3" fmla="*/ 19 h 32"/>
                <a:gd name="T4" fmla="*/ 5 w 7"/>
                <a:gd name="T5" fmla="*/ 6 h 32"/>
                <a:gd name="T6" fmla="*/ 6 w 7"/>
                <a:gd name="T7" fmla="*/ 1 h 32"/>
                <a:gd name="T8" fmla="*/ 1 w 7"/>
                <a:gd name="T9" fmla="*/ 29 h 32"/>
                <a:gd name="T10" fmla="*/ 3 w 7"/>
                <a:gd name="T11" fmla="*/ 16 h 32"/>
                <a:gd name="T12" fmla="*/ 6 w 7"/>
                <a:gd name="T13" fmla="*/ 1 h 32"/>
                <a:gd name="T14" fmla="*/ 4 w 7"/>
                <a:gd name="T15" fmla="*/ 6 h 32"/>
                <a:gd name="T16" fmla="*/ 2 w 7"/>
                <a:gd name="T17" fmla="*/ 20 h 32"/>
                <a:gd name="T18" fmla="*/ 1 w 7"/>
                <a:gd name="T19" fmla="*/ 28 h 32"/>
                <a:gd name="T20" fmla="*/ 2 w 7"/>
                <a:gd name="T21" fmla="*/ 22 h 32"/>
                <a:gd name="T22" fmla="*/ 4 w 7"/>
                <a:gd name="T23" fmla="*/ 9 h 32"/>
                <a:gd name="T24" fmla="*/ 6 w 7"/>
                <a:gd name="T25" fmla="*/ 0 h 32"/>
                <a:gd name="T26" fmla="*/ 3 w 7"/>
                <a:gd name="T27" fmla="*/ 13 h 32"/>
                <a:gd name="T28" fmla="*/ 1 w 7"/>
                <a:gd name="T29" fmla="*/ 29 h 32"/>
                <a:gd name="T30" fmla="*/ 6 w 7"/>
                <a:gd name="T31" fmla="*/ 4 h 32"/>
                <a:gd name="T32" fmla="*/ 6 w 7"/>
                <a:gd name="T33" fmla="*/ 2 h 32"/>
                <a:gd name="T34" fmla="*/ 1 w 7"/>
                <a:gd name="T35" fmla="*/ 28 h 32"/>
                <a:gd name="T36" fmla="*/ 3 w 7"/>
                <a:gd name="T37" fmla="*/ 15 h 32"/>
                <a:gd name="T38" fmla="*/ 6 w 7"/>
                <a:gd name="T39" fmla="*/ 2 h 32"/>
                <a:gd name="T40" fmla="*/ 1 w 7"/>
                <a:gd name="T41" fmla="*/ 29 h 32"/>
                <a:gd name="T42" fmla="*/ 3 w 7"/>
                <a:gd name="T43" fmla="*/ 14 h 32"/>
                <a:gd name="T44" fmla="*/ 6 w 7"/>
                <a:gd name="T45" fmla="*/ 0 h 32"/>
                <a:gd name="T46" fmla="*/ 1 w 7"/>
                <a:gd name="T47" fmla="*/ 27 h 32"/>
                <a:gd name="T48" fmla="*/ 2 w 7"/>
                <a:gd name="T49" fmla="*/ 28 h 32"/>
                <a:gd name="T50" fmla="*/ 6 w 7"/>
                <a:gd name="T51" fmla="*/ 2 h 32"/>
                <a:gd name="T52" fmla="*/ 6 w 7"/>
                <a:gd name="T53" fmla="*/ 1 h 32"/>
                <a:gd name="T54" fmla="*/ 1 w 7"/>
                <a:gd name="T55" fmla="*/ 27 h 32"/>
                <a:gd name="T56" fmla="*/ 2 w 7"/>
                <a:gd name="T57" fmla="*/ 29 h 32"/>
                <a:gd name="T58" fmla="*/ 6 w 7"/>
                <a:gd name="T59" fmla="*/ 1 h 32"/>
                <a:gd name="T60" fmla="*/ 4 w 7"/>
                <a:gd name="T61" fmla="*/ 14 h 32"/>
                <a:gd name="T62" fmla="*/ 1 w 7"/>
                <a:gd name="T63" fmla="*/ 31 h 32"/>
                <a:gd name="T64" fmla="*/ 4 w 7"/>
                <a:gd name="T6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32">
                  <a:moveTo>
                    <a:pt x="4" y="11"/>
                  </a:moveTo>
                  <a:cubicBezTo>
                    <a:pt x="3" y="18"/>
                    <a:pt x="1" y="24"/>
                    <a:pt x="1" y="31"/>
                  </a:cubicBezTo>
                  <a:cubicBezTo>
                    <a:pt x="1" y="31"/>
                    <a:pt x="1" y="32"/>
                    <a:pt x="1" y="31"/>
                  </a:cubicBezTo>
                  <a:cubicBezTo>
                    <a:pt x="3" y="27"/>
                    <a:pt x="4" y="23"/>
                    <a:pt x="4" y="19"/>
                  </a:cubicBezTo>
                  <a:cubicBezTo>
                    <a:pt x="4" y="17"/>
                    <a:pt x="4" y="15"/>
                    <a:pt x="4" y="12"/>
                  </a:cubicBezTo>
                  <a:cubicBezTo>
                    <a:pt x="5" y="10"/>
                    <a:pt x="5" y="8"/>
                    <a:pt x="5" y="6"/>
                  </a:cubicBezTo>
                  <a:cubicBezTo>
                    <a:pt x="5" y="4"/>
                    <a:pt x="5" y="3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6"/>
                    <a:pt x="5" y="10"/>
                    <a:pt x="4" y="15"/>
                  </a:cubicBezTo>
                  <a:cubicBezTo>
                    <a:pt x="3" y="19"/>
                    <a:pt x="3" y="24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1" y="24"/>
                    <a:pt x="2" y="20"/>
                    <a:pt x="3" y="16"/>
                  </a:cubicBezTo>
                  <a:cubicBezTo>
                    <a:pt x="4" y="12"/>
                    <a:pt x="6" y="7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5"/>
                    <a:pt x="2" y="17"/>
                    <a:pt x="2" y="20"/>
                  </a:cubicBezTo>
                  <a:cubicBezTo>
                    <a:pt x="2" y="22"/>
                    <a:pt x="2" y="25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" y="26"/>
                    <a:pt x="1" y="24"/>
                    <a:pt x="2" y="22"/>
                  </a:cubicBezTo>
                  <a:cubicBezTo>
                    <a:pt x="2" y="20"/>
                    <a:pt x="2" y="18"/>
                    <a:pt x="3" y="16"/>
                  </a:cubicBezTo>
                  <a:cubicBezTo>
                    <a:pt x="3" y="14"/>
                    <a:pt x="4" y="11"/>
                    <a:pt x="4" y="9"/>
                  </a:cubicBezTo>
                  <a:cubicBezTo>
                    <a:pt x="5" y="6"/>
                    <a:pt x="5" y="4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4" y="9"/>
                    <a:pt x="3" y="13"/>
                  </a:cubicBezTo>
                  <a:cubicBezTo>
                    <a:pt x="3" y="19"/>
                    <a:pt x="2" y="24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2" y="20"/>
                    <a:pt x="3" y="16"/>
                  </a:cubicBezTo>
                  <a:cubicBezTo>
                    <a:pt x="4" y="12"/>
                    <a:pt x="6" y="8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6"/>
                    <a:pt x="3" y="11"/>
                    <a:pt x="2" y="15"/>
                  </a:cubicBezTo>
                  <a:cubicBezTo>
                    <a:pt x="1" y="19"/>
                    <a:pt x="1" y="24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" y="24"/>
                    <a:pt x="2" y="19"/>
                    <a:pt x="3" y="15"/>
                  </a:cubicBezTo>
                  <a:cubicBezTo>
                    <a:pt x="3" y="11"/>
                    <a:pt x="4" y="6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0" y="19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4"/>
                    <a:pt x="3" y="19"/>
                    <a:pt x="3" y="14"/>
                  </a:cubicBezTo>
                  <a:cubicBezTo>
                    <a:pt x="4" y="9"/>
                    <a:pt x="4" y="4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5"/>
                    <a:pt x="4" y="10"/>
                    <a:pt x="3" y="15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2" y="29"/>
                    <a:pt x="2" y="28"/>
                  </a:cubicBezTo>
                  <a:cubicBezTo>
                    <a:pt x="3" y="23"/>
                    <a:pt x="2" y="18"/>
                    <a:pt x="3" y="13"/>
                  </a:cubicBezTo>
                  <a:cubicBezTo>
                    <a:pt x="4" y="9"/>
                    <a:pt x="4" y="5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5" y="10"/>
                    <a:pt x="3" y="14"/>
                  </a:cubicBezTo>
                  <a:cubicBezTo>
                    <a:pt x="2" y="18"/>
                    <a:pt x="1" y="22"/>
                    <a:pt x="1" y="27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3" y="24"/>
                    <a:pt x="4" y="19"/>
                    <a:pt x="4" y="15"/>
                  </a:cubicBezTo>
                  <a:cubicBezTo>
                    <a:pt x="5" y="10"/>
                    <a:pt x="7" y="6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5"/>
                    <a:pt x="4" y="9"/>
                    <a:pt x="4" y="14"/>
                  </a:cubicBezTo>
                  <a:cubicBezTo>
                    <a:pt x="3" y="18"/>
                    <a:pt x="3" y="22"/>
                    <a:pt x="2" y="27"/>
                  </a:cubicBezTo>
                  <a:cubicBezTo>
                    <a:pt x="2" y="28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24"/>
                    <a:pt x="3" y="1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5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02" y="3113137"/>
            <a:ext cx="5750159" cy="638264"/>
          </a:xfrm>
          <a:prstGeom prst="rect">
            <a:avLst/>
          </a:prstGeom>
        </p:spPr>
      </p:pic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4433787" y="4123272"/>
            <a:ext cx="6227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itchFamily="34" charset="0"/>
                <a:ea typeface="方正宋刻本秀楷简体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Title of the first section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31495" y="1817170"/>
            <a:ext cx="3760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057A6"/>
                </a:solidFill>
                <a:latin typeface="Agency FB" pitchFamily="34" charset="0"/>
                <a:ea typeface="微软雅黑" pitchFamily="34" charset="-122"/>
              </a:rPr>
              <a:t>PART 01</a:t>
            </a:r>
            <a:endParaRPr lang="zh-CN" altLang="en-US" sz="8000" b="1" dirty="0">
              <a:solidFill>
                <a:srgbClr val="0057A6"/>
              </a:solidFill>
              <a:latin typeface="Agency FB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EditPoints="1" noChangeArrowheads="1"/>
          </p:cNvSpPr>
          <p:nvPr/>
        </p:nvSpPr>
        <p:spPr bwMode="auto">
          <a:xfrm>
            <a:off x="860428" y="1863845"/>
            <a:ext cx="6591300" cy="3679825"/>
          </a:xfrm>
          <a:custGeom>
            <a:avLst/>
            <a:gdLst>
              <a:gd name="T0" fmla="*/ 1789 w 2270"/>
              <a:gd name="T1" fmla="*/ 99 h 1630"/>
              <a:gd name="T2" fmla="*/ 1899 w 2270"/>
              <a:gd name="T3" fmla="*/ 223 h 1630"/>
              <a:gd name="T4" fmla="*/ 2001 w 2270"/>
              <a:gd name="T5" fmla="*/ 410 h 1630"/>
              <a:gd name="T6" fmla="*/ 2135 w 2270"/>
              <a:gd name="T7" fmla="*/ 493 h 1630"/>
              <a:gd name="T8" fmla="*/ 2163 w 2270"/>
              <a:gd name="T9" fmla="*/ 848 h 1630"/>
              <a:gd name="T10" fmla="*/ 1905 w 2270"/>
              <a:gd name="T11" fmla="*/ 1194 h 1630"/>
              <a:gd name="T12" fmla="*/ 468 w 2270"/>
              <a:gd name="T13" fmla="*/ 1406 h 1630"/>
              <a:gd name="T14" fmla="*/ 291 w 2270"/>
              <a:gd name="T15" fmla="*/ 1441 h 1630"/>
              <a:gd name="T16" fmla="*/ 1137 w 2270"/>
              <a:gd name="T17" fmla="*/ 1476 h 1630"/>
              <a:gd name="T18" fmla="*/ 1010 w 2270"/>
              <a:gd name="T19" fmla="*/ 1479 h 1630"/>
              <a:gd name="T20" fmla="*/ 1995 w 2270"/>
              <a:gd name="T21" fmla="*/ 1498 h 1630"/>
              <a:gd name="T22" fmla="*/ 1649 w 2270"/>
              <a:gd name="T23" fmla="*/ 1530 h 1630"/>
              <a:gd name="T24" fmla="*/ 1597 w 2270"/>
              <a:gd name="T25" fmla="*/ 1546 h 1630"/>
              <a:gd name="T26" fmla="*/ 404 w 2270"/>
              <a:gd name="T27" fmla="*/ 1573 h 1630"/>
              <a:gd name="T28" fmla="*/ 302 w 2270"/>
              <a:gd name="T29" fmla="*/ 1588 h 1630"/>
              <a:gd name="T30" fmla="*/ 729 w 2270"/>
              <a:gd name="T31" fmla="*/ 1585 h 1630"/>
              <a:gd name="T32" fmla="*/ 1111 w 2270"/>
              <a:gd name="T33" fmla="*/ 1604 h 1630"/>
              <a:gd name="T34" fmla="*/ 40 w 2270"/>
              <a:gd name="T35" fmla="*/ 1008 h 1630"/>
              <a:gd name="T36" fmla="*/ 59 w 2270"/>
              <a:gd name="T37" fmla="*/ 1197 h 1630"/>
              <a:gd name="T38" fmla="*/ 189 w 2270"/>
              <a:gd name="T39" fmla="*/ 1290 h 1630"/>
              <a:gd name="T40" fmla="*/ 457 w 2270"/>
              <a:gd name="T41" fmla="*/ 1454 h 1630"/>
              <a:gd name="T42" fmla="*/ 908 w 2270"/>
              <a:gd name="T43" fmla="*/ 1435 h 1630"/>
              <a:gd name="T44" fmla="*/ 1534 w 2270"/>
              <a:gd name="T45" fmla="*/ 1424 h 1630"/>
              <a:gd name="T46" fmla="*/ 1968 w 2270"/>
              <a:gd name="T47" fmla="*/ 1430 h 1630"/>
              <a:gd name="T48" fmla="*/ 1958 w 2270"/>
              <a:gd name="T49" fmla="*/ 1373 h 1630"/>
              <a:gd name="T50" fmla="*/ 1894 w 2270"/>
              <a:gd name="T51" fmla="*/ 1197 h 1630"/>
              <a:gd name="T52" fmla="*/ 2072 w 2270"/>
              <a:gd name="T53" fmla="*/ 1010 h 1630"/>
              <a:gd name="T54" fmla="*/ 2113 w 2270"/>
              <a:gd name="T55" fmla="*/ 822 h 1630"/>
              <a:gd name="T56" fmla="*/ 1977 w 2270"/>
              <a:gd name="T57" fmla="*/ 707 h 1630"/>
              <a:gd name="T58" fmla="*/ 2121 w 2270"/>
              <a:gd name="T59" fmla="*/ 529 h 1630"/>
              <a:gd name="T60" fmla="*/ 1832 w 2270"/>
              <a:gd name="T61" fmla="*/ 399 h 1630"/>
              <a:gd name="T62" fmla="*/ 1814 w 2270"/>
              <a:gd name="T63" fmla="*/ 305 h 1630"/>
              <a:gd name="T64" fmla="*/ 1883 w 2270"/>
              <a:gd name="T65" fmla="*/ 221 h 1630"/>
              <a:gd name="T66" fmla="*/ 1815 w 2270"/>
              <a:gd name="T67" fmla="*/ 87 h 1630"/>
              <a:gd name="T68" fmla="*/ 1259 w 2270"/>
              <a:gd name="T69" fmla="*/ 34 h 1630"/>
              <a:gd name="T70" fmla="*/ 694 w 2270"/>
              <a:gd name="T71" fmla="*/ 66 h 1630"/>
              <a:gd name="T72" fmla="*/ 140 w 2270"/>
              <a:gd name="T73" fmla="*/ 218 h 1630"/>
              <a:gd name="T74" fmla="*/ 134 w 2270"/>
              <a:gd name="T75" fmla="*/ 431 h 1630"/>
              <a:gd name="T76" fmla="*/ 295 w 2270"/>
              <a:gd name="T77" fmla="*/ 459 h 1630"/>
              <a:gd name="T78" fmla="*/ 36 w 2270"/>
              <a:gd name="T79" fmla="*/ 672 h 1630"/>
              <a:gd name="T80" fmla="*/ 1748 w 2270"/>
              <a:gd name="T81" fmla="*/ 253 h 1630"/>
              <a:gd name="T82" fmla="*/ 1594 w 2270"/>
              <a:gd name="T83" fmla="*/ 88 h 1630"/>
              <a:gd name="T84" fmla="*/ 361 w 2270"/>
              <a:gd name="T85" fmla="*/ 180 h 1630"/>
              <a:gd name="T86" fmla="*/ 1692 w 2270"/>
              <a:gd name="T87" fmla="*/ 264 h 1630"/>
              <a:gd name="T88" fmla="*/ 163 w 2270"/>
              <a:gd name="T89" fmla="*/ 364 h 1630"/>
              <a:gd name="T90" fmla="*/ 1916 w 2270"/>
              <a:gd name="T91" fmla="*/ 428 h 1630"/>
              <a:gd name="T92" fmla="*/ 131 w 2270"/>
              <a:gd name="T93" fmla="*/ 542 h 1630"/>
              <a:gd name="T94" fmla="*/ 158 w 2270"/>
              <a:gd name="T95" fmla="*/ 623 h 1630"/>
              <a:gd name="T96" fmla="*/ 160 w 2270"/>
              <a:gd name="T97" fmla="*/ 891 h 1630"/>
              <a:gd name="T98" fmla="*/ 1748 w 2270"/>
              <a:gd name="T99" fmla="*/ 1195 h 1630"/>
              <a:gd name="T100" fmla="*/ 1418 w 2270"/>
              <a:gd name="T101" fmla="*/ 1301 h 1630"/>
              <a:gd name="T102" fmla="*/ 1343 w 2270"/>
              <a:gd name="T103" fmla="*/ 1362 h 1630"/>
              <a:gd name="T104" fmla="*/ 962 w 2270"/>
              <a:gd name="T105" fmla="*/ 1406 h 1630"/>
              <a:gd name="T106" fmla="*/ 1504 w 2270"/>
              <a:gd name="T107" fmla="*/ 1412 h 1630"/>
              <a:gd name="T108" fmla="*/ 1685 w 2270"/>
              <a:gd name="T109" fmla="*/ 1454 h 1630"/>
              <a:gd name="T110" fmla="*/ 1895 w 2270"/>
              <a:gd name="T111" fmla="*/ 209 h 1630"/>
              <a:gd name="T112" fmla="*/ 26 w 2270"/>
              <a:gd name="T113" fmla="*/ 808 h 1630"/>
              <a:gd name="T114" fmla="*/ 365 w 2270"/>
              <a:gd name="T115" fmla="*/ 1404 h 1630"/>
              <a:gd name="T116" fmla="*/ 1298 w 2270"/>
              <a:gd name="T117" fmla="*/ 1484 h 1630"/>
              <a:gd name="T118" fmla="*/ 873 w 2270"/>
              <a:gd name="T119" fmla="*/ 1493 h 1630"/>
              <a:gd name="T120" fmla="*/ 407 w 2270"/>
              <a:gd name="T121" fmla="*/ 1474 h 1630"/>
              <a:gd name="T122" fmla="*/ 319 w 2270"/>
              <a:gd name="T123" fmla="*/ 1560 h 1630"/>
              <a:gd name="T124" fmla="*/ 368 w 2270"/>
              <a:gd name="T125" fmla="*/ 1458 h 16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0"/>
              <a:gd name="T190" fmla="*/ 0 h 1630"/>
              <a:gd name="T191" fmla="*/ 2270 w 2270"/>
              <a:gd name="T192" fmla="*/ 1630 h 16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0" h="1630">
                <a:moveTo>
                  <a:pt x="1191" y="3"/>
                </a:moveTo>
                <a:cubicBezTo>
                  <a:pt x="1190" y="1"/>
                  <a:pt x="1196" y="0"/>
                  <a:pt x="1197" y="1"/>
                </a:cubicBezTo>
                <a:cubicBezTo>
                  <a:pt x="1198" y="2"/>
                  <a:pt x="1193" y="6"/>
                  <a:pt x="1191" y="3"/>
                </a:cubicBezTo>
                <a:close/>
                <a:moveTo>
                  <a:pt x="1234" y="23"/>
                </a:moveTo>
                <a:cubicBezTo>
                  <a:pt x="1240" y="23"/>
                  <a:pt x="1247" y="23"/>
                  <a:pt x="1247" y="17"/>
                </a:cubicBezTo>
                <a:cubicBezTo>
                  <a:pt x="1245" y="17"/>
                  <a:pt x="1242" y="17"/>
                  <a:pt x="1239" y="17"/>
                </a:cubicBezTo>
                <a:cubicBezTo>
                  <a:pt x="1239" y="19"/>
                  <a:pt x="1239" y="21"/>
                  <a:pt x="1236" y="20"/>
                </a:cubicBezTo>
                <a:cubicBezTo>
                  <a:pt x="1238" y="16"/>
                  <a:pt x="1240" y="14"/>
                  <a:pt x="1236" y="11"/>
                </a:cubicBezTo>
                <a:cubicBezTo>
                  <a:pt x="1238" y="10"/>
                  <a:pt x="1240" y="9"/>
                  <a:pt x="1241" y="7"/>
                </a:cubicBezTo>
                <a:cubicBezTo>
                  <a:pt x="1237" y="8"/>
                  <a:pt x="1229" y="5"/>
                  <a:pt x="1227" y="9"/>
                </a:cubicBezTo>
                <a:cubicBezTo>
                  <a:pt x="1233" y="11"/>
                  <a:pt x="1230" y="20"/>
                  <a:pt x="1234" y="23"/>
                </a:cubicBezTo>
                <a:close/>
                <a:moveTo>
                  <a:pt x="1172" y="15"/>
                </a:moveTo>
                <a:cubicBezTo>
                  <a:pt x="1170" y="15"/>
                  <a:pt x="1170" y="14"/>
                  <a:pt x="1167" y="14"/>
                </a:cubicBezTo>
                <a:cubicBezTo>
                  <a:pt x="1164" y="13"/>
                  <a:pt x="1156" y="13"/>
                  <a:pt x="1159" y="15"/>
                </a:cubicBezTo>
                <a:cubicBezTo>
                  <a:pt x="1167" y="13"/>
                  <a:pt x="1166" y="19"/>
                  <a:pt x="1166" y="25"/>
                </a:cubicBezTo>
                <a:cubicBezTo>
                  <a:pt x="1174" y="25"/>
                  <a:pt x="1175" y="20"/>
                  <a:pt x="1181" y="18"/>
                </a:cubicBezTo>
                <a:cubicBezTo>
                  <a:pt x="1187" y="17"/>
                  <a:pt x="1191" y="21"/>
                  <a:pt x="1194" y="18"/>
                </a:cubicBezTo>
                <a:cubicBezTo>
                  <a:pt x="1198" y="13"/>
                  <a:pt x="1191" y="13"/>
                  <a:pt x="1194" y="9"/>
                </a:cubicBezTo>
                <a:cubicBezTo>
                  <a:pt x="1187" y="9"/>
                  <a:pt x="1192" y="17"/>
                  <a:pt x="1189" y="17"/>
                </a:cubicBezTo>
                <a:cubicBezTo>
                  <a:pt x="1186" y="14"/>
                  <a:pt x="1178" y="16"/>
                  <a:pt x="1172" y="15"/>
                </a:cubicBezTo>
                <a:close/>
                <a:moveTo>
                  <a:pt x="1384" y="18"/>
                </a:moveTo>
                <a:cubicBezTo>
                  <a:pt x="1380" y="18"/>
                  <a:pt x="1376" y="18"/>
                  <a:pt x="1376" y="22"/>
                </a:cubicBezTo>
                <a:cubicBezTo>
                  <a:pt x="1380" y="23"/>
                  <a:pt x="1380" y="19"/>
                  <a:pt x="1384" y="20"/>
                </a:cubicBezTo>
                <a:cubicBezTo>
                  <a:pt x="1385" y="23"/>
                  <a:pt x="1379" y="25"/>
                  <a:pt x="1385" y="25"/>
                </a:cubicBezTo>
                <a:cubicBezTo>
                  <a:pt x="1389" y="24"/>
                  <a:pt x="1386" y="19"/>
                  <a:pt x="1387" y="17"/>
                </a:cubicBezTo>
                <a:cubicBezTo>
                  <a:pt x="1388" y="16"/>
                  <a:pt x="1392" y="15"/>
                  <a:pt x="1391" y="12"/>
                </a:cubicBezTo>
                <a:cubicBezTo>
                  <a:pt x="1387" y="12"/>
                  <a:pt x="1386" y="10"/>
                  <a:pt x="1382" y="9"/>
                </a:cubicBezTo>
                <a:cubicBezTo>
                  <a:pt x="1384" y="15"/>
                  <a:pt x="1383" y="13"/>
                  <a:pt x="1384" y="18"/>
                </a:cubicBezTo>
                <a:close/>
                <a:moveTo>
                  <a:pt x="1116" y="18"/>
                </a:moveTo>
                <a:cubicBezTo>
                  <a:pt x="1121" y="20"/>
                  <a:pt x="1120" y="16"/>
                  <a:pt x="1124" y="17"/>
                </a:cubicBezTo>
                <a:cubicBezTo>
                  <a:pt x="1122" y="19"/>
                  <a:pt x="1121" y="28"/>
                  <a:pt x="1126" y="28"/>
                </a:cubicBezTo>
                <a:cubicBezTo>
                  <a:pt x="1126" y="23"/>
                  <a:pt x="1125" y="18"/>
                  <a:pt x="1128" y="15"/>
                </a:cubicBezTo>
                <a:cubicBezTo>
                  <a:pt x="1123" y="15"/>
                  <a:pt x="1122" y="11"/>
                  <a:pt x="1118" y="11"/>
                </a:cubicBezTo>
                <a:cubicBezTo>
                  <a:pt x="1119" y="15"/>
                  <a:pt x="1115" y="15"/>
                  <a:pt x="1116" y="18"/>
                </a:cubicBezTo>
                <a:close/>
                <a:moveTo>
                  <a:pt x="1334" y="20"/>
                </a:moveTo>
                <a:cubicBezTo>
                  <a:pt x="1333" y="20"/>
                  <a:pt x="1332" y="21"/>
                  <a:pt x="1332" y="23"/>
                </a:cubicBezTo>
                <a:cubicBezTo>
                  <a:pt x="1335" y="23"/>
                  <a:pt x="1337" y="23"/>
                  <a:pt x="1339" y="22"/>
                </a:cubicBezTo>
                <a:cubicBezTo>
                  <a:pt x="1339" y="16"/>
                  <a:pt x="1337" y="16"/>
                  <a:pt x="1339" y="11"/>
                </a:cubicBezTo>
                <a:cubicBezTo>
                  <a:pt x="1336" y="10"/>
                  <a:pt x="1336" y="13"/>
                  <a:pt x="1334" y="14"/>
                </a:cubicBezTo>
                <a:cubicBezTo>
                  <a:pt x="1331" y="16"/>
                  <a:pt x="1323" y="18"/>
                  <a:pt x="1327" y="22"/>
                </a:cubicBezTo>
                <a:cubicBezTo>
                  <a:pt x="1328" y="20"/>
                  <a:pt x="1335" y="17"/>
                  <a:pt x="1334" y="20"/>
                </a:cubicBezTo>
                <a:close/>
                <a:moveTo>
                  <a:pt x="1431" y="12"/>
                </a:moveTo>
                <a:cubicBezTo>
                  <a:pt x="1430" y="12"/>
                  <a:pt x="1428" y="12"/>
                  <a:pt x="1427" y="12"/>
                </a:cubicBezTo>
                <a:cubicBezTo>
                  <a:pt x="1418" y="12"/>
                  <a:pt x="1431" y="17"/>
                  <a:pt x="1431" y="12"/>
                </a:cubicBezTo>
                <a:close/>
                <a:moveTo>
                  <a:pt x="1316" y="23"/>
                </a:moveTo>
                <a:cubicBezTo>
                  <a:pt x="1314" y="19"/>
                  <a:pt x="1319" y="20"/>
                  <a:pt x="1319" y="17"/>
                </a:cubicBezTo>
                <a:cubicBezTo>
                  <a:pt x="1316" y="16"/>
                  <a:pt x="1314" y="13"/>
                  <a:pt x="1309" y="14"/>
                </a:cubicBezTo>
                <a:cubicBezTo>
                  <a:pt x="1311" y="17"/>
                  <a:pt x="1309" y="24"/>
                  <a:pt x="1316" y="23"/>
                </a:cubicBezTo>
                <a:close/>
                <a:moveTo>
                  <a:pt x="1351" y="23"/>
                </a:moveTo>
                <a:cubicBezTo>
                  <a:pt x="1356" y="23"/>
                  <a:pt x="1363" y="25"/>
                  <a:pt x="1362" y="18"/>
                </a:cubicBezTo>
                <a:cubicBezTo>
                  <a:pt x="1357" y="17"/>
                  <a:pt x="1356" y="20"/>
                  <a:pt x="1352" y="20"/>
                </a:cubicBezTo>
                <a:cubicBezTo>
                  <a:pt x="1352" y="18"/>
                  <a:pt x="1353" y="16"/>
                  <a:pt x="1351" y="15"/>
                </a:cubicBezTo>
                <a:cubicBezTo>
                  <a:pt x="1347" y="18"/>
                  <a:pt x="1352" y="18"/>
                  <a:pt x="1351" y="23"/>
                </a:cubicBezTo>
                <a:close/>
                <a:moveTo>
                  <a:pt x="1421" y="18"/>
                </a:moveTo>
                <a:cubicBezTo>
                  <a:pt x="1426" y="18"/>
                  <a:pt x="1428" y="21"/>
                  <a:pt x="1434" y="20"/>
                </a:cubicBezTo>
                <a:cubicBezTo>
                  <a:pt x="1433" y="22"/>
                  <a:pt x="1419" y="24"/>
                  <a:pt x="1421" y="18"/>
                </a:cubicBezTo>
                <a:close/>
                <a:moveTo>
                  <a:pt x="1452" y="25"/>
                </a:moveTo>
                <a:cubicBezTo>
                  <a:pt x="1456" y="25"/>
                  <a:pt x="1458" y="24"/>
                  <a:pt x="1459" y="22"/>
                </a:cubicBezTo>
                <a:cubicBezTo>
                  <a:pt x="1456" y="22"/>
                  <a:pt x="1454" y="21"/>
                  <a:pt x="1452" y="20"/>
                </a:cubicBezTo>
                <a:cubicBezTo>
                  <a:pt x="1452" y="22"/>
                  <a:pt x="1452" y="23"/>
                  <a:pt x="1452" y="25"/>
                </a:cubicBezTo>
                <a:close/>
                <a:moveTo>
                  <a:pt x="1434" y="39"/>
                </a:moveTo>
                <a:cubicBezTo>
                  <a:pt x="1433" y="43"/>
                  <a:pt x="1428" y="42"/>
                  <a:pt x="1424" y="42"/>
                </a:cubicBezTo>
                <a:cubicBezTo>
                  <a:pt x="1425" y="39"/>
                  <a:pt x="1429" y="39"/>
                  <a:pt x="1434" y="39"/>
                </a:cubicBezTo>
                <a:close/>
                <a:moveTo>
                  <a:pt x="1439" y="39"/>
                </a:moveTo>
                <a:cubicBezTo>
                  <a:pt x="1443" y="41"/>
                  <a:pt x="1444" y="38"/>
                  <a:pt x="1449" y="41"/>
                </a:cubicBezTo>
                <a:cubicBezTo>
                  <a:pt x="1448" y="43"/>
                  <a:pt x="1436" y="44"/>
                  <a:pt x="1439" y="39"/>
                </a:cubicBezTo>
                <a:close/>
                <a:moveTo>
                  <a:pt x="1570" y="39"/>
                </a:moveTo>
                <a:cubicBezTo>
                  <a:pt x="1569" y="44"/>
                  <a:pt x="1560" y="42"/>
                  <a:pt x="1555" y="42"/>
                </a:cubicBezTo>
                <a:cubicBezTo>
                  <a:pt x="1556" y="37"/>
                  <a:pt x="1565" y="40"/>
                  <a:pt x="1570" y="39"/>
                </a:cubicBezTo>
                <a:close/>
                <a:moveTo>
                  <a:pt x="1573" y="41"/>
                </a:moveTo>
                <a:cubicBezTo>
                  <a:pt x="1575" y="37"/>
                  <a:pt x="1583" y="40"/>
                  <a:pt x="1587" y="39"/>
                </a:cubicBezTo>
                <a:cubicBezTo>
                  <a:pt x="1585" y="45"/>
                  <a:pt x="1580" y="39"/>
                  <a:pt x="1573" y="41"/>
                </a:cubicBezTo>
                <a:close/>
                <a:moveTo>
                  <a:pt x="1618" y="41"/>
                </a:moveTo>
                <a:cubicBezTo>
                  <a:pt x="1621" y="37"/>
                  <a:pt x="1631" y="40"/>
                  <a:pt x="1636" y="39"/>
                </a:cubicBezTo>
                <a:cubicBezTo>
                  <a:pt x="1634" y="43"/>
                  <a:pt x="1624" y="40"/>
                  <a:pt x="1618" y="41"/>
                </a:cubicBezTo>
                <a:close/>
                <a:moveTo>
                  <a:pt x="1470" y="42"/>
                </a:moveTo>
                <a:cubicBezTo>
                  <a:pt x="1470" y="42"/>
                  <a:pt x="1470" y="44"/>
                  <a:pt x="1470" y="44"/>
                </a:cubicBezTo>
                <a:cubicBezTo>
                  <a:pt x="1472" y="46"/>
                  <a:pt x="1479" y="42"/>
                  <a:pt x="1480" y="42"/>
                </a:cubicBezTo>
                <a:cubicBezTo>
                  <a:pt x="1482" y="42"/>
                  <a:pt x="1482" y="44"/>
                  <a:pt x="1485" y="44"/>
                </a:cubicBezTo>
                <a:cubicBezTo>
                  <a:pt x="1487" y="44"/>
                  <a:pt x="1488" y="43"/>
                  <a:pt x="1490" y="42"/>
                </a:cubicBezTo>
                <a:cubicBezTo>
                  <a:pt x="1492" y="42"/>
                  <a:pt x="1495" y="43"/>
                  <a:pt x="1495" y="41"/>
                </a:cubicBezTo>
                <a:cubicBezTo>
                  <a:pt x="1486" y="41"/>
                  <a:pt x="1476" y="41"/>
                  <a:pt x="1467" y="41"/>
                </a:cubicBezTo>
                <a:cubicBezTo>
                  <a:pt x="1466" y="41"/>
                  <a:pt x="1464" y="41"/>
                  <a:pt x="1463" y="42"/>
                </a:cubicBezTo>
                <a:cubicBezTo>
                  <a:pt x="1466" y="46"/>
                  <a:pt x="1468" y="42"/>
                  <a:pt x="1470" y="42"/>
                </a:cubicBezTo>
                <a:close/>
                <a:moveTo>
                  <a:pt x="1523" y="41"/>
                </a:moveTo>
                <a:cubicBezTo>
                  <a:pt x="1522" y="41"/>
                  <a:pt x="1520" y="41"/>
                  <a:pt x="1518" y="41"/>
                </a:cubicBezTo>
                <a:cubicBezTo>
                  <a:pt x="1517" y="41"/>
                  <a:pt x="1515" y="41"/>
                  <a:pt x="1515" y="42"/>
                </a:cubicBezTo>
                <a:cubicBezTo>
                  <a:pt x="1517" y="41"/>
                  <a:pt x="1524" y="44"/>
                  <a:pt x="1523" y="41"/>
                </a:cubicBezTo>
                <a:close/>
                <a:moveTo>
                  <a:pt x="1418" y="47"/>
                </a:moveTo>
                <a:cubicBezTo>
                  <a:pt x="1417" y="47"/>
                  <a:pt x="1415" y="47"/>
                  <a:pt x="1413" y="47"/>
                </a:cubicBezTo>
                <a:cubicBezTo>
                  <a:pt x="1412" y="47"/>
                  <a:pt x="1409" y="47"/>
                  <a:pt x="1409" y="49"/>
                </a:cubicBezTo>
                <a:cubicBezTo>
                  <a:pt x="1411" y="48"/>
                  <a:pt x="1418" y="51"/>
                  <a:pt x="1418" y="47"/>
                </a:cubicBezTo>
                <a:close/>
                <a:moveTo>
                  <a:pt x="1430" y="57"/>
                </a:moveTo>
                <a:cubicBezTo>
                  <a:pt x="1429" y="57"/>
                  <a:pt x="1428" y="57"/>
                  <a:pt x="1427" y="57"/>
                </a:cubicBezTo>
                <a:cubicBezTo>
                  <a:pt x="1418" y="56"/>
                  <a:pt x="1430" y="61"/>
                  <a:pt x="1430" y="57"/>
                </a:cubicBezTo>
                <a:close/>
                <a:moveTo>
                  <a:pt x="1373" y="60"/>
                </a:moveTo>
                <a:cubicBezTo>
                  <a:pt x="1373" y="57"/>
                  <a:pt x="1384" y="56"/>
                  <a:pt x="1382" y="61"/>
                </a:cubicBezTo>
                <a:cubicBezTo>
                  <a:pt x="1378" y="62"/>
                  <a:pt x="1378" y="58"/>
                  <a:pt x="1373" y="60"/>
                </a:cubicBezTo>
                <a:close/>
                <a:moveTo>
                  <a:pt x="1420" y="63"/>
                </a:moveTo>
                <a:cubicBezTo>
                  <a:pt x="1425" y="67"/>
                  <a:pt x="1412" y="68"/>
                  <a:pt x="1407" y="68"/>
                </a:cubicBezTo>
                <a:cubicBezTo>
                  <a:pt x="1408" y="62"/>
                  <a:pt x="1416" y="68"/>
                  <a:pt x="1420" y="63"/>
                </a:cubicBezTo>
                <a:close/>
                <a:moveTo>
                  <a:pt x="1433" y="64"/>
                </a:moveTo>
                <a:cubicBezTo>
                  <a:pt x="1434" y="64"/>
                  <a:pt x="1441" y="64"/>
                  <a:pt x="1440" y="63"/>
                </a:cubicBezTo>
                <a:cubicBezTo>
                  <a:pt x="1438" y="60"/>
                  <a:pt x="1437" y="64"/>
                  <a:pt x="1430" y="63"/>
                </a:cubicBezTo>
                <a:cubicBezTo>
                  <a:pt x="1427" y="66"/>
                  <a:pt x="1425" y="61"/>
                  <a:pt x="1423" y="66"/>
                </a:cubicBezTo>
                <a:cubicBezTo>
                  <a:pt x="1426" y="67"/>
                  <a:pt x="1430" y="65"/>
                  <a:pt x="1433" y="64"/>
                </a:cubicBezTo>
                <a:close/>
                <a:moveTo>
                  <a:pt x="1694" y="82"/>
                </a:moveTo>
                <a:cubicBezTo>
                  <a:pt x="1692" y="82"/>
                  <a:pt x="1682" y="80"/>
                  <a:pt x="1682" y="85"/>
                </a:cubicBezTo>
                <a:cubicBezTo>
                  <a:pt x="1688" y="84"/>
                  <a:pt x="1705" y="83"/>
                  <a:pt x="1694" y="82"/>
                </a:cubicBezTo>
                <a:close/>
                <a:moveTo>
                  <a:pt x="1794" y="102"/>
                </a:moveTo>
                <a:cubicBezTo>
                  <a:pt x="1798" y="102"/>
                  <a:pt x="1805" y="104"/>
                  <a:pt x="1806" y="101"/>
                </a:cubicBezTo>
                <a:cubicBezTo>
                  <a:pt x="1801" y="101"/>
                  <a:pt x="1798" y="101"/>
                  <a:pt x="1794" y="101"/>
                </a:cubicBezTo>
                <a:cubicBezTo>
                  <a:pt x="1792" y="101"/>
                  <a:pt x="1790" y="99"/>
                  <a:pt x="1789" y="99"/>
                </a:cubicBezTo>
                <a:cubicBezTo>
                  <a:pt x="1790" y="99"/>
                  <a:pt x="1788" y="101"/>
                  <a:pt x="1788" y="101"/>
                </a:cubicBezTo>
                <a:cubicBezTo>
                  <a:pt x="1782" y="102"/>
                  <a:pt x="1783" y="98"/>
                  <a:pt x="1779" y="99"/>
                </a:cubicBezTo>
                <a:cubicBezTo>
                  <a:pt x="1779" y="103"/>
                  <a:pt x="1773" y="101"/>
                  <a:pt x="1773" y="104"/>
                </a:cubicBezTo>
                <a:cubicBezTo>
                  <a:pt x="1780" y="104"/>
                  <a:pt x="1785" y="102"/>
                  <a:pt x="1794" y="102"/>
                </a:cubicBezTo>
                <a:close/>
                <a:moveTo>
                  <a:pt x="1807" y="106"/>
                </a:moveTo>
                <a:cubicBezTo>
                  <a:pt x="1814" y="106"/>
                  <a:pt x="1818" y="105"/>
                  <a:pt x="1819" y="101"/>
                </a:cubicBezTo>
                <a:cubicBezTo>
                  <a:pt x="1816" y="102"/>
                  <a:pt x="1809" y="99"/>
                  <a:pt x="1809" y="102"/>
                </a:cubicBezTo>
                <a:cubicBezTo>
                  <a:pt x="1812" y="103"/>
                  <a:pt x="1808" y="104"/>
                  <a:pt x="1807" y="106"/>
                </a:cubicBezTo>
                <a:close/>
                <a:moveTo>
                  <a:pt x="1837" y="101"/>
                </a:moveTo>
                <a:cubicBezTo>
                  <a:pt x="1836" y="101"/>
                  <a:pt x="1835" y="101"/>
                  <a:pt x="1834" y="101"/>
                </a:cubicBezTo>
                <a:cubicBezTo>
                  <a:pt x="1833" y="101"/>
                  <a:pt x="1831" y="101"/>
                  <a:pt x="1831" y="102"/>
                </a:cubicBezTo>
                <a:cubicBezTo>
                  <a:pt x="1833" y="102"/>
                  <a:pt x="1837" y="103"/>
                  <a:pt x="1837" y="101"/>
                </a:cubicBezTo>
                <a:close/>
                <a:moveTo>
                  <a:pt x="1846" y="102"/>
                </a:moveTo>
                <a:cubicBezTo>
                  <a:pt x="1844" y="102"/>
                  <a:pt x="1843" y="102"/>
                  <a:pt x="1842" y="102"/>
                </a:cubicBezTo>
                <a:cubicBezTo>
                  <a:pt x="1833" y="102"/>
                  <a:pt x="1846" y="107"/>
                  <a:pt x="1846" y="102"/>
                </a:cubicBezTo>
                <a:close/>
                <a:moveTo>
                  <a:pt x="478" y="109"/>
                </a:moveTo>
                <a:cubicBezTo>
                  <a:pt x="481" y="110"/>
                  <a:pt x="478" y="112"/>
                  <a:pt x="478" y="114"/>
                </a:cubicBezTo>
                <a:cubicBezTo>
                  <a:pt x="475" y="112"/>
                  <a:pt x="478" y="111"/>
                  <a:pt x="478" y="109"/>
                </a:cubicBezTo>
                <a:close/>
                <a:moveTo>
                  <a:pt x="1775" y="117"/>
                </a:moveTo>
                <a:cubicBezTo>
                  <a:pt x="1774" y="118"/>
                  <a:pt x="1768" y="115"/>
                  <a:pt x="1769" y="118"/>
                </a:cubicBezTo>
                <a:cubicBezTo>
                  <a:pt x="1771" y="121"/>
                  <a:pt x="1770" y="122"/>
                  <a:pt x="1775" y="122"/>
                </a:cubicBezTo>
                <a:cubicBezTo>
                  <a:pt x="1779" y="121"/>
                  <a:pt x="1781" y="119"/>
                  <a:pt x="1782" y="117"/>
                </a:cubicBezTo>
                <a:cubicBezTo>
                  <a:pt x="1779" y="114"/>
                  <a:pt x="1776" y="116"/>
                  <a:pt x="1775" y="117"/>
                </a:cubicBezTo>
                <a:close/>
                <a:moveTo>
                  <a:pt x="1797" y="118"/>
                </a:moveTo>
                <a:cubicBezTo>
                  <a:pt x="1797" y="119"/>
                  <a:pt x="1797" y="120"/>
                  <a:pt x="1799" y="120"/>
                </a:cubicBezTo>
                <a:cubicBezTo>
                  <a:pt x="1798" y="115"/>
                  <a:pt x="1803" y="124"/>
                  <a:pt x="1804" y="118"/>
                </a:cubicBezTo>
                <a:cubicBezTo>
                  <a:pt x="1801" y="118"/>
                  <a:pt x="1799" y="116"/>
                  <a:pt x="1797" y="115"/>
                </a:cubicBezTo>
                <a:cubicBezTo>
                  <a:pt x="1797" y="116"/>
                  <a:pt x="1797" y="117"/>
                  <a:pt x="1797" y="118"/>
                </a:cubicBezTo>
                <a:close/>
                <a:moveTo>
                  <a:pt x="1726" y="122"/>
                </a:moveTo>
                <a:cubicBezTo>
                  <a:pt x="1734" y="123"/>
                  <a:pt x="1749" y="122"/>
                  <a:pt x="1752" y="122"/>
                </a:cubicBezTo>
                <a:cubicBezTo>
                  <a:pt x="1754" y="121"/>
                  <a:pt x="1757" y="122"/>
                  <a:pt x="1757" y="120"/>
                </a:cubicBezTo>
                <a:cubicBezTo>
                  <a:pt x="1752" y="119"/>
                  <a:pt x="1751" y="115"/>
                  <a:pt x="1744" y="117"/>
                </a:cubicBezTo>
                <a:cubicBezTo>
                  <a:pt x="1741" y="117"/>
                  <a:pt x="1743" y="121"/>
                  <a:pt x="1739" y="120"/>
                </a:cubicBezTo>
                <a:cubicBezTo>
                  <a:pt x="1737" y="120"/>
                  <a:pt x="1738" y="119"/>
                  <a:pt x="1737" y="118"/>
                </a:cubicBezTo>
                <a:cubicBezTo>
                  <a:pt x="1734" y="114"/>
                  <a:pt x="1726" y="120"/>
                  <a:pt x="1721" y="117"/>
                </a:cubicBezTo>
                <a:cubicBezTo>
                  <a:pt x="1720" y="120"/>
                  <a:pt x="1722" y="121"/>
                  <a:pt x="1726" y="122"/>
                </a:cubicBezTo>
                <a:close/>
                <a:moveTo>
                  <a:pt x="1719" y="126"/>
                </a:moveTo>
                <a:cubicBezTo>
                  <a:pt x="1718" y="126"/>
                  <a:pt x="1717" y="126"/>
                  <a:pt x="1716" y="126"/>
                </a:cubicBezTo>
                <a:cubicBezTo>
                  <a:pt x="1706" y="126"/>
                  <a:pt x="1719" y="131"/>
                  <a:pt x="1719" y="126"/>
                </a:cubicBezTo>
                <a:close/>
                <a:moveTo>
                  <a:pt x="1745" y="126"/>
                </a:moveTo>
                <a:cubicBezTo>
                  <a:pt x="1752" y="128"/>
                  <a:pt x="1754" y="127"/>
                  <a:pt x="1762" y="128"/>
                </a:cubicBezTo>
                <a:cubicBezTo>
                  <a:pt x="1762" y="130"/>
                  <a:pt x="1744" y="132"/>
                  <a:pt x="1745" y="126"/>
                </a:cubicBezTo>
                <a:close/>
                <a:moveTo>
                  <a:pt x="413" y="164"/>
                </a:moveTo>
                <a:cubicBezTo>
                  <a:pt x="421" y="165"/>
                  <a:pt x="412" y="174"/>
                  <a:pt x="413" y="164"/>
                </a:cubicBezTo>
                <a:close/>
                <a:moveTo>
                  <a:pt x="1873" y="168"/>
                </a:moveTo>
                <a:cubicBezTo>
                  <a:pt x="1878" y="162"/>
                  <a:pt x="1878" y="172"/>
                  <a:pt x="1873" y="168"/>
                </a:cubicBezTo>
                <a:close/>
                <a:moveTo>
                  <a:pt x="1876" y="171"/>
                </a:moveTo>
                <a:cubicBezTo>
                  <a:pt x="1876" y="174"/>
                  <a:pt x="1869" y="172"/>
                  <a:pt x="1868" y="175"/>
                </a:cubicBezTo>
                <a:cubicBezTo>
                  <a:pt x="1863" y="172"/>
                  <a:pt x="1871" y="169"/>
                  <a:pt x="1876" y="171"/>
                </a:cubicBezTo>
                <a:close/>
                <a:moveTo>
                  <a:pt x="1884" y="171"/>
                </a:moveTo>
                <a:cubicBezTo>
                  <a:pt x="1891" y="170"/>
                  <a:pt x="1891" y="173"/>
                  <a:pt x="1898" y="172"/>
                </a:cubicBezTo>
                <a:cubicBezTo>
                  <a:pt x="1897" y="174"/>
                  <a:pt x="1883" y="176"/>
                  <a:pt x="1884" y="171"/>
                </a:cubicBezTo>
                <a:close/>
                <a:moveTo>
                  <a:pt x="1947" y="172"/>
                </a:moveTo>
                <a:cubicBezTo>
                  <a:pt x="1940" y="174"/>
                  <a:pt x="1939" y="170"/>
                  <a:pt x="1932" y="171"/>
                </a:cubicBezTo>
                <a:cubicBezTo>
                  <a:pt x="1934" y="177"/>
                  <a:pt x="1926" y="173"/>
                  <a:pt x="1927" y="179"/>
                </a:cubicBezTo>
                <a:cubicBezTo>
                  <a:pt x="1932" y="179"/>
                  <a:pt x="1936" y="176"/>
                  <a:pt x="1940" y="175"/>
                </a:cubicBezTo>
                <a:cubicBezTo>
                  <a:pt x="1943" y="175"/>
                  <a:pt x="1944" y="177"/>
                  <a:pt x="1947" y="177"/>
                </a:cubicBezTo>
                <a:cubicBezTo>
                  <a:pt x="1951" y="178"/>
                  <a:pt x="1956" y="177"/>
                  <a:pt x="1960" y="179"/>
                </a:cubicBezTo>
                <a:cubicBezTo>
                  <a:pt x="1962" y="174"/>
                  <a:pt x="1957" y="177"/>
                  <a:pt x="1955" y="175"/>
                </a:cubicBezTo>
                <a:cubicBezTo>
                  <a:pt x="1954" y="175"/>
                  <a:pt x="1956" y="171"/>
                  <a:pt x="1952" y="172"/>
                </a:cubicBezTo>
                <a:cubicBezTo>
                  <a:pt x="1947" y="170"/>
                  <a:pt x="1951" y="177"/>
                  <a:pt x="1945" y="175"/>
                </a:cubicBezTo>
                <a:cubicBezTo>
                  <a:pt x="1945" y="174"/>
                  <a:pt x="1947" y="174"/>
                  <a:pt x="1947" y="172"/>
                </a:cubicBezTo>
                <a:close/>
                <a:moveTo>
                  <a:pt x="2111" y="171"/>
                </a:moveTo>
                <a:cubicBezTo>
                  <a:pt x="2110" y="171"/>
                  <a:pt x="2109" y="171"/>
                  <a:pt x="2108" y="171"/>
                </a:cubicBezTo>
                <a:cubicBezTo>
                  <a:pt x="2099" y="170"/>
                  <a:pt x="2111" y="175"/>
                  <a:pt x="2111" y="171"/>
                </a:cubicBezTo>
                <a:close/>
                <a:moveTo>
                  <a:pt x="1964" y="172"/>
                </a:moveTo>
                <a:cubicBezTo>
                  <a:pt x="1963" y="172"/>
                  <a:pt x="1962" y="172"/>
                  <a:pt x="1960" y="172"/>
                </a:cubicBezTo>
                <a:cubicBezTo>
                  <a:pt x="1959" y="173"/>
                  <a:pt x="1957" y="172"/>
                  <a:pt x="1957" y="174"/>
                </a:cubicBezTo>
                <a:cubicBezTo>
                  <a:pt x="1960" y="174"/>
                  <a:pt x="1963" y="174"/>
                  <a:pt x="1964" y="172"/>
                </a:cubicBezTo>
                <a:close/>
                <a:moveTo>
                  <a:pt x="1962" y="177"/>
                </a:moveTo>
                <a:cubicBezTo>
                  <a:pt x="1966" y="177"/>
                  <a:pt x="1969" y="176"/>
                  <a:pt x="1970" y="174"/>
                </a:cubicBezTo>
                <a:cubicBezTo>
                  <a:pt x="1968" y="174"/>
                  <a:pt x="1967" y="173"/>
                  <a:pt x="1965" y="172"/>
                </a:cubicBezTo>
                <a:cubicBezTo>
                  <a:pt x="1966" y="175"/>
                  <a:pt x="1963" y="175"/>
                  <a:pt x="1962" y="177"/>
                </a:cubicBezTo>
                <a:close/>
                <a:moveTo>
                  <a:pt x="2167" y="175"/>
                </a:moveTo>
                <a:cubicBezTo>
                  <a:pt x="2168" y="173"/>
                  <a:pt x="2175" y="176"/>
                  <a:pt x="2175" y="172"/>
                </a:cubicBezTo>
                <a:cubicBezTo>
                  <a:pt x="2170" y="173"/>
                  <a:pt x="2161" y="170"/>
                  <a:pt x="2159" y="174"/>
                </a:cubicBezTo>
                <a:cubicBezTo>
                  <a:pt x="2163" y="173"/>
                  <a:pt x="2163" y="176"/>
                  <a:pt x="2167" y="175"/>
                </a:cubicBezTo>
                <a:close/>
                <a:moveTo>
                  <a:pt x="2117" y="177"/>
                </a:moveTo>
                <a:cubicBezTo>
                  <a:pt x="2118" y="177"/>
                  <a:pt x="2119" y="177"/>
                  <a:pt x="2120" y="177"/>
                </a:cubicBezTo>
                <a:cubicBezTo>
                  <a:pt x="2121" y="176"/>
                  <a:pt x="2121" y="175"/>
                  <a:pt x="2121" y="174"/>
                </a:cubicBezTo>
                <a:cubicBezTo>
                  <a:pt x="2120" y="174"/>
                  <a:pt x="2118" y="174"/>
                  <a:pt x="2117" y="174"/>
                </a:cubicBezTo>
                <a:cubicBezTo>
                  <a:pt x="2117" y="175"/>
                  <a:pt x="2117" y="176"/>
                  <a:pt x="2117" y="177"/>
                </a:cubicBezTo>
                <a:close/>
                <a:moveTo>
                  <a:pt x="1971" y="193"/>
                </a:moveTo>
                <a:cubicBezTo>
                  <a:pt x="1970" y="194"/>
                  <a:pt x="1969" y="191"/>
                  <a:pt x="1970" y="191"/>
                </a:cubicBezTo>
                <a:cubicBezTo>
                  <a:pt x="1965" y="191"/>
                  <a:pt x="1957" y="191"/>
                  <a:pt x="1951" y="191"/>
                </a:cubicBezTo>
                <a:cubicBezTo>
                  <a:pt x="1946" y="192"/>
                  <a:pt x="1947" y="192"/>
                  <a:pt x="1943" y="191"/>
                </a:cubicBezTo>
                <a:cubicBezTo>
                  <a:pt x="1942" y="191"/>
                  <a:pt x="1940" y="192"/>
                  <a:pt x="1938" y="191"/>
                </a:cubicBezTo>
                <a:cubicBezTo>
                  <a:pt x="1937" y="189"/>
                  <a:pt x="1931" y="192"/>
                  <a:pt x="1935" y="190"/>
                </a:cubicBezTo>
                <a:cubicBezTo>
                  <a:pt x="1935" y="189"/>
                  <a:pt x="1935" y="189"/>
                  <a:pt x="1935" y="188"/>
                </a:cubicBezTo>
                <a:cubicBezTo>
                  <a:pt x="1927" y="189"/>
                  <a:pt x="1914" y="186"/>
                  <a:pt x="1910" y="190"/>
                </a:cubicBezTo>
                <a:cubicBezTo>
                  <a:pt x="1913" y="191"/>
                  <a:pt x="1919" y="188"/>
                  <a:pt x="1918" y="191"/>
                </a:cubicBezTo>
                <a:cubicBezTo>
                  <a:pt x="1914" y="191"/>
                  <a:pt x="1909" y="190"/>
                  <a:pt x="1908" y="194"/>
                </a:cubicBezTo>
                <a:cubicBezTo>
                  <a:pt x="1913" y="195"/>
                  <a:pt x="1918" y="194"/>
                  <a:pt x="1923" y="194"/>
                </a:cubicBezTo>
                <a:cubicBezTo>
                  <a:pt x="1930" y="195"/>
                  <a:pt x="1931" y="195"/>
                  <a:pt x="1936" y="194"/>
                </a:cubicBezTo>
                <a:cubicBezTo>
                  <a:pt x="1943" y="194"/>
                  <a:pt x="1950" y="195"/>
                  <a:pt x="1955" y="194"/>
                </a:cubicBezTo>
                <a:cubicBezTo>
                  <a:pt x="1960" y="194"/>
                  <a:pt x="1958" y="193"/>
                  <a:pt x="1961" y="194"/>
                </a:cubicBezTo>
                <a:cubicBezTo>
                  <a:pt x="1966" y="196"/>
                  <a:pt x="1972" y="195"/>
                  <a:pt x="1974" y="193"/>
                </a:cubicBezTo>
                <a:cubicBezTo>
                  <a:pt x="1972" y="193"/>
                  <a:pt x="1973" y="191"/>
                  <a:pt x="1971" y="193"/>
                </a:cubicBezTo>
                <a:close/>
                <a:moveTo>
                  <a:pt x="1930" y="191"/>
                </a:moveTo>
                <a:cubicBezTo>
                  <a:pt x="1925" y="197"/>
                  <a:pt x="1919" y="188"/>
                  <a:pt x="1930" y="191"/>
                </a:cubicBezTo>
                <a:close/>
                <a:moveTo>
                  <a:pt x="1989" y="193"/>
                </a:moveTo>
                <a:cubicBezTo>
                  <a:pt x="1988" y="196"/>
                  <a:pt x="1980" y="194"/>
                  <a:pt x="1976" y="194"/>
                </a:cubicBezTo>
                <a:cubicBezTo>
                  <a:pt x="1978" y="188"/>
                  <a:pt x="1984" y="193"/>
                  <a:pt x="1989" y="193"/>
                </a:cubicBezTo>
                <a:close/>
                <a:moveTo>
                  <a:pt x="2014" y="193"/>
                </a:moveTo>
                <a:cubicBezTo>
                  <a:pt x="2017" y="196"/>
                  <a:pt x="2022" y="193"/>
                  <a:pt x="2026" y="193"/>
                </a:cubicBezTo>
                <a:cubicBezTo>
                  <a:pt x="2028" y="195"/>
                  <a:pt x="2039" y="196"/>
                  <a:pt x="2040" y="193"/>
                </a:cubicBezTo>
                <a:cubicBezTo>
                  <a:pt x="2039" y="193"/>
                  <a:pt x="2036" y="193"/>
                  <a:pt x="2036" y="191"/>
                </a:cubicBezTo>
                <a:cubicBezTo>
                  <a:pt x="2026" y="193"/>
                  <a:pt x="2010" y="188"/>
                  <a:pt x="2014" y="193"/>
                </a:cubicBezTo>
                <a:close/>
                <a:moveTo>
                  <a:pt x="123" y="218"/>
                </a:moveTo>
                <a:cubicBezTo>
                  <a:pt x="125" y="224"/>
                  <a:pt x="118" y="221"/>
                  <a:pt x="115" y="221"/>
                </a:cubicBezTo>
                <a:cubicBezTo>
                  <a:pt x="117" y="219"/>
                  <a:pt x="119" y="218"/>
                  <a:pt x="123" y="218"/>
                </a:cubicBezTo>
                <a:close/>
                <a:moveTo>
                  <a:pt x="1897" y="221"/>
                </a:moveTo>
                <a:cubicBezTo>
                  <a:pt x="1898" y="221"/>
                  <a:pt x="1899" y="223"/>
                  <a:pt x="1899" y="223"/>
                </a:cubicBezTo>
                <a:cubicBezTo>
                  <a:pt x="1902" y="223"/>
                  <a:pt x="1903" y="222"/>
                  <a:pt x="1906" y="221"/>
                </a:cubicBezTo>
                <a:cubicBezTo>
                  <a:pt x="1908" y="221"/>
                  <a:pt x="1912" y="222"/>
                  <a:pt x="1912" y="220"/>
                </a:cubicBezTo>
                <a:cubicBezTo>
                  <a:pt x="1907" y="220"/>
                  <a:pt x="1901" y="218"/>
                  <a:pt x="1896" y="218"/>
                </a:cubicBezTo>
                <a:cubicBezTo>
                  <a:pt x="1893" y="218"/>
                  <a:pt x="1889" y="217"/>
                  <a:pt x="1886" y="220"/>
                </a:cubicBezTo>
                <a:cubicBezTo>
                  <a:pt x="1889" y="222"/>
                  <a:pt x="1894" y="221"/>
                  <a:pt x="1897" y="221"/>
                </a:cubicBezTo>
                <a:close/>
                <a:moveTo>
                  <a:pt x="1929" y="218"/>
                </a:moveTo>
                <a:cubicBezTo>
                  <a:pt x="1924" y="218"/>
                  <a:pt x="1909" y="216"/>
                  <a:pt x="1916" y="221"/>
                </a:cubicBezTo>
                <a:cubicBezTo>
                  <a:pt x="1920" y="217"/>
                  <a:pt x="1929" y="222"/>
                  <a:pt x="1935" y="221"/>
                </a:cubicBezTo>
                <a:cubicBezTo>
                  <a:pt x="1939" y="221"/>
                  <a:pt x="1940" y="220"/>
                  <a:pt x="1942" y="220"/>
                </a:cubicBezTo>
                <a:cubicBezTo>
                  <a:pt x="1944" y="219"/>
                  <a:pt x="1948" y="221"/>
                  <a:pt x="1949" y="218"/>
                </a:cubicBezTo>
                <a:cubicBezTo>
                  <a:pt x="1944" y="219"/>
                  <a:pt x="1936" y="218"/>
                  <a:pt x="1929" y="218"/>
                </a:cubicBezTo>
                <a:close/>
                <a:moveTo>
                  <a:pt x="1957" y="221"/>
                </a:moveTo>
                <a:cubicBezTo>
                  <a:pt x="1962" y="220"/>
                  <a:pt x="1970" y="221"/>
                  <a:pt x="1972" y="218"/>
                </a:cubicBezTo>
                <a:cubicBezTo>
                  <a:pt x="1966" y="219"/>
                  <a:pt x="1955" y="216"/>
                  <a:pt x="1952" y="220"/>
                </a:cubicBezTo>
                <a:cubicBezTo>
                  <a:pt x="1954" y="220"/>
                  <a:pt x="1957" y="220"/>
                  <a:pt x="1957" y="221"/>
                </a:cubicBezTo>
                <a:close/>
                <a:moveTo>
                  <a:pt x="1985" y="218"/>
                </a:moveTo>
                <a:cubicBezTo>
                  <a:pt x="1984" y="218"/>
                  <a:pt x="1983" y="218"/>
                  <a:pt x="1982" y="218"/>
                </a:cubicBezTo>
                <a:cubicBezTo>
                  <a:pt x="1973" y="218"/>
                  <a:pt x="1985" y="223"/>
                  <a:pt x="1985" y="218"/>
                </a:cubicBezTo>
                <a:close/>
                <a:moveTo>
                  <a:pt x="2028" y="220"/>
                </a:moveTo>
                <a:cubicBezTo>
                  <a:pt x="2029" y="216"/>
                  <a:pt x="2037" y="219"/>
                  <a:pt x="2041" y="218"/>
                </a:cubicBezTo>
                <a:cubicBezTo>
                  <a:pt x="2040" y="222"/>
                  <a:pt x="2032" y="219"/>
                  <a:pt x="2028" y="220"/>
                </a:cubicBezTo>
                <a:close/>
                <a:moveTo>
                  <a:pt x="2071" y="218"/>
                </a:moveTo>
                <a:cubicBezTo>
                  <a:pt x="2070" y="218"/>
                  <a:pt x="2068" y="218"/>
                  <a:pt x="2067" y="218"/>
                </a:cubicBezTo>
                <a:cubicBezTo>
                  <a:pt x="2058" y="218"/>
                  <a:pt x="2071" y="223"/>
                  <a:pt x="2071" y="218"/>
                </a:cubicBezTo>
                <a:close/>
                <a:moveTo>
                  <a:pt x="1892" y="242"/>
                </a:moveTo>
                <a:cubicBezTo>
                  <a:pt x="1891" y="246"/>
                  <a:pt x="1886" y="245"/>
                  <a:pt x="1882" y="245"/>
                </a:cubicBezTo>
                <a:cubicBezTo>
                  <a:pt x="1884" y="241"/>
                  <a:pt x="1885" y="244"/>
                  <a:pt x="1892" y="242"/>
                </a:cubicBezTo>
                <a:close/>
                <a:moveTo>
                  <a:pt x="132" y="248"/>
                </a:moveTo>
                <a:cubicBezTo>
                  <a:pt x="122" y="248"/>
                  <a:pt x="113" y="245"/>
                  <a:pt x="107" y="250"/>
                </a:cubicBezTo>
                <a:cubicBezTo>
                  <a:pt x="110" y="254"/>
                  <a:pt x="115" y="250"/>
                  <a:pt x="120" y="250"/>
                </a:cubicBezTo>
                <a:cubicBezTo>
                  <a:pt x="127" y="250"/>
                  <a:pt x="135" y="252"/>
                  <a:pt x="138" y="248"/>
                </a:cubicBezTo>
                <a:cubicBezTo>
                  <a:pt x="134" y="248"/>
                  <a:pt x="134" y="243"/>
                  <a:pt x="130" y="244"/>
                </a:cubicBezTo>
                <a:cubicBezTo>
                  <a:pt x="130" y="246"/>
                  <a:pt x="131" y="247"/>
                  <a:pt x="132" y="248"/>
                </a:cubicBezTo>
                <a:close/>
                <a:moveTo>
                  <a:pt x="1926" y="253"/>
                </a:moveTo>
                <a:cubicBezTo>
                  <a:pt x="1923" y="256"/>
                  <a:pt x="1919" y="253"/>
                  <a:pt x="1916" y="253"/>
                </a:cubicBezTo>
                <a:cubicBezTo>
                  <a:pt x="1913" y="253"/>
                  <a:pt x="1910" y="253"/>
                  <a:pt x="1908" y="253"/>
                </a:cubicBezTo>
                <a:cubicBezTo>
                  <a:pt x="1903" y="251"/>
                  <a:pt x="1924" y="251"/>
                  <a:pt x="1926" y="253"/>
                </a:cubicBezTo>
                <a:close/>
                <a:moveTo>
                  <a:pt x="1933" y="252"/>
                </a:moveTo>
                <a:cubicBezTo>
                  <a:pt x="1932" y="254"/>
                  <a:pt x="1930" y="255"/>
                  <a:pt x="1927" y="255"/>
                </a:cubicBezTo>
                <a:cubicBezTo>
                  <a:pt x="1927" y="251"/>
                  <a:pt x="1930" y="252"/>
                  <a:pt x="1933" y="252"/>
                </a:cubicBezTo>
                <a:close/>
                <a:moveTo>
                  <a:pt x="1820" y="256"/>
                </a:moveTo>
                <a:cubicBezTo>
                  <a:pt x="1822" y="256"/>
                  <a:pt x="1823" y="256"/>
                  <a:pt x="1824" y="256"/>
                </a:cubicBezTo>
                <a:cubicBezTo>
                  <a:pt x="1824" y="255"/>
                  <a:pt x="1824" y="254"/>
                  <a:pt x="1824" y="253"/>
                </a:cubicBezTo>
                <a:cubicBezTo>
                  <a:pt x="1823" y="253"/>
                  <a:pt x="1822" y="253"/>
                  <a:pt x="1821" y="253"/>
                </a:cubicBezTo>
                <a:cubicBezTo>
                  <a:pt x="1821" y="254"/>
                  <a:pt x="1820" y="255"/>
                  <a:pt x="1820" y="256"/>
                </a:cubicBezTo>
                <a:close/>
                <a:moveTo>
                  <a:pt x="1862" y="258"/>
                </a:moveTo>
                <a:cubicBezTo>
                  <a:pt x="1867" y="256"/>
                  <a:pt x="1864" y="261"/>
                  <a:pt x="1865" y="264"/>
                </a:cubicBezTo>
                <a:cubicBezTo>
                  <a:pt x="1862" y="264"/>
                  <a:pt x="1861" y="262"/>
                  <a:pt x="1862" y="258"/>
                </a:cubicBezTo>
                <a:close/>
                <a:moveTo>
                  <a:pt x="1965" y="264"/>
                </a:moveTo>
                <a:cubicBezTo>
                  <a:pt x="1966" y="260"/>
                  <a:pt x="1968" y="266"/>
                  <a:pt x="1971" y="264"/>
                </a:cubicBezTo>
                <a:cubicBezTo>
                  <a:pt x="1971" y="268"/>
                  <a:pt x="1966" y="265"/>
                  <a:pt x="1965" y="264"/>
                </a:cubicBezTo>
                <a:close/>
                <a:moveTo>
                  <a:pt x="1848" y="266"/>
                </a:moveTo>
                <a:cubicBezTo>
                  <a:pt x="1846" y="270"/>
                  <a:pt x="1838" y="269"/>
                  <a:pt x="1832" y="269"/>
                </a:cubicBezTo>
                <a:cubicBezTo>
                  <a:pt x="1834" y="265"/>
                  <a:pt x="1842" y="266"/>
                  <a:pt x="1848" y="266"/>
                </a:cubicBezTo>
                <a:close/>
                <a:moveTo>
                  <a:pt x="1794" y="271"/>
                </a:moveTo>
                <a:cubicBezTo>
                  <a:pt x="1797" y="267"/>
                  <a:pt x="1807" y="270"/>
                  <a:pt x="1813" y="269"/>
                </a:cubicBezTo>
                <a:cubicBezTo>
                  <a:pt x="1810" y="273"/>
                  <a:pt x="1800" y="270"/>
                  <a:pt x="1794" y="271"/>
                </a:cubicBezTo>
                <a:close/>
                <a:moveTo>
                  <a:pt x="1857" y="286"/>
                </a:moveTo>
                <a:cubicBezTo>
                  <a:pt x="1860" y="286"/>
                  <a:pt x="1863" y="287"/>
                  <a:pt x="1864" y="285"/>
                </a:cubicBezTo>
                <a:cubicBezTo>
                  <a:pt x="1855" y="284"/>
                  <a:pt x="1868" y="283"/>
                  <a:pt x="1869" y="282"/>
                </a:cubicBezTo>
                <a:cubicBezTo>
                  <a:pt x="1866" y="286"/>
                  <a:pt x="1876" y="286"/>
                  <a:pt x="1875" y="283"/>
                </a:cubicBezTo>
                <a:cubicBezTo>
                  <a:pt x="1873" y="283"/>
                  <a:pt x="1871" y="284"/>
                  <a:pt x="1871" y="282"/>
                </a:cubicBezTo>
                <a:cubicBezTo>
                  <a:pt x="1872" y="281"/>
                  <a:pt x="1874" y="282"/>
                  <a:pt x="1874" y="280"/>
                </a:cubicBezTo>
                <a:cubicBezTo>
                  <a:pt x="1868" y="280"/>
                  <a:pt x="1863" y="280"/>
                  <a:pt x="1857" y="280"/>
                </a:cubicBezTo>
                <a:cubicBezTo>
                  <a:pt x="1857" y="282"/>
                  <a:pt x="1857" y="284"/>
                  <a:pt x="1857" y="286"/>
                </a:cubicBezTo>
                <a:close/>
                <a:moveTo>
                  <a:pt x="1951" y="282"/>
                </a:moveTo>
                <a:cubicBezTo>
                  <a:pt x="1949" y="282"/>
                  <a:pt x="1948" y="282"/>
                  <a:pt x="1946" y="282"/>
                </a:cubicBezTo>
                <a:cubicBezTo>
                  <a:pt x="1945" y="282"/>
                  <a:pt x="1943" y="282"/>
                  <a:pt x="1943" y="283"/>
                </a:cubicBezTo>
                <a:cubicBezTo>
                  <a:pt x="1945" y="282"/>
                  <a:pt x="1951" y="285"/>
                  <a:pt x="1951" y="282"/>
                </a:cubicBezTo>
                <a:close/>
                <a:moveTo>
                  <a:pt x="1879" y="285"/>
                </a:moveTo>
                <a:cubicBezTo>
                  <a:pt x="1886" y="286"/>
                  <a:pt x="1877" y="294"/>
                  <a:pt x="1879" y="285"/>
                </a:cubicBezTo>
                <a:close/>
                <a:moveTo>
                  <a:pt x="1862" y="291"/>
                </a:moveTo>
                <a:cubicBezTo>
                  <a:pt x="1865" y="290"/>
                  <a:pt x="1872" y="293"/>
                  <a:pt x="1872" y="290"/>
                </a:cubicBezTo>
                <a:cubicBezTo>
                  <a:pt x="1867" y="291"/>
                  <a:pt x="1868" y="287"/>
                  <a:pt x="1865" y="286"/>
                </a:cubicBezTo>
                <a:cubicBezTo>
                  <a:pt x="1865" y="289"/>
                  <a:pt x="1863" y="289"/>
                  <a:pt x="1862" y="291"/>
                </a:cubicBezTo>
                <a:close/>
                <a:moveTo>
                  <a:pt x="115" y="288"/>
                </a:moveTo>
                <a:cubicBezTo>
                  <a:pt x="114" y="290"/>
                  <a:pt x="112" y="291"/>
                  <a:pt x="109" y="291"/>
                </a:cubicBezTo>
                <a:cubicBezTo>
                  <a:pt x="109" y="288"/>
                  <a:pt x="112" y="288"/>
                  <a:pt x="115" y="288"/>
                </a:cubicBezTo>
                <a:close/>
                <a:moveTo>
                  <a:pt x="1937" y="294"/>
                </a:moveTo>
                <a:cubicBezTo>
                  <a:pt x="1938" y="299"/>
                  <a:pt x="1930" y="293"/>
                  <a:pt x="1931" y="298"/>
                </a:cubicBezTo>
                <a:cubicBezTo>
                  <a:pt x="1925" y="295"/>
                  <a:pt x="1934" y="293"/>
                  <a:pt x="1937" y="294"/>
                </a:cubicBezTo>
                <a:close/>
                <a:moveTo>
                  <a:pt x="1888" y="299"/>
                </a:moveTo>
                <a:cubicBezTo>
                  <a:pt x="1886" y="299"/>
                  <a:pt x="1885" y="299"/>
                  <a:pt x="1883" y="299"/>
                </a:cubicBezTo>
                <a:cubicBezTo>
                  <a:pt x="1873" y="299"/>
                  <a:pt x="1888" y="303"/>
                  <a:pt x="1888" y="299"/>
                </a:cubicBezTo>
                <a:close/>
                <a:moveTo>
                  <a:pt x="123" y="313"/>
                </a:moveTo>
                <a:cubicBezTo>
                  <a:pt x="129" y="314"/>
                  <a:pt x="119" y="319"/>
                  <a:pt x="125" y="320"/>
                </a:cubicBezTo>
                <a:cubicBezTo>
                  <a:pt x="122" y="326"/>
                  <a:pt x="120" y="314"/>
                  <a:pt x="123" y="313"/>
                </a:cubicBezTo>
                <a:close/>
                <a:moveTo>
                  <a:pt x="1794" y="315"/>
                </a:moveTo>
                <a:cubicBezTo>
                  <a:pt x="1797" y="315"/>
                  <a:pt x="1797" y="317"/>
                  <a:pt x="1799" y="317"/>
                </a:cubicBezTo>
                <a:cubicBezTo>
                  <a:pt x="1799" y="320"/>
                  <a:pt x="1791" y="319"/>
                  <a:pt x="1794" y="315"/>
                </a:cubicBezTo>
                <a:close/>
                <a:moveTo>
                  <a:pt x="1780" y="325"/>
                </a:moveTo>
                <a:cubicBezTo>
                  <a:pt x="1780" y="326"/>
                  <a:pt x="1778" y="328"/>
                  <a:pt x="1775" y="328"/>
                </a:cubicBezTo>
                <a:cubicBezTo>
                  <a:pt x="1775" y="324"/>
                  <a:pt x="1778" y="325"/>
                  <a:pt x="1780" y="325"/>
                </a:cubicBezTo>
                <a:close/>
                <a:moveTo>
                  <a:pt x="1803" y="325"/>
                </a:moveTo>
                <a:cubicBezTo>
                  <a:pt x="1799" y="325"/>
                  <a:pt x="1791" y="322"/>
                  <a:pt x="1792" y="328"/>
                </a:cubicBezTo>
                <a:cubicBezTo>
                  <a:pt x="1796" y="327"/>
                  <a:pt x="1801" y="326"/>
                  <a:pt x="1807" y="326"/>
                </a:cubicBezTo>
                <a:cubicBezTo>
                  <a:pt x="1810" y="326"/>
                  <a:pt x="1815" y="329"/>
                  <a:pt x="1816" y="325"/>
                </a:cubicBezTo>
                <a:cubicBezTo>
                  <a:pt x="1813" y="325"/>
                  <a:pt x="1808" y="324"/>
                  <a:pt x="1803" y="325"/>
                </a:cubicBezTo>
                <a:close/>
                <a:moveTo>
                  <a:pt x="1769" y="331"/>
                </a:moveTo>
                <a:cubicBezTo>
                  <a:pt x="1767" y="331"/>
                  <a:pt x="1765" y="331"/>
                  <a:pt x="1764" y="331"/>
                </a:cubicBezTo>
                <a:cubicBezTo>
                  <a:pt x="1762" y="331"/>
                  <a:pt x="1759" y="331"/>
                  <a:pt x="1759" y="332"/>
                </a:cubicBezTo>
                <a:cubicBezTo>
                  <a:pt x="1762" y="332"/>
                  <a:pt x="1768" y="334"/>
                  <a:pt x="1769" y="331"/>
                </a:cubicBezTo>
                <a:close/>
                <a:moveTo>
                  <a:pt x="139" y="339"/>
                </a:moveTo>
                <a:cubicBezTo>
                  <a:pt x="144" y="333"/>
                  <a:pt x="145" y="344"/>
                  <a:pt x="139" y="339"/>
                </a:cubicBezTo>
                <a:close/>
                <a:moveTo>
                  <a:pt x="2069" y="393"/>
                </a:moveTo>
                <a:cubicBezTo>
                  <a:pt x="2070" y="389"/>
                  <a:pt x="2077" y="392"/>
                  <a:pt x="2081" y="391"/>
                </a:cubicBezTo>
                <a:cubicBezTo>
                  <a:pt x="2080" y="395"/>
                  <a:pt x="2073" y="392"/>
                  <a:pt x="2069" y="393"/>
                </a:cubicBezTo>
                <a:close/>
                <a:moveTo>
                  <a:pt x="2092" y="391"/>
                </a:moveTo>
                <a:cubicBezTo>
                  <a:pt x="2091" y="391"/>
                  <a:pt x="2090" y="391"/>
                  <a:pt x="2089" y="391"/>
                </a:cubicBezTo>
                <a:cubicBezTo>
                  <a:pt x="2080" y="391"/>
                  <a:pt x="2092" y="396"/>
                  <a:pt x="2092" y="391"/>
                </a:cubicBezTo>
                <a:close/>
                <a:moveTo>
                  <a:pt x="2011" y="409"/>
                </a:moveTo>
                <a:cubicBezTo>
                  <a:pt x="2011" y="409"/>
                  <a:pt x="2011" y="406"/>
                  <a:pt x="2010" y="407"/>
                </a:cubicBezTo>
                <a:cubicBezTo>
                  <a:pt x="2011" y="411"/>
                  <a:pt x="1996" y="407"/>
                  <a:pt x="2001" y="410"/>
                </a:cubicBezTo>
                <a:cubicBezTo>
                  <a:pt x="2007" y="410"/>
                  <a:pt x="2012" y="410"/>
                  <a:pt x="2018" y="410"/>
                </a:cubicBezTo>
                <a:cubicBezTo>
                  <a:pt x="2019" y="404"/>
                  <a:pt x="2014" y="409"/>
                  <a:pt x="2011" y="409"/>
                </a:cubicBezTo>
                <a:close/>
                <a:moveTo>
                  <a:pt x="2096" y="407"/>
                </a:moveTo>
                <a:cubicBezTo>
                  <a:pt x="2078" y="408"/>
                  <a:pt x="2105" y="410"/>
                  <a:pt x="2104" y="407"/>
                </a:cubicBezTo>
                <a:cubicBezTo>
                  <a:pt x="2102" y="407"/>
                  <a:pt x="2099" y="407"/>
                  <a:pt x="2096" y="407"/>
                </a:cubicBezTo>
                <a:close/>
                <a:moveTo>
                  <a:pt x="2114" y="407"/>
                </a:moveTo>
                <a:cubicBezTo>
                  <a:pt x="2113" y="407"/>
                  <a:pt x="2112" y="407"/>
                  <a:pt x="2111" y="407"/>
                </a:cubicBezTo>
                <a:cubicBezTo>
                  <a:pt x="2102" y="407"/>
                  <a:pt x="2114" y="411"/>
                  <a:pt x="2114" y="407"/>
                </a:cubicBezTo>
                <a:close/>
                <a:moveTo>
                  <a:pt x="1997" y="409"/>
                </a:moveTo>
                <a:cubicBezTo>
                  <a:pt x="1996" y="412"/>
                  <a:pt x="1992" y="412"/>
                  <a:pt x="1988" y="412"/>
                </a:cubicBezTo>
                <a:cubicBezTo>
                  <a:pt x="1989" y="408"/>
                  <a:pt x="1993" y="408"/>
                  <a:pt x="1997" y="409"/>
                </a:cubicBezTo>
                <a:close/>
                <a:moveTo>
                  <a:pt x="1952" y="420"/>
                </a:moveTo>
                <a:cubicBezTo>
                  <a:pt x="1950" y="420"/>
                  <a:pt x="1949" y="420"/>
                  <a:pt x="1947" y="420"/>
                </a:cubicBezTo>
                <a:cubicBezTo>
                  <a:pt x="1946" y="420"/>
                  <a:pt x="1944" y="420"/>
                  <a:pt x="1944" y="421"/>
                </a:cubicBezTo>
                <a:cubicBezTo>
                  <a:pt x="1946" y="420"/>
                  <a:pt x="1952" y="423"/>
                  <a:pt x="1952" y="420"/>
                </a:cubicBezTo>
                <a:close/>
                <a:moveTo>
                  <a:pt x="1978" y="426"/>
                </a:moveTo>
                <a:cubicBezTo>
                  <a:pt x="1975" y="429"/>
                  <a:pt x="1971" y="429"/>
                  <a:pt x="1970" y="428"/>
                </a:cubicBezTo>
                <a:cubicBezTo>
                  <a:pt x="1969" y="427"/>
                  <a:pt x="1976" y="423"/>
                  <a:pt x="1978" y="426"/>
                </a:cubicBezTo>
                <a:close/>
                <a:moveTo>
                  <a:pt x="182" y="437"/>
                </a:moveTo>
                <a:cubicBezTo>
                  <a:pt x="185" y="437"/>
                  <a:pt x="188" y="435"/>
                  <a:pt x="191" y="434"/>
                </a:cubicBezTo>
                <a:cubicBezTo>
                  <a:pt x="194" y="433"/>
                  <a:pt x="197" y="435"/>
                  <a:pt x="198" y="432"/>
                </a:cubicBezTo>
                <a:cubicBezTo>
                  <a:pt x="193" y="430"/>
                  <a:pt x="179" y="429"/>
                  <a:pt x="182" y="437"/>
                </a:cubicBezTo>
                <a:close/>
                <a:moveTo>
                  <a:pt x="203" y="442"/>
                </a:moveTo>
                <a:cubicBezTo>
                  <a:pt x="205" y="442"/>
                  <a:pt x="206" y="442"/>
                  <a:pt x="208" y="442"/>
                </a:cubicBezTo>
                <a:cubicBezTo>
                  <a:pt x="208" y="440"/>
                  <a:pt x="208" y="437"/>
                  <a:pt x="206" y="437"/>
                </a:cubicBezTo>
                <a:cubicBezTo>
                  <a:pt x="206" y="439"/>
                  <a:pt x="203" y="440"/>
                  <a:pt x="203" y="442"/>
                </a:cubicBezTo>
                <a:close/>
                <a:moveTo>
                  <a:pt x="2145" y="437"/>
                </a:moveTo>
                <a:cubicBezTo>
                  <a:pt x="2145" y="441"/>
                  <a:pt x="2141" y="441"/>
                  <a:pt x="2137" y="440"/>
                </a:cubicBezTo>
                <a:cubicBezTo>
                  <a:pt x="2139" y="438"/>
                  <a:pt x="2142" y="438"/>
                  <a:pt x="2145" y="437"/>
                </a:cubicBezTo>
                <a:close/>
                <a:moveTo>
                  <a:pt x="151" y="440"/>
                </a:moveTo>
                <a:cubicBezTo>
                  <a:pt x="150" y="443"/>
                  <a:pt x="147" y="442"/>
                  <a:pt x="146" y="443"/>
                </a:cubicBezTo>
                <a:cubicBezTo>
                  <a:pt x="143" y="444"/>
                  <a:pt x="135" y="441"/>
                  <a:pt x="135" y="445"/>
                </a:cubicBezTo>
                <a:cubicBezTo>
                  <a:pt x="145" y="446"/>
                  <a:pt x="150" y="443"/>
                  <a:pt x="159" y="443"/>
                </a:cubicBezTo>
                <a:cubicBezTo>
                  <a:pt x="160" y="438"/>
                  <a:pt x="154" y="441"/>
                  <a:pt x="151" y="440"/>
                </a:cubicBezTo>
                <a:close/>
                <a:moveTo>
                  <a:pt x="167" y="440"/>
                </a:moveTo>
                <a:cubicBezTo>
                  <a:pt x="166" y="440"/>
                  <a:pt x="165" y="440"/>
                  <a:pt x="164" y="440"/>
                </a:cubicBezTo>
                <a:cubicBezTo>
                  <a:pt x="155" y="440"/>
                  <a:pt x="168" y="445"/>
                  <a:pt x="167" y="440"/>
                </a:cubicBezTo>
                <a:close/>
                <a:moveTo>
                  <a:pt x="324" y="450"/>
                </a:moveTo>
                <a:cubicBezTo>
                  <a:pt x="324" y="450"/>
                  <a:pt x="323" y="449"/>
                  <a:pt x="322" y="448"/>
                </a:cubicBezTo>
                <a:cubicBezTo>
                  <a:pt x="319" y="438"/>
                  <a:pt x="322" y="446"/>
                  <a:pt x="325" y="442"/>
                </a:cubicBezTo>
                <a:cubicBezTo>
                  <a:pt x="319" y="437"/>
                  <a:pt x="318" y="445"/>
                  <a:pt x="312" y="445"/>
                </a:cubicBezTo>
                <a:cubicBezTo>
                  <a:pt x="314" y="450"/>
                  <a:pt x="310" y="449"/>
                  <a:pt x="311" y="453"/>
                </a:cubicBezTo>
                <a:cubicBezTo>
                  <a:pt x="317" y="453"/>
                  <a:pt x="313" y="445"/>
                  <a:pt x="319" y="445"/>
                </a:cubicBezTo>
                <a:cubicBezTo>
                  <a:pt x="319" y="449"/>
                  <a:pt x="319" y="451"/>
                  <a:pt x="321" y="453"/>
                </a:cubicBezTo>
                <a:cubicBezTo>
                  <a:pt x="315" y="451"/>
                  <a:pt x="320" y="458"/>
                  <a:pt x="314" y="456"/>
                </a:cubicBezTo>
                <a:cubicBezTo>
                  <a:pt x="314" y="458"/>
                  <a:pt x="315" y="460"/>
                  <a:pt x="316" y="461"/>
                </a:cubicBezTo>
                <a:cubicBezTo>
                  <a:pt x="313" y="460"/>
                  <a:pt x="316" y="473"/>
                  <a:pt x="317" y="467"/>
                </a:cubicBezTo>
                <a:cubicBezTo>
                  <a:pt x="315" y="461"/>
                  <a:pt x="321" y="462"/>
                  <a:pt x="319" y="456"/>
                </a:cubicBezTo>
                <a:cubicBezTo>
                  <a:pt x="321" y="456"/>
                  <a:pt x="324" y="456"/>
                  <a:pt x="324" y="455"/>
                </a:cubicBezTo>
                <a:cubicBezTo>
                  <a:pt x="321" y="454"/>
                  <a:pt x="324" y="451"/>
                  <a:pt x="324" y="450"/>
                </a:cubicBezTo>
                <a:close/>
                <a:moveTo>
                  <a:pt x="2042" y="443"/>
                </a:moveTo>
                <a:cubicBezTo>
                  <a:pt x="2042" y="441"/>
                  <a:pt x="2038" y="442"/>
                  <a:pt x="2036" y="442"/>
                </a:cubicBezTo>
                <a:cubicBezTo>
                  <a:pt x="2032" y="441"/>
                  <a:pt x="2026" y="439"/>
                  <a:pt x="2023" y="443"/>
                </a:cubicBezTo>
                <a:cubicBezTo>
                  <a:pt x="2029" y="443"/>
                  <a:pt x="2036" y="443"/>
                  <a:pt x="2042" y="443"/>
                </a:cubicBezTo>
                <a:close/>
                <a:moveTo>
                  <a:pt x="2051" y="442"/>
                </a:moveTo>
                <a:cubicBezTo>
                  <a:pt x="2047" y="447"/>
                  <a:pt x="2044" y="436"/>
                  <a:pt x="2051" y="442"/>
                </a:cubicBezTo>
                <a:close/>
                <a:moveTo>
                  <a:pt x="2127" y="442"/>
                </a:moveTo>
                <a:cubicBezTo>
                  <a:pt x="2130" y="442"/>
                  <a:pt x="2131" y="440"/>
                  <a:pt x="2127" y="440"/>
                </a:cubicBezTo>
                <a:cubicBezTo>
                  <a:pt x="2122" y="440"/>
                  <a:pt x="2116" y="440"/>
                  <a:pt x="2111" y="440"/>
                </a:cubicBezTo>
                <a:cubicBezTo>
                  <a:pt x="2111" y="443"/>
                  <a:pt x="2106" y="441"/>
                  <a:pt x="2106" y="443"/>
                </a:cubicBezTo>
                <a:cubicBezTo>
                  <a:pt x="2115" y="444"/>
                  <a:pt x="2118" y="441"/>
                  <a:pt x="2127" y="442"/>
                </a:cubicBezTo>
                <a:close/>
                <a:moveTo>
                  <a:pt x="275" y="442"/>
                </a:moveTo>
                <a:cubicBezTo>
                  <a:pt x="274" y="442"/>
                  <a:pt x="273" y="442"/>
                  <a:pt x="271" y="442"/>
                </a:cubicBezTo>
                <a:cubicBezTo>
                  <a:pt x="263" y="441"/>
                  <a:pt x="275" y="446"/>
                  <a:pt x="275" y="442"/>
                </a:cubicBezTo>
                <a:close/>
                <a:moveTo>
                  <a:pt x="296" y="447"/>
                </a:moveTo>
                <a:cubicBezTo>
                  <a:pt x="297" y="444"/>
                  <a:pt x="298" y="448"/>
                  <a:pt x="298" y="450"/>
                </a:cubicBezTo>
                <a:cubicBezTo>
                  <a:pt x="297" y="453"/>
                  <a:pt x="296" y="449"/>
                  <a:pt x="296" y="447"/>
                </a:cubicBezTo>
                <a:close/>
                <a:moveTo>
                  <a:pt x="334" y="447"/>
                </a:moveTo>
                <a:cubicBezTo>
                  <a:pt x="336" y="441"/>
                  <a:pt x="338" y="449"/>
                  <a:pt x="337" y="450"/>
                </a:cubicBezTo>
                <a:cubicBezTo>
                  <a:pt x="336" y="450"/>
                  <a:pt x="335" y="446"/>
                  <a:pt x="334" y="447"/>
                </a:cubicBezTo>
                <a:close/>
                <a:moveTo>
                  <a:pt x="233" y="456"/>
                </a:moveTo>
                <a:cubicBezTo>
                  <a:pt x="237" y="450"/>
                  <a:pt x="244" y="460"/>
                  <a:pt x="233" y="456"/>
                </a:cubicBezTo>
                <a:close/>
                <a:moveTo>
                  <a:pt x="290" y="458"/>
                </a:moveTo>
                <a:cubicBezTo>
                  <a:pt x="291" y="458"/>
                  <a:pt x="292" y="458"/>
                  <a:pt x="293" y="458"/>
                </a:cubicBezTo>
                <a:cubicBezTo>
                  <a:pt x="293" y="457"/>
                  <a:pt x="293" y="456"/>
                  <a:pt x="293" y="455"/>
                </a:cubicBezTo>
                <a:cubicBezTo>
                  <a:pt x="292" y="455"/>
                  <a:pt x="291" y="455"/>
                  <a:pt x="290" y="455"/>
                </a:cubicBezTo>
                <a:cubicBezTo>
                  <a:pt x="290" y="456"/>
                  <a:pt x="290" y="457"/>
                  <a:pt x="290" y="458"/>
                </a:cubicBezTo>
                <a:close/>
                <a:moveTo>
                  <a:pt x="2153" y="458"/>
                </a:moveTo>
                <a:cubicBezTo>
                  <a:pt x="2151" y="458"/>
                  <a:pt x="2150" y="458"/>
                  <a:pt x="2149" y="458"/>
                </a:cubicBezTo>
                <a:cubicBezTo>
                  <a:pt x="2140" y="457"/>
                  <a:pt x="2153" y="462"/>
                  <a:pt x="2153" y="458"/>
                </a:cubicBezTo>
                <a:close/>
                <a:moveTo>
                  <a:pt x="189" y="461"/>
                </a:moveTo>
                <a:cubicBezTo>
                  <a:pt x="188" y="464"/>
                  <a:pt x="184" y="464"/>
                  <a:pt x="180" y="464"/>
                </a:cubicBezTo>
                <a:cubicBezTo>
                  <a:pt x="181" y="462"/>
                  <a:pt x="185" y="461"/>
                  <a:pt x="189" y="461"/>
                </a:cubicBezTo>
                <a:close/>
                <a:moveTo>
                  <a:pt x="2120" y="462"/>
                </a:moveTo>
                <a:cubicBezTo>
                  <a:pt x="2117" y="463"/>
                  <a:pt x="2114" y="462"/>
                  <a:pt x="2113" y="464"/>
                </a:cubicBezTo>
                <a:cubicBezTo>
                  <a:pt x="2120" y="464"/>
                  <a:pt x="2130" y="466"/>
                  <a:pt x="2133" y="461"/>
                </a:cubicBezTo>
                <a:cubicBezTo>
                  <a:pt x="2128" y="460"/>
                  <a:pt x="2123" y="462"/>
                  <a:pt x="2120" y="462"/>
                </a:cubicBezTo>
                <a:close/>
                <a:moveTo>
                  <a:pt x="281" y="470"/>
                </a:moveTo>
                <a:cubicBezTo>
                  <a:pt x="282" y="467"/>
                  <a:pt x="291" y="470"/>
                  <a:pt x="295" y="469"/>
                </a:cubicBezTo>
                <a:cubicBezTo>
                  <a:pt x="293" y="474"/>
                  <a:pt x="286" y="473"/>
                  <a:pt x="281" y="470"/>
                </a:cubicBezTo>
                <a:close/>
                <a:moveTo>
                  <a:pt x="353" y="477"/>
                </a:moveTo>
                <a:cubicBezTo>
                  <a:pt x="346" y="476"/>
                  <a:pt x="353" y="468"/>
                  <a:pt x="356" y="472"/>
                </a:cubicBezTo>
                <a:cubicBezTo>
                  <a:pt x="355" y="474"/>
                  <a:pt x="353" y="474"/>
                  <a:pt x="353" y="477"/>
                </a:cubicBezTo>
                <a:close/>
                <a:moveTo>
                  <a:pt x="166" y="486"/>
                </a:moveTo>
                <a:cubicBezTo>
                  <a:pt x="165" y="489"/>
                  <a:pt x="163" y="492"/>
                  <a:pt x="160" y="489"/>
                </a:cubicBezTo>
                <a:cubicBezTo>
                  <a:pt x="161" y="487"/>
                  <a:pt x="163" y="486"/>
                  <a:pt x="166" y="486"/>
                </a:cubicBezTo>
                <a:close/>
                <a:moveTo>
                  <a:pt x="168" y="488"/>
                </a:moveTo>
                <a:cubicBezTo>
                  <a:pt x="167" y="485"/>
                  <a:pt x="177" y="485"/>
                  <a:pt x="174" y="489"/>
                </a:cubicBezTo>
                <a:cubicBezTo>
                  <a:pt x="173" y="488"/>
                  <a:pt x="171" y="488"/>
                  <a:pt x="168" y="488"/>
                </a:cubicBezTo>
                <a:close/>
                <a:moveTo>
                  <a:pt x="145" y="489"/>
                </a:moveTo>
                <a:cubicBezTo>
                  <a:pt x="145" y="486"/>
                  <a:pt x="150" y="489"/>
                  <a:pt x="151" y="489"/>
                </a:cubicBezTo>
                <a:cubicBezTo>
                  <a:pt x="151" y="494"/>
                  <a:pt x="148" y="488"/>
                  <a:pt x="145" y="489"/>
                </a:cubicBezTo>
                <a:close/>
                <a:moveTo>
                  <a:pt x="2146" y="494"/>
                </a:moveTo>
                <a:cubicBezTo>
                  <a:pt x="2150" y="494"/>
                  <a:pt x="2157" y="496"/>
                  <a:pt x="2156" y="491"/>
                </a:cubicBezTo>
                <a:cubicBezTo>
                  <a:pt x="2149" y="491"/>
                  <a:pt x="2141" y="495"/>
                  <a:pt x="2136" y="491"/>
                </a:cubicBezTo>
                <a:cubicBezTo>
                  <a:pt x="2134" y="496"/>
                  <a:pt x="2142" y="494"/>
                  <a:pt x="2146" y="494"/>
                </a:cubicBezTo>
                <a:close/>
                <a:moveTo>
                  <a:pt x="2107" y="494"/>
                </a:moveTo>
                <a:cubicBezTo>
                  <a:pt x="2107" y="494"/>
                  <a:pt x="2106" y="492"/>
                  <a:pt x="2105" y="493"/>
                </a:cubicBezTo>
                <a:cubicBezTo>
                  <a:pt x="2105" y="493"/>
                  <a:pt x="2104" y="496"/>
                  <a:pt x="2103" y="496"/>
                </a:cubicBezTo>
                <a:cubicBezTo>
                  <a:pt x="2108" y="494"/>
                  <a:pt x="2119" y="499"/>
                  <a:pt x="2118" y="493"/>
                </a:cubicBezTo>
                <a:cubicBezTo>
                  <a:pt x="2113" y="492"/>
                  <a:pt x="2110" y="493"/>
                  <a:pt x="2107" y="494"/>
                </a:cubicBezTo>
                <a:close/>
                <a:moveTo>
                  <a:pt x="2123" y="494"/>
                </a:moveTo>
                <a:cubicBezTo>
                  <a:pt x="2124" y="491"/>
                  <a:pt x="2131" y="494"/>
                  <a:pt x="2135" y="493"/>
                </a:cubicBezTo>
                <a:cubicBezTo>
                  <a:pt x="2134" y="496"/>
                  <a:pt x="2126" y="493"/>
                  <a:pt x="2123" y="494"/>
                </a:cubicBezTo>
                <a:close/>
                <a:moveTo>
                  <a:pt x="172" y="507"/>
                </a:moveTo>
                <a:cubicBezTo>
                  <a:pt x="168" y="507"/>
                  <a:pt x="166" y="507"/>
                  <a:pt x="164" y="505"/>
                </a:cubicBezTo>
                <a:cubicBezTo>
                  <a:pt x="165" y="502"/>
                  <a:pt x="172" y="500"/>
                  <a:pt x="172" y="507"/>
                </a:cubicBezTo>
                <a:close/>
                <a:moveTo>
                  <a:pt x="138" y="508"/>
                </a:moveTo>
                <a:cubicBezTo>
                  <a:pt x="138" y="508"/>
                  <a:pt x="141" y="506"/>
                  <a:pt x="143" y="507"/>
                </a:cubicBezTo>
                <a:cubicBezTo>
                  <a:pt x="144" y="508"/>
                  <a:pt x="136" y="512"/>
                  <a:pt x="138" y="508"/>
                </a:cubicBezTo>
                <a:close/>
                <a:moveTo>
                  <a:pt x="2084" y="524"/>
                </a:moveTo>
                <a:cubicBezTo>
                  <a:pt x="2082" y="523"/>
                  <a:pt x="2098" y="521"/>
                  <a:pt x="2092" y="524"/>
                </a:cubicBezTo>
                <a:cubicBezTo>
                  <a:pt x="2090" y="526"/>
                  <a:pt x="2090" y="525"/>
                  <a:pt x="2084" y="524"/>
                </a:cubicBezTo>
                <a:close/>
                <a:moveTo>
                  <a:pt x="267" y="556"/>
                </a:moveTo>
                <a:cubicBezTo>
                  <a:pt x="270" y="557"/>
                  <a:pt x="267" y="559"/>
                  <a:pt x="267" y="561"/>
                </a:cubicBezTo>
                <a:cubicBezTo>
                  <a:pt x="264" y="560"/>
                  <a:pt x="266" y="558"/>
                  <a:pt x="267" y="556"/>
                </a:cubicBezTo>
                <a:close/>
                <a:moveTo>
                  <a:pt x="139" y="570"/>
                </a:moveTo>
                <a:cubicBezTo>
                  <a:pt x="141" y="571"/>
                  <a:pt x="140" y="573"/>
                  <a:pt x="143" y="573"/>
                </a:cubicBezTo>
                <a:cubicBezTo>
                  <a:pt x="142" y="578"/>
                  <a:pt x="138" y="574"/>
                  <a:pt x="139" y="570"/>
                </a:cubicBezTo>
                <a:close/>
                <a:moveTo>
                  <a:pt x="1973" y="573"/>
                </a:moveTo>
                <a:cubicBezTo>
                  <a:pt x="1972" y="573"/>
                  <a:pt x="1971" y="573"/>
                  <a:pt x="1970" y="573"/>
                </a:cubicBezTo>
                <a:cubicBezTo>
                  <a:pt x="1961" y="573"/>
                  <a:pt x="1973" y="578"/>
                  <a:pt x="1973" y="573"/>
                </a:cubicBezTo>
                <a:close/>
                <a:moveTo>
                  <a:pt x="2072" y="578"/>
                </a:moveTo>
                <a:cubicBezTo>
                  <a:pt x="2071" y="581"/>
                  <a:pt x="2064" y="581"/>
                  <a:pt x="2059" y="581"/>
                </a:cubicBezTo>
                <a:cubicBezTo>
                  <a:pt x="2061" y="578"/>
                  <a:pt x="2066" y="578"/>
                  <a:pt x="2072" y="578"/>
                </a:cubicBezTo>
                <a:close/>
                <a:moveTo>
                  <a:pt x="139" y="600"/>
                </a:moveTo>
                <a:cubicBezTo>
                  <a:pt x="141" y="600"/>
                  <a:pt x="141" y="602"/>
                  <a:pt x="142" y="602"/>
                </a:cubicBezTo>
                <a:cubicBezTo>
                  <a:pt x="142" y="600"/>
                  <a:pt x="142" y="597"/>
                  <a:pt x="139" y="597"/>
                </a:cubicBezTo>
                <a:cubicBezTo>
                  <a:pt x="139" y="598"/>
                  <a:pt x="139" y="599"/>
                  <a:pt x="139" y="600"/>
                </a:cubicBezTo>
                <a:close/>
                <a:moveTo>
                  <a:pt x="2086" y="599"/>
                </a:moveTo>
                <a:cubicBezTo>
                  <a:pt x="2084" y="599"/>
                  <a:pt x="2082" y="599"/>
                  <a:pt x="2081" y="599"/>
                </a:cubicBezTo>
                <a:cubicBezTo>
                  <a:pt x="2071" y="599"/>
                  <a:pt x="2086" y="603"/>
                  <a:pt x="2086" y="599"/>
                </a:cubicBezTo>
                <a:close/>
                <a:moveTo>
                  <a:pt x="124" y="618"/>
                </a:moveTo>
                <a:cubicBezTo>
                  <a:pt x="129" y="621"/>
                  <a:pt x="122" y="622"/>
                  <a:pt x="121" y="621"/>
                </a:cubicBezTo>
                <a:cubicBezTo>
                  <a:pt x="120" y="620"/>
                  <a:pt x="125" y="619"/>
                  <a:pt x="124" y="618"/>
                </a:cubicBezTo>
                <a:close/>
                <a:moveTo>
                  <a:pt x="132" y="623"/>
                </a:moveTo>
                <a:cubicBezTo>
                  <a:pt x="132" y="623"/>
                  <a:pt x="139" y="622"/>
                  <a:pt x="137" y="621"/>
                </a:cubicBezTo>
                <a:cubicBezTo>
                  <a:pt x="135" y="620"/>
                  <a:pt x="126" y="621"/>
                  <a:pt x="127" y="623"/>
                </a:cubicBezTo>
                <a:cubicBezTo>
                  <a:pt x="131" y="623"/>
                  <a:pt x="131" y="624"/>
                  <a:pt x="132" y="623"/>
                </a:cubicBezTo>
                <a:close/>
                <a:moveTo>
                  <a:pt x="2042" y="640"/>
                </a:moveTo>
                <a:cubicBezTo>
                  <a:pt x="2041" y="645"/>
                  <a:pt x="2032" y="644"/>
                  <a:pt x="2030" y="642"/>
                </a:cubicBezTo>
                <a:cubicBezTo>
                  <a:pt x="2034" y="639"/>
                  <a:pt x="2038" y="639"/>
                  <a:pt x="2042" y="640"/>
                </a:cubicBezTo>
                <a:close/>
                <a:moveTo>
                  <a:pt x="2047" y="653"/>
                </a:moveTo>
                <a:cubicBezTo>
                  <a:pt x="2046" y="653"/>
                  <a:pt x="2044" y="653"/>
                  <a:pt x="2043" y="653"/>
                </a:cubicBezTo>
                <a:cubicBezTo>
                  <a:pt x="2041" y="653"/>
                  <a:pt x="2038" y="653"/>
                  <a:pt x="2038" y="654"/>
                </a:cubicBezTo>
                <a:cubicBezTo>
                  <a:pt x="2041" y="653"/>
                  <a:pt x="2047" y="656"/>
                  <a:pt x="2047" y="653"/>
                </a:cubicBezTo>
                <a:close/>
                <a:moveTo>
                  <a:pt x="1988" y="673"/>
                </a:moveTo>
                <a:cubicBezTo>
                  <a:pt x="1994" y="668"/>
                  <a:pt x="1994" y="678"/>
                  <a:pt x="1988" y="673"/>
                </a:cubicBezTo>
                <a:close/>
                <a:moveTo>
                  <a:pt x="35" y="678"/>
                </a:moveTo>
                <a:cubicBezTo>
                  <a:pt x="36" y="678"/>
                  <a:pt x="37" y="678"/>
                  <a:pt x="38" y="678"/>
                </a:cubicBezTo>
                <a:cubicBezTo>
                  <a:pt x="38" y="677"/>
                  <a:pt x="38" y="676"/>
                  <a:pt x="38" y="675"/>
                </a:cubicBezTo>
                <a:cubicBezTo>
                  <a:pt x="37" y="675"/>
                  <a:pt x="36" y="675"/>
                  <a:pt x="35" y="675"/>
                </a:cubicBezTo>
                <a:cubicBezTo>
                  <a:pt x="35" y="676"/>
                  <a:pt x="35" y="677"/>
                  <a:pt x="35" y="678"/>
                </a:cubicBezTo>
                <a:close/>
                <a:moveTo>
                  <a:pt x="42" y="686"/>
                </a:moveTo>
                <a:cubicBezTo>
                  <a:pt x="42" y="689"/>
                  <a:pt x="39" y="690"/>
                  <a:pt x="36" y="689"/>
                </a:cubicBezTo>
                <a:cubicBezTo>
                  <a:pt x="37" y="687"/>
                  <a:pt x="39" y="686"/>
                  <a:pt x="42" y="686"/>
                </a:cubicBezTo>
                <a:close/>
                <a:moveTo>
                  <a:pt x="39" y="694"/>
                </a:moveTo>
                <a:cubicBezTo>
                  <a:pt x="43" y="694"/>
                  <a:pt x="44" y="695"/>
                  <a:pt x="44" y="699"/>
                </a:cubicBezTo>
                <a:cubicBezTo>
                  <a:pt x="41" y="699"/>
                  <a:pt x="39" y="697"/>
                  <a:pt x="39" y="694"/>
                </a:cubicBezTo>
                <a:close/>
                <a:moveTo>
                  <a:pt x="39" y="700"/>
                </a:moveTo>
                <a:cubicBezTo>
                  <a:pt x="44" y="699"/>
                  <a:pt x="44" y="703"/>
                  <a:pt x="48" y="702"/>
                </a:cubicBezTo>
                <a:cubicBezTo>
                  <a:pt x="48" y="705"/>
                  <a:pt x="37" y="705"/>
                  <a:pt x="39" y="700"/>
                </a:cubicBezTo>
                <a:close/>
                <a:moveTo>
                  <a:pt x="39" y="715"/>
                </a:moveTo>
                <a:cubicBezTo>
                  <a:pt x="43" y="715"/>
                  <a:pt x="43" y="711"/>
                  <a:pt x="43" y="707"/>
                </a:cubicBezTo>
                <a:cubicBezTo>
                  <a:pt x="41" y="707"/>
                  <a:pt x="40" y="707"/>
                  <a:pt x="38" y="707"/>
                </a:cubicBezTo>
                <a:cubicBezTo>
                  <a:pt x="40" y="712"/>
                  <a:pt x="39" y="710"/>
                  <a:pt x="39" y="715"/>
                </a:cubicBezTo>
                <a:close/>
                <a:moveTo>
                  <a:pt x="1990" y="711"/>
                </a:moveTo>
                <a:cubicBezTo>
                  <a:pt x="1991" y="708"/>
                  <a:pt x="1999" y="711"/>
                  <a:pt x="2003" y="710"/>
                </a:cubicBezTo>
                <a:cubicBezTo>
                  <a:pt x="2002" y="713"/>
                  <a:pt x="1994" y="710"/>
                  <a:pt x="1990" y="711"/>
                </a:cubicBezTo>
                <a:close/>
                <a:moveTo>
                  <a:pt x="51" y="729"/>
                </a:moveTo>
                <a:cubicBezTo>
                  <a:pt x="51" y="732"/>
                  <a:pt x="47" y="732"/>
                  <a:pt x="43" y="732"/>
                </a:cubicBezTo>
                <a:cubicBezTo>
                  <a:pt x="44" y="729"/>
                  <a:pt x="48" y="726"/>
                  <a:pt x="51" y="729"/>
                </a:cubicBezTo>
                <a:close/>
                <a:moveTo>
                  <a:pt x="60" y="730"/>
                </a:moveTo>
                <a:cubicBezTo>
                  <a:pt x="61" y="730"/>
                  <a:pt x="64" y="728"/>
                  <a:pt x="65" y="729"/>
                </a:cubicBezTo>
                <a:cubicBezTo>
                  <a:pt x="69" y="732"/>
                  <a:pt x="59" y="736"/>
                  <a:pt x="60" y="730"/>
                </a:cubicBezTo>
                <a:close/>
                <a:moveTo>
                  <a:pt x="73" y="732"/>
                </a:moveTo>
                <a:cubicBezTo>
                  <a:pt x="76" y="732"/>
                  <a:pt x="79" y="732"/>
                  <a:pt x="78" y="729"/>
                </a:cubicBezTo>
                <a:cubicBezTo>
                  <a:pt x="77" y="729"/>
                  <a:pt x="76" y="729"/>
                  <a:pt x="75" y="729"/>
                </a:cubicBezTo>
                <a:cubicBezTo>
                  <a:pt x="75" y="731"/>
                  <a:pt x="74" y="731"/>
                  <a:pt x="73" y="732"/>
                </a:cubicBezTo>
                <a:close/>
                <a:moveTo>
                  <a:pt x="0" y="738"/>
                </a:moveTo>
                <a:cubicBezTo>
                  <a:pt x="1" y="738"/>
                  <a:pt x="2" y="740"/>
                  <a:pt x="3" y="740"/>
                </a:cubicBezTo>
                <a:cubicBezTo>
                  <a:pt x="3" y="738"/>
                  <a:pt x="3" y="735"/>
                  <a:pt x="0" y="735"/>
                </a:cubicBezTo>
                <a:cubicBezTo>
                  <a:pt x="0" y="736"/>
                  <a:pt x="0" y="737"/>
                  <a:pt x="0" y="738"/>
                </a:cubicBezTo>
                <a:close/>
                <a:moveTo>
                  <a:pt x="47" y="757"/>
                </a:moveTo>
                <a:cubicBezTo>
                  <a:pt x="48" y="756"/>
                  <a:pt x="47" y="754"/>
                  <a:pt x="49" y="754"/>
                </a:cubicBezTo>
                <a:cubicBezTo>
                  <a:pt x="50" y="757"/>
                  <a:pt x="51" y="757"/>
                  <a:pt x="49" y="759"/>
                </a:cubicBezTo>
                <a:cubicBezTo>
                  <a:pt x="51" y="759"/>
                  <a:pt x="52" y="759"/>
                  <a:pt x="54" y="759"/>
                </a:cubicBezTo>
                <a:cubicBezTo>
                  <a:pt x="53" y="755"/>
                  <a:pt x="51" y="752"/>
                  <a:pt x="46" y="753"/>
                </a:cubicBezTo>
                <a:cubicBezTo>
                  <a:pt x="46" y="755"/>
                  <a:pt x="45" y="757"/>
                  <a:pt x="47" y="757"/>
                </a:cubicBezTo>
                <a:close/>
                <a:moveTo>
                  <a:pt x="2232" y="753"/>
                </a:moveTo>
                <a:cubicBezTo>
                  <a:pt x="2221" y="753"/>
                  <a:pt x="2233" y="754"/>
                  <a:pt x="2239" y="754"/>
                </a:cubicBezTo>
                <a:cubicBezTo>
                  <a:pt x="2243" y="754"/>
                  <a:pt x="2247" y="756"/>
                  <a:pt x="2250" y="753"/>
                </a:cubicBezTo>
                <a:cubicBezTo>
                  <a:pt x="2244" y="753"/>
                  <a:pt x="2237" y="752"/>
                  <a:pt x="2232" y="753"/>
                </a:cubicBezTo>
                <a:close/>
                <a:moveTo>
                  <a:pt x="2166" y="791"/>
                </a:moveTo>
                <a:cubicBezTo>
                  <a:pt x="2174" y="790"/>
                  <a:pt x="2185" y="793"/>
                  <a:pt x="2189" y="788"/>
                </a:cubicBezTo>
                <a:cubicBezTo>
                  <a:pt x="2181" y="789"/>
                  <a:pt x="2169" y="785"/>
                  <a:pt x="2166" y="791"/>
                </a:cubicBezTo>
                <a:close/>
                <a:moveTo>
                  <a:pt x="60" y="792"/>
                </a:moveTo>
                <a:cubicBezTo>
                  <a:pt x="60" y="795"/>
                  <a:pt x="56" y="797"/>
                  <a:pt x="53" y="797"/>
                </a:cubicBezTo>
                <a:cubicBezTo>
                  <a:pt x="52" y="792"/>
                  <a:pt x="56" y="792"/>
                  <a:pt x="60" y="792"/>
                </a:cubicBezTo>
                <a:close/>
                <a:moveTo>
                  <a:pt x="61" y="802"/>
                </a:moveTo>
                <a:cubicBezTo>
                  <a:pt x="56" y="808"/>
                  <a:pt x="55" y="797"/>
                  <a:pt x="61" y="802"/>
                </a:cubicBezTo>
                <a:close/>
                <a:moveTo>
                  <a:pt x="2161" y="819"/>
                </a:moveTo>
                <a:cubicBezTo>
                  <a:pt x="2157" y="817"/>
                  <a:pt x="2157" y="820"/>
                  <a:pt x="2150" y="819"/>
                </a:cubicBezTo>
                <a:cubicBezTo>
                  <a:pt x="2150" y="815"/>
                  <a:pt x="2163" y="814"/>
                  <a:pt x="2161" y="819"/>
                </a:cubicBezTo>
                <a:close/>
                <a:moveTo>
                  <a:pt x="43" y="827"/>
                </a:moveTo>
                <a:cubicBezTo>
                  <a:pt x="47" y="828"/>
                  <a:pt x="50" y="825"/>
                  <a:pt x="53" y="824"/>
                </a:cubicBezTo>
                <a:cubicBezTo>
                  <a:pt x="55" y="823"/>
                  <a:pt x="58" y="825"/>
                  <a:pt x="57" y="821"/>
                </a:cubicBezTo>
                <a:cubicBezTo>
                  <a:pt x="52" y="823"/>
                  <a:pt x="45" y="823"/>
                  <a:pt x="43" y="827"/>
                </a:cubicBezTo>
                <a:close/>
                <a:moveTo>
                  <a:pt x="76" y="843"/>
                </a:moveTo>
                <a:cubicBezTo>
                  <a:pt x="76" y="842"/>
                  <a:pt x="76" y="841"/>
                  <a:pt x="76" y="840"/>
                </a:cubicBezTo>
                <a:cubicBezTo>
                  <a:pt x="73" y="835"/>
                  <a:pt x="68" y="845"/>
                  <a:pt x="76" y="843"/>
                </a:cubicBezTo>
                <a:close/>
                <a:moveTo>
                  <a:pt x="2184" y="851"/>
                </a:moveTo>
                <a:cubicBezTo>
                  <a:pt x="2184" y="849"/>
                  <a:pt x="2184" y="848"/>
                  <a:pt x="2182" y="848"/>
                </a:cubicBezTo>
                <a:cubicBezTo>
                  <a:pt x="2181" y="847"/>
                  <a:pt x="2181" y="849"/>
                  <a:pt x="2181" y="849"/>
                </a:cubicBezTo>
                <a:cubicBezTo>
                  <a:pt x="2179" y="850"/>
                  <a:pt x="2179" y="848"/>
                  <a:pt x="2179" y="848"/>
                </a:cubicBezTo>
                <a:cubicBezTo>
                  <a:pt x="2175" y="847"/>
                  <a:pt x="2169" y="848"/>
                  <a:pt x="2163" y="848"/>
                </a:cubicBezTo>
                <a:cubicBezTo>
                  <a:pt x="2157" y="848"/>
                  <a:pt x="2150" y="847"/>
                  <a:pt x="2147" y="849"/>
                </a:cubicBezTo>
                <a:cubicBezTo>
                  <a:pt x="2160" y="849"/>
                  <a:pt x="2173" y="849"/>
                  <a:pt x="2184" y="851"/>
                </a:cubicBezTo>
                <a:close/>
                <a:moveTo>
                  <a:pt x="2080" y="880"/>
                </a:moveTo>
                <a:cubicBezTo>
                  <a:pt x="2081" y="880"/>
                  <a:pt x="2082" y="880"/>
                  <a:pt x="2083" y="880"/>
                </a:cubicBezTo>
                <a:cubicBezTo>
                  <a:pt x="2083" y="879"/>
                  <a:pt x="2083" y="877"/>
                  <a:pt x="2084" y="876"/>
                </a:cubicBezTo>
                <a:cubicBezTo>
                  <a:pt x="2082" y="876"/>
                  <a:pt x="2081" y="876"/>
                  <a:pt x="2080" y="876"/>
                </a:cubicBezTo>
                <a:cubicBezTo>
                  <a:pt x="2080" y="877"/>
                  <a:pt x="2080" y="879"/>
                  <a:pt x="2080" y="880"/>
                </a:cubicBezTo>
                <a:close/>
                <a:moveTo>
                  <a:pt x="51" y="881"/>
                </a:moveTo>
                <a:cubicBezTo>
                  <a:pt x="56" y="883"/>
                  <a:pt x="51" y="889"/>
                  <a:pt x="50" y="891"/>
                </a:cubicBezTo>
                <a:cubicBezTo>
                  <a:pt x="45" y="888"/>
                  <a:pt x="52" y="885"/>
                  <a:pt x="51" y="881"/>
                </a:cubicBezTo>
                <a:close/>
                <a:moveTo>
                  <a:pt x="2110" y="881"/>
                </a:moveTo>
                <a:cubicBezTo>
                  <a:pt x="2111" y="885"/>
                  <a:pt x="2103" y="880"/>
                  <a:pt x="2104" y="884"/>
                </a:cubicBezTo>
                <a:cubicBezTo>
                  <a:pt x="2109" y="883"/>
                  <a:pt x="2117" y="886"/>
                  <a:pt x="2120" y="883"/>
                </a:cubicBezTo>
                <a:cubicBezTo>
                  <a:pt x="2115" y="884"/>
                  <a:pt x="2115" y="880"/>
                  <a:pt x="2110" y="881"/>
                </a:cubicBezTo>
                <a:close/>
                <a:moveTo>
                  <a:pt x="2145" y="883"/>
                </a:moveTo>
                <a:cubicBezTo>
                  <a:pt x="2144" y="883"/>
                  <a:pt x="2142" y="883"/>
                  <a:pt x="2141" y="883"/>
                </a:cubicBezTo>
                <a:cubicBezTo>
                  <a:pt x="2139" y="883"/>
                  <a:pt x="2136" y="882"/>
                  <a:pt x="2136" y="884"/>
                </a:cubicBezTo>
                <a:cubicBezTo>
                  <a:pt x="2139" y="883"/>
                  <a:pt x="2145" y="886"/>
                  <a:pt x="2145" y="883"/>
                </a:cubicBezTo>
                <a:close/>
                <a:moveTo>
                  <a:pt x="2172" y="892"/>
                </a:moveTo>
                <a:cubicBezTo>
                  <a:pt x="2169" y="892"/>
                  <a:pt x="2167" y="891"/>
                  <a:pt x="2164" y="891"/>
                </a:cubicBezTo>
                <a:cubicBezTo>
                  <a:pt x="2162" y="891"/>
                  <a:pt x="2161" y="892"/>
                  <a:pt x="2159" y="892"/>
                </a:cubicBezTo>
                <a:cubicBezTo>
                  <a:pt x="2155" y="893"/>
                  <a:pt x="2148" y="891"/>
                  <a:pt x="2148" y="895"/>
                </a:cubicBezTo>
                <a:cubicBezTo>
                  <a:pt x="2163" y="896"/>
                  <a:pt x="2169" y="892"/>
                  <a:pt x="2183" y="895"/>
                </a:cubicBezTo>
                <a:cubicBezTo>
                  <a:pt x="2184" y="890"/>
                  <a:pt x="2176" y="893"/>
                  <a:pt x="2172" y="892"/>
                </a:cubicBezTo>
                <a:close/>
                <a:moveTo>
                  <a:pt x="16" y="905"/>
                </a:moveTo>
                <a:cubicBezTo>
                  <a:pt x="15" y="907"/>
                  <a:pt x="14" y="908"/>
                  <a:pt x="11" y="908"/>
                </a:cubicBezTo>
                <a:cubicBezTo>
                  <a:pt x="12" y="906"/>
                  <a:pt x="13" y="905"/>
                  <a:pt x="16" y="905"/>
                </a:cubicBezTo>
                <a:close/>
                <a:moveTo>
                  <a:pt x="2077" y="945"/>
                </a:moveTo>
                <a:cubicBezTo>
                  <a:pt x="2071" y="946"/>
                  <a:pt x="2077" y="946"/>
                  <a:pt x="2082" y="946"/>
                </a:cubicBezTo>
                <a:cubicBezTo>
                  <a:pt x="2084" y="946"/>
                  <a:pt x="2087" y="950"/>
                  <a:pt x="2088" y="945"/>
                </a:cubicBezTo>
                <a:cubicBezTo>
                  <a:pt x="2083" y="945"/>
                  <a:pt x="2079" y="944"/>
                  <a:pt x="2077" y="945"/>
                </a:cubicBezTo>
                <a:close/>
                <a:moveTo>
                  <a:pt x="50" y="948"/>
                </a:moveTo>
                <a:cubicBezTo>
                  <a:pt x="51" y="953"/>
                  <a:pt x="43" y="950"/>
                  <a:pt x="41" y="953"/>
                </a:cubicBezTo>
                <a:cubicBezTo>
                  <a:pt x="41" y="949"/>
                  <a:pt x="46" y="949"/>
                  <a:pt x="50" y="948"/>
                </a:cubicBezTo>
                <a:close/>
                <a:moveTo>
                  <a:pt x="2023" y="970"/>
                </a:moveTo>
                <a:cubicBezTo>
                  <a:pt x="2023" y="967"/>
                  <a:pt x="2032" y="967"/>
                  <a:pt x="2030" y="972"/>
                </a:cubicBezTo>
                <a:cubicBezTo>
                  <a:pt x="2026" y="972"/>
                  <a:pt x="2026" y="970"/>
                  <a:pt x="2023" y="970"/>
                </a:cubicBezTo>
                <a:close/>
                <a:moveTo>
                  <a:pt x="26" y="976"/>
                </a:moveTo>
                <a:cubicBezTo>
                  <a:pt x="20" y="975"/>
                  <a:pt x="22" y="976"/>
                  <a:pt x="16" y="975"/>
                </a:cubicBezTo>
                <a:cubicBezTo>
                  <a:pt x="15" y="983"/>
                  <a:pt x="26" y="979"/>
                  <a:pt x="26" y="976"/>
                </a:cubicBezTo>
                <a:close/>
                <a:moveTo>
                  <a:pt x="2064" y="983"/>
                </a:moveTo>
                <a:cubicBezTo>
                  <a:pt x="2047" y="983"/>
                  <a:pt x="2073" y="986"/>
                  <a:pt x="2072" y="983"/>
                </a:cubicBezTo>
                <a:cubicBezTo>
                  <a:pt x="2069" y="983"/>
                  <a:pt x="2067" y="983"/>
                  <a:pt x="2064" y="983"/>
                </a:cubicBezTo>
                <a:close/>
                <a:moveTo>
                  <a:pt x="2049" y="1024"/>
                </a:moveTo>
                <a:cubicBezTo>
                  <a:pt x="2048" y="1024"/>
                  <a:pt x="2046" y="1024"/>
                  <a:pt x="2045" y="1024"/>
                </a:cubicBezTo>
                <a:cubicBezTo>
                  <a:pt x="2043" y="1024"/>
                  <a:pt x="2040" y="1024"/>
                  <a:pt x="2040" y="1025"/>
                </a:cubicBezTo>
                <a:cubicBezTo>
                  <a:pt x="2043" y="1025"/>
                  <a:pt x="2049" y="1027"/>
                  <a:pt x="2049" y="1024"/>
                </a:cubicBezTo>
                <a:close/>
                <a:moveTo>
                  <a:pt x="2050" y="1038"/>
                </a:moveTo>
                <a:cubicBezTo>
                  <a:pt x="2049" y="1038"/>
                  <a:pt x="2048" y="1038"/>
                  <a:pt x="2047" y="1038"/>
                </a:cubicBezTo>
                <a:cubicBezTo>
                  <a:pt x="2039" y="1038"/>
                  <a:pt x="2051" y="1043"/>
                  <a:pt x="2050" y="1038"/>
                </a:cubicBezTo>
                <a:close/>
                <a:moveTo>
                  <a:pt x="2059" y="1049"/>
                </a:moveTo>
                <a:cubicBezTo>
                  <a:pt x="2063" y="1049"/>
                  <a:pt x="2065" y="1050"/>
                  <a:pt x="2067" y="1051"/>
                </a:cubicBezTo>
                <a:cubicBezTo>
                  <a:pt x="2067" y="1053"/>
                  <a:pt x="2057" y="1054"/>
                  <a:pt x="2059" y="1049"/>
                </a:cubicBezTo>
                <a:close/>
                <a:moveTo>
                  <a:pt x="75" y="1059"/>
                </a:moveTo>
                <a:cubicBezTo>
                  <a:pt x="85" y="1062"/>
                  <a:pt x="79" y="1053"/>
                  <a:pt x="75" y="1059"/>
                </a:cubicBezTo>
                <a:close/>
                <a:moveTo>
                  <a:pt x="10" y="1060"/>
                </a:moveTo>
                <a:cubicBezTo>
                  <a:pt x="14" y="1061"/>
                  <a:pt x="14" y="1066"/>
                  <a:pt x="12" y="1068"/>
                </a:cubicBezTo>
                <a:cubicBezTo>
                  <a:pt x="9" y="1069"/>
                  <a:pt x="11" y="1063"/>
                  <a:pt x="10" y="1060"/>
                </a:cubicBezTo>
                <a:close/>
                <a:moveTo>
                  <a:pt x="62" y="1084"/>
                </a:moveTo>
                <a:cubicBezTo>
                  <a:pt x="59" y="1086"/>
                  <a:pt x="64" y="1088"/>
                  <a:pt x="61" y="1089"/>
                </a:cubicBezTo>
                <a:cubicBezTo>
                  <a:pt x="56" y="1090"/>
                  <a:pt x="54" y="1087"/>
                  <a:pt x="51" y="1086"/>
                </a:cubicBezTo>
                <a:cubicBezTo>
                  <a:pt x="52" y="1090"/>
                  <a:pt x="48" y="1089"/>
                  <a:pt x="48" y="1092"/>
                </a:cubicBezTo>
                <a:cubicBezTo>
                  <a:pt x="59" y="1090"/>
                  <a:pt x="61" y="1091"/>
                  <a:pt x="75" y="1090"/>
                </a:cubicBezTo>
                <a:cubicBezTo>
                  <a:pt x="75" y="1088"/>
                  <a:pt x="76" y="1087"/>
                  <a:pt x="76" y="1086"/>
                </a:cubicBezTo>
                <a:cubicBezTo>
                  <a:pt x="73" y="1086"/>
                  <a:pt x="65" y="1090"/>
                  <a:pt x="64" y="1087"/>
                </a:cubicBezTo>
                <a:cubicBezTo>
                  <a:pt x="63" y="1083"/>
                  <a:pt x="73" y="1089"/>
                  <a:pt x="70" y="1083"/>
                </a:cubicBezTo>
                <a:cubicBezTo>
                  <a:pt x="66" y="1082"/>
                  <a:pt x="67" y="1085"/>
                  <a:pt x="62" y="1084"/>
                </a:cubicBezTo>
                <a:close/>
                <a:moveTo>
                  <a:pt x="45" y="1089"/>
                </a:moveTo>
                <a:cubicBezTo>
                  <a:pt x="49" y="1090"/>
                  <a:pt x="45" y="1095"/>
                  <a:pt x="40" y="1094"/>
                </a:cubicBezTo>
                <a:cubicBezTo>
                  <a:pt x="40" y="1091"/>
                  <a:pt x="46" y="1093"/>
                  <a:pt x="45" y="1089"/>
                </a:cubicBezTo>
                <a:close/>
                <a:moveTo>
                  <a:pt x="73" y="1105"/>
                </a:moveTo>
                <a:cubicBezTo>
                  <a:pt x="79" y="1107"/>
                  <a:pt x="69" y="1107"/>
                  <a:pt x="70" y="1110"/>
                </a:cubicBezTo>
                <a:cubicBezTo>
                  <a:pt x="64" y="1107"/>
                  <a:pt x="73" y="1107"/>
                  <a:pt x="73" y="1105"/>
                </a:cubicBezTo>
                <a:close/>
                <a:moveTo>
                  <a:pt x="37" y="1148"/>
                </a:moveTo>
                <a:cubicBezTo>
                  <a:pt x="43" y="1152"/>
                  <a:pt x="33" y="1153"/>
                  <a:pt x="37" y="1148"/>
                </a:cubicBezTo>
                <a:close/>
                <a:moveTo>
                  <a:pt x="1982" y="1154"/>
                </a:moveTo>
                <a:cubicBezTo>
                  <a:pt x="1985" y="1155"/>
                  <a:pt x="1987" y="1153"/>
                  <a:pt x="1988" y="1152"/>
                </a:cubicBezTo>
                <a:cubicBezTo>
                  <a:pt x="1992" y="1152"/>
                  <a:pt x="1996" y="1154"/>
                  <a:pt x="1998" y="1151"/>
                </a:cubicBezTo>
                <a:cubicBezTo>
                  <a:pt x="1994" y="1151"/>
                  <a:pt x="1990" y="1151"/>
                  <a:pt x="1985" y="1151"/>
                </a:cubicBezTo>
                <a:cubicBezTo>
                  <a:pt x="1985" y="1153"/>
                  <a:pt x="1983" y="1152"/>
                  <a:pt x="1982" y="1154"/>
                </a:cubicBezTo>
                <a:close/>
                <a:moveTo>
                  <a:pt x="1999" y="1152"/>
                </a:moveTo>
                <a:cubicBezTo>
                  <a:pt x="2002" y="1149"/>
                  <a:pt x="2010" y="1152"/>
                  <a:pt x="2015" y="1151"/>
                </a:cubicBezTo>
                <a:cubicBezTo>
                  <a:pt x="2013" y="1154"/>
                  <a:pt x="2004" y="1151"/>
                  <a:pt x="1999" y="1152"/>
                </a:cubicBezTo>
                <a:close/>
                <a:moveTo>
                  <a:pt x="71" y="1160"/>
                </a:moveTo>
                <a:cubicBezTo>
                  <a:pt x="71" y="1164"/>
                  <a:pt x="65" y="1161"/>
                  <a:pt x="63" y="1162"/>
                </a:cubicBezTo>
                <a:cubicBezTo>
                  <a:pt x="64" y="1157"/>
                  <a:pt x="67" y="1160"/>
                  <a:pt x="71" y="1160"/>
                </a:cubicBezTo>
                <a:close/>
                <a:moveTo>
                  <a:pt x="1910" y="1173"/>
                </a:moveTo>
                <a:cubicBezTo>
                  <a:pt x="1911" y="1173"/>
                  <a:pt x="1913" y="1171"/>
                  <a:pt x="1912" y="1171"/>
                </a:cubicBezTo>
                <a:cubicBezTo>
                  <a:pt x="1914" y="1171"/>
                  <a:pt x="1915" y="1173"/>
                  <a:pt x="1918" y="1173"/>
                </a:cubicBezTo>
                <a:cubicBezTo>
                  <a:pt x="1921" y="1173"/>
                  <a:pt x="1921" y="1172"/>
                  <a:pt x="1925" y="1171"/>
                </a:cubicBezTo>
                <a:cubicBezTo>
                  <a:pt x="1929" y="1171"/>
                  <a:pt x="1935" y="1172"/>
                  <a:pt x="1939" y="1171"/>
                </a:cubicBezTo>
                <a:cubicBezTo>
                  <a:pt x="1949" y="1170"/>
                  <a:pt x="1943" y="1170"/>
                  <a:pt x="1937" y="1170"/>
                </a:cubicBezTo>
                <a:cubicBezTo>
                  <a:pt x="1934" y="1170"/>
                  <a:pt x="1930" y="1170"/>
                  <a:pt x="1926" y="1170"/>
                </a:cubicBezTo>
                <a:cubicBezTo>
                  <a:pt x="1926" y="1168"/>
                  <a:pt x="1926" y="1169"/>
                  <a:pt x="1925" y="1170"/>
                </a:cubicBezTo>
                <a:cubicBezTo>
                  <a:pt x="1922" y="1173"/>
                  <a:pt x="1903" y="1165"/>
                  <a:pt x="1907" y="1173"/>
                </a:cubicBezTo>
                <a:cubicBezTo>
                  <a:pt x="1908" y="1173"/>
                  <a:pt x="1909" y="1173"/>
                  <a:pt x="1910" y="1173"/>
                </a:cubicBezTo>
                <a:close/>
                <a:moveTo>
                  <a:pt x="1943" y="1178"/>
                </a:moveTo>
                <a:cubicBezTo>
                  <a:pt x="1943" y="1178"/>
                  <a:pt x="1943" y="1179"/>
                  <a:pt x="1943" y="1179"/>
                </a:cubicBezTo>
                <a:cubicBezTo>
                  <a:pt x="1941" y="1181"/>
                  <a:pt x="1935" y="1177"/>
                  <a:pt x="1935" y="1181"/>
                </a:cubicBezTo>
                <a:cubicBezTo>
                  <a:pt x="1940" y="1183"/>
                  <a:pt x="1953" y="1178"/>
                  <a:pt x="1959" y="1182"/>
                </a:cubicBezTo>
                <a:cubicBezTo>
                  <a:pt x="1960" y="1176"/>
                  <a:pt x="1949" y="1177"/>
                  <a:pt x="1943" y="1178"/>
                </a:cubicBezTo>
                <a:close/>
                <a:moveTo>
                  <a:pt x="1964" y="1179"/>
                </a:moveTo>
                <a:cubicBezTo>
                  <a:pt x="1963" y="1177"/>
                  <a:pt x="1974" y="1176"/>
                  <a:pt x="1971" y="1181"/>
                </a:cubicBezTo>
                <a:cubicBezTo>
                  <a:pt x="1968" y="1182"/>
                  <a:pt x="1968" y="1178"/>
                  <a:pt x="1964" y="1179"/>
                </a:cubicBezTo>
                <a:close/>
                <a:moveTo>
                  <a:pt x="1979" y="1178"/>
                </a:moveTo>
                <a:cubicBezTo>
                  <a:pt x="1978" y="1178"/>
                  <a:pt x="1977" y="1178"/>
                  <a:pt x="1976" y="1178"/>
                </a:cubicBezTo>
                <a:cubicBezTo>
                  <a:pt x="1968" y="1177"/>
                  <a:pt x="1980" y="1182"/>
                  <a:pt x="1979" y="1178"/>
                </a:cubicBezTo>
                <a:close/>
                <a:moveTo>
                  <a:pt x="59" y="1195"/>
                </a:moveTo>
                <a:cubicBezTo>
                  <a:pt x="56" y="1193"/>
                  <a:pt x="52" y="1197"/>
                  <a:pt x="46" y="1195"/>
                </a:cubicBezTo>
                <a:cubicBezTo>
                  <a:pt x="46" y="1192"/>
                  <a:pt x="59" y="1189"/>
                  <a:pt x="59" y="1195"/>
                </a:cubicBezTo>
                <a:close/>
                <a:moveTo>
                  <a:pt x="1905" y="1194"/>
                </a:moveTo>
                <a:cubicBezTo>
                  <a:pt x="1906" y="1191"/>
                  <a:pt x="1909" y="1192"/>
                  <a:pt x="1911" y="1192"/>
                </a:cubicBezTo>
                <a:cubicBezTo>
                  <a:pt x="1911" y="1196"/>
                  <a:pt x="1907" y="1196"/>
                  <a:pt x="1905" y="1194"/>
                </a:cubicBezTo>
                <a:close/>
                <a:moveTo>
                  <a:pt x="1894" y="1201"/>
                </a:moveTo>
                <a:cubicBezTo>
                  <a:pt x="1889" y="1201"/>
                  <a:pt x="1884" y="1201"/>
                  <a:pt x="1880" y="1201"/>
                </a:cubicBezTo>
                <a:cubicBezTo>
                  <a:pt x="1880" y="1209"/>
                  <a:pt x="1891" y="1205"/>
                  <a:pt x="1894" y="1201"/>
                </a:cubicBezTo>
                <a:close/>
                <a:moveTo>
                  <a:pt x="2058" y="1208"/>
                </a:moveTo>
                <a:cubicBezTo>
                  <a:pt x="2057" y="1210"/>
                  <a:pt x="2056" y="1211"/>
                  <a:pt x="2053" y="1211"/>
                </a:cubicBezTo>
                <a:cubicBezTo>
                  <a:pt x="2053" y="1208"/>
                  <a:pt x="2056" y="1208"/>
                  <a:pt x="2058" y="1208"/>
                </a:cubicBezTo>
                <a:close/>
                <a:moveTo>
                  <a:pt x="216" y="1232"/>
                </a:moveTo>
                <a:cubicBezTo>
                  <a:pt x="211" y="1232"/>
                  <a:pt x="206" y="1231"/>
                  <a:pt x="203" y="1230"/>
                </a:cubicBezTo>
                <a:cubicBezTo>
                  <a:pt x="203" y="1230"/>
                  <a:pt x="201" y="1228"/>
                  <a:pt x="202" y="1228"/>
                </a:cubicBezTo>
                <a:cubicBezTo>
                  <a:pt x="200" y="1228"/>
                  <a:pt x="200" y="1230"/>
                  <a:pt x="197" y="1230"/>
                </a:cubicBezTo>
                <a:cubicBezTo>
                  <a:pt x="197" y="1230"/>
                  <a:pt x="196" y="1229"/>
                  <a:pt x="195" y="1228"/>
                </a:cubicBezTo>
                <a:cubicBezTo>
                  <a:pt x="194" y="1228"/>
                  <a:pt x="192" y="1229"/>
                  <a:pt x="192" y="1230"/>
                </a:cubicBezTo>
                <a:cubicBezTo>
                  <a:pt x="197" y="1233"/>
                  <a:pt x="212" y="1238"/>
                  <a:pt x="216" y="1232"/>
                </a:cubicBezTo>
                <a:close/>
                <a:moveTo>
                  <a:pt x="227" y="1238"/>
                </a:moveTo>
                <a:cubicBezTo>
                  <a:pt x="228" y="1236"/>
                  <a:pt x="231" y="1237"/>
                  <a:pt x="233" y="1236"/>
                </a:cubicBezTo>
                <a:cubicBezTo>
                  <a:pt x="233" y="1240"/>
                  <a:pt x="229" y="1240"/>
                  <a:pt x="227" y="1238"/>
                </a:cubicBezTo>
                <a:close/>
                <a:moveTo>
                  <a:pt x="152" y="1243"/>
                </a:moveTo>
                <a:cubicBezTo>
                  <a:pt x="149" y="1247"/>
                  <a:pt x="143" y="1241"/>
                  <a:pt x="137" y="1243"/>
                </a:cubicBezTo>
                <a:cubicBezTo>
                  <a:pt x="139" y="1237"/>
                  <a:pt x="147" y="1241"/>
                  <a:pt x="152" y="1243"/>
                </a:cubicBezTo>
                <a:close/>
                <a:moveTo>
                  <a:pt x="156" y="1255"/>
                </a:moveTo>
                <a:cubicBezTo>
                  <a:pt x="156" y="1252"/>
                  <a:pt x="164" y="1254"/>
                  <a:pt x="159" y="1257"/>
                </a:cubicBezTo>
                <a:cubicBezTo>
                  <a:pt x="158" y="1257"/>
                  <a:pt x="158" y="1255"/>
                  <a:pt x="156" y="1255"/>
                </a:cubicBezTo>
                <a:close/>
                <a:moveTo>
                  <a:pt x="258" y="1255"/>
                </a:moveTo>
                <a:cubicBezTo>
                  <a:pt x="258" y="1251"/>
                  <a:pt x="261" y="1257"/>
                  <a:pt x="264" y="1255"/>
                </a:cubicBezTo>
                <a:cubicBezTo>
                  <a:pt x="264" y="1259"/>
                  <a:pt x="259" y="1256"/>
                  <a:pt x="258" y="1255"/>
                </a:cubicBezTo>
                <a:close/>
                <a:moveTo>
                  <a:pt x="114" y="1259"/>
                </a:moveTo>
                <a:cubicBezTo>
                  <a:pt x="115" y="1259"/>
                  <a:pt x="120" y="1260"/>
                  <a:pt x="120" y="1260"/>
                </a:cubicBezTo>
                <a:cubicBezTo>
                  <a:pt x="120" y="1260"/>
                  <a:pt x="120" y="1259"/>
                  <a:pt x="120" y="1259"/>
                </a:cubicBezTo>
                <a:cubicBezTo>
                  <a:pt x="123" y="1255"/>
                  <a:pt x="133" y="1261"/>
                  <a:pt x="134" y="1260"/>
                </a:cubicBezTo>
                <a:cubicBezTo>
                  <a:pt x="135" y="1255"/>
                  <a:pt x="128" y="1257"/>
                  <a:pt x="125" y="1257"/>
                </a:cubicBezTo>
                <a:cubicBezTo>
                  <a:pt x="120" y="1257"/>
                  <a:pt x="115" y="1257"/>
                  <a:pt x="112" y="1257"/>
                </a:cubicBezTo>
                <a:cubicBezTo>
                  <a:pt x="112" y="1256"/>
                  <a:pt x="112" y="1255"/>
                  <a:pt x="111" y="1255"/>
                </a:cubicBezTo>
                <a:cubicBezTo>
                  <a:pt x="111" y="1258"/>
                  <a:pt x="112" y="1258"/>
                  <a:pt x="114" y="1259"/>
                </a:cubicBezTo>
                <a:close/>
                <a:moveTo>
                  <a:pt x="163" y="1262"/>
                </a:moveTo>
                <a:cubicBezTo>
                  <a:pt x="161" y="1262"/>
                  <a:pt x="159" y="1262"/>
                  <a:pt x="158" y="1262"/>
                </a:cubicBezTo>
                <a:cubicBezTo>
                  <a:pt x="157" y="1262"/>
                  <a:pt x="155" y="1262"/>
                  <a:pt x="155" y="1263"/>
                </a:cubicBezTo>
                <a:cubicBezTo>
                  <a:pt x="157" y="1262"/>
                  <a:pt x="163" y="1265"/>
                  <a:pt x="163" y="1262"/>
                </a:cubicBezTo>
                <a:close/>
                <a:moveTo>
                  <a:pt x="174" y="1265"/>
                </a:moveTo>
                <a:cubicBezTo>
                  <a:pt x="173" y="1262"/>
                  <a:pt x="182" y="1263"/>
                  <a:pt x="178" y="1267"/>
                </a:cubicBezTo>
                <a:cubicBezTo>
                  <a:pt x="179" y="1266"/>
                  <a:pt x="174" y="1265"/>
                  <a:pt x="174" y="1265"/>
                </a:cubicBezTo>
                <a:close/>
                <a:moveTo>
                  <a:pt x="232" y="1267"/>
                </a:moveTo>
                <a:cubicBezTo>
                  <a:pt x="231" y="1267"/>
                  <a:pt x="229" y="1267"/>
                  <a:pt x="228" y="1267"/>
                </a:cubicBezTo>
                <a:cubicBezTo>
                  <a:pt x="220" y="1266"/>
                  <a:pt x="232" y="1271"/>
                  <a:pt x="232" y="1267"/>
                </a:cubicBezTo>
                <a:close/>
                <a:moveTo>
                  <a:pt x="202" y="1268"/>
                </a:moveTo>
                <a:cubicBezTo>
                  <a:pt x="205" y="1268"/>
                  <a:pt x="205" y="1270"/>
                  <a:pt x="208" y="1270"/>
                </a:cubicBezTo>
                <a:cubicBezTo>
                  <a:pt x="209" y="1272"/>
                  <a:pt x="200" y="1273"/>
                  <a:pt x="202" y="1268"/>
                </a:cubicBezTo>
                <a:close/>
                <a:moveTo>
                  <a:pt x="85" y="1276"/>
                </a:moveTo>
                <a:cubicBezTo>
                  <a:pt x="85" y="1276"/>
                  <a:pt x="85" y="1274"/>
                  <a:pt x="83" y="1274"/>
                </a:cubicBezTo>
                <a:cubicBezTo>
                  <a:pt x="83" y="1274"/>
                  <a:pt x="83" y="1278"/>
                  <a:pt x="82" y="1278"/>
                </a:cubicBezTo>
                <a:cubicBezTo>
                  <a:pt x="86" y="1277"/>
                  <a:pt x="93" y="1280"/>
                  <a:pt x="94" y="1276"/>
                </a:cubicBezTo>
                <a:cubicBezTo>
                  <a:pt x="93" y="1275"/>
                  <a:pt x="88" y="1276"/>
                  <a:pt x="85" y="1276"/>
                </a:cubicBezTo>
                <a:close/>
                <a:moveTo>
                  <a:pt x="230" y="1308"/>
                </a:moveTo>
                <a:cubicBezTo>
                  <a:pt x="229" y="1308"/>
                  <a:pt x="227" y="1308"/>
                  <a:pt x="227" y="1309"/>
                </a:cubicBezTo>
                <a:cubicBezTo>
                  <a:pt x="230" y="1308"/>
                  <a:pt x="235" y="1311"/>
                  <a:pt x="235" y="1308"/>
                </a:cubicBezTo>
                <a:cubicBezTo>
                  <a:pt x="231" y="1307"/>
                  <a:pt x="231" y="1302"/>
                  <a:pt x="225" y="1303"/>
                </a:cubicBezTo>
                <a:cubicBezTo>
                  <a:pt x="223" y="1309"/>
                  <a:pt x="231" y="1304"/>
                  <a:pt x="230" y="1308"/>
                </a:cubicBezTo>
                <a:close/>
                <a:moveTo>
                  <a:pt x="265" y="1319"/>
                </a:moveTo>
                <a:cubicBezTo>
                  <a:pt x="265" y="1321"/>
                  <a:pt x="263" y="1322"/>
                  <a:pt x="261" y="1322"/>
                </a:cubicBezTo>
                <a:cubicBezTo>
                  <a:pt x="261" y="1320"/>
                  <a:pt x="263" y="1319"/>
                  <a:pt x="265" y="1319"/>
                </a:cubicBezTo>
                <a:close/>
                <a:moveTo>
                  <a:pt x="297" y="1324"/>
                </a:moveTo>
                <a:cubicBezTo>
                  <a:pt x="293" y="1324"/>
                  <a:pt x="291" y="1323"/>
                  <a:pt x="289" y="1322"/>
                </a:cubicBezTo>
                <a:cubicBezTo>
                  <a:pt x="292" y="1328"/>
                  <a:pt x="289" y="1325"/>
                  <a:pt x="286" y="1328"/>
                </a:cubicBezTo>
                <a:cubicBezTo>
                  <a:pt x="288" y="1332"/>
                  <a:pt x="290" y="1326"/>
                  <a:pt x="291" y="1330"/>
                </a:cubicBezTo>
                <a:cubicBezTo>
                  <a:pt x="288" y="1332"/>
                  <a:pt x="283" y="1331"/>
                  <a:pt x="282" y="1335"/>
                </a:cubicBezTo>
                <a:cubicBezTo>
                  <a:pt x="285" y="1335"/>
                  <a:pt x="288" y="1335"/>
                  <a:pt x="291" y="1335"/>
                </a:cubicBezTo>
                <a:cubicBezTo>
                  <a:pt x="291" y="1333"/>
                  <a:pt x="291" y="1332"/>
                  <a:pt x="292" y="1332"/>
                </a:cubicBezTo>
                <a:cubicBezTo>
                  <a:pt x="295" y="1330"/>
                  <a:pt x="300" y="1330"/>
                  <a:pt x="301" y="1327"/>
                </a:cubicBezTo>
                <a:cubicBezTo>
                  <a:pt x="305" y="1326"/>
                  <a:pt x="312" y="1329"/>
                  <a:pt x="312" y="1325"/>
                </a:cubicBezTo>
                <a:cubicBezTo>
                  <a:pt x="309" y="1323"/>
                  <a:pt x="301" y="1325"/>
                  <a:pt x="298" y="1322"/>
                </a:cubicBezTo>
                <a:cubicBezTo>
                  <a:pt x="300" y="1326"/>
                  <a:pt x="294" y="1330"/>
                  <a:pt x="294" y="1327"/>
                </a:cubicBezTo>
                <a:cubicBezTo>
                  <a:pt x="295" y="1326"/>
                  <a:pt x="296" y="1325"/>
                  <a:pt x="297" y="1324"/>
                </a:cubicBezTo>
                <a:close/>
                <a:moveTo>
                  <a:pt x="280" y="1330"/>
                </a:moveTo>
                <a:cubicBezTo>
                  <a:pt x="281" y="1330"/>
                  <a:pt x="282" y="1330"/>
                  <a:pt x="283" y="1330"/>
                </a:cubicBezTo>
                <a:cubicBezTo>
                  <a:pt x="283" y="1329"/>
                  <a:pt x="283" y="1328"/>
                  <a:pt x="283" y="1327"/>
                </a:cubicBezTo>
                <a:cubicBezTo>
                  <a:pt x="282" y="1327"/>
                  <a:pt x="281" y="1327"/>
                  <a:pt x="280" y="1327"/>
                </a:cubicBezTo>
                <a:cubicBezTo>
                  <a:pt x="280" y="1328"/>
                  <a:pt x="280" y="1329"/>
                  <a:pt x="280" y="1330"/>
                </a:cubicBezTo>
                <a:close/>
                <a:moveTo>
                  <a:pt x="381" y="1333"/>
                </a:moveTo>
                <a:cubicBezTo>
                  <a:pt x="382" y="1330"/>
                  <a:pt x="390" y="1332"/>
                  <a:pt x="389" y="1336"/>
                </a:cubicBezTo>
                <a:cubicBezTo>
                  <a:pt x="384" y="1337"/>
                  <a:pt x="386" y="1332"/>
                  <a:pt x="381" y="1333"/>
                </a:cubicBezTo>
                <a:close/>
                <a:moveTo>
                  <a:pt x="427" y="1338"/>
                </a:moveTo>
                <a:cubicBezTo>
                  <a:pt x="425" y="1338"/>
                  <a:pt x="424" y="1338"/>
                  <a:pt x="424" y="1339"/>
                </a:cubicBezTo>
                <a:cubicBezTo>
                  <a:pt x="430" y="1341"/>
                  <a:pt x="429" y="1336"/>
                  <a:pt x="431" y="1333"/>
                </a:cubicBezTo>
                <a:cubicBezTo>
                  <a:pt x="428" y="1333"/>
                  <a:pt x="426" y="1333"/>
                  <a:pt x="425" y="1332"/>
                </a:cubicBezTo>
                <a:cubicBezTo>
                  <a:pt x="425" y="1335"/>
                  <a:pt x="427" y="1335"/>
                  <a:pt x="427" y="1338"/>
                </a:cubicBezTo>
                <a:close/>
                <a:moveTo>
                  <a:pt x="402" y="1338"/>
                </a:moveTo>
                <a:cubicBezTo>
                  <a:pt x="408" y="1340"/>
                  <a:pt x="419" y="1341"/>
                  <a:pt x="422" y="1336"/>
                </a:cubicBezTo>
                <a:cubicBezTo>
                  <a:pt x="414" y="1338"/>
                  <a:pt x="405" y="1336"/>
                  <a:pt x="397" y="1335"/>
                </a:cubicBezTo>
                <a:cubicBezTo>
                  <a:pt x="396" y="1339"/>
                  <a:pt x="399" y="1337"/>
                  <a:pt x="402" y="1338"/>
                </a:cubicBezTo>
                <a:close/>
                <a:moveTo>
                  <a:pt x="358" y="1343"/>
                </a:moveTo>
                <a:cubicBezTo>
                  <a:pt x="360" y="1342"/>
                  <a:pt x="366" y="1344"/>
                  <a:pt x="366" y="1341"/>
                </a:cubicBezTo>
                <a:cubicBezTo>
                  <a:pt x="365" y="1341"/>
                  <a:pt x="364" y="1340"/>
                  <a:pt x="364" y="1338"/>
                </a:cubicBezTo>
                <a:cubicBezTo>
                  <a:pt x="362" y="1338"/>
                  <a:pt x="358" y="1337"/>
                  <a:pt x="358" y="1339"/>
                </a:cubicBezTo>
                <a:cubicBezTo>
                  <a:pt x="360" y="1340"/>
                  <a:pt x="359" y="1341"/>
                  <a:pt x="358" y="1343"/>
                </a:cubicBezTo>
                <a:close/>
                <a:moveTo>
                  <a:pt x="2044" y="1346"/>
                </a:moveTo>
                <a:cubicBezTo>
                  <a:pt x="2042" y="1348"/>
                  <a:pt x="2038" y="1349"/>
                  <a:pt x="2034" y="1349"/>
                </a:cubicBezTo>
                <a:cubicBezTo>
                  <a:pt x="2033" y="1343"/>
                  <a:pt x="2041" y="1347"/>
                  <a:pt x="2044" y="1346"/>
                </a:cubicBezTo>
                <a:close/>
                <a:moveTo>
                  <a:pt x="401" y="1363"/>
                </a:moveTo>
                <a:cubicBezTo>
                  <a:pt x="399" y="1365"/>
                  <a:pt x="401" y="1369"/>
                  <a:pt x="397" y="1368"/>
                </a:cubicBezTo>
                <a:cubicBezTo>
                  <a:pt x="396" y="1365"/>
                  <a:pt x="398" y="1363"/>
                  <a:pt x="401" y="1363"/>
                </a:cubicBezTo>
                <a:close/>
                <a:moveTo>
                  <a:pt x="2019" y="1366"/>
                </a:moveTo>
                <a:cubicBezTo>
                  <a:pt x="2018" y="1366"/>
                  <a:pt x="2017" y="1366"/>
                  <a:pt x="2016" y="1366"/>
                </a:cubicBezTo>
                <a:cubicBezTo>
                  <a:pt x="2008" y="1366"/>
                  <a:pt x="2020" y="1371"/>
                  <a:pt x="2019" y="1366"/>
                </a:cubicBezTo>
                <a:close/>
                <a:moveTo>
                  <a:pt x="401" y="1368"/>
                </a:moveTo>
                <a:cubicBezTo>
                  <a:pt x="404" y="1368"/>
                  <a:pt x="404" y="1370"/>
                  <a:pt x="406" y="1370"/>
                </a:cubicBezTo>
                <a:cubicBezTo>
                  <a:pt x="407" y="1373"/>
                  <a:pt x="399" y="1372"/>
                  <a:pt x="401" y="1368"/>
                </a:cubicBezTo>
                <a:close/>
                <a:moveTo>
                  <a:pt x="909" y="1401"/>
                </a:moveTo>
                <a:cubicBezTo>
                  <a:pt x="909" y="1400"/>
                  <a:pt x="909" y="1399"/>
                  <a:pt x="909" y="1398"/>
                </a:cubicBezTo>
                <a:cubicBezTo>
                  <a:pt x="906" y="1393"/>
                  <a:pt x="901" y="1403"/>
                  <a:pt x="909" y="1401"/>
                </a:cubicBezTo>
                <a:close/>
                <a:moveTo>
                  <a:pt x="486" y="1401"/>
                </a:moveTo>
                <a:cubicBezTo>
                  <a:pt x="486" y="1405"/>
                  <a:pt x="481" y="1404"/>
                  <a:pt x="477" y="1404"/>
                </a:cubicBezTo>
                <a:cubicBezTo>
                  <a:pt x="477" y="1400"/>
                  <a:pt x="482" y="1401"/>
                  <a:pt x="486" y="1401"/>
                </a:cubicBezTo>
                <a:close/>
                <a:moveTo>
                  <a:pt x="476" y="1414"/>
                </a:moveTo>
                <a:cubicBezTo>
                  <a:pt x="473" y="1412"/>
                  <a:pt x="472" y="1407"/>
                  <a:pt x="468" y="1406"/>
                </a:cubicBezTo>
                <a:cubicBezTo>
                  <a:pt x="466" y="1413"/>
                  <a:pt x="473" y="1418"/>
                  <a:pt x="476" y="1414"/>
                </a:cubicBezTo>
                <a:close/>
                <a:moveTo>
                  <a:pt x="262" y="1412"/>
                </a:moveTo>
                <a:cubicBezTo>
                  <a:pt x="265" y="1414"/>
                  <a:pt x="266" y="1420"/>
                  <a:pt x="260" y="1420"/>
                </a:cubicBezTo>
                <a:cubicBezTo>
                  <a:pt x="260" y="1417"/>
                  <a:pt x="260" y="1414"/>
                  <a:pt x="262" y="1412"/>
                </a:cubicBezTo>
                <a:close/>
                <a:moveTo>
                  <a:pt x="1955" y="1416"/>
                </a:moveTo>
                <a:cubicBezTo>
                  <a:pt x="1960" y="1418"/>
                  <a:pt x="1953" y="1420"/>
                  <a:pt x="1952" y="1419"/>
                </a:cubicBezTo>
                <a:cubicBezTo>
                  <a:pt x="1951" y="1418"/>
                  <a:pt x="1956" y="1417"/>
                  <a:pt x="1955" y="1416"/>
                </a:cubicBezTo>
                <a:close/>
                <a:moveTo>
                  <a:pt x="1706" y="1425"/>
                </a:moveTo>
                <a:cubicBezTo>
                  <a:pt x="1713" y="1423"/>
                  <a:pt x="1715" y="1426"/>
                  <a:pt x="1717" y="1424"/>
                </a:cubicBezTo>
                <a:cubicBezTo>
                  <a:pt x="1714" y="1422"/>
                  <a:pt x="1707" y="1418"/>
                  <a:pt x="1706" y="1425"/>
                </a:cubicBezTo>
                <a:close/>
                <a:moveTo>
                  <a:pt x="1727" y="1425"/>
                </a:moveTo>
                <a:cubicBezTo>
                  <a:pt x="1728" y="1425"/>
                  <a:pt x="1729" y="1425"/>
                  <a:pt x="1730" y="1425"/>
                </a:cubicBezTo>
                <a:cubicBezTo>
                  <a:pt x="1730" y="1424"/>
                  <a:pt x="1730" y="1423"/>
                  <a:pt x="1730" y="1422"/>
                </a:cubicBezTo>
                <a:cubicBezTo>
                  <a:pt x="1729" y="1422"/>
                  <a:pt x="1728" y="1422"/>
                  <a:pt x="1727" y="1422"/>
                </a:cubicBezTo>
                <a:cubicBezTo>
                  <a:pt x="1727" y="1423"/>
                  <a:pt x="1727" y="1424"/>
                  <a:pt x="1727" y="1425"/>
                </a:cubicBezTo>
                <a:close/>
                <a:moveTo>
                  <a:pt x="1644" y="1424"/>
                </a:moveTo>
                <a:cubicBezTo>
                  <a:pt x="1648" y="1423"/>
                  <a:pt x="1649" y="1425"/>
                  <a:pt x="1649" y="1428"/>
                </a:cubicBezTo>
                <a:cubicBezTo>
                  <a:pt x="1646" y="1429"/>
                  <a:pt x="1644" y="1427"/>
                  <a:pt x="1644" y="1424"/>
                </a:cubicBezTo>
                <a:close/>
                <a:moveTo>
                  <a:pt x="1694" y="1425"/>
                </a:moveTo>
                <a:cubicBezTo>
                  <a:pt x="1696" y="1425"/>
                  <a:pt x="1700" y="1425"/>
                  <a:pt x="1697" y="1424"/>
                </a:cubicBezTo>
                <a:cubicBezTo>
                  <a:pt x="1690" y="1425"/>
                  <a:pt x="1678" y="1420"/>
                  <a:pt x="1675" y="1427"/>
                </a:cubicBezTo>
                <a:cubicBezTo>
                  <a:pt x="1683" y="1425"/>
                  <a:pt x="1685" y="1427"/>
                  <a:pt x="1694" y="1425"/>
                </a:cubicBezTo>
                <a:close/>
                <a:moveTo>
                  <a:pt x="542" y="1436"/>
                </a:moveTo>
                <a:cubicBezTo>
                  <a:pt x="540" y="1436"/>
                  <a:pt x="532" y="1436"/>
                  <a:pt x="537" y="1438"/>
                </a:cubicBezTo>
                <a:cubicBezTo>
                  <a:pt x="543" y="1437"/>
                  <a:pt x="546" y="1441"/>
                  <a:pt x="553" y="1439"/>
                </a:cubicBezTo>
                <a:cubicBezTo>
                  <a:pt x="555" y="1433"/>
                  <a:pt x="546" y="1439"/>
                  <a:pt x="546" y="1435"/>
                </a:cubicBezTo>
                <a:cubicBezTo>
                  <a:pt x="544" y="1432"/>
                  <a:pt x="548" y="1429"/>
                  <a:pt x="543" y="1427"/>
                </a:cubicBezTo>
                <a:cubicBezTo>
                  <a:pt x="541" y="1429"/>
                  <a:pt x="541" y="1432"/>
                  <a:pt x="542" y="1436"/>
                </a:cubicBezTo>
                <a:close/>
                <a:moveTo>
                  <a:pt x="1444" y="1449"/>
                </a:moveTo>
                <a:cubicBezTo>
                  <a:pt x="1441" y="1449"/>
                  <a:pt x="1439" y="1448"/>
                  <a:pt x="1438" y="1446"/>
                </a:cubicBezTo>
                <a:cubicBezTo>
                  <a:pt x="1442" y="1442"/>
                  <a:pt x="1437" y="1437"/>
                  <a:pt x="1435" y="1435"/>
                </a:cubicBezTo>
                <a:cubicBezTo>
                  <a:pt x="1438" y="1442"/>
                  <a:pt x="1430" y="1445"/>
                  <a:pt x="1436" y="1450"/>
                </a:cubicBezTo>
                <a:cubicBezTo>
                  <a:pt x="1433" y="1450"/>
                  <a:pt x="1432" y="1452"/>
                  <a:pt x="1431" y="1454"/>
                </a:cubicBezTo>
                <a:cubicBezTo>
                  <a:pt x="1430" y="1454"/>
                  <a:pt x="1428" y="1455"/>
                  <a:pt x="1427" y="1457"/>
                </a:cubicBezTo>
                <a:cubicBezTo>
                  <a:pt x="1429" y="1457"/>
                  <a:pt x="1428" y="1459"/>
                  <a:pt x="1428" y="1462"/>
                </a:cubicBezTo>
                <a:cubicBezTo>
                  <a:pt x="1426" y="1461"/>
                  <a:pt x="1421" y="1463"/>
                  <a:pt x="1419" y="1462"/>
                </a:cubicBezTo>
                <a:cubicBezTo>
                  <a:pt x="1418" y="1461"/>
                  <a:pt x="1419" y="1458"/>
                  <a:pt x="1417" y="1458"/>
                </a:cubicBezTo>
                <a:cubicBezTo>
                  <a:pt x="1416" y="1461"/>
                  <a:pt x="1413" y="1462"/>
                  <a:pt x="1413" y="1465"/>
                </a:cubicBezTo>
                <a:cubicBezTo>
                  <a:pt x="1424" y="1463"/>
                  <a:pt x="1412" y="1477"/>
                  <a:pt x="1417" y="1479"/>
                </a:cubicBezTo>
                <a:cubicBezTo>
                  <a:pt x="1418" y="1478"/>
                  <a:pt x="1418" y="1476"/>
                  <a:pt x="1419" y="1474"/>
                </a:cubicBezTo>
                <a:cubicBezTo>
                  <a:pt x="1419" y="1474"/>
                  <a:pt x="1420" y="1474"/>
                  <a:pt x="1420" y="1474"/>
                </a:cubicBezTo>
                <a:cubicBezTo>
                  <a:pt x="1421" y="1472"/>
                  <a:pt x="1419" y="1466"/>
                  <a:pt x="1422" y="1465"/>
                </a:cubicBezTo>
                <a:cubicBezTo>
                  <a:pt x="1425" y="1465"/>
                  <a:pt x="1426" y="1466"/>
                  <a:pt x="1427" y="1468"/>
                </a:cubicBezTo>
                <a:cubicBezTo>
                  <a:pt x="1427" y="1472"/>
                  <a:pt x="1424" y="1473"/>
                  <a:pt x="1423" y="1476"/>
                </a:cubicBezTo>
                <a:cubicBezTo>
                  <a:pt x="1427" y="1477"/>
                  <a:pt x="1427" y="1481"/>
                  <a:pt x="1429" y="1484"/>
                </a:cubicBezTo>
                <a:cubicBezTo>
                  <a:pt x="1426" y="1484"/>
                  <a:pt x="1428" y="1491"/>
                  <a:pt x="1431" y="1490"/>
                </a:cubicBezTo>
                <a:cubicBezTo>
                  <a:pt x="1432" y="1485"/>
                  <a:pt x="1429" y="1475"/>
                  <a:pt x="1436" y="1476"/>
                </a:cubicBezTo>
                <a:cubicBezTo>
                  <a:pt x="1436" y="1472"/>
                  <a:pt x="1433" y="1472"/>
                  <a:pt x="1434" y="1468"/>
                </a:cubicBezTo>
                <a:cubicBezTo>
                  <a:pt x="1438" y="1467"/>
                  <a:pt x="1439" y="1463"/>
                  <a:pt x="1444" y="1463"/>
                </a:cubicBezTo>
                <a:cubicBezTo>
                  <a:pt x="1448" y="1465"/>
                  <a:pt x="1451" y="1469"/>
                  <a:pt x="1450" y="1477"/>
                </a:cubicBezTo>
                <a:cubicBezTo>
                  <a:pt x="1458" y="1475"/>
                  <a:pt x="1463" y="1474"/>
                  <a:pt x="1471" y="1476"/>
                </a:cubicBezTo>
                <a:cubicBezTo>
                  <a:pt x="1473" y="1473"/>
                  <a:pt x="1473" y="1469"/>
                  <a:pt x="1478" y="1470"/>
                </a:cubicBezTo>
                <a:cubicBezTo>
                  <a:pt x="1480" y="1471"/>
                  <a:pt x="1484" y="1471"/>
                  <a:pt x="1485" y="1474"/>
                </a:cubicBezTo>
                <a:cubicBezTo>
                  <a:pt x="1488" y="1477"/>
                  <a:pt x="1486" y="1484"/>
                  <a:pt x="1490" y="1485"/>
                </a:cubicBezTo>
                <a:cubicBezTo>
                  <a:pt x="1491" y="1483"/>
                  <a:pt x="1491" y="1482"/>
                  <a:pt x="1493" y="1481"/>
                </a:cubicBezTo>
                <a:cubicBezTo>
                  <a:pt x="1492" y="1489"/>
                  <a:pt x="1498" y="1481"/>
                  <a:pt x="1499" y="1487"/>
                </a:cubicBezTo>
                <a:cubicBezTo>
                  <a:pt x="1497" y="1487"/>
                  <a:pt x="1495" y="1487"/>
                  <a:pt x="1494" y="1489"/>
                </a:cubicBezTo>
                <a:cubicBezTo>
                  <a:pt x="1499" y="1489"/>
                  <a:pt x="1492" y="1491"/>
                  <a:pt x="1493" y="1493"/>
                </a:cubicBezTo>
                <a:cubicBezTo>
                  <a:pt x="1499" y="1493"/>
                  <a:pt x="1494" y="1497"/>
                  <a:pt x="1494" y="1498"/>
                </a:cubicBezTo>
                <a:cubicBezTo>
                  <a:pt x="1494" y="1497"/>
                  <a:pt x="1496" y="1501"/>
                  <a:pt x="1496" y="1501"/>
                </a:cubicBezTo>
                <a:cubicBezTo>
                  <a:pt x="1496" y="1503"/>
                  <a:pt x="1497" y="1504"/>
                  <a:pt x="1499" y="1504"/>
                </a:cubicBezTo>
                <a:cubicBezTo>
                  <a:pt x="1499" y="1499"/>
                  <a:pt x="1499" y="1494"/>
                  <a:pt x="1497" y="1490"/>
                </a:cubicBezTo>
                <a:cubicBezTo>
                  <a:pt x="1499" y="1490"/>
                  <a:pt x="1501" y="1489"/>
                  <a:pt x="1502" y="1489"/>
                </a:cubicBezTo>
                <a:cubicBezTo>
                  <a:pt x="1502" y="1495"/>
                  <a:pt x="1507" y="1498"/>
                  <a:pt x="1513" y="1495"/>
                </a:cubicBezTo>
                <a:cubicBezTo>
                  <a:pt x="1512" y="1499"/>
                  <a:pt x="1506" y="1498"/>
                  <a:pt x="1506" y="1503"/>
                </a:cubicBezTo>
                <a:cubicBezTo>
                  <a:pt x="1510" y="1503"/>
                  <a:pt x="1511" y="1506"/>
                  <a:pt x="1516" y="1504"/>
                </a:cubicBezTo>
                <a:cubicBezTo>
                  <a:pt x="1517" y="1500"/>
                  <a:pt x="1514" y="1499"/>
                  <a:pt x="1514" y="1495"/>
                </a:cubicBezTo>
                <a:cubicBezTo>
                  <a:pt x="1518" y="1495"/>
                  <a:pt x="1519" y="1494"/>
                  <a:pt x="1519" y="1490"/>
                </a:cubicBezTo>
                <a:cubicBezTo>
                  <a:pt x="1515" y="1489"/>
                  <a:pt x="1516" y="1490"/>
                  <a:pt x="1510" y="1489"/>
                </a:cubicBezTo>
                <a:cubicBezTo>
                  <a:pt x="1509" y="1490"/>
                  <a:pt x="1510" y="1493"/>
                  <a:pt x="1508" y="1493"/>
                </a:cubicBezTo>
                <a:cubicBezTo>
                  <a:pt x="1504" y="1491"/>
                  <a:pt x="1503" y="1487"/>
                  <a:pt x="1502" y="1482"/>
                </a:cubicBezTo>
                <a:cubicBezTo>
                  <a:pt x="1500" y="1482"/>
                  <a:pt x="1498" y="1481"/>
                  <a:pt x="1498" y="1479"/>
                </a:cubicBezTo>
                <a:cubicBezTo>
                  <a:pt x="1499" y="1479"/>
                  <a:pt x="1499" y="1478"/>
                  <a:pt x="1499" y="1476"/>
                </a:cubicBezTo>
                <a:cubicBezTo>
                  <a:pt x="1497" y="1476"/>
                  <a:pt x="1495" y="1476"/>
                  <a:pt x="1495" y="1474"/>
                </a:cubicBezTo>
                <a:cubicBezTo>
                  <a:pt x="1498" y="1475"/>
                  <a:pt x="1495" y="1469"/>
                  <a:pt x="1496" y="1466"/>
                </a:cubicBezTo>
                <a:cubicBezTo>
                  <a:pt x="1499" y="1466"/>
                  <a:pt x="1501" y="1465"/>
                  <a:pt x="1503" y="1463"/>
                </a:cubicBezTo>
                <a:cubicBezTo>
                  <a:pt x="1493" y="1463"/>
                  <a:pt x="1497" y="1449"/>
                  <a:pt x="1495" y="1446"/>
                </a:cubicBezTo>
                <a:cubicBezTo>
                  <a:pt x="1489" y="1445"/>
                  <a:pt x="1490" y="1451"/>
                  <a:pt x="1483" y="1449"/>
                </a:cubicBezTo>
                <a:cubicBezTo>
                  <a:pt x="1482" y="1442"/>
                  <a:pt x="1475" y="1441"/>
                  <a:pt x="1478" y="1435"/>
                </a:cubicBezTo>
                <a:cubicBezTo>
                  <a:pt x="1476" y="1435"/>
                  <a:pt x="1473" y="1435"/>
                  <a:pt x="1471" y="1435"/>
                </a:cubicBezTo>
                <a:cubicBezTo>
                  <a:pt x="1469" y="1439"/>
                  <a:pt x="1473" y="1439"/>
                  <a:pt x="1472" y="1444"/>
                </a:cubicBezTo>
                <a:cubicBezTo>
                  <a:pt x="1474" y="1444"/>
                  <a:pt x="1476" y="1444"/>
                  <a:pt x="1477" y="1446"/>
                </a:cubicBezTo>
                <a:cubicBezTo>
                  <a:pt x="1477" y="1449"/>
                  <a:pt x="1475" y="1451"/>
                  <a:pt x="1475" y="1454"/>
                </a:cubicBezTo>
                <a:cubicBezTo>
                  <a:pt x="1474" y="1458"/>
                  <a:pt x="1477" y="1463"/>
                  <a:pt x="1473" y="1466"/>
                </a:cubicBezTo>
                <a:cubicBezTo>
                  <a:pt x="1468" y="1465"/>
                  <a:pt x="1467" y="1469"/>
                  <a:pt x="1462" y="1468"/>
                </a:cubicBezTo>
                <a:cubicBezTo>
                  <a:pt x="1462" y="1466"/>
                  <a:pt x="1464" y="1466"/>
                  <a:pt x="1464" y="1463"/>
                </a:cubicBezTo>
                <a:cubicBezTo>
                  <a:pt x="1459" y="1460"/>
                  <a:pt x="1456" y="1456"/>
                  <a:pt x="1453" y="1450"/>
                </a:cubicBezTo>
                <a:cubicBezTo>
                  <a:pt x="1452" y="1449"/>
                  <a:pt x="1454" y="1446"/>
                  <a:pt x="1453" y="1444"/>
                </a:cubicBezTo>
                <a:cubicBezTo>
                  <a:pt x="1453" y="1444"/>
                  <a:pt x="1452" y="1444"/>
                  <a:pt x="1452" y="1443"/>
                </a:cubicBezTo>
                <a:cubicBezTo>
                  <a:pt x="1452" y="1442"/>
                  <a:pt x="1452" y="1440"/>
                  <a:pt x="1452" y="1439"/>
                </a:cubicBezTo>
                <a:cubicBezTo>
                  <a:pt x="1451" y="1439"/>
                  <a:pt x="1448" y="1440"/>
                  <a:pt x="1449" y="1438"/>
                </a:cubicBezTo>
                <a:cubicBezTo>
                  <a:pt x="1451" y="1438"/>
                  <a:pt x="1454" y="1432"/>
                  <a:pt x="1449" y="1433"/>
                </a:cubicBezTo>
                <a:cubicBezTo>
                  <a:pt x="1446" y="1437"/>
                  <a:pt x="1450" y="1448"/>
                  <a:pt x="1444" y="1449"/>
                </a:cubicBezTo>
                <a:close/>
                <a:moveTo>
                  <a:pt x="1481" y="1455"/>
                </a:moveTo>
                <a:cubicBezTo>
                  <a:pt x="1482" y="1456"/>
                  <a:pt x="1483" y="1457"/>
                  <a:pt x="1484" y="1457"/>
                </a:cubicBezTo>
                <a:cubicBezTo>
                  <a:pt x="1484" y="1458"/>
                  <a:pt x="1482" y="1458"/>
                  <a:pt x="1482" y="1460"/>
                </a:cubicBezTo>
                <a:cubicBezTo>
                  <a:pt x="1481" y="1460"/>
                  <a:pt x="1481" y="1458"/>
                  <a:pt x="1479" y="1458"/>
                </a:cubicBezTo>
                <a:cubicBezTo>
                  <a:pt x="1480" y="1457"/>
                  <a:pt x="1481" y="1457"/>
                  <a:pt x="1481" y="1455"/>
                </a:cubicBezTo>
                <a:close/>
                <a:moveTo>
                  <a:pt x="1482" y="1462"/>
                </a:moveTo>
                <a:cubicBezTo>
                  <a:pt x="1484" y="1462"/>
                  <a:pt x="1487" y="1462"/>
                  <a:pt x="1489" y="1462"/>
                </a:cubicBezTo>
                <a:cubicBezTo>
                  <a:pt x="1489" y="1463"/>
                  <a:pt x="1489" y="1464"/>
                  <a:pt x="1489" y="1465"/>
                </a:cubicBezTo>
                <a:cubicBezTo>
                  <a:pt x="1487" y="1465"/>
                  <a:pt x="1484" y="1465"/>
                  <a:pt x="1482" y="1465"/>
                </a:cubicBezTo>
                <a:cubicBezTo>
                  <a:pt x="1482" y="1464"/>
                  <a:pt x="1482" y="1463"/>
                  <a:pt x="1482" y="1462"/>
                </a:cubicBezTo>
                <a:close/>
                <a:moveTo>
                  <a:pt x="1612" y="1435"/>
                </a:moveTo>
                <a:cubicBezTo>
                  <a:pt x="1610" y="1435"/>
                  <a:pt x="1609" y="1435"/>
                  <a:pt x="1607" y="1435"/>
                </a:cubicBezTo>
                <a:cubicBezTo>
                  <a:pt x="1606" y="1435"/>
                  <a:pt x="1604" y="1435"/>
                  <a:pt x="1604" y="1436"/>
                </a:cubicBezTo>
                <a:cubicBezTo>
                  <a:pt x="1606" y="1435"/>
                  <a:pt x="1612" y="1438"/>
                  <a:pt x="1612" y="1435"/>
                </a:cubicBezTo>
                <a:close/>
                <a:moveTo>
                  <a:pt x="567" y="1439"/>
                </a:moveTo>
                <a:cubicBezTo>
                  <a:pt x="568" y="1439"/>
                  <a:pt x="570" y="1439"/>
                  <a:pt x="571" y="1439"/>
                </a:cubicBezTo>
                <a:cubicBezTo>
                  <a:pt x="574" y="1438"/>
                  <a:pt x="579" y="1439"/>
                  <a:pt x="581" y="1436"/>
                </a:cubicBezTo>
                <a:cubicBezTo>
                  <a:pt x="576" y="1438"/>
                  <a:pt x="566" y="1433"/>
                  <a:pt x="567" y="1439"/>
                </a:cubicBezTo>
                <a:close/>
                <a:moveTo>
                  <a:pt x="288" y="1441"/>
                </a:moveTo>
                <a:cubicBezTo>
                  <a:pt x="289" y="1441"/>
                  <a:pt x="290" y="1441"/>
                  <a:pt x="291" y="1441"/>
                </a:cubicBezTo>
                <a:cubicBezTo>
                  <a:pt x="291" y="1440"/>
                  <a:pt x="291" y="1439"/>
                  <a:pt x="291" y="1438"/>
                </a:cubicBezTo>
                <a:cubicBezTo>
                  <a:pt x="290" y="1438"/>
                  <a:pt x="289" y="1438"/>
                  <a:pt x="288" y="1438"/>
                </a:cubicBezTo>
                <a:cubicBezTo>
                  <a:pt x="288" y="1439"/>
                  <a:pt x="288" y="1440"/>
                  <a:pt x="288" y="1441"/>
                </a:cubicBezTo>
                <a:close/>
                <a:moveTo>
                  <a:pt x="697" y="1449"/>
                </a:moveTo>
                <a:cubicBezTo>
                  <a:pt x="701" y="1450"/>
                  <a:pt x="709" y="1447"/>
                  <a:pt x="705" y="1444"/>
                </a:cubicBezTo>
                <a:cubicBezTo>
                  <a:pt x="705" y="1446"/>
                  <a:pt x="702" y="1446"/>
                  <a:pt x="700" y="1446"/>
                </a:cubicBezTo>
                <a:cubicBezTo>
                  <a:pt x="700" y="1445"/>
                  <a:pt x="700" y="1444"/>
                  <a:pt x="699" y="1444"/>
                </a:cubicBezTo>
                <a:cubicBezTo>
                  <a:pt x="699" y="1446"/>
                  <a:pt x="698" y="1448"/>
                  <a:pt x="697" y="1449"/>
                </a:cubicBezTo>
                <a:close/>
                <a:moveTo>
                  <a:pt x="988" y="1446"/>
                </a:moveTo>
                <a:cubicBezTo>
                  <a:pt x="990" y="1445"/>
                  <a:pt x="991" y="1451"/>
                  <a:pt x="990" y="1452"/>
                </a:cubicBezTo>
                <a:cubicBezTo>
                  <a:pt x="989" y="1453"/>
                  <a:pt x="985" y="1448"/>
                  <a:pt x="988" y="1446"/>
                </a:cubicBezTo>
                <a:close/>
                <a:moveTo>
                  <a:pt x="1170" y="1446"/>
                </a:moveTo>
                <a:cubicBezTo>
                  <a:pt x="1177" y="1447"/>
                  <a:pt x="1168" y="1455"/>
                  <a:pt x="1170" y="1446"/>
                </a:cubicBezTo>
                <a:close/>
                <a:moveTo>
                  <a:pt x="1261" y="1446"/>
                </a:moveTo>
                <a:cubicBezTo>
                  <a:pt x="1264" y="1448"/>
                  <a:pt x="1264" y="1452"/>
                  <a:pt x="1264" y="1457"/>
                </a:cubicBezTo>
                <a:cubicBezTo>
                  <a:pt x="1262" y="1454"/>
                  <a:pt x="1257" y="1450"/>
                  <a:pt x="1261" y="1446"/>
                </a:cubicBezTo>
                <a:close/>
                <a:moveTo>
                  <a:pt x="568" y="1447"/>
                </a:moveTo>
                <a:cubicBezTo>
                  <a:pt x="571" y="1447"/>
                  <a:pt x="572" y="1456"/>
                  <a:pt x="567" y="1454"/>
                </a:cubicBezTo>
                <a:cubicBezTo>
                  <a:pt x="568" y="1452"/>
                  <a:pt x="569" y="1450"/>
                  <a:pt x="568" y="1447"/>
                </a:cubicBezTo>
                <a:close/>
                <a:moveTo>
                  <a:pt x="287" y="1449"/>
                </a:moveTo>
                <a:cubicBezTo>
                  <a:pt x="296" y="1451"/>
                  <a:pt x="281" y="1456"/>
                  <a:pt x="287" y="1449"/>
                </a:cubicBezTo>
                <a:close/>
                <a:moveTo>
                  <a:pt x="598" y="1452"/>
                </a:moveTo>
                <a:cubicBezTo>
                  <a:pt x="599" y="1452"/>
                  <a:pt x="600" y="1452"/>
                  <a:pt x="601" y="1452"/>
                </a:cubicBezTo>
                <a:cubicBezTo>
                  <a:pt x="601" y="1451"/>
                  <a:pt x="601" y="1450"/>
                  <a:pt x="601" y="1449"/>
                </a:cubicBezTo>
                <a:cubicBezTo>
                  <a:pt x="600" y="1449"/>
                  <a:pt x="599" y="1449"/>
                  <a:pt x="598" y="1449"/>
                </a:cubicBezTo>
                <a:cubicBezTo>
                  <a:pt x="598" y="1450"/>
                  <a:pt x="598" y="1451"/>
                  <a:pt x="598" y="1452"/>
                </a:cubicBezTo>
                <a:close/>
                <a:moveTo>
                  <a:pt x="1067" y="1452"/>
                </a:moveTo>
                <a:cubicBezTo>
                  <a:pt x="1068" y="1448"/>
                  <a:pt x="1074" y="1451"/>
                  <a:pt x="1075" y="1452"/>
                </a:cubicBezTo>
                <a:cubicBezTo>
                  <a:pt x="1075" y="1456"/>
                  <a:pt x="1068" y="1453"/>
                  <a:pt x="1067" y="1452"/>
                </a:cubicBezTo>
                <a:close/>
                <a:moveTo>
                  <a:pt x="1275" y="1463"/>
                </a:moveTo>
                <a:cubicBezTo>
                  <a:pt x="1274" y="1464"/>
                  <a:pt x="1265" y="1462"/>
                  <a:pt x="1270" y="1465"/>
                </a:cubicBezTo>
                <a:cubicBezTo>
                  <a:pt x="1277" y="1464"/>
                  <a:pt x="1274" y="1470"/>
                  <a:pt x="1280" y="1466"/>
                </a:cubicBezTo>
                <a:cubicBezTo>
                  <a:pt x="1280" y="1468"/>
                  <a:pt x="1281" y="1468"/>
                  <a:pt x="1281" y="1470"/>
                </a:cubicBezTo>
                <a:cubicBezTo>
                  <a:pt x="1281" y="1472"/>
                  <a:pt x="1279" y="1473"/>
                  <a:pt x="1279" y="1476"/>
                </a:cubicBezTo>
                <a:cubicBezTo>
                  <a:pt x="1281" y="1476"/>
                  <a:pt x="1284" y="1476"/>
                  <a:pt x="1284" y="1477"/>
                </a:cubicBezTo>
                <a:cubicBezTo>
                  <a:pt x="1287" y="1481"/>
                  <a:pt x="1284" y="1484"/>
                  <a:pt x="1284" y="1485"/>
                </a:cubicBezTo>
                <a:cubicBezTo>
                  <a:pt x="1284" y="1486"/>
                  <a:pt x="1287" y="1488"/>
                  <a:pt x="1287" y="1489"/>
                </a:cubicBezTo>
                <a:cubicBezTo>
                  <a:pt x="1288" y="1491"/>
                  <a:pt x="1287" y="1493"/>
                  <a:pt x="1290" y="1493"/>
                </a:cubicBezTo>
                <a:cubicBezTo>
                  <a:pt x="1287" y="1487"/>
                  <a:pt x="1292" y="1486"/>
                  <a:pt x="1293" y="1481"/>
                </a:cubicBezTo>
                <a:cubicBezTo>
                  <a:pt x="1291" y="1481"/>
                  <a:pt x="1289" y="1479"/>
                  <a:pt x="1289" y="1477"/>
                </a:cubicBezTo>
                <a:cubicBezTo>
                  <a:pt x="1293" y="1473"/>
                  <a:pt x="1293" y="1473"/>
                  <a:pt x="1292" y="1465"/>
                </a:cubicBezTo>
                <a:cubicBezTo>
                  <a:pt x="1288" y="1462"/>
                  <a:pt x="1280" y="1458"/>
                  <a:pt x="1277" y="1455"/>
                </a:cubicBezTo>
                <a:cubicBezTo>
                  <a:pt x="1276" y="1454"/>
                  <a:pt x="1277" y="1450"/>
                  <a:pt x="1275" y="1454"/>
                </a:cubicBezTo>
                <a:cubicBezTo>
                  <a:pt x="1274" y="1458"/>
                  <a:pt x="1277" y="1460"/>
                  <a:pt x="1275" y="1463"/>
                </a:cubicBezTo>
                <a:close/>
                <a:moveTo>
                  <a:pt x="288" y="1457"/>
                </a:moveTo>
                <a:cubicBezTo>
                  <a:pt x="288" y="1456"/>
                  <a:pt x="294" y="1454"/>
                  <a:pt x="295" y="1455"/>
                </a:cubicBezTo>
                <a:cubicBezTo>
                  <a:pt x="295" y="1456"/>
                  <a:pt x="291" y="1460"/>
                  <a:pt x="288" y="1457"/>
                </a:cubicBezTo>
                <a:close/>
                <a:moveTo>
                  <a:pt x="1215" y="1468"/>
                </a:moveTo>
                <a:cubicBezTo>
                  <a:pt x="1213" y="1469"/>
                  <a:pt x="1211" y="1470"/>
                  <a:pt x="1210" y="1471"/>
                </a:cubicBezTo>
                <a:cubicBezTo>
                  <a:pt x="1216" y="1470"/>
                  <a:pt x="1215" y="1478"/>
                  <a:pt x="1219" y="1479"/>
                </a:cubicBezTo>
                <a:cubicBezTo>
                  <a:pt x="1220" y="1475"/>
                  <a:pt x="1219" y="1473"/>
                  <a:pt x="1218" y="1471"/>
                </a:cubicBezTo>
                <a:cubicBezTo>
                  <a:pt x="1219" y="1468"/>
                  <a:pt x="1225" y="1471"/>
                  <a:pt x="1225" y="1468"/>
                </a:cubicBezTo>
                <a:cubicBezTo>
                  <a:pt x="1215" y="1471"/>
                  <a:pt x="1223" y="1455"/>
                  <a:pt x="1216" y="1455"/>
                </a:cubicBezTo>
                <a:cubicBezTo>
                  <a:pt x="1216" y="1460"/>
                  <a:pt x="1213" y="1462"/>
                  <a:pt x="1215" y="1468"/>
                </a:cubicBezTo>
                <a:close/>
                <a:moveTo>
                  <a:pt x="1074" y="1489"/>
                </a:moveTo>
                <a:cubicBezTo>
                  <a:pt x="1071" y="1489"/>
                  <a:pt x="1073" y="1493"/>
                  <a:pt x="1071" y="1493"/>
                </a:cubicBezTo>
                <a:cubicBezTo>
                  <a:pt x="1067" y="1493"/>
                  <a:pt x="1066" y="1491"/>
                  <a:pt x="1061" y="1492"/>
                </a:cubicBezTo>
                <a:cubicBezTo>
                  <a:pt x="1061" y="1490"/>
                  <a:pt x="1059" y="1489"/>
                  <a:pt x="1058" y="1487"/>
                </a:cubicBezTo>
                <a:cubicBezTo>
                  <a:pt x="1057" y="1486"/>
                  <a:pt x="1058" y="1483"/>
                  <a:pt x="1057" y="1482"/>
                </a:cubicBezTo>
                <a:cubicBezTo>
                  <a:pt x="1056" y="1482"/>
                  <a:pt x="1054" y="1483"/>
                  <a:pt x="1054" y="1482"/>
                </a:cubicBezTo>
                <a:cubicBezTo>
                  <a:pt x="1051" y="1479"/>
                  <a:pt x="1050" y="1474"/>
                  <a:pt x="1046" y="1471"/>
                </a:cubicBezTo>
                <a:cubicBezTo>
                  <a:pt x="1047" y="1474"/>
                  <a:pt x="1044" y="1476"/>
                  <a:pt x="1044" y="1477"/>
                </a:cubicBezTo>
                <a:cubicBezTo>
                  <a:pt x="1044" y="1479"/>
                  <a:pt x="1046" y="1479"/>
                  <a:pt x="1046" y="1479"/>
                </a:cubicBezTo>
                <a:cubicBezTo>
                  <a:pt x="1046" y="1482"/>
                  <a:pt x="1047" y="1488"/>
                  <a:pt x="1047" y="1490"/>
                </a:cubicBezTo>
                <a:cubicBezTo>
                  <a:pt x="1049" y="1493"/>
                  <a:pt x="1054" y="1493"/>
                  <a:pt x="1052" y="1496"/>
                </a:cubicBezTo>
                <a:cubicBezTo>
                  <a:pt x="1057" y="1496"/>
                  <a:pt x="1065" y="1498"/>
                  <a:pt x="1068" y="1495"/>
                </a:cubicBezTo>
                <a:cubicBezTo>
                  <a:pt x="1071" y="1499"/>
                  <a:pt x="1081" y="1496"/>
                  <a:pt x="1083" y="1493"/>
                </a:cubicBezTo>
                <a:cubicBezTo>
                  <a:pt x="1083" y="1486"/>
                  <a:pt x="1079" y="1476"/>
                  <a:pt x="1083" y="1470"/>
                </a:cubicBezTo>
                <a:cubicBezTo>
                  <a:pt x="1081" y="1468"/>
                  <a:pt x="1078" y="1467"/>
                  <a:pt x="1077" y="1465"/>
                </a:cubicBezTo>
                <a:cubicBezTo>
                  <a:pt x="1078" y="1460"/>
                  <a:pt x="1073" y="1462"/>
                  <a:pt x="1074" y="1457"/>
                </a:cubicBezTo>
                <a:cubicBezTo>
                  <a:pt x="1072" y="1457"/>
                  <a:pt x="1071" y="1457"/>
                  <a:pt x="1069" y="1457"/>
                </a:cubicBezTo>
                <a:cubicBezTo>
                  <a:pt x="1070" y="1468"/>
                  <a:pt x="1074" y="1476"/>
                  <a:pt x="1074" y="1489"/>
                </a:cubicBezTo>
                <a:close/>
                <a:moveTo>
                  <a:pt x="1170" y="1463"/>
                </a:moveTo>
                <a:cubicBezTo>
                  <a:pt x="1170" y="1465"/>
                  <a:pt x="1171" y="1464"/>
                  <a:pt x="1171" y="1465"/>
                </a:cubicBezTo>
                <a:cubicBezTo>
                  <a:pt x="1173" y="1467"/>
                  <a:pt x="1172" y="1468"/>
                  <a:pt x="1173" y="1471"/>
                </a:cubicBezTo>
                <a:cubicBezTo>
                  <a:pt x="1173" y="1474"/>
                  <a:pt x="1176" y="1475"/>
                  <a:pt x="1176" y="1477"/>
                </a:cubicBezTo>
                <a:cubicBezTo>
                  <a:pt x="1176" y="1478"/>
                  <a:pt x="1174" y="1478"/>
                  <a:pt x="1174" y="1481"/>
                </a:cubicBezTo>
                <a:cubicBezTo>
                  <a:pt x="1174" y="1481"/>
                  <a:pt x="1177" y="1483"/>
                  <a:pt x="1177" y="1484"/>
                </a:cubicBezTo>
                <a:cubicBezTo>
                  <a:pt x="1178" y="1486"/>
                  <a:pt x="1177" y="1491"/>
                  <a:pt x="1180" y="1492"/>
                </a:cubicBezTo>
                <a:cubicBezTo>
                  <a:pt x="1183" y="1487"/>
                  <a:pt x="1191" y="1488"/>
                  <a:pt x="1197" y="1487"/>
                </a:cubicBezTo>
                <a:cubicBezTo>
                  <a:pt x="1196" y="1476"/>
                  <a:pt x="1206" y="1478"/>
                  <a:pt x="1207" y="1470"/>
                </a:cubicBezTo>
                <a:cubicBezTo>
                  <a:pt x="1207" y="1466"/>
                  <a:pt x="1204" y="1466"/>
                  <a:pt x="1205" y="1462"/>
                </a:cubicBezTo>
                <a:cubicBezTo>
                  <a:pt x="1203" y="1461"/>
                  <a:pt x="1201" y="1462"/>
                  <a:pt x="1199" y="1463"/>
                </a:cubicBezTo>
                <a:cubicBezTo>
                  <a:pt x="1198" y="1464"/>
                  <a:pt x="1199" y="1467"/>
                  <a:pt x="1198" y="1468"/>
                </a:cubicBezTo>
                <a:cubicBezTo>
                  <a:pt x="1197" y="1468"/>
                  <a:pt x="1195" y="1467"/>
                  <a:pt x="1194" y="1468"/>
                </a:cubicBezTo>
                <a:cubicBezTo>
                  <a:pt x="1193" y="1470"/>
                  <a:pt x="1195" y="1475"/>
                  <a:pt x="1191" y="1474"/>
                </a:cubicBezTo>
                <a:cubicBezTo>
                  <a:pt x="1189" y="1470"/>
                  <a:pt x="1186" y="1468"/>
                  <a:pt x="1180" y="1468"/>
                </a:cubicBezTo>
                <a:cubicBezTo>
                  <a:pt x="1182" y="1462"/>
                  <a:pt x="1176" y="1465"/>
                  <a:pt x="1174" y="1463"/>
                </a:cubicBezTo>
                <a:cubicBezTo>
                  <a:pt x="1173" y="1462"/>
                  <a:pt x="1174" y="1459"/>
                  <a:pt x="1173" y="1458"/>
                </a:cubicBezTo>
                <a:cubicBezTo>
                  <a:pt x="1172" y="1458"/>
                  <a:pt x="1170" y="1459"/>
                  <a:pt x="1170" y="1458"/>
                </a:cubicBezTo>
                <a:cubicBezTo>
                  <a:pt x="1169" y="1458"/>
                  <a:pt x="1167" y="1455"/>
                  <a:pt x="1167" y="1458"/>
                </a:cubicBezTo>
                <a:cubicBezTo>
                  <a:pt x="1169" y="1459"/>
                  <a:pt x="1170" y="1460"/>
                  <a:pt x="1170" y="1463"/>
                </a:cubicBezTo>
                <a:close/>
                <a:moveTo>
                  <a:pt x="1092" y="1474"/>
                </a:moveTo>
                <a:cubicBezTo>
                  <a:pt x="1092" y="1474"/>
                  <a:pt x="1090" y="1470"/>
                  <a:pt x="1088" y="1471"/>
                </a:cubicBezTo>
                <a:cubicBezTo>
                  <a:pt x="1088" y="1472"/>
                  <a:pt x="1088" y="1473"/>
                  <a:pt x="1088" y="1474"/>
                </a:cubicBezTo>
                <a:cubicBezTo>
                  <a:pt x="1087" y="1474"/>
                  <a:pt x="1086" y="1474"/>
                  <a:pt x="1086" y="1476"/>
                </a:cubicBezTo>
                <a:cubicBezTo>
                  <a:pt x="1091" y="1481"/>
                  <a:pt x="1096" y="1473"/>
                  <a:pt x="1102" y="1473"/>
                </a:cubicBezTo>
                <a:cubicBezTo>
                  <a:pt x="1107" y="1473"/>
                  <a:pt x="1110" y="1473"/>
                  <a:pt x="1114" y="1477"/>
                </a:cubicBezTo>
                <a:cubicBezTo>
                  <a:pt x="1114" y="1480"/>
                  <a:pt x="1111" y="1479"/>
                  <a:pt x="1111" y="1481"/>
                </a:cubicBezTo>
                <a:cubicBezTo>
                  <a:pt x="1114" y="1483"/>
                  <a:pt x="1114" y="1488"/>
                  <a:pt x="1115" y="1492"/>
                </a:cubicBezTo>
                <a:cubicBezTo>
                  <a:pt x="1123" y="1490"/>
                  <a:pt x="1122" y="1481"/>
                  <a:pt x="1120" y="1474"/>
                </a:cubicBezTo>
                <a:cubicBezTo>
                  <a:pt x="1120" y="1474"/>
                  <a:pt x="1117" y="1471"/>
                  <a:pt x="1117" y="1471"/>
                </a:cubicBezTo>
                <a:cubicBezTo>
                  <a:pt x="1115" y="1468"/>
                  <a:pt x="1113" y="1466"/>
                  <a:pt x="1114" y="1462"/>
                </a:cubicBezTo>
                <a:cubicBezTo>
                  <a:pt x="1108" y="1462"/>
                  <a:pt x="1110" y="1470"/>
                  <a:pt x="1103" y="1470"/>
                </a:cubicBezTo>
                <a:cubicBezTo>
                  <a:pt x="1099" y="1470"/>
                  <a:pt x="1100" y="1457"/>
                  <a:pt x="1095" y="1463"/>
                </a:cubicBezTo>
                <a:cubicBezTo>
                  <a:pt x="1100" y="1467"/>
                  <a:pt x="1096" y="1474"/>
                  <a:pt x="1092" y="1474"/>
                </a:cubicBezTo>
                <a:close/>
                <a:moveTo>
                  <a:pt x="1137" y="1476"/>
                </a:moveTo>
                <a:cubicBezTo>
                  <a:pt x="1137" y="1478"/>
                  <a:pt x="1134" y="1482"/>
                  <a:pt x="1139" y="1481"/>
                </a:cubicBezTo>
                <a:cubicBezTo>
                  <a:pt x="1142" y="1481"/>
                  <a:pt x="1139" y="1476"/>
                  <a:pt x="1140" y="1474"/>
                </a:cubicBezTo>
                <a:cubicBezTo>
                  <a:pt x="1141" y="1473"/>
                  <a:pt x="1144" y="1475"/>
                  <a:pt x="1143" y="1473"/>
                </a:cubicBezTo>
                <a:cubicBezTo>
                  <a:pt x="1142" y="1472"/>
                  <a:pt x="1141" y="1471"/>
                  <a:pt x="1140" y="1470"/>
                </a:cubicBezTo>
                <a:cubicBezTo>
                  <a:pt x="1137" y="1466"/>
                  <a:pt x="1143" y="1462"/>
                  <a:pt x="1137" y="1462"/>
                </a:cubicBezTo>
                <a:cubicBezTo>
                  <a:pt x="1137" y="1465"/>
                  <a:pt x="1137" y="1471"/>
                  <a:pt x="1137" y="1476"/>
                </a:cubicBezTo>
                <a:close/>
                <a:moveTo>
                  <a:pt x="1241" y="1476"/>
                </a:moveTo>
                <a:cubicBezTo>
                  <a:pt x="1243" y="1476"/>
                  <a:pt x="1245" y="1477"/>
                  <a:pt x="1245" y="1479"/>
                </a:cubicBezTo>
                <a:cubicBezTo>
                  <a:pt x="1244" y="1482"/>
                  <a:pt x="1236" y="1478"/>
                  <a:pt x="1235" y="1482"/>
                </a:cubicBezTo>
                <a:cubicBezTo>
                  <a:pt x="1237" y="1482"/>
                  <a:pt x="1236" y="1486"/>
                  <a:pt x="1236" y="1489"/>
                </a:cubicBezTo>
                <a:cubicBezTo>
                  <a:pt x="1246" y="1490"/>
                  <a:pt x="1250" y="1486"/>
                  <a:pt x="1252" y="1479"/>
                </a:cubicBezTo>
                <a:cubicBezTo>
                  <a:pt x="1243" y="1478"/>
                  <a:pt x="1249" y="1472"/>
                  <a:pt x="1249" y="1468"/>
                </a:cubicBezTo>
                <a:cubicBezTo>
                  <a:pt x="1248" y="1466"/>
                  <a:pt x="1246" y="1464"/>
                  <a:pt x="1246" y="1463"/>
                </a:cubicBezTo>
                <a:cubicBezTo>
                  <a:pt x="1245" y="1462"/>
                  <a:pt x="1245" y="1461"/>
                  <a:pt x="1242" y="1462"/>
                </a:cubicBezTo>
                <a:cubicBezTo>
                  <a:pt x="1242" y="1470"/>
                  <a:pt x="1242" y="1470"/>
                  <a:pt x="1241" y="1476"/>
                </a:cubicBezTo>
                <a:close/>
                <a:moveTo>
                  <a:pt x="1252" y="1471"/>
                </a:moveTo>
                <a:cubicBezTo>
                  <a:pt x="1253" y="1477"/>
                  <a:pt x="1257" y="1483"/>
                  <a:pt x="1252" y="1487"/>
                </a:cubicBezTo>
                <a:cubicBezTo>
                  <a:pt x="1256" y="1488"/>
                  <a:pt x="1256" y="1493"/>
                  <a:pt x="1262" y="1492"/>
                </a:cubicBezTo>
                <a:cubicBezTo>
                  <a:pt x="1263" y="1487"/>
                  <a:pt x="1262" y="1481"/>
                  <a:pt x="1269" y="1482"/>
                </a:cubicBezTo>
                <a:cubicBezTo>
                  <a:pt x="1269" y="1476"/>
                  <a:pt x="1261" y="1479"/>
                  <a:pt x="1261" y="1474"/>
                </a:cubicBezTo>
                <a:cubicBezTo>
                  <a:pt x="1260" y="1471"/>
                  <a:pt x="1261" y="1468"/>
                  <a:pt x="1263" y="1466"/>
                </a:cubicBezTo>
                <a:cubicBezTo>
                  <a:pt x="1265" y="1467"/>
                  <a:pt x="1263" y="1460"/>
                  <a:pt x="1259" y="1462"/>
                </a:cubicBezTo>
                <a:cubicBezTo>
                  <a:pt x="1257" y="1465"/>
                  <a:pt x="1253" y="1469"/>
                  <a:pt x="1252" y="1471"/>
                </a:cubicBezTo>
                <a:close/>
                <a:moveTo>
                  <a:pt x="865" y="1465"/>
                </a:moveTo>
                <a:cubicBezTo>
                  <a:pt x="870" y="1466"/>
                  <a:pt x="866" y="1471"/>
                  <a:pt x="862" y="1471"/>
                </a:cubicBezTo>
                <a:cubicBezTo>
                  <a:pt x="862" y="1469"/>
                  <a:pt x="864" y="1467"/>
                  <a:pt x="865" y="1465"/>
                </a:cubicBezTo>
                <a:close/>
                <a:moveTo>
                  <a:pt x="979" y="1476"/>
                </a:moveTo>
                <a:cubicBezTo>
                  <a:pt x="978" y="1476"/>
                  <a:pt x="975" y="1476"/>
                  <a:pt x="975" y="1477"/>
                </a:cubicBezTo>
                <a:cubicBezTo>
                  <a:pt x="978" y="1478"/>
                  <a:pt x="975" y="1483"/>
                  <a:pt x="973" y="1482"/>
                </a:cubicBezTo>
                <a:cubicBezTo>
                  <a:pt x="971" y="1482"/>
                  <a:pt x="967" y="1483"/>
                  <a:pt x="967" y="1481"/>
                </a:cubicBezTo>
                <a:cubicBezTo>
                  <a:pt x="968" y="1478"/>
                  <a:pt x="972" y="1476"/>
                  <a:pt x="967" y="1474"/>
                </a:cubicBezTo>
                <a:cubicBezTo>
                  <a:pt x="965" y="1478"/>
                  <a:pt x="962" y="1479"/>
                  <a:pt x="962" y="1485"/>
                </a:cubicBezTo>
                <a:cubicBezTo>
                  <a:pt x="960" y="1488"/>
                  <a:pt x="955" y="1489"/>
                  <a:pt x="953" y="1492"/>
                </a:cubicBezTo>
                <a:cubicBezTo>
                  <a:pt x="956" y="1493"/>
                  <a:pt x="959" y="1495"/>
                  <a:pt x="958" y="1500"/>
                </a:cubicBezTo>
                <a:cubicBezTo>
                  <a:pt x="961" y="1500"/>
                  <a:pt x="962" y="1496"/>
                  <a:pt x="964" y="1495"/>
                </a:cubicBezTo>
                <a:cubicBezTo>
                  <a:pt x="966" y="1494"/>
                  <a:pt x="968" y="1494"/>
                  <a:pt x="970" y="1493"/>
                </a:cubicBezTo>
                <a:cubicBezTo>
                  <a:pt x="970" y="1493"/>
                  <a:pt x="970" y="1492"/>
                  <a:pt x="970" y="1492"/>
                </a:cubicBezTo>
                <a:cubicBezTo>
                  <a:pt x="971" y="1490"/>
                  <a:pt x="975" y="1491"/>
                  <a:pt x="976" y="1490"/>
                </a:cubicBezTo>
                <a:cubicBezTo>
                  <a:pt x="979" y="1490"/>
                  <a:pt x="978" y="1494"/>
                  <a:pt x="979" y="1495"/>
                </a:cubicBezTo>
                <a:cubicBezTo>
                  <a:pt x="980" y="1495"/>
                  <a:pt x="982" y="1495"/>
                  <a:pt x="983" y="1495"/>
                </a:cubicBezTo>
                <a:cubicBezTo>
                  <a:pt x="983" y="1495"/>
                  <a:pt x="983" y="1498"/>
                  <a:pt x="984" y="1498"/>
                </a:cubicBezTo>
                <a:cubicBezTo>
                  <a:pt x="986" y="1499"/>
                  <a:pt x="988" y="1499"/>
                  <a:pt x="990" y="1500"/>
                </a:cubicBezTo>
                <a:cubicBezTo>
                  <a:pt x="992" y="1496"/>
                  <a:pt x="993" y="1493"/>
                  <a:pt x="995" y="1490"/>
                </a:cubicBezTo>
                <a:cubicBezTo>
                  <a:pt x="989" y="1491"/>
                  <a:pt x="994" y="1487"/>
                  <a:pt x="993" y="1484"/>
                </a:cubicBezTo>
                <a:cubicBezTo>
                  <a:pt x="991" y="1482"/>
                  <a:pt x="989" y="1482"/>
                  <a:pt x="987" y="1479"/>
                </a:cubicBezTo>
                <a:cubicBezTo>
                  <a:pt x="988" y="1480"/>
                  <a:pt x="989" y="1477"/>
                  <a:pt x="989" y="1476"/>
                </a:cubicBezTo>
                <a:cubicBezTo>
                  <a:pt x="989" y="1476"/>
                  <a:pt x="986" y="1474"/>
                  <a:pt x="986" y="1474"/>
                </a:cubicBezTo>
                <a:cubicBezTo>
                  <a:pt x="985" y="1474"/>
                  <a:pt x="984" y="1472"/>
                  <a:pt x="982" y="1471"/>
                </a:cubicBezTo>
                <a:cubicBezTo>
                  <a:pt x="986" y="1471"/>
                  <a:pt x="983" y="1464"/>
                  <a:pt x="981" y="1465"/>
                </a:cubicBezTo>
                <a:cubicBezTo>
                  <a:pt x="982" y="1470"/>
                  <a:pt x="979" y="1471"/>
                  <a:pt x="979" y="1476"/>
                </a:cubicBezTo>
                <a:close/>
                <a:moveTo>
                  <a:pt x="1030" y="1466"/>
                </a:moveTo>
                <a:cubicBezTo>
                  <a:pt x="1030" y="1469"/>
                  <a:pt x="1032" y="1470"/>
                  <a:pt x="1032" y="1473"/>
                </a:cubicBezTo>
                <a:cubicBezTo>
                  <a:pt x="1029" y="1475"/>
                  <a:pt x="1030" y="1473"/>
                  <a:pt x="1026" y="1473"/>
                </a:cubicBezTo>
                <a:cubicBezTo>
                  <a:pt x="1024" y="1475"/>
                  <a:pt x="1023" y="1479"/>
                  <a:pt x="1021" y="1482"/>
                </a:cubicBezTo>
                <a:cubicBezTo>
                  <a:pt x="1027" y="1481"/>
                  <a:pt x="1031" y="1477"/>
                  <a:pt x="1035" y="1482"/>
                </a:cubicBezTo>
                <a:cubicBezTo>
                  <a:pt x="1031" y="1474"/>
                  <a:pt x="1038" y="1474"/>
                  <a:pt x="1038" y="1466"/>
                </a:cubicBezTo>
                <a:cubicBezTo>
                  <a:pt x="1036" y="1464"/>
                  <a:pt x="1032" y="1464"/>
                  <a:pt x="1030" y="1466"/>
                </a:cubicBezTo>
                <a:close/>
                <a:moveTo>
                  <a:pt x="739" y="1473"/>
                </a:moveTo>
                <a:cubicBezTo>
                  <a:pt x="739" y="1471"/>
                  <a:pt x="746" y="1468"/>
                  <a:pt x="741" y="1466"/>
                </a:cubicBezTo>
                <a:cubicBezTo>
                  <a:pt x="742" y="1472"/>
                  <a:pt x="732" y="1467"/>
                  <a:pt x="732" y="1471"/>
                </a:cubicBezTo>
                <a:cubicBezTo>
                  <a:pt x="736" y="1470"/>
                  <a:pt x="736" y="1473"/>
                  <a:pt x="739" y="1473"/>
                </a:cubicBezTo>
                <a:close/>
                <a:moveTo>
                  <a:pt x="1154" y="1485"/>
                </a:moveTo>
                <a:cubicBezTo>
                  <a:pt x="1153" y="1485"/>
                  <a:pt x="1152" y="1485"/>
                  <a:pt x="1151" y="1485"/>
                </a:cubicBezTo>
                <a:cubicBezTo>
                  <a:pt x="1152" y="1489"/>
                  <a:pt x="1152" y="1494"/>
                  <a:pt x="1157" y="1493"/>
                </a:cubicBezTo>
                <a:cubicBezTo>
                  <a:pt x="1156" y="1489"/>
                  <a:pt x="1160" y="1490"/>
                  <a:pt x="1162" y="1489"/>
                </a:cubicBezTo>
                <a:cubicBezTo>
                  <a:pt x="1162" y="1479"/>
                  <a:pt x="1155" y="1478"/>
                  <a:pt x="1159" y="1470"/>
                </a:cubicBezTo>
                <a:cubicBezTo>
                  <a:pt x="1156" y="1470"/>
                  <a:pt x="1156" y="1467"/>
                  <a:pt x="1154" y="1466"/>
                </a:cubicBezTo>
                <a:cubicBezTo>
                  <a:pt x="1153" y="1473"/>
                  <a:pt x="1152" y="1478"/>
                  <a:pt x="1154" y="1485"/>
                </a:cubicBezTo>
                <a:close/>
                <a:moveTo>
                  <a:pt x="509" y="1470"/>
                </a:moveTo>
                <a:cubicBezTo>
                  <a:pt x="509" y="1473"/>
                  <a:pt x="503" y="1468"/>
                  <a:pt x="501" y="1468"/>
                </a:cubicBezTo>
                <a:cubicBezTo>
                  <a:pt x="500" y="1475"/>
                  <a:pt x="515" y="1475"/>
                  <a:pt x="509" y="1470"/>
                </a:cubicBezTo>
                <a:close/>
                <a:moveTo>
                  <a:pt x="893" y="1468"/>
                </a:moveTo>
                <a:cubicBezTo>
                  <a:pt x="895" y="1469"/>
                  <a:pt x="896" y="1470"/>
                  <a:pt x="896" y="1473"/>
                </a:cubicBezTo>
                <a:cubicBezTo>
                  <a:pt x="894" y="1472"/>
                  <a:pt x="893" y="1471"/>
                  <a:pt x="893" y="1468"/>
                </a:cubicBezTo>
                <a:close/>
                <a:moveTo>
                  <a:pt x="569" y="1471"/>
                </a:moveTo>
                <a:cubicBezTo>
                  <a:pt x="573" y="1471"/>
                  <a:pt x="573" y="1477"/>
                  <a:pt x="571" y="1479"/>
                </a:cubicBezTo>
                <a:cubicBezTo>
                  <a:pt x="569" y="1477"/>
                  <a:pt x="567" y="1473"/>
                  <a:pt x="569" y="1471"/>
                </a:cubicBezTo>
                <a:close/>
                <a:moveTo>
                  <a:pt x="295" y="1473"/>
                </a:moveTo>
                <a:cubicBezTo>
                  <a:pt x="298" y="1473"/>
                  <a:pt x="300" y="1473"/>
                  <a:pt x="303" y="1473"/>
                </a:cubicBezTo>
                <a:cubicBezTo>
                  <a:pt x="306" y="1478"/>
                  <a:pt x="293" y="1478"/>
                  <a:pt x="295" y="1473"/>
                </a:cubicBezTo>
                <a:close/>
                <a:moveTo>
                  <a:pt x="453" y="1474"/>
                </a:moveTo>
                <a:cubicBezTo>
                  <a:pt x="455" y="1469"/>
                  <a:pt x="458" y="1475"/>
                  <a:pt x="459" y="1476"/>
                </a:cubicBezTo>
                <a:cubicBezTo>
                  <a:pt x="458" y="1481"/>
                  <a:pt x="454" y="1475"/>
                  <a:pt x="453" y="1474"/>
                </a:cubicBezTo>
                <a:close/>
                <a:moveTo>
                  <a:pt x="938" y="1482"/>
                </a:moveTo>
                <a:cubicBezTo>
                  <a:pt x="939" y="1483"/>
                  <a:pt x="936" y="1489"/>
                  <a:pt x="939" y="1489"/>
                </a:cubicBezTo>
                <a:cubicBezTo>
                  <a:pt x="943" y="1486"/>
                  <a:pt x="943" y="1481"/>
                  <a:pt x="944" y="1476"/>
                </a:cubicBezTo>
                <a:cubicBezTo>
                  <a:pt x="941" y="1476"/>
                  <a:pt x="940" y="1474"/>
                  <a:pt x="938" y="1474"/>
                </a:cubicBezTo>
                <a:cubicBezTo>
                  <a:pt x="936" y="1479"/>
                  <a:pt x="936" y="1481"/>
                  <a:pt x="938" y="1482"/>
                </a:cubicBezTo>
                <a:close/>
                <a:moveTo>
                  <a:pt x="393" y="1482"/>
                </a:moveTo>
                <a:cubicBezTo>
                  <a:pt x="393" y="1480"/>
                  <a:pt x="393" y="1478"/>
                  <a:pt x="390" y="1479"/>
                </a:cubicBezTo>
                <a:cubicBezTo>
                  <a:pt x="389" y="1483"/>
                  <a:pt x="393" y="1482"/>
                  <a:pt x="393" y="1485"/>
                </a:cubicBezTo>
                <a:cubicBezTo>
                  <a:pt x="393" y="1487"/>
                  <a:pt x="389" y="1486"/>
                  <a:pt x="387" y="1487"/>
                </a:cubicBezTo>
                <a:cubicBezTo>
                  <a:pt x="386" y="1488"/>
                  <a:pt x="388" y="1492"/>
                  <a:pt x="387" y="1493"/>
                </a:cubicBezTo>
                <a:cubicBezTo>
                  <a:pt x="387" y="1495"/>
                  <a:pt x="381" y="1492"/>
                  <a:pt x="383" y="1496"/>
                </a:cubicBezTo>
                <a:cubicBezTo>
                  <a:pt x="390" y="1499"/>
                  <a:pt x="390" y="1496"/>
                  <a:pt x="397" y="1495"/>
                </a:cubicBezTo>
                <a:cubicBezTo>
                  <a:pt x="397" y="1491"/>
                  <a:pt x="394" y="1491"/>
                  <a:pt x="395" y="1487"/>
                </a:cubicBezTo>
                <a:cubicBezTo>
                  <a:pt x="396" y="1487"/>
                  <a:pt x="397" y="1486"/>
                  <a:pt x="398" y="1485"/>
                </a:cubicBezTo>
                <a:cubicBezTo>
                  <a:pt x="403" y="1484"/>
                  <a:pt x="401" y="1490"/>
                  <a:pt x="406" y="1489"/>
                </a:cubicBezTo>
                <a:cubicBezTo>
                  <a:pt x="406" y="1483"/>
                  <a:pt x="398" y="1486"/>
                  <a:pt x="398" y="1481"/>
                </a:cubicBezTo>
                <a:cubicBezTo>
                  <a:pt x="398" y="1478"/>
                  <a:pt x="398" y="1475"/>
                  <a:pt x="395" y="1476"/>
                </a:cubicBezTo>
                <a:cubicBezTo>
                  <a:pt x="389" y="1476"/>
                  <a:pt x="399" y="1482"/>
                  <a:pt x="393" y="1482"/>
                </a:cubicBezTo>
                <a:close/>
                <a:moveTo>
                  <a:pt x="1528" y="1484"/>
                </a:moveTo>
                <a:cubicBezTo>
                  <a:pt x="1534" y="1482"/>
                  <a:pt x="1531" y="1488"/>
                  <a:pt x="1531" y="1490"/>
                </a:cubicBezTo>
                <a:cubicBezTo>
                  <a:pt x="1532" y="1491"/>
                  <a:pt x="1534" y="1491"/>
                  <a:pt x="1534" y="1492"/>
                </a:cubicBezTo>
                <a:cubicBezTo>
                  <a:pt x="1535" y="1493"/>
                  <a:pt x="1534" y="1495"/>
                  <a:pt x="1534" y="1496"/>
                </a:cubicBezTo>
                <a:cubicBezTo>
                  <a:pt x="1535" y="1498"/>
                  <a:pt x="1538" y="1497"/>
                  <a:pt x="1539" y="1498"/>
                </a:cubicBezTo>
                <a:cubicBezTo>
                  <a:pt x="1540" y="1499"/>
                  <a:pt x="1539" y="1503"/>
                  <a:pt x="1542" y="1501"/>
                </a:cubicBezTo>
                <a:cubicBezTo>
                  <a:pt x="1545" y="1498"/>
                  <a:pt x="1543" y="1495"/>
                  <a:pt x="1542" y="1492"/>
                </a:cubicBezTo>
                <a:cubicBezTo>
                  <a:pt x="1540" y="1491"/>
                  <a:pt x="1539" y="1490"/>
                  <a:pt x="1538" y="1489"/>
                </a:cubicBezTo>
                <a:cubicBezTo>
                  <a:pt x="1539" y="1483"/>
                  <a:pt x="1535" y="1482"/>
                  <a:pt x="1536" y="1477"/>
                </a:cubicBezTo>
                <a:cubicBezTo>
                  <a:pt x="1536" y="1476"/>
                  <a:pt x="1536" y="1476"/>
                  <a:pt x="1535" y="1476"/>
                </a:cubicBezTo>
                <a:cubicBezTo>
                  <a:pt x="1534" y="1479"/>
                  <a:pt x="1529" y="1479"/>
                  <a:pt x="1528" y="1484"/>
                </a:cubicBezTo>
                <a:close/>
                <a:moveTo>
                  <a:pt x="342" y="1485"/>
                </a:moveTo>
                <a:cubicBezTo>
                  <a:pt x="351" y="1486"/>
                  <a:pt x="342" y="1496"/>
                  <a:pt x="350" y="1496"/>
                </a:cubicBezTo>
                <a:cubicBezTo>
                  <a:pt x="349" y="1491"/>
                  <a:pt x="353" y="1492"/>
                  <a:pt x="353" y="1489"/>
                </a:cubicBezTo>
                <a:cubicBezTo>
                  <a:pt x="346" y="1487"/>
                  <a:pt x="350" y="1484"/>
                  <a:pt x="350" y="1477"/>
                </a:cubicBezTo>
                <a:cubicBezTo>
                  <a:pt x="348" y="1477"/>
                  <a:pt x="347" y="1477"/>
                  <a:pt x="345" y="1477"/>
                </a:cubicBezTo>
                <a:cubicBezTo>
                  <a:pt x="347" y="1482"/>
                  <a:pt x="344" y="1483"/>
                  <a:pt x="342" y="1485"/>
                </a:cubicBezTo>
                <a:close/>
                <a:moveTo>
                  <a:pt x="1010" y="1479"/>
                </a:moveTo>
                <a:cubicBezTo>
                  <a:pt x="1009" y="1488"/>
                  <a:pt x="1017" y="1480"/>
                  <a:pt x="1010" y="1479"/>
                </a:cubicBezTo>
                <a:close/>
                <a:moveTo>
                  <a:pt x="1224" y="1489"/>
                </a:moveTo>
                <a:cubicBezTo>
                  <a:pt x="1225" y="1486"/>
                  <a:pt x="1227" y="1484"/>
                  <a:pt x="1228" y="1481"/>
                </a:cubicBezTo>
                <a:cubicBezTo>
                  <a:pt x="1225" y="1481"/>
                  <a:pt x="1225" y="1479"/>
                  <a:pt x="1222" y="1479"/>
                </a:cubicBezTo>
                <a:cubicBezTo>
                  <a:pt x="1220" y="1481"/>
                  <a:pt x="1219" y="1489"/>
                  <a:pt x="1224" y="1489"/>
                </a:cubicBezTo>
                <a:close/>
                <a:moveTo>
                  <a:pt x="1366" y="1492"/>
                </a:moveTo>
                <a:cubicBezTo>
                  <a:pt x="1366" y="1495"/>
                  <a:pt x="1362" y="1494"/>
                  <a:pt x="1363" y="1498"/>
                </a:cubicBezTo>
                <a:cubicBezTo>
                  <a:pt x="1366" y="1499"/>
                  <a:pt x="1366" y="1503"/>
                  <a:pt x="1370" y="1501"/>
                </a:cubicBezTo>
                <a:cubicBezTo>
                  <a:pt x="1369" y="1496"/>
                  <a:pt x="1373" y="1497"/>
                  <a:pt x="1372" y="1492"/>
                </a:cubicBezTo>
                <a:cubicBezTo>
                  <a:pt x="1370" y="1489"/>
                  <a:pt x="1368" y="1487"/>
                  <a:pt x="1366" y="1485"/>
                </a:cubicBezTo>
                <a:cubicBezTo>
                  <a:pt x="1366" y="1482"/>
                  <a:pt x="1366" y="1479"/>
                  <a:pt x="1363" y="1479"/>
                </a:cubicBezTo>
                <a:cubicBezTo>
                  <a:pt x="1365" y="1485"/>
                  <a:pt x="1361" y="1488"/>
                  <a:pt x="1366" y="1492"/>
                </a:cubicBezTo>
                <a:close/>
                <a:moveTo>
                  <a:pt x="1450" y="1479"/>
                </a:moveTo>
                <a:cubicBezTo>
                  <a:pt x="1454" y="1477"/>
                  <a:pt x="1454" y="1486"/>
                  <a:pt x="1450" y="1484"/>
                </a:cubicBezTo>
                <a:cubicBezTo>
                  <a:pt x="1450" y="1482"/>
                  <a:pt x="1450" y="1481"/>
                  <a:pt x="1450" y="1479"/>
                </a:cubicBezTo>
                <a:close/>
                <a:moveTo>
                  <a:pt x="1460" y="1485"/>
                </a:moveTo>
                <a:cubicBezTo>
                  <a:pt x="1465" y="1484"/>
                  <a:pt x="1465" y="1484"/>
                  <a:pt x="1470" y="1485"/>
                </a:cubicBezTo>
                <a:cubicBezTo>
                  <a:pt x="1472" y="1474"/>
                  <a:pt x="1462" y="1484"/>
                  <a:pt x="1457" y="1479"/>
                </a:cubicBezTo>
                <a:cubicBezTo>
                  <a:pt x="1455" y="1484"/>
                  <a:pt x="1462" y="1480"/>
                  <a:pt x="1460" y="1485"/>
                </a:cubicBezTo>
                <a:close/>
                <a:moveTo>
                  <a:pt x="1737" y="1484"/>
                </a:moveTo>
                <a:cubicBezTo>
                  <a:pt x="1737" y="1483"/>
                  <a:pt x="1737" y="1482"/>
                  <a:pt x="1739" y="1482"/>
                </a:cubicBezTo>
                <a:cubicBezTo>
                  <a:pt x="1739" y="1480"/>
                  <a:pt x="1738" y="1478"/>
                  <a:pt x="1736" y="1479"/>
                </a:cubicBezTo>
                <a:cubicBezTo>
                  <a:pt x="1736" y="1481"/>
                  <a:pt x="1735" y="1484"/>
                  <a:pt x="1737" y="1484"/>
                </a:cubicBezTo>
                <a:close/>
                <a:moveTo>
                  <a:pt x="561" y="1492"/>
                </a:moveTo>
                <a:cubicBezTo>
                  <a:pt x="560" y="1494"/>
                  <a:pt x="557" y="1495"/>
                  <a:pt x="558" y="1496"/>
                </a:cubicBezTo>
                <a:cubicBezTo>
                  <a:pt x="558" y="1497"/>
                  <a:pt x="561" y="1498"/>
                  <a:pt x="561" y="1498"/>
                </a:cubicBezTo>
                <a:cubicBezTo>
                  <a:pt x="561" y="1499"/>
                  <a:pt x="562" y="1503"/>
                  <a:pt x="562" y="1503"/>
                </a:cubicBezTo>
                <a:cubicBezTo>
                  <a:pt x="563" y="1504"/>
                  <a:pt x="562" y="1506"/>
                  <a:pt x="563" y="1508"/>
                </a:cubicBezTo>
                <a:cubicBezTo>
                  <a:pt x="565" y="1507"/>
                  <a:pt x="571" y="1509"/>
                  <a:pt x="570" y="1506"/>
                </a:cubicBezTo>
                <a:cubicBezTo>
                  <a:pt x="562" y="1508"/>
                  <a:pt x="567" y="1500"/>
                  <a:pt x="568" y="1498"/>
                </a:cubicBezTo>
                <a:cubicBezTo>
                  <a:pt x="565" y="1498"/>
                  <a:pt x="563" y="1497"/>
                  <a:pt x="564" y="1493"/>
                </a:cubicBezTo>
                <a:cubicBezTo>
                  <a:pt x="563" y="1489"/>
                  <a:pt x="571" y="1485"/>
                  <a:pt x="566" y="1482"/>
                </a:cubicBezTo>
                <a:cubicBezTo>
                  <a:pt x="565" y="1487"/>
                  <a:pt x="562" y="1480"/>
                  <a:pt x="560" y="1481"/>
                </a:cubicBezTo>
                <a:cubicBezTo>
                  <a:pt x="556" y="1484"/>
                  <a:pt x="561" y="1488"/>
                  <a:pt x="561" y="1492"/>
                </a:cubicBezTo>
                <a:close/>
                <a:moveTo>
                  <a:pt x="1088" y="1495"/>
                </a:moveTo>
                <a:cubicBezTo>
                  <a:pt x="1093" y="1497"/>
                  <a:pt x="1089" y="1489"/>
                  <a:pt x="1092" y="1490"/>
                </a:cubicBezTo>
                <a:cubicBezTo>
                  <a:pt x="1095" y="1493"/>
                  <a:pt x="1099" y="1492"/>
                  <a:pt x="1098" y="1487"/>
                </a:cubicBezTo>
                <a:cubicBezTo>
                  <a:pt x="1091" y="1489"/>
                  <a:pt x="1092" y="1483"/>
                  <a:pt x="1089" y="1481"/>
                </a:cubicBezTo>
                <a:cubicBezTo>
                  <a:pt x="1090" y="1487"/>
                  <a:pt x="1084" y="1491"/>
                  <a:pt x="1088" y="1495"/>
                </a:cubicBezTo>
                <a:close/>
                <a:moveTo>
                  <a:pt x="1170" y="1484"/>
                </a:moveTo>
                <a:cubicBezTo>
                  <a:pt x="1170" y="1484"/>
                  <a:pt x="1170" y="1482"/>
                  <a:pt x="1170" y="1482"/>
                </a:cubicBezTo>
                <a:cubicBezTo>
                  <a:pt x="1175" y="1483"/>
                  <a:pt x="1167" y="1487"/>
                  <a:pt x="1165" y="1485"/>
                </a:cubicBezTo>
                <a:cubicBezTo>
                  <a:pt x="1164" y="1484"/>
                  <a:pt x="1169" y="1484"/>
                  <a:pt x="1170" y="1484"/>
                </a:cubicBezTo>
                <a:close/>
                <a:moveTo>
                  <a:pt x="1618" y="1492"/>
                </a:moveTo>
                <a:cubicBezTo>
                  <a:pt x="1615" y="1491"/>
                  <a:pt x="1613" y="1492"/>
                  <a:pt x="1612" y="1493"/>
                </a:cubicBezTo>
                <a:cubicBezTo>
                  <a:pt x="1611" y="1495"/>
                  <a:pt x="1605" y="1492"/>
                  <a:pt x="1605" y="1495"/>
                </a:cubicBezTo>
                <a:cubicBezTo>
                  <a:pt x="1608" y="1497"/>
                  <a:pt x="1615" y="1494"/>
                  <a:pt x="1621" y="1495"/>
                </a:cubicBezTo>
                <a:cubicBezTo>
                  <a:pt x="1621" y="1494"/>
                  <a:pt x="1621" y="1492"/>
                  <a:pt x="1623" y="1492"/>
                </a:cubicBezTo>
                <a:cubicBezTo>
                  <a:pt x="1622" y="1488"/>
                  <a:pt x="1619" y="1487"/>
                  <a:pt x="1618" y="1485"/>
                </a:cubicBezTo>
                <a:cubicBezTo>
                  <a:pt x="1617" y="1484"/>
                  <a:pt x="1621" y="1482"/>
                  <a:pt x="1617" y="1482"/>
                </a:cubicBezTo>
                <a:cubicBezTo>
                  <a:pt x="1612" y="1486"/>
                  <a:pt x="1618" y="1487"/>
                  <a:pt x="1618" y="1492"/>
                </a:cubicBezTo>
                <a:close/>
                <a:moveTo>
                  <a:pt x="381" y="1490"/>
                </a:moveTo>
                <a:cubicBezTo>
                  <a:pt x="379" y="1490"/>
                  <a:pt x="380" y="1487"/>
                  <a:pt x="381" y="1485"/>
                </a:cubicBezTo>
                <a:cubicBezTo>
                  <a:pt x="374" y="1483"/>
                  <a:pt x="379" y="1497"/>
                  <a:pt x="381" y="1490"/>
                </a:cubicBezTo>
                <a:close/>
                <a:moveTo>
                  <a:pt x="1137" y="1490"/>
                </a:moveTo>
                <a:cubicBezTo>
                  <a:pt x="1139" y="1491"/>
                  <a:pt x="1143" y="1490"/>
                  <a:pt x="1142" y="1487"/>
                </a:cubicBezTo>
                <a:cubicBezTo>
                  <a:pt x="1142" y="1484"/>
                  <a:pt x="1132" y="1484"/>
                  <a:pt x="1133" y="1487"/>
                </a:cubicBezTo>
                <a:cubicBezTo>
                  <a:pt x="1136" y="1486"/>
                  <a:pt x="1135" y="1490"/>
                  <a:pt x="1137" y="1490"/>
                </a:cubicBezTo>
                <a:close/>
                <a:moveTo>
                  <a:pt x="1456" y="1485"/>
                </a:moveTo>
                <a:cubicBezTo>
                  <a:pt x="1459" y="1486"/>
                  <a:pt x="1457" y="1491"/>
                  <a:pt x="1460" y="1490"/>
                </a:cubicBezTo>
                <a:cubicBezTo>
                  <a:pt x="1458" y="1495"/>
                  <a:pt x="1454" y="1490"/>
                  <a:pt x="1456" y="1485"/>
                </a:cubicBezTo>
                <a:close/>
                <a:moveTo>
                  <a:pt x="1021" y="1489"/>
                </a:moveTo>
                <a:cubicBezTo>
                  <a:pt x="1023" y="1493"/>
                  <a:pt x="1018" y="1491"/>
                  <a:pt x="1015" y="1492"/>
                </a:cubicBezTo>
                <a:cubicBezTo>
                  <a:pt x="1016" y="1490"/>
                  <a:pt x="1018" y="1489"/>
                  <a:pt x="1021" y="1489"/>
                </a:cubicBezTo>
                <a:close/>
                <a:moveTo>
                  <a:pt x="370" y="1490"/>
                </a:moveTo>
                <a:cubicBezTo>
                  <a:pt x="370" y="1494"/>
                  <a:pt x="365" y="1493"/>
                  <a:pt x="361" y="1493"/>
                </a:cubicBezTo>
                <a:cubicBezTo>
                  <a:pt x="361" y="1489"/>
                  <a:pt x="366" y="1490"/>
                  <a:pt x="370" y="1490"/>
                </a:cubicBezTo>
                <a:close/>
                <a:moveTo>
                  <a:pt x="950" y="1490"/>
                </a:moveTo>
                <a:cubicBezTo>
                  <a:pt x="948" y="1492"/>
                  <a:pt x="944" y="1497"/>
                  <a:pt x="941" y="1493"/>
                </a:cubicBezTo>
                <a:cubicBezTo>
                  <a:pt x="943" y="1491"/>
                  <a:pt x="946" y="1490"/>
                  <a:pt x="950" y="1490"/>
                </a:cubicBezTo>
                <a:close/>
                <a:moveTo>
                  <a:pt x="1301" y="1492"/>
                </a:moveTo>
                <a:cubicBezTo>
                  <a:pt x="1302" y="1489"/>
                  <a:pt x="1303" y="1493"/>
                  <a:pt x="1303" y="1495"/>
                </a:cubicBezTo>
                <a:cubicBezTo>
                  <a:pt x="1302" y="1498"/>
                  <a:pt x="1301" y="1494"/>
                  <a:pt x="1301" y="1492"/>
                </a:cubicBezTo>
                <a:close/>
                <a:moveTo>
                  <a:pt x="326" y="1495"/>
                </a:moveTo>
                <a:cubicBezTo>
                  <a:pt x="327" y="1495"/>
                  <a:pt x="328" y="1495"/>
                  <a:pt x="329" y="1495"/>
                </a:cubicBezTo>
                <a:cubicBezTo>
                  <a:pt x="329" y="1494"/>
                  <a:pt x="329" y="1493"/>
                  <a:pt x="329" y="1492"/>
                </a:cubicBezTo>
                <a:cubicBezTo>
                  <a:pt x="328" y="1492"/>
                  <a:pt x="327" y="1492"/>
                  <a:pt x="326" y="1492"/>
                </a:cubicBezTo>
                <a:cubicBezTo>
                  <a:pt x="326" y="1493"/>
                  <a:pt x="326" y="1494"/>
                  <a:pt x="326" y="1495"/>
                </a:cubicBezTo>
                <a:close/>
                <a:moveTo>
                  <a:pt x="1262" y="1496"/>
                </a:moveTo>
                <a:cubicBezTo>
                  <a:pt x="1263" y="1496"/>
                  <a:pt x="1264" y="1496"/>
                  <a:pt x="1265" y="1496"/>
                </a:cubicBezTo>
                <a:cubicBezTo>
                  <a:pt x="1265" y="1495"/>
                  <a:pt x="1265" y="1494"/>
                  <a:pt x="1265" y="1493"/>
                </a:cubicBezTo>
                <a:cubicBezTo>
                  <a:pt x="1264" y="1493"/>
                  <a:pt x="1263" y="1493"/>
                  <a:pt x="1262" y="1493"/>
                </a:cubicBezTo>
                <a:cubicBezTo>
                  <a:pt x="1262" y="1494"/>
                  <a:pt x="1262" y="1495"/>
                  <a:pt x="1262" y="1496"/>
                </a:cubicBezTo>
                <a:close/>
                <a:moveTo>
                  <a:pt x="1432" y="1500"/>
                </a:moveTo>
                <a:cubicBezTo>
                  <a:pt x="1433" y="1500"/>
                  <a:pt x="1434" y="1500"/>
                  <a:pt x="1435" y="1500"/>
                </a:cubicBezTo>
                <a:cubicBezTo>
                  <a:pt x="1435" y="1498"/>
                  <a:pt x="1437" y="1498"/>
                  <a:pt x="1437" y="1496"/>
                </a:cubicBezTo>
                <a:cubicBezTo>
                  <a:pt x="1435" y="1496"/>
                  <a:pt x="1435" y="1494"/>
                  <a:pt x="1432" y="1495"/>
                </a:cubicBezTo>
                <a:cubicBezTo>
                  <a:pt x="1432" y="1496"/>
                  <a:pt x="1432" y="1498"/>
                  <a:pt x="1432" y="1500"/>
                </a:cubicBezTo>
                <a:close/>
                <a:moveTo>
                  <a:pt x="316" y="1496"/>
                </a:moveTo>
                <a:cubicBezTo>
                  <a:pt x="315" y="1496"/>
                  <a:pt x="313" y="1496"/>
                  <a:pt x="312" y="1496"/>
                </a:cubicBezTo>
                <a:cubicBezTo>
                  <a:pt x="310" y="1497"/>
                  <a:pt x="307" y="1496"/>
                  <a:pt x="307" y="1498"/>
                </a:cubicBezTo>
                <a:cubicBezTo>
                  <a:pt x="310" y="1497"/>
                  <a:pt x="316" y="1500"/>
                  <a:pt x="316" y="1496"/>
                </a:cubicBezTo>
                <a:close/>
                <a:moveTo>
                  <a:pt x="1456" y="1496"/>
                </a:moveTo>
                <a:cubicBezTo>
                  <a:pt x="1455" y="1500"/>
                  <a:pt x="1452" y="1500"/>
                  <a:pt x="1448" y="1500"/>
                </a:cubicBezTo>
                <a:cubicBezTo>
                  <a:pt x="1446" y="1494"/>
                  <a:pt x="1453" y="1497"/>
                  <a:pt x="1456" y="1496"/>
                </a:cubicBezTo>
                <a:close/>
                <a:moveTo>
                  <a:pt x="2004" y="1496"/>
                </a:moveTo>
                <a:cubicBezTo>
                  <a:pt x="2011" y="1496"/>
                  <a:pt x="2010" y="1499"/>
                  <a:pt x="2015" y="1496"/>
                </a:cubicBezTo>
                <a:cubicBezTo>
                  <a:pt x="2017" y="1501"/>
                  <a:pt x="2002" y="1501"/>
                  <a:pt x="2004" y="1496"/>
                </a:cubicBezTo>
                <a:close/>
                <a:moveTo>
                  <a:pt x="2027" y="1496"/>
                </a:moveTo>
                <a:cubicBezTo>
                  <a:pt x="2026" y="1496"/>
                  <a:pt x="2024" y="1496"/>
                  <a:pt x="2023" y="1496"/>
                </a:cubicBezTo>
                <a:cubicBezTo>
                  <a:pt x="2021" y="1497"/>
                  <a:pt x="2018" y="1496"/>
                  <a:pt x="2018" y="1498"/>
                </a:cubicBezTo>
                <a:cubicBezTo>
                  <a:pt x="2021" y="1497"/>
                  <a:pt x="2027" y="1500"/>
                  <a:pt x="2027" y="1496"/>
                </a:cubicBezTo>
                <a:close/>
                <a:moveTo>
                  <a:pt x="1967" y="1498"/>
                </a:moveTo>
                <a:cubicBezTo>
                  <a:pt x="1960" y="1499"/>
                  <a:pt x="1960" y="1499"/>
                  <a:pt x="1956" y="1498"/>
                </a:cubicBezTo>
                <a:cubicBezTo>
                  <a:pt x="1951" y="1497"/>
                  <a:pt x="1948" y="1499"/>
                  <a:pt x="1945" y="1500"/>
                </a:cubicBezTo>
                <a:cubicBezTo>
                  <a:pt x="1943" y="1500"/>
                  <a:pt x="1939" y="1499"/>
                  <a:pt x="1939" y="1503"/>
                </a:cubicBezTo>
                <a:cubicBezTo>
                  <a:pt x="1946" y="1506"/>
                  <a:pt x="1953" y="1502"/>
                  <a:pt x="1959" y="1503"/>
                </a:cubicBezTo>
                <a:cubicBezTo>
                  <a:pt x="1964" y="1503"/>
                  <a:pt x="1962" y="1504"/>
                  <a:pt x="1965" y="1503"/>
                </a:cubicBezTo>
                <a:cubicBezTo>
                  <a:pt x="1966" y="1503"/>
                  <a:pt x="1967" y="1503"/>
                  <a:pt x="1968" y="1503"/>
                </a:cubicBezTo>
                <a:cubicBezTo>
                  <a:pt x="1974" y="1502"/>
                  <a:pt x="1976" y="1502"/>
                  <a:pt x="1979" y="1501"/>
                </a:cubicBezTo>
                <a:cubicBezTo>
                  <a:pt x="1981" y="1501"/>
                  <a:pt x="1980" y="1503"/>
                  <a:pt x="1981" y="1503"/>
                </a:cubicBezTo>
                <a:cubicBezTo>
                  <a:pt x="1982" y="1503"/>
                  <a:pt x="1983" y="1501"/>
                  <a:pt x="1984" y="1501"/>
                </a:cubicBezTo>
                <a:cubicBezTo>
                  <a:pt x="1988" y="1501"/>
                  <a:pt x="1992" y="1501"/>
                  <a:pt x="1995" y="1498"/>
                </a:cubicBezTo>
                <a:cubicBezTo>
                  <a:pt x="1985" y="1498"/>
                  <a:pt x="1974" y="1498"/>
                  <a:pt x="1967" y="1498"/>
                </a:cubicBezTo>
                <a:close/>
                <a:moveTo>
                  <a:pt x="2003" y="1498"/>
                </a:moveTo>
                <a:cubicBezTo>
                  <a:pt x="2002" y="1498"/>
                  <a:pt x="2000" y="1498"/>
                  <a:pt x="1999" y="1498"/>
                </a:cubicBezTo>
                <a:cubicBezTo>
                  <a:pt x="1991" y="1498"/>
                  <a:pt x="2003" y="1503"/>
                  <a:pt x="2003" y="1498"/>
                </a:cubicBezTo>
                <a:close/>
                <a:moveTo>
                  <a:pt x="1457" y="1501"/>
                </a:moveTo>
                <a:cubicBezTo>
                  <a:pt x="1455" y="1505"/>
                  <a:pt x="1449" y="1509"/>
                  <a:pt x="1446" y="1506"/>
                </a:cubicBezTo>
                <a:cubicBezTo>
                  <a:pt x="1449" y="1500"/>
                  <a:pt x="1452" y="1503"/>
                  <a:pt x="1457" y="1501"/>
                </a:cubicBezTo>
                <a:close/>
                <a:moveTo>
                  <a:pt x="1411" y="1508"/>
                </a:moveTo>
                <a:cubicBezTo>
                  <a:pt x="1410" y="1510"/>
                  <a:pt x="1407" y="1509"/>
                  <a:pt x="1404" y="1509"/>
                </a:cubicBezTo>
                <a:cubicBezTo>
                  <a:pt x="1405" y="1505"/>
                  <a:pt x="1409" y="1505"/>
                  <a:pt x="1411" y="1508"/>
                </a:cubicBezTo>
                <a:close/>
                <a:moveTo>
                  <a:pt x="1889" y="1506"/>
                </a:moveTo>
                <a:cubicBezTo>
                  <a:pt x="1888" y="1506"/>
                  <a:pt x="1887" y="1506"/>
                  <a:pt x="1886" y="1506"/>
                </a:cubicBezTo>
                <a:cubicBezTo>
                  <a:pt x="1878" y="1506"/>
                  <a:pt x="1890" y="1510"/>
                  <a:pt x="1889" y="1506"/>
                </a:cubicBezTo>
                <a:close/>
                <a:moveTo>
                  <a:pt x="1381" y="1509"/>
                </a:moveTo>
                <a:cubicBezTo>
                  <a:pt x="1381" y="1516"/>
                  <a:pt x="1386" y="1512"/>
                  <a:pt x="1389" y="1511"/>
                </a:cubicBezTo>
                <a:cubicBezTo>
                  <a:pt x="1391" y="1510"/>
                  <a:pt x="1393" y="1510"/>
                  <a:pt x="1394" y="1508"/>
                </a:cubicBezTo>
                <a:cubicBezTo>
                  <a:pt x="1386" y="1508"/>
                  <a:pt x="1388" y="1509"/>
                  <a:pt x="1381" y="1509"/>
                </a:cubicBezTo>
                <a:close/>
                <a:moveTo>
                  <a:pt x="327" y="1515"/>
                </a:moveTo>
                <a:cubicBezTo>
                  <a:pt x="328" y="1515"/>
                  <a:pt x="329" y="1515"/>
                  <a:pt x="330" y="1515"/>
                </a:cubicBezTo>
                <a:cubicBezTo>
                  <a:pt x="331" y="1515"/>
                  <a:pt x="331" y="1515"/>
                  <a:pt x="331" y="1514"/>
                </a:cubicBezTo>
                <a:cubicBezTo>
                  <a:pt x="329" y="1514"/>
                  <a:pt x="330" y="1511"/>
                  <a:pt x="328" y="1511"/>
                </a:cubicBezTo>
                <a:cubicBezTo>
                  <a:pt x="328" y="1513"/>
                  <a:pt x="326" y="1513"/>
                  <a:pt x="327" y="1515"/>
                </a:cubicBezTo>
                <a:close/>
                <a:moveTo>
                  <a:pt x="356" y="1514"/>
                </a:moveTo>
                <a:cubicBezTo>
                  <a:pt x="358" y="1514"/>
                  <a:pt x="360" y="1514"/>
                  <a:pt x="361" y="1515"/>
                </a:cubicBezTo>
                <a:cubicBezTo>
                  <a:pt x="363" y="1514"/>
                  <a:pt x="368" y="1515"/>
                  <a:pt x="370" y="1512"/>
                </a:cubicBezTo>
                <a:cubicBezTo>
                  <a:pt x="364" y="1511"/>
                  <a:pt x="359" y="1510"/>
                  <a:pt x="356" y="1514"/>
                </a:cubicBezTo>
                <a:close/>
                <a:moveTo>
                  <a:pt x="399" y="1512"/>
                </a:moveTo>
                <a:cubicBezTo>
                  <a:pt x="399" y="1516"/>
                  <a:pt x="392" y="1513"/>
                  <a:pt x="390" y="1514"/>
                </a:cubicBezTo>
                <a:cubicBezTo>
                  <a:pt x="390" y="1510"/>
                  <a:pt x="397" y="1510"/>
                  <a:pt x="399" y="1512"/>
                </a:cubicBezTo>
                <a:close/>
                <a:moveTo>
                  <a:pt x="1336" y="1512"/>
                </a:moveTo>
                <a:cubicBezTo>
                  <a:pt x="1334" y="1513"/>
                  <a:pt x="1327" y="1511"/>
                  <a:pt x="1329" y="1515"/>
                </a:cubicBezTo>
                <a:cubicBezTo>
                  <a:pt x="1336" y="1516"/>
                  <a:pt x="1338" y="1513"/>
                  <a:pt x="1342" y="1515"/>
                </a:cubicBezTo>
                <a:cubicBezTo>
                  <a:pt x="1343" y="1508"/>
                  <a:pt x="1338" y="1512"/>
                  <a:pt x="1336" y="1512"/>
                </a:cubicBezTo>
                <a:close/>
                <a:moveTo>
                  <a:pt x="303" y="1515"/>
                </a:moveTo>
                <a:cubicBezTo>
                  <a:pt x="306" y="1515"/>
                  <a:pt x="311" y="1517"/>
                  <a:pt x="309" y="1512"/>
                </a:cubicBezTo>
                <a:cubicBezTo>
                  <a:pt x="306" y="1512"/>
                  <a:pt x="303" y="1512"/>
                  <a:pt x="300" y="1512"/>
                </a:cubicBezTo>
                <a:cubicBezTo>
                  <a:pt x="299" y="1515"/>
                  <a:pt x="304" y="1519"/>
                  <a:pt x="303" y="1515"/>
                </a:cubicBezTo>
                <a:close/>
                <a:moveTo>
                  <a:pt x="1278" y="1515"/>
                </a:moveTo>
                <a:cubicBezTo>
                  <a:pt x="1277" y="1521"/>
                  <a:pt x="1271" y="1520"/>
                  <a:pt x="1265" y="1520"/>
                </a:cubicBezTo>
                <a:cubicBezTo>
                  <a:pt x="1267" y="1517"/>
                  <a:pt x="1274" y="1517"/>
                  <a:pt x="1278" y="1515"/>
                </a:cubicBezTo>
                <a:close/>
                <a:moveTo>
                  <a:pt x="1757" y="1527"/>
                </a:moveTo>
                <a:cubicBezTo>
                  <a:pt x="1757" y="1527"/>
                  <a:pt x="1755" y="1526"/>
                  <a:pt x="1754" y="1527"/>
                </a:cubicBezTo>
                <a:cubicBezTo>
                  <a:pt x="1751" y="1530"/>
                  <a:pt x="1758" y="1534"/>
                  <a:pt x="1756" y="1538"/>
                </a:cubicBezTo>
                <a:cubicBezTo>
                  <a:pt x="1761" y="1541"/>
                  <a:pt x="1759" y="1531"/>
                  <a:pt x="1760" y="1528"/>
                </a:cubicBezTo>
                <a:cubicBezTo>
                  <a:pt x="1761" y="1528"/>
                  <a:pt x="1763" y="1529"/>
                  <a:pt x="1764" y="1528"/>
                </a:cubicBezTo>
                <a:cubicBezTo>
                  <a:pt x="1767" y="1525"/>
                  <a:pt x="1761" y="1516"/>
                  <a:pt x="1759" y="1517"/>
                </a:cubicBezTo>
                <a:cubicBezTo>
                  <a:pt x="1758" y="1520"/>
                  <a:pt x="1759" y="1524"/>
                  <a:pt x="1757" y="1527"/>
                </a:cubicBezTo>
                <a:close/>
                <a:moveTo>
                  <a:pt x="1864" y="1517"/>
                </a:moveTo>
                <a:cubicBezTo>
                  <a:pt x="1870" y="1520"/>
                  <a:pt x="1861" y="1520"/>
                  <a:pt x="1861" y="1522"/>
                </a:cubicBezTo>
                <a:cubicBezTo>
                  <a:pt x="1855" y="1519"/>
                  <a:pt x="1864" y="1519"/>
                  <a:pt x="1864" y="1517"/>
                </a:cubicBezTo>
                <a:close/>
                <a:moveTo>
                  <a:pt x="1840" y="1519"/>
                </a:moveTo>
                <a:cubicBezTo>
                  <a:pt x="1841" y="1524"/>
                  <a:pt x="1835" y="1521"/>
                  <a:pt x="1832" y="1522"/>
                </a:cubicBezTo>
                <a:cubicBezTo>
                  <a:pt x="1833" y="1519"/>
                  <a:pt x="1837" y="1520"/>
                  <a:pt x="1840" y="1519"/>
                </a:cubicBezTo>
                <a:close/>
                <a:moveTo>
                  <a:pt x="1245" y="1520"/>
                </a:moveTo>
                <a:cubicBezTo>
                  <a:pt x="1245" y="1523"/>
                  <a:pt x="1243" y="1524"/>
                  <a:pt x="1239" y="1523"/>
                </a:cubicBezTo>
                <a:cubicBezTo>
                  <a:pt x="1237" y="1519"/>
                  <a:pt x="1242" y="1521"/>
                  <a:pt x="1245" y="1520"/>
                </a:cubicBezTo>
                <a:close/>
                <a:moveTo>
                  <a:pt x="1795" y="1523"/>
                </a:moveTo>
                <a:cubicBezTo>
                  <a:pt x="1792" y="1524"/>
                  <a:pt x="1787" y="1522"/>
                  <a:pt x="1787" y="1525"/>
                </a:cubicBezTo>
                <a:cubicBezTo>
                  <a:pt x="1791" y="1527"/>
                  <a:pt x="1793" y="1527"/>
                  <a:pt x="1798" y="1525"/>
                </a:cubicBezTo>
                <a:cubicBezTo>
                  <a:pt x="1798" y="1527"/>
                  <a:pt x="1798" y="1529"/>
                  <a:pt x="1801" y="1528"/>
                </a:cubicBezTo>
                <a:cubicBezTo>
                  <a:pt x="1800" y="1524"/>
                  <a:pt x="1799" y="1521"/>
                  <a:pt x="1796" y="1520"/>
                </a:cubicBezTo>
                <a:cubicBezTo>
                  <a:pt x="1796" y="1521"/>
                  <a:pt x="1796" y="1523"/>
                  <a:pt x="1795" y="1523"/>
                </a:cubicBezTo>
                <a:close/>
                <a:moveTo>
                  <a:pt x="612" y="1525"/>
                </a:moveTo>
                <a:cubicBezTo>
                  <a:pt x="613" y="1525"/>
                  <a:pt x="614" y="1525"/>
                  <a:pt x="616" y="1525"/>
                </a:cubicBezTo>
                <a:cubicBezTo>
                  <a:pt x="615" y="1524"/>
                  <a:pt x="615" y="1523"/>
                  <a:pt x="615" y="1522"/>
                </a:cubicBezTo>
                <a:cubicBezTo>
                  <a:pt x="614" y="1522"/>
                  <a:pt x="613" y="1522"/>
                  <a:pt x="612" y="1522"/>
                </a:cubicBezTo>
                <a:cubicBezTo>
                  <a:pt x="612" y="1523"/>
                  <a:pt x="612" y="1524"/>
                  <a:pt x="612" y="1525"/>
                </a:cubicBezTo>
                <a:close/>
                <a:moveTo>
                  <a:pt x="1179" y="1523"/>
                </a:moveTo>
                <a:cubicBezTo>
                  <a:pt x="1178" y="1529"/>
                  <a:pt x="1171" y="1526"/>
                  <a:pt x="1168" y="1525"/>
                </a:cubicBezTo>
                <a:cubicBezTo>
                  <a:pt x="1169" y="1523"/>
                  <a:pt x="1176" y="1521"/>
                  <a:pt x="1179" y="1523"/>
                </a:cubicBezTo>
                <a:close/>
                <a:moveTo>
                  <a:pt x="1706" y="1528"/>
                </a:moveTo>
                <a:cubicBezTo>
                  <a:pt x="1703" y="1532"/>
                  <a:pt x="1702" y="1526"/>
                  <a:pt x="1700" y="1525"/>
                </a:cubicBezTo>
                <a:cubicBezTo>
                  <a:pt x="1696" y="1524"/>
                  <a:pt x="1695" y="1524"/>
                  <a:pt x="1691" y="1525"/>
                </a:cubicBezTo>
                <a:cubicBezTo>
                  <a:pt x="1690" y="1533"/>
                  <a:pt x="1693" y="1537"/>
                  <a:pt x="1694" y="1542"/>
                </a:cubicBezTo>
                <a:cubicBezTo>
                  <a:pt x="1699" y="1543"/>
                  <a:pt x="1697" y="1535"/>
                  <a:pt x="1702" y="1535"/>
                </a:cubicBezTo>
                <a:cubicBezTo>
                  <a:pt x="1707" y="1536"/>
                  <a:pt x="1708" y="1532"/>
                  <a:pt x="1713" y="1533"/>
                </a:cubicBezTo>
                <a:cubicBezTo>
                  <a:pt x="1713" y="1532"/>
                  <a:pt x="1714" y="1531"/>
                  <a:pt x="1716" y="1531"/>
                </a:cubicBezTo>
                <a:cubicBezTo>
                  <a:pt x="1716" y="1529"/>
                  <a:pt x="1717" y="1528"/>
                  <a:pt x="1719" y="1527"/>
                </a:cubicBezTo>
                <a:cubicBezTo>
                  <a:pt x="1722" y="1527"/>
                  <a:pt x="1722" y="1525"/>
                  <a:pt x="1725" y="1525"/>
                </a:cubicBezTo>
                <a:cubicBezTo>
                  <a:pt x="1730" y="1528"/>
                  <a:pt x="1726" y="1540"/>
                  <a:pt x="1734" y="1539"/>
                </a:cubicBezTo>
                <a:cubicBezTo>
                  <a:pt x="1736" y="1536"/>
                  <a:pt x="1736" y="1530"/>
                  <a:pt x="1739" y="1528"/>
                </a:cubicBezTo>
                <a:cubicBezTo>
                  <a:pt x="1736" y="1528"/>
                  <a:pt x="1734" y="1528"/>
                  <a:pt x="1731" y="1528"/>
                </a:cubicBezTo>
                <a:cubicBezTo>
                  <a:pt x="1732" y="1524"/>
                  <a:pt x="1728" y="1525"/>
                  <a:pt x="1725" y="1523"/>
                </a:cubicBezTo>
                <a:cubicBezTo>
                  <a:pt x="1722" y="1521"/>
                  <a:pt x="1714" y="1522"/>
                  <a:pt x="1708" y="1522"/>
                </a:cubicBezTo>
                <a:cubicBezTo>
                  <a:pt x="1708" y="1524"/>
                  <a:pt x="1709" y="1528"/>
                  <a:pt x="1706" y="1528"/>
                </a:cubicBezTo>
                <a:close/>
                <a:moveTo>
                  <a:pt x="290" y="1528"/>
                </a:moveTo>
                <a:cubicBezTo>
                  <a:pt x="291" y="1528"/>
                  <a:pt x="292" y="1528"/>
                  <a:pt x="293" y="1528"/>
                </a:cubicBezTo>
                <a:cubicBezTo>
                  <a:pt x="295" y="1524"/>
                  <a:pt x="288" y="1524"/>
                  <a:pt x="288" y="1527"/>
                </a:cubicBezTo>
                <a:cubicBezTo>
                  <a:pt x="289" y="1527"/>
                  <a:pt x="290" y="1527"/>
                  <a:pt x="290" y="1528"/>
                </a:cubicBezTo>
                <a:close/>
                <a:moveTo>
                  <a:pt x="329" y="1530"/>
                </a:moveTo>
                <a:cubicBezTo>
                  <a:pt x="331" y="1532"/>
                  <a:pt x="336" y="1532"/>
                  <a:pt x="336" y="1528"/>
                </a:cubicBezTo>
                <a:cubicBezTo>
                  <a:pt x="335" y="1528"/>
                  <a:pt x="332" y="1528"/>
                  <a:pt x="332" y="1527"/>
                </a:cubicBezTo>
                <a:cubicBezTo>
                  <a:pt x="333" y="1527"/>
                  <a:pt x="333" y="1525"/>
                  <a:pt x="330" y="1525"/>
                </a:cubicBezTo>
                <a:cubicBezTo>
                  <a:pt x="330" y="1527"/>
                  <a:pt x="329" y="1528"/>
                  <a:pt x="329" y="1530"/>
                </a:cubicBezTo>
                <a:close/>
                <a:moveTo>
                  <a:pt x="1116" y="1528"/>
                </a:moveTo>
                <a:cubicBezTo>
                  <a:pt x="1110" y="1527"/>
                  <a:pt x="1107" y="1531"/>
                  <a:pt x="1105" y="1528"/>
                </a:cubicBezTo>
                <a:cubicBezTo>
                  <a:pt x="1106" y="1527"/>
                  <a:pt x="1116" y="1521"/>
                  <a:pt x="1116" y="1528"/>
                </a:cubicBezTo>
                <a:close/>
                <a:moveTo>
                  <a:pt x="1773" y="1525"/>
                </a:moveTo>
                <a:cubicBezTo>
                  <a:pt x="1773" y="1529"/>
                  <a:pt x="1770" y="1530"/>
                  <a:pt x="1771" y="1535"/>
                </a:cubicBezTo>
                <a:cubicBezTo>
                  <a:pt x="1768" y="1533"/>
                  <a:pt x="1767" y="1525"/>
                  <a:pt x="1773" y="1525"/>
                </a:cubicBezTo>
                <a:close/>
                <a:moveTo>
                  <a:pt x="1898" y="1531"/>
                </a:moveTo>
                <a:cubicBezTo>
                  <a:pt x="1902" y="1532"/>
                  <a:pt x="1905" y="1532"/>
                  <a:pt x="1906" y="1528"/>
                </a:cubicBezTo>
                <a:cubicBezTo>
                  <a:pt x="1900" y="1530"/>
                  <a:pt x="1905" y="1523"/>
                  <a:pt x="1899" y="1525"/>
                </a:cubicBezTo>
                <a:cubicBezTo>
                  <a:pt x="1900" y="1528"/>
                  <a:pt x="1898" y="1529"/>
                  <a:pt x="1898" y="1531"/>
                </a:cubicBezTo>
                <a:close/>
                <a:moveTo>
                  <a:pt x="350" y="1533"/>
                </a:moveTo>
                <a:cubicBezTo>
                  <a:pt x="354" y="1533"/>
                  <a:pt x="355" y="1530"/>
                  <a:pt x="358" y="1533"/>
                </a:cubicBezTo>
                <a:cubicBezTo>
                  <a:pt x="358" y="1530"/>
                  <a:pt x="360" y="1529"/>
                  <a:pt x="359" y="1527"/>
                </a:cubicBezTo>
                <a:cubicBezTo>
                  <a:pt x="358" y="1527"/>
                  <a:pt x="355" y="1526"/>
                  <a:pt x="355" y="1528"/>
                </a:cubicBezTo>
                <a:cubicBezTo>
                  <a:pt x="359" y="1530"/>
                  <a:pt x="350" y="1527"/>
                  <a:pt x="350" y="1533"/>
                </a:cubicBezTo>
                <a:close/>
                <a:moveTo>
                  <a:pt x="1097" y="1527"/>
                </a:moveTo>
                <a:cubicBezTo>
                  <a:pt x="1100" y="1526"/>
                  <a:pt x="1100" y="1528"/>
                  <a:pt x="1102" y="1528"/>
                </a:cubicBezTo>
                <a:cubicBezTo>
                  <a:pt x="1102" y="1531"/>
                  <a:pt x="1095" y="1530"/>
                  <a:pt x="1097" y="1527"/>
                </a:cubicBezTo>
                <a:close/>
                <a:moveTo>
                  <a:pt x="1649" y="1530"/>
                </a:moveTo>
                <a:cubicBezTo>
                  <a:pt x="1650" y="1530"/>
                  <a:pt x="1651" y="1530"/>
                  <a:pt x="1652" y="1530"/>
                </a:cubicBezTo>
                <a:cubicBezTo>
                  <a:pt x="1655" y="1526"/>
                  <a:pt x="1647" y="1525"/>
                  <a:pt x="1648" y="1528"/>
                </a:cubicBezTo>
                <a:cubicBezTo>
                  <a:pt x="1649" y="1528"/>
                  <a:pt x="1650" y="1528"/>
                  <a:pt x="1649" y="1530"/>
                </a:cubicBezTo>
                <a:close/>
                <a:moveTo>
                  <a:pt x="1660" y="1536"/>
                </a:moveTo>
                <a:cubicBezTo>
                  <a:pt x="1660" y="1535"/>
                  <a:pt x="1663" y="1539"/>
                  <a:pt x="1663" y="1539"/>
                </a:cubicBezTo>
                <a:cubicBezTo>
                  <a:pt x="1665" y="1542"/>
                  <a:pt x="1666" y="1545"/>
                  <a:pt x="1669" y="1546"/>
                </a:cubicBezTo>
                <a:cubicBezTo>
                  <a:pt x="1671" y="1546"/>
                  <a:pt x="1673" y="1545"/>
                  <a:pt x="1674" y="1544"/>
                </a:cubicBezTo>
                <a:cubicBezTo>
                  <a:pt x="1672" y="1543"/>
                  <a:pt x="1670" y="1542"/>
                  <a:pt x="1669" y="1541"/>
                </a:cubicBezTo>
                <a:cubicBezTo>
                  <a:pt x="1670" y="1535"/>
                  <a:pt x="1670" y="1536"/>
                  <a:pt x="1669" y="1533"/>
                </a:cubicBezTo>
                <a:cubicBezTo>
                  <a:pt x="1669" y="1529"/>
                  <a:pt x="1671" y="1525"/>
                  <a:pt x="1666" y="1527"/>
                </a:cubicBezTo>
                <a:cubicBezTo>
                  <a:pt x="1666" y="1531"/>
                  <a:pt x="1660" y="1533"/>
                  <a:pt x="1660" y="1536"/>
                </a:cubicBezTo>
                <a:close/>
                <a:moveTo>
                  <a:pt x="1913" y="1530"/>
                </a:moveTo>
                <a:cubicBezTo>
                  <a:pt x="1916" y="1530"/>
                  <a:pt x="1919" y="1530"/>
                  <a:pt x="1918" y="1527"/>
                </a:cubicBezTo>
                <a:cubicBezTo>
                  <a:pt x="1917" y="1527"/>
                  <a:pt x="1916" y="1527"/>
                  <a:pt x="1915" y="1527"/>
                </a:cubicBezTo>
                <a:cubicBezTo>
                  <a:pt x="1915" y="1528"/>
                  <a:pt x="1914" y="1528"/>
                  <a:pt x="1913" y="1530"/>
                </a:cubicBezTo>
                <a:close/>
                <a:moveTo>
                  <a:pt x="1034" y="1533"/>
                </a:moveTo>
                <a:cubicBezTo>
                  <a:pt x="1035" y="1533"/>
                  <a:pt x="1037" y="1533"/>
                  <a:pt x="1038" y="1533"/>
                </a:cubicBezTo>
                <a:cubicBezTo>
                  <a:pt x="1038" y="1531"/>
                  <a:pt x="1038" y="1530"/>
                  <a:pt x="1038" y="1528"/>
                </a:cubicBezTo>
                <a:cubicBezTo>
                  <a:pt x="1037" y="1528"/>
                  <a:pt x="1035" y="1528"/>
                  <a:pt x="1034" y="1528"/>
                </a:cubicBezTo>
                <a:cubicBezTo>
                  <a:pt x="1034" y="1530"/>
                  <a:pt x="1034" y="1531"/>
                  <a:pt x="1034" y="1533"/>
                </a:cubicBezTo>
                <a:close/>
                <a:moveTo>
                  <a:pt x="1635" y="1530"/>
                </a:moveTo>
                <a:cubicBezTo>
                  <a:pt x="1634" y="1533"/>
                  <a:pt x="1638" y="1534"/>
                  <a:pt x="1638" y="1536"/>
                </a:cubicBezTo>
                <a:cubicBezTo>
                  <a:pt x="1638" y="1536"/>
                  <a:pt x="1635" y="1538"/>
                  <a:pt x="1635" y="1539"/>
                </a:cubicBezTo>
                <a:cubicBezTo>
                  <a:pt x="1635" y="1540"/>
                  <a:pt x="1638" y="1541"/>
                  <a:pt x="1638" y="1542"/>
                </a:cubicBezTo>
                <a:cubicBezTo>
                  <a:pt x="1638" y="1544"/>
                  <a:pt x="1634" y="1548"/>
                  <a:pt x="1638" y="1550"/>
                </a:cubicBezTo>
                <a:cubicBezTo>
                  <a:pt x="1640" y="1544"/>
                  <a:pt x="1645" y="1535"/>
                  <a:pt x="1642" y="1528"/>
                </a:cubicBezTo>
                <a:cubicBezTo>
                  <a:pt x="1639" y="1528"/>
                  <a:pt x="1637" y="1529"/>
                  <a:pt x="1635" y="1530"/>
                </a:cubicBezTo>
                <a:close/>
                <a:moveTo>
                  <a:pt x="482" y="1536"/>
                </a:moveTo>
                <a:cubicBezTo>
                  <a:pt x="482" y="1537"/>
                  <a:pt x="481" y="1540"/>
                  <a:pt x="483" y="1539"/>
                </a:cubicBezTo>
                <a:cubicBezTo>
                  <a:pt x="483" y="1537"/>
                  <a:pt x="487" y="1538"/>
                  <a:pt x="486" y="1535"/>
                </a:cubicBezTo>
                <a:cubicBezTo>
                  <a:pt x="480" y="1537"/>
                  <a:pt x="481" y="1531"/>
                  <a:pt x="477" y="1531"/>
                </a:cubicBezTo>
                <a:cubicBezTo>
                  <a:pt x="476" y="1536"/>
                  <a:pt x="480" y="1535"/>
                  <a:pt x="482" y="1536"/>
                </a:cubicBezTo>
                <a:close/>
                <a:moveTo>
                  <a:pt x="758" y="1533"/>
                </a:moveTo>
                <a:cubicBezTo>
                  <a:pt x="756" y="1538"/>
                  <a:pt x="761" y="1536"/>
                  <a:pt x="764" y="1536"/>
                </a:cubicBezTo>
                <a:cubicBezTo>
                  <a:pt x="764" y="1535"/>
                  <a:pt x="764" y="1533"/>
                  <a:pt x="764" y="1531"/>
                </a:cubicBezTo>
                <a:cubicBezTo>
                  <a:pt x="761" y="1531"/>
                  <a:pt x="760" y="1533"/>
                  <a:pt x="758" y="1533"/>
                </a:cubicBezTo>
                <a:close/>
                <a:moveTo>
                  <a:pt x="824" y="1533"/>
                </a:moveTo>
                <a:cubicBezTo>
                  <a:pt x="823" y="1534"/>
                  <a:pt x="818" y="1532"/>
                  <a:pt x="819" y="1536"/>
                </a:cubicBezTo>
                <a:cubicBezTo>
                  <a:pt x="826" y="1535"/>
                  <a:pt x="829" y="1540"/>
                  <a:pt x="832" y="1535"/>
                </a:cubicBezTo>
                <a:cubicBezTo>
                  <a:pt x="828" y="1533"/>
                  <a:pt x="825" y="1531"/>
                  <a:pt x="824" y="1533"/>
                </a:cubicBezTo>
                <a:close/>
                <a:moveTo>
                  <a:pt x="859" y="1531"/>
                </a:moveTo>
                <a:cubicBezTo>
                  <a:pt x="859" y="1534"/>
                  <a:pt x="854" y="1532"/>
                  <a:pt x="855" y="1536"/>
                </a:cubicBezTo>
                <a:cubicBezTo>
                  <a:pt x="851" y="1535"/>
                  <a:pt x="856" y="1530"/>
                  <a:pt x="859" y="1531"/>
                </a:cubicBezTo>
                <a:close/>
                <a:moveTo>
                  <a:pt x="869" y="1533"/>
                </a:moveTo>
                <a:cubicBezTo>
                  <a:pt x="868" y="1530"/>
                  <a:pt x="877" y="1530"/>
                  <a:pt x="875" y="1535"/>
                </a:cubicBezTo>
                <a:cubicBezTo>
                  <a:pt x="872" y="1535"/>
                  <a:pt x="871" y="1533"/>
                  <a:pt x="869" y="1533"/>
                </a:cubicBezTo>
                <a:close/>
                <a:moveTo>
                  <a:pt x="900" y="1531"/>
                </a:moveTo>
                <a:cubicBezTo>
                  <a:pt x="899" y="1534"/>
                  <a:pt x="897" y="1535"/>
                  <a:pt x="893" y="1535"/>
                </a:cubicBezTo>
                <a:cubicBezTo>
                  <a:pt x="892" y="1530"/>
                  <a:pt x="897" y="1532"/>
                  <a:pt x="900" y="1531"/>
                </a:cubicBezTo>
                <a:close/>
                <a:moveTo>
                  <a:pt x="934" y="1535"/>
                </a:moveTo>
                <a:cubicBezTo>
                  <a:pt x="935" y="1535"/>
                  <a:pt x="936" y="1535"/>
                  <a:pt x="937" y="1535"/>
                </a:cubicBezTo>
                <a:cubicBezTo>
                  <a:pt x="939" y="1531"/>
                  <a:pt x="931" y="1530"/>
                  <a:pt x="932" y="1533"/>
                </a:cubicBezTo>
                <a:cubicBezTo>
                  <a:pt x="933" y="1533"/>
                  <a:pt x="934" y="1533"/>
                  <a:pt x="934" y="1535"/>
                </a:cubicBezTo>
                <a:close/>
                <a:moveTo>
                  <a:pt x="1578" y="1539"/>
                </a:moveTo>
                <a:cubicBezTo>
                  <a:pt x="1583" y="1543"/>
                  <a:pt x="1573" y="1544"/>
                  <a:pt x="1575" y="1549"/>
                </a:cubicBezTo>
                <a:cubicBezTo>
                  <a:pt x="1579" y="1549"/>
                  <a:pt x="1580" y="1546"/>
                  <a:pt x="1581" y="1544"/>
                </a:cubicBezTo>
                <a:cubicBezTo>
                  <a:pt x="1582" y="1544"/>
                  <a:pt x="1584" y="1545"/>
                  <a:pt x="1584" y="1544"/>
                </a:cubicBezTo>
                <a:cubicBezTo>
                  <a:pt x="1585" y="1542"/>
                  <a:pt x="1583" y="1538"/>
                  <a:pt x="1586" y="1538"/>
                </a:cubicBezTo>
                <a:cubicBezTo>
                  <a:pt x="1591" y="1536"/>
                  <a:pt x="1588" y="1543"/>
                  <a:pt x="1592" y="1542"/>
                </a:cubicBezTo>
                <a:cubicBezTo>
                  <a:pt x="1591" y="1537"/>
                  <a:pt x="1594" y="1535"/>
                  <a:pt x="1595" y="1531"/>
                </a:cubicBezTo>
                <a:cubicBezTo>
                  <a:pt x="1589" y="1534"/>
                  <a:pt x="1582" y="1535"/>
                  <a:pt x="1578" y="1539"/>
                </a:cubicBezTo>
                <a:close/>
                <a:moveTo>
                  <a:pt x="789" y="1536"/>
                </a:moveTo>
                <a:cubicBezTo>
                  <a:pt x="790" y="1536"/>
                  <a:pt x="790" y="1537"/>
                  <a:pt x="792" y="1538"/>
                </a:cubicBezTo>
                <a:cubicBezTo>
                  <a:pt x="791" y="1535"/>
                  <a:pt x="792" y="1532"/>
                  <a:pt x="789" y="1533"/>
                </a:cubicBezTo>
                <a:cubicBezTo>
                  <a:pt x="789" y="1534"/>
                  <a:pt x="789" y="1535"/>
                  <a:pt x="789" y="1536"/>
                </a:cubicBezTo>
                <a:close/>
                <a:moveTo>
                  <a:pt x="1629" y="1536"/>
                </a:moveTo>
                <a:cubicBezTo>
                  <a:pt x="1630" y="1536"/>
                  <a:pt x="1631" y="1536"/>
                  <a:pt x="1632" y="1536"/>
                </a:cubicBezTo>
                <a:cubicBezTo>
                  <a:pt x="1632" y="1535"/>
                  <a:pt x="1632" y="1534"/>
                  <a:pt x="1632" y="1533"/>
                </a:cubicBezTo>
                <a:cubicBezTo>
                  <a:pt x="1631" y="1533"/>
                  <a:pt x="1630" y="1533"/>
                  <a:pt x="1629" y="1533"/>
                </a:cubicBezTo>
                <a:cubicBezTo>
                  <a:pt x="1629" y="1534"/>
                  <a:pt x="1629" y="1535"/>
                  <a:pt x="1629" y="1536"/>
                </a:cubicBezTo>
                <a:close/>
                <a:moveTo>
                  <a:pt x="468" y="1535"/>
                </a:moveTo>
                <a:cubicBezTo>
                  <a:pt x="470" y="1535"/>
                  <a:pt x="471" y="1537"/>
                  <a:pt x="471" y="1539"/>
                </a:cubicBezTo>
                <a:cubicBezTo>
                  <a:pt x="469" y="1539"/>
                  <a:pt x="468" y="1537"/>
                  <a:pt x="468" y="1535"/>
                </a:cubicBezTo>
                <a:close/>
                <a:moveTo>
                  <a:pt x="504" y="1544"/>
                </a:moveTo>
                <a:cubicBezTo>
                  <a:pt x="511" y="1544"/>
                  <a:pt x="506" y="1537"/>
                  <a:pt x="503" y="1535"/>
                </a:cubicBezTo>
                <a:cubicBezTo>
                  <a:pt x="503" y="1538"/>
                  <a:pt x="503" y="1541"/>
                  <a:pt x="504" y="1544"/>
                </a:cubicBezTo>
                <a:close/>
                <a:moveTo>
                  <a:pt x="610" y="1536"/>
                </a:moveTo>
                <a:cubicBezTo>
                  <a:pt x="609" y="1540"/>
                  <a:pt x="613" y="1540"/>
                  <a:pt x="616" y="1541"/>
                </a:cubicBezTo>
                <a:cubicBezTo>
                  <a:pt x="616" y="1538"/>
                  <a:pt x="616" y="1535"/>
                  <a:pt x="614" y="1535"/>
                </a:cubicBezTo>
                <a:cubicBezTo>
                  <a:pt x="614" y="1536"/>
                  <a:pt x="612" y="1536"/>
                  <a:pt x="610" y="1536"/>
                </a:cubicBezTo>
                <a:close/>
                <a:moveTo>
                  <a:pt x="690" y="1536"/>
                </a:moveTo>
                <a:cubicBezTo>
                  <a:pt x="689" y="1540"/>
                  <a:pt x="682" y="1537"/>
                  <a:pt x="679" y="1538"/>
                </a:cubicBezTo>
                <a:cubicBezTo>
                  <a:pt x="680" y="1532"/>
                  <a:pt x="685" y="1537"/>
                  <a:pt x="690" y="1536"/>
                </a:cubicBezTo>
                <a:close/>
                <a:moveTo>
                  <a:pt x="1831" y="1538"/>
                </a:moveTo>
                <a:cubicBezTo>
                  <a:pt x="1833" y="1538"/>
                  <a:pt x="1832" y="1540"/>
                  <a:pt x="1834" y="1541"/>
                </a:cubicBezTo>
                <a:cubicBezTo>
                  <a:pt x="1835" y="1539"/>
                  <a:pt x="1837" y="1538"/>
                  <a:pt x="1837" y="1536"/>
                </a:cubicBezTo>
                <a:cubicBezTo>
                  <a:pt x="1835" y="1536"/>
                  <a:pt x="1834" y="1535"/>
                  <a:pt x="1833" y="1535"/>
                </a:cubicBezTo>
                <a:cubicBezTo>
                  <a:pt x="1833" y="1536"/>
                  <a:pt x="1831" y="1536"/>
                  <a:pt x="1831" y="1538"/>
                </a:cubicBezTo>
                <a:close/>
                <a:moveTo>
                  <a:pt x="567" y="1539"/>
                </a:moveTo>
                <a:cubicBezTo>
                  <a:pt x="568" y="1539"/>
                  <a:pt x="569" y="1539"/>
                  <a:pt x="570" y="1539"/>
                </a:cubicBezTo>
                <a:cubicBezTo>
                  <a:pt x="570" y="1538"/>
                  <a:pt x="570" y="1537"/>
                  <a:pt x="570" y="1536"/>
                </a:cubicBezTo>
                <a:cubicBezTo>
                  <a:pt x="569" y="1536"/>
                  <a:pt x="568" y="1536"/>
                  <a:pt x="566" y="1536"/>
                </a:cubicBezTo>
                <a:cubicBezTo>
                  <a:pt x="567" y="1537"/>
                  <a:pt x="567" y="1538"/>
                  <a:pt x="567" y="1539"/>
                </a:cubicBezTo>
                <a:close/>
                <a:moveTo>
                  <a:pt x="583" y="1536"/>
                </a:moveTo>
                <a:cubicBezTo>
                  <a:pt x="587" y="1540"/>
                  <a:pt x="590" y="1535"/>
                  <a:pt x="593" y="1538"/>
                </a:cubicBezTo>
                <a:cubicBezTo>
                  <a:pt x="593" y="1543"/>
                  <a:pt x="583" y="1541"/>
                  <a:pt x="583" y="1536"/>
                </a:cubicBezTo>
                <a:close/>
                <a:moveTo>
                  <a:pt x="1559" y="1547"/>
                </a:moveTo>
                <a:cubicBezTo>
                  <a:pt x="1560" y="1549"/>
                  <a:pt x="1559" y="1551"/>
                  <a:pt x="1562" y="1550"/>
                </a:cubicBezTo>
                <a:cubicBezTo>
                  <a:pt x="1565" y="1551"/>
                  <a:pt x="1563" y="1547"/>
                  <a:pt x="1564" y="1546"/>
                </a:cubicBezTo>
                <a:cubicBezTo>
                  <a:pt x="1565" y="1544"/>
                  <a:pt x="1568" y="1544"/>
                  <a:pt x="1569" y="1542"/>
                </a:cubicBezTo>
                <a:cubicBezTo>
                  <a:pt x="1563" y="1543"/>
                  <a:pt x="1564" y="1537"/>
                  <a:pt x="1560" y="1536"/>
                </a:cubicBezTo>
                <a:cubicBezTo>
                  <a:pt x="1558" y="1541"/>
                  <a:pt x="1558" y="1544"/>
                  <a:pt x="1559" y="1547"/>
                </a:cubicBezTo>
                <a:close/>
                <a:moveTo>
                  <a:pt x="1472" y="1541"/>
                </a:moveTo>
                <a:cubicBezTo>
                  <a:pt x="1471" y="1544"/>
                  <a:pt x="1468" y="1546"/>
                  <a:pt x="1467" y="1549"/>
                </a:cubicBezTo>
                <a:cubicBezTo>
                  <a:pt x="1473" y="1548"/>
                  <a:pt x="1474" y="1556"/>
                  <a:pt x="1478" y="1552"/>
                </a:cubicBezTo>
                <a:cubicBezTo>
                  <a:pt x="1478" y="1548"/>
                  <a:pt x="1477" y="1543"/>
                  <a:pt x="1481" y="1542"/>
                </a:cubicBezTo>
                <a:cubicBezTo>
                  <a:pt x="1492" y="1541"/>
                  <a:pt x="1494" y="1548"/>
                  <a:pt x="1499" y="1552"/>
                </a:cubicBezTo>
                <a:cubicBezTo>
                  <a:pt x="1502" y="1549"/>
                  <a:pt x="1498" y="1543"/>
                  <a:pt x="1496" y="1539"/>
                </a:cubicBezTo>
                <a:cubicBezTo>
                  <a:pt x="1485" y="1540"/>
                  <a:pt x="1483" y="1541"/>
                  <a:pt x="1472" y="1541"/>
                </a:cubicBezTo>
                <a:close/>
                <a:moveTo>
                  <a:pt x="1597" y="1546"/>
                </a:moveTo>
                <a:cubicBezTo>
                  <a:pt x="1598" y="1546"/>
                  <a:pt x="1600" y="1546"/>
                  <a:pt x="1601" y="1546"/>
                </a:cubicBezTo>
                <a:cubicBezTo>
                  <a:pt x="1601" y="1542"/>
                  <a:pt x="1599" y="1541"/>
                  <a:pt x="1597" y="1539"/>
                </a:cubicBezTo>
                <a:cubicBezTo>
                  <a:pt x="1597" y="1541"/>
                  <a:pt x="1597" y="1544"/>
                  <a:pt x="1597" y="1546"/>
                </a:cubicBezTo>
                <a:close/>
                <a:moveTo>
                  <a:pt x="1624" y="1550"/>
                </a:moveTo>
                <a:cubicBezTo>
                  <a:pt x="1628" y="1547"/>
                  <a:pt x="1622" y="1543"/>
                  <a:pt x="1626" y="1539"/>
                </a:cubicBezTo>
                <a:cubicBezTo>
                  <a:pt x="1624" y="1539"/>
                  <a:pt x="1622" y="1539"/>
                  <a:pt x="1620" y="1539"/>
                </a:cubicBezTo>
                <a:cubicBezTo>
                  <a:pt x="1621" y="1543"/>
                  <a:pt x="1620" y="1550"/>
                  <a:pt x="1624" y="1550"/>
                </a:cubicBezTo>
                <a:close/>
                <a:moveTo>
                  <a:pt x="1809" y="1542"/>
                </a:moveTo>
                <a:cubicBezTo>
                  <a:pt x="1801" y="1543"/>
                  <a:pt x="1808" y="1543"/>
                  <a:pt x="1808" y="1547"/>
                </a:cubicBezTo>
                <a:cubicBezTo>
                  <a:pt x="1806" y="1545"/>
                  <a:pt x="1800" y="1545"/>
                  <a:pt x="1800" y="1549"/>
                </a:cubicBezTo>
                <a:cubicBezTo>
                  <a:pt x="1805" y="1548"/>
                  <a:pt x="1805" y="1552"/>
                  <a:pt x="1811" y="1550"/>
                </a:cubicBezTo>
                <a:cubicBezTo>
                  <a:pt x="1811" y="1549"/>
                  <a:pt x="1811" y="1548"/>
                  <a:pt x="1812" y="1547"/>
                </a:cubicBezTo>
                <a:cubicBezTo>
                  <a:pt x="1816" y="1545"/>
                  <a:pt x="1820" y="1544"/>
                  <a:pt x="1822" y="1539"/>
                </a:cubicBezTo>
                <a:cubicBezTo>
                  <a:pt x="1816" y="1539"/>
                  <a:pt x="1812" y="1540"/>
                  <a:pt x="1809" y="1542"/>
                </a:cubicBezTo>
                <a:close/>
                <a:moveTo>
                  <a:pt x="1455" y="1555"/>
                </a:moveTo>
                <a:cubicBezTo>
                  <a:pt x="1456" y="1553"/>
                  <a:pt x="1456" y="1549"/>
                  <a:pt x="1461" y="1550"/>
                </a:cubicBezTo>
                <a:cubicBezTo>
                  <a:pt x="1462" y="1546"/>
                  <a:pt x="1459" y="1546"/>
                  <a:pt x="1459" y="1542"/>
                </a:cubicBezTo>
                <a:cubicBezTo>
                  <a:pt x="1454" y="1542"/>
                  <a:pt x="1455" y="1545"/>
                  <a:pt x="1452" y="1542"/>
                </a:cubicBezTo>
                <a:cubicBezTo>
                  <a:pt x="1452" y="1547"/>
                  <a:pt x="1452" y="1554"/>
                  <a:pt x="1455" y="1555"/>
                </a:cubicBezTo>
                <a:close/>
                <a:moveTo>
                  <a:pt x="281" y="1544"/>
                </a:moveTo>
                <a:cubicBezTo>
                  <a:pt x="287" y="1549"/>
                  <a:pt x="277" y="1549"/>
                  <a:pt x="281" y="1544"/>
                </a:cubicBezTo>
                <a:close/>
                <a:moveTo>
                  <a:pt x="1430" y="1554"/>
                </a:moveTo>
                <a:cubicBezTo>
                  <a:pt x="1431" y="1555"/>
                  <a:pt x="1430" y="1557"/>
                  <a:pt x="1431" y="1558"/>
                </a:cubicBezTo>
                <a:cubicBezTo>
                  <a:pt x="1433" y="1560"/>
                  <a:pt x="1435" y="1560"/>
                  <a:pt x="1438" y="1560"/>
                </a:cubicBezTo>
                <a:cubicBezTo>
                  <a:pt x="1443" y="1551"/>
                  <a:pt x="1429" y="1555"/>
                  <a:pt x="1432" y="1544"/>
                </a:cubicBezTo>
                <a:cubicBezTo>
                  <a:pt x="1430" y="1544"/>
                  <a:pt x="1427" y="1544"/>
                  <a:pt x="1425" y="1544"/>
                </a:cubicBezTo>
                <a:cubicBezTo>
                  <a:pt x="1424" y="1548"/>
                  <a:pt x="1428" y="1551"/>
                  <a:pt x="1430" y="1554"/>
                </a:cubicBezTo>
                <a:close/>
                <a:moveTo>
                  <a:pt x="1405" y="1547"/>
                </a:moveTo>
                <a:cubicBezTo>
                  <a:pt x="1404" y="1547"/>
                  <a:pt x="1402" y="1547"/>
                  <a:pt x="1401" y="1547"/>
                </a:cubicBezTo>
                <a:cubicBezTo>
                  <a:pt x="1389" y="1547"/>
                  <a:pt x="1404" y="1552"/>
                  <a:pt x="1405" y="1547"/>
                </a:cubicBezTo>
                <a:close/>
                <a:moveTo>
                  <a:pt x="1356" y="1558"/>
                </a:moveTo>
                <a:cubicBezTo>
                  <a:pt x="1356" y="1559"/>
                  <a:pt x="1353" y="1558"/>
                  <a:pt x="1353" y="1558"/>
                </a:cubicBezTo>
                <a:cubicBezTo>
                  <a:pt x="1352" y="1559"/>
                  <a:pt x="1353" y="1562"/>
                  <a:pt x="1354" y="1561"/>
                </a:cubicBezTo>
                <a:cubicBezTo>
                  <a:pt x="1355" y="1560"/>
                  <a:pt x="1357" y="1560"/>
                  <a:pt x="1359" y="1560"/>
                </a:cubicBezTo>
                <a:cubicBezTo>
                  <a:pt x="1359" y="1561"/>
                  <a:pt x="1359" y="1562"/>
                  <a:pt x="1359" y="1563"/>
                </a:cubicBezTo>
                <a:cubicBezTo>
                  <a:pt x="1362" y="1565"/>
                  <a:pt x="1364" y="1563"/>
                  <a:pt x="1365" y="1563"/>
                </a:cubicBezTo>
                <a:cubicBezTo>
                  <a:pt x="1367" y="1564"/>
                  <a:pt x="1367" y="1568"/>
                  <a:pt x="1370" y="1565"/>
                </a:cubicBezTo>
                <a:cubicBezTo>
                  <a:pt x="1370" y="1558"/>
                  <a:pt x="1367" y="1554"/>
                  <a:pt x="1365" y="1552"/>
                </a:cubicBezTo>
                <a:cubicBezTo>
                  <a:pt x="1364" y="1551"/>
                  <a:pt x="1365" y="1548"/>
                  <a:pt x="1362" y="1549"/>
                </a:cubicBezTo>
                <a:cubicBezTo>
                  <a:pt x="1360" y="1551"/>
                  <a:pt x="1358" y="1555"/>
                  <a:pt x="1356" y="1558"/>
                </a:cubicBezTo>
                <a:close/>
                <a:moveTo>
                  <a:pt x="1767" y="1557"/>
                </a:moveTo>
                <a:cubicBezTo>
                  <a:pt x="1773" y="1555"/>
                  <a:pt x="1773" y="1561"/>
                  <a:pt x="1776" y="1561"/>
                </a:cubicBezTo>
                <a:cubicBezTo>
                  <a:pt x="1777" y="1555"/>
                  <a:pt x="1774" y="1553"/>
                  <a:pt x="1778" y="1549"/>
                </a:cubicBezTo>
                <a:cubicBezTo>
                  <a:pt x="1773" y="1550"/>
                  <a:pt x="1770" y="1553"/>
                  <a:pt x="1767" y="1557"/>
                </a:cubicBezTo>
                <a:close/>
                <a:moveTo>
                  <a:pt x="1399" y="1558"/>
                </a:moveTo>
                <a:cubicBezTo>
                  <a:pt x="1401" y="1558"/>
                  <a:pt x="1403" y="1558"/>
                  <a:pt x="1405" y="1558"/>
                </a:cubicBezTo>
                <a:cubicBezTo>
                  <a:pt x="1403" y="1554"/>
                  <a:pt x="1410" y="1552"/>
                  <a:pt x="1405" y="1550"/>
                </a:cubicBezTo>
                <a:cubicBezTo>
                  <a:pt x="1403" y="1553"/>
                  <a:pt x="1400" y="1554"/>
                  <a:pt x="1399" y="1558"/>
                </a:cubicBezTo>
                <a:close/>
                <a:moveTo>
                  <a:pt x="1320" y="1563"/>
                </a:moveTo>
                <a:cubicBezTo>
                  <a:pt x="1325" y="1563"/>
                  <a:pt x="1325" y="1568"/>
                  <a:pt x="1331" y="1566"/>
                </a:cubicBezTo>
                <a:cubicBezTo>
                  <a:pt x="1333" y="1563"/>
                  <a:pt x="1330" y="1560"/>
                  <a:pt x="1334" y="1557"/>
                </a:cubicBezTo>
                <a:cubicBezTo>
                  <a:pt x="1329" y="1557"/>
                  <a:pt x="1325" y="1548"/>
                  <a:pt x="1319" y="1554"/>
                </a:cubicBezTo>
                <a:cubicBezTo>
                  <a:pt x="1322" y="1554"/>
                  <a:pt x="1320" y="1560"/>
                  <a:pt x="1320" y="1563"/>
                </a:cubicBezTo>
                <a:close/>
                <a:moveTo>
                  <a:pt x="1299" y="1555"/>
                </a:moveTo>
                <a:cubicBezTo>
                  <a:pt x="1299" y="1553"/>
                  <a:pt x="1307" y="1553"/>
                  <a:pt x="1304" y="1557"/>
                </a:cubicBezTo>
                <a:cubicBezTo>
                  <a:pt x="1304" y="1556"/>
                  <a:pt x="1299" y="1555"/>
                  <a:pt x="1299" y="1555"/>
                </a:cubicBezTo>
                <a:close/>
                <a:moveTo>
                  <a:pt x="1345" y="1557"/>
                </a:moveTo>
                <a:cubicBezTo>
                  <a:pt x="1346" y="1557"/>
                  <a:pt x="1347" y="1557"/>
                  <a:pt x="1348" y="1557"/>
                </a:cubicBezTo>
                <a:cubicBezTo>
                  <a:pt x="1348" y="1556"/>
                  <a:pt x="1348" y="1555"/>
                  <a:pt x="1348" y="1554"/>
                </a:cubicBezTo>
                <a:cubicBezTo>
                  <a:pt x="1347" y="1554"/>
                  <a:pt x="1346" y="1554"/>
                  <a:pt x="1345" y="1554"/>
                </a:cubicBezTo>
                <a:cubicBezTo>
                  <a:pt x="1345" y="1555"/>
                  <a:pt x="1345" y="1556"/>
                  <a:pt x="1345" y="1557"/>
                </a:cubicBezTo>
                <a:close/>
                <a:moveTo>
                  <a:pt x="1394" y="1554"/>
                </a:moveTo>
                <a:cubicBezTo>
                  <a:pt x="1393" y="1554"/>
                  <a:pt x="1391" y="1554"/>
                  <a:pt x="1390" y="1554"/>
                </a:cubicBezTo>
                <a:cubicBezTo>
                  <a:pt x="1378" y="1553"/>
                  <a:pt x="1394" y="1558"/>
                  <a:pt x="1394" y="1554"/>
                </a:cubicBezTo>
                <a:close/>
                <a:moveTo>
                  <a:pt x="1448" y="1558"/>
                </a:moveTo>
                <a:cubicBezTo>
                  <a:pt x="1448" y="1557"/>
                  <a:pt x="1448" y="1556"/>
                  <a:pt x="1448" y="1555"/>
                </a:cubicBezTo>
                <a:cubicBezTo>
                  <a:pt x="1446" y="1550"/>
                  <a:pt x="1441" y="1560"/>
                  <a:pt x="1448" y="1558"/>
                </a:cubicBezTo>
                <a:close/>
                <a:moveTo>
                  <a:pt x="1744" y="1557"/>
                </a:moveTo>
                <a:cubicBezTo>
                  <a:pt x="1749" y="1555"/>
                  <a:pt x="1746" y="1562"/>
                  <a:pt x="1750" y="1561"/>
                </a:cubicBezTo>
                <a:cubicBezTo>
                  <a:pt x="1749" y="1557"/>
                  <a:pt x="1752" y="1557"/>
                  <a:pt x="1752" y="1554"/>
                </a:cubicBezTo>
                <a:cubicBezTo>
                  <a:pt x="1748" y="1553"/>
                  <a:pt x="1744" y="1553"/>
                  <a:pt x="1744" y="1557"/>
                </a:cubicBezTo>
                <a:close/>
                <a:moveTo>
                  <a:pt x="1260" y="1573"/>
                </a:moveTo>
                <a:cubicBezTo>
                  <a:pt x="1263" y="1570"/>
                  <a:pt x="1265" y="1566"/>
                  <a:pt x="1265" y="1560"/>
                </a:cubicBezTo>
                <a:cubicBezTo>
                  <a:pt x="1262" y="1558"/>
                  <a:pt x="1261" y="1556"/>
                  <a:pt x="1257" y="1555"/>
                </a:cubicBezTo>
                <a:cubicBezTo>
                  <a:pt x="1255" y="1561"/>
                  <a:pt x="1255" y="1571"/>
                  <a:pt x="1260" y="1573"/>
                </a:cubicBezTo>
                <a:close/>
                <a:moveTo>
                  <a:pt x="1285" y="1560"/>
                </a:moveTo>
                <a:cubicBezTo>
                  <a:pt x="1289" y="1563"/>
                  <a:pt x="1294" y="1564"/>
                  <a:pt x="1297" y="1568"/>
                </a:cubicBezTo>
                <a:cubicBezTo>
                  <a:pt x="1297" y="1564"/>
                  <a:pt x="1298" y="1562"/>
                  <a:pt x="1299" y="1560"/>
                </a:cubicBezTo>
                <a:cubicBezTo>
                  <a:pt x="1293" y="1561"/>
                  <a:pt x="1294" y="1555"/>
                  <a:pt x="1290" y="1555"/>
                </a:cubicBezTo>
                <a:cubicBezTo>
                  <a:pt x="1291" y="1564"/>
                  <a:pt x="1286" y="1556"/>
                  <a:pt x="1285" y="1560"/>
                </a:cubicBezTo>
                <a:close/>
                <a:moveTo>
                  <a:pt x="1234" y="1569"/>
                </a:moveTo>
                <a:cubicBezTo>
                  <a:pt x="1236" y="1569"/>
                  <a:pt x="1237" y="1570"/>
                  <a:pt x="1239" y="1571"/>
                </a:cubicBezTo>
                <a:cubicBezTo>
                  <a:pt x="1240" y="1568"/>
                  <a:pt x="1242" y="1566"/>
                  <a:pt x="1243" y="1563"/>
                </a:cubicBezTo>
                <a:cubicBezTo>
                  <a:pt x="1238" y="1564"/>
                  <a:pt x="1239" y="1558"/>
                  <a:pt x="1236" y="1557"/>
                </a:cubicBezTo>
                <a:cubicBezTo>
                  <a:pt x="1236" y="1562"/>
                  <a:pt x="1233" y="1563"/>
                  <a:pt x="1234" y="1569"/>
                </a:cubicBezTo>
                <a:close/>
                <a:moveTo>
                  <a:pt x="1498" y="1558"/>
                </a:moveTo>
                <a:cubicBezTo>
                  <a:pt x="1499" y="1554"/>
                  <a:pt x="1499" y="1562"/>
                  <a:pt x="1499" y="1563"/>
                </a:cubicBezTo>
                <a:cubicBezTo>
                  <a:pt x="1498" y="1566"/>
                  <a:pt x="1496" y="1564"/>
                  <a:pt x="1498" y="1558"/>
                </a:cubicBezTo>
                <a:close/>
                <a:moveTo>
                  <a:pt x="1732" y="1558"/>
                </a:moveTo>
                <a:cubicBezTo>
                  <a:pt x="1732" y="1553"/>
                  <a:pt x="1737" y="1562"/>
                  <a:pt x="1736" y="1557"/>
                </a:cubicBezTo>
                <a:cubicBezTo>
                  <a:pt x="1742" y="1559"/>
                  <a:pt x="1733" y="1561"/>
                  <a:pt x="1732" y="1558"/>
                </a:cubicBezTo>
                <a:close/>
                <a:moveTo>
                  <a:pt x="1686" y="1558"/>
                </a:moveTo>
                <a:cubicBezTo>
                  <a:pt x="1690" y="1559"/>
                  <a:pt x="1688" y="1566"/>
                  <a:pt x="1682" y="1565"/>
                </a:cubicBezTo>
                <a:cubicBezTo>
                  <a:pt x="1683" y="1562"/>
                  <a:pt x="1685" y="1561"/>
                  <a:pt x="1686" y="1558"/>
                </a:cubicBezTo>
                <a:close/>
                <a:moveTo>
                  <a:pt x="293" y="1563"/>
                </a:moveTo>
                <a:cubicBezTo>
                  <a:pt x="294" y="1563"/>
                  <a:pt x="295" y="1563"/>
                  <a:pt x="296" y="1563"/>
                </a:cubicBezTo>
                <a:cubicBezTo>
                  <a:pt x="296" y="1562"/>
                  <a:pt x="296" y="1561"/>
                  <a:pt x="296" y="1560"/>
                </a:cubicBezTo>
                <a:cubicBezTo>
                  <a:pt x="295" y="1560"/>
                  <a:pt x="294" y="1560"/>
                  <a:pt x="293" y="1560"/>
                </a:cubicBezTo>
                <a:cubicBezTo>
                  <a:pt x="293" y="1561"/>
                  <a:pt x="293" y="1562"/>
                  <a:pt x="293" y="1563"/>
                </a:cubicBezTo>
                <a:close/>
                <a:moveTo>
                  <a:pt x="1183" y="1565"/>
                </a:moveTo>
                <a:cubicBezTo>
                  <a:pt x="1183" y="1570"/>
                  <a:pt x="1188" y="1571"/>
                  <a:pt x="1191" y="1573"/>
                </a:cubicBezTo>
                <a:cubicBezTo>
                  <a:pt x="1193" y="1575"/>
                  <a:pt x="1194" y="1577"/>
                  <a:pt x="1196" y="1579"/>
                </a:cubicBezTo>
                <a:cubicBezTo>
                  <a:pt x="1198" y="1575"/>
                  <a:pt x="1199" y="1576"/>
                  <a:pt x="1197" y="1571"/>
                </a:cubicBezTo>
                <a:cubicBezTo>
                  <a:pt x="1202" y="1570"/>
                  <a:pt x="1206" y="1568"/>
                  <a:pt x="1208" y="1565"/>
                </a:cubicBezTo>
                <a:cubicBezTo>
                  <a:pt x="1204" y="1563"/>
                  <a:pt x="1200" y="1563"/>
                  <a:pt x="1196" y="1565"/>
                </a:cubicBezTo>
                <a:cubicBezTo>
                  <a:pt x="1196" y="1562"/>
                  <a:pt x="1194" y="1561"/>
                  <a:pt x="1193" y="1560"/>
                </a:cubicBezTo>
                <a:cubicBezTo>
                  <a:pt x="1190" y="1562"/>
                  <a:pt x="1185" y="1562"/>
                  <a:pt x="1183" y="1565"/>
                </a:cubicBezTo>
                <a:close/>
                <a:moveTo>
                  <a:pt x="1350" y="1561"/>
                </a:moveTo>
                <a:cubicBezTo>
                  <a:pt x="1348" y="1564"/>
                  <a:pt x="1345" y="1564"/>
                  <a:pt x="1342" y="1565"/>
                </a:cubicBezTo>
                <a:cubicBezTo>
                  <a:pt x="1343" y="1559"/>
                  <a:pt x="1346" y="1561"/>
                  <a:pt x="1350" y="1561"/>
                </a:cubicBezTo>
                <a:close/>
                <a:moveTo>
                  <a:pt x="1713" y="1560"/>
                </a:moveTo>
                <a:cubicBezTo>
                  <a:pt x="1718" y="1562"/>
                  <a:pt x="1713" y="1567"/>
                  <a:pt x="1708" y="1565"/>
                </a:cubicBezTo>
                <a:cubicBezTo>
                  <a:pt x="1708" y="1561"/>
                  <a:pt x="1713" y="1563"/>
                  <a:pt x="1713" y="1560"/>
                </a:cubicBezTo>
                <a:close/>
                <a:moveTo>
                  <a:pt x="395" y="1568"/>
                </a:moveTo>
                <a:cubicBezTo>
                  <a:pt x="393" y="1569"/>
                  <a:pt x="392" y="1571"/>
                  <a:pt x="392" y="1574"/>
                </a:cubicBezTo>
                <a:cubicBezTo>
                  <a:pt x="397" y="1575"/>
                  <a:pt x="401" y="1574"/>
                  <a:pt x="404" y="1573"/>
                </a:cubicBezTo>
                <a:cubicBezTo>
                  <a:pt x="407" y="1573"/>
                  <a:pt x="410" y="1572"/>
                  <a:pt x="407" y="1571"/>
                </a:cubicBezTo>
                <a:cubicBezTo>
                  <a:pt x="404" y="1571"/>
                  <a:pt x="400" y="1571"/>
                  <a:pt x="397" y="1571"/>
                </a:cubicBezTo>
                <a:cubicBezTo>
                  <a:pt x="396" y="1568"/>
                  <a:pt x="399" y="1560"/>
                  <a:pt x="393" y="1561"/>
                </a:cubicBezTo>
                <a:cubicBezTo>
                  <a:pt x="390" y="1562"/>
                  <a:pt x="395" y="1566"/>
                  <a:pt x="395" y="1568"/>
                </a:cubicBezTo>
                <a:close/>
                <a:moveTo>
                  <a:pt x="1220" y="1563"/>
                </a:moveTo>
                <a:cubicBezTo>
                  <a:pt x="1221" y="1566"/>
                  <a:pt x="1221" y="1570"/>
                  <a:pt x="1223" y="1571"/>
                </a:cubicBezTo>
                <a:cubicBezTo>
                  <a:pt x="1226" y="1569"/>
                  <a:pt x="1230" y="1569"/>
                  <a:pt x="1230" y="1563"/>
                </a:cubicBezTo>
                <a:cubicBezTo>
                  <a:pt x="1226" y="1563"/>
                  <a:pt x="1223" y="1560"/>
                  <a:pt x="1220" y="1563"/>
                </a:cubicBezTo>
                <a:close/>
                <a:moveTo>
                  <a:pt x="1467" y="1561"/>
                </a:moveTo>
                <a:cubicBezTo>
                  <a:pt x="1471" y="1561"/>
                  <a:pt x="1474" y="1561"/>
                  <a:pt x="1473" y="1566"/>
                </a:cubicBezTo>
                <a:cubicBezTo>
                  <a:pt x="1470" y="1566"/>
                  <a:pt x="1466" y="1566"/>
                  <a:pt x="1467" y="1561"/>
                </a:cubicBezTo>
                <a:close/>
                <a:moveTo>
                  <a:pt x="344" y="1566"/>
                </a:moveTo>
                <a:cubicBezTo>
                  <a:pt x="344" y="1566"/>
                  <a:pt x="343" y="1563"/>
                  <a:pt x="342" y="1563"/>
                </a:cubicBezTo>
                <a:cubicBezTo>
                  <a:pt x="340" y="1562"/>
                  <a:pt x="339" y="1565"/>
                  <a:pt x="336" y="1565"/>
                </a:cubicBezTo>
                <a:cubicBezTo>
                  <a:pt x="335" y="1564"/>
                  <a:pt x="336" y="1563"/>
                  <a:pt x="333" y="1563"/>
                </a:cubicBezTo>
                <a:cubicBezTo>
                  <a:pt x="333" y="1563"/>
                  <a:pt x="332" y="1564"/>
                  <a:pt x="332" y="1565"/>
                </a:cubicBezTo>
                <a:cubicBezTo>
                  <a:pt x="331" y="1565"/>
                  <a:pt x="329" y="1565"/>
                  <a:pt x="329" y="1566"/>
                </a:cubicBezTo>
                <a:cubicBezTo>
                  <a:pt x="331" y="1569"/>
                  <a:pt x="335" y="1566"/>
                  <a:pt x="338" y="1566"/>
                </a:cubicBezTo>
                <a:cubicBezTo>
                  <a:pt x="339" y="1566"/>
                  <a:pt x="340" y="1568"/>
                  <a:pt x="341" y="1568"/>
                </a:cubicBezTo>
                <a:cubicBezTo>
                  <a:pt x="347" y="1569"/>
                  <a:pt x="349" y="1566"/>
                  <a:pt x="350" y="1563"/>
                </a:cubicBezTo>
                <a:cubicBezTo>
                  <a:pt x="347" y="1561"/>
                  <a:pt x="347" y="1566"/>
                  <a:pt x="344" y="1566"/>
                </a:cubicBezTo>
                <a:close/>
                <a:moveTo>
                  <a:pt x="701" y="1563"/>
                </a:moveTo>
                <a:cubicBezTo>
                  <a:pt x="704" y="1563"/>
                  <a:pt x="705" y="1565"/>
                  <a:pt x="707" y="1565"/>
                </a:cubicBezTo>
                <a:cubicBezTo>
                  <a:pt x="708" y="1567"/>
                  <a:pt x="699" y="1567"/>
                  <a:pt x="701" y="1563"/>
                </a:cubicBezTo>
                <a:close/>
                <a:moveTo>
                  <a:pt x="1154" y="1568"/>
                </a:moveTo>
                <a:cubicBezTo>
                  <a:pt x="1160" y="1570"/>
                  <a:pt x="1160" y="1568"/>
                  <a:pt x="1166" y="1569"/>
                </a:cubicBezTo>
                <a:cubicBezTo>
                  <a:pt x="1167" y="1567"/>
                  <a:pt x="1172" y="1569"/>
                  <a:pt x="1173" y="1566"/>
                </a:cubicBezTo>
                <a:cubicBezTo>
                  <a:pt x="1168" y="1567"/>
                  <a:pt x="1169" y="1561"/>
                  <a:pt x="1163" y="1563"/>
                </a:cubicBezTo>
                <a:cubicBezTo>
                  <a:pt x="1163" y="1565"/>
                  <a:pt x="1163" y="1567"/>
                  <a:pt x="1160" y="1566"/>
                </a:cubicBezTo>
                <a:cubicBezTo>
                  <a:pt x="1158" y="1566"/>
                  <a:pt x="1159" y="1562"/>
                  <a:pt x="1156" y="1563"/>
                </a:cubicBezTo>
                <a:cubicBezTo>
                  <a:pt x="1156" y="1565"/>
                  <a:pt x="1155" y="1567"/>
                  <a:pt x="1154" y="1568"/>
                </a:cubicBezTo>
                <a:close/>
                <a:moveTo>
                  <a:pt x="1450" y="1563"/>
                </a:moveTo>
                <a:cubicBezTo>
                  <a:pt x="1450" y="1566"/>
                  <a:pt x="1446" y="1565"/>
                  <a:pt x="1447" y="1569"/>
                </a:cubicBezTo>
                <a:cubicBezTo>
                  <a:pt x="1442" y="1569"/>
                  <a:pt x="1444" y="1562"/>
                  <a:pt x="1450" y="1563"/>
                </a:cubicBezTo>
                <a:close/>
                <a:moveTo>
                  <a:pt x="1675" y="1566"/>
                </a:moveTo>
                <a:cubicBezTo>
                  <a:pt x="1678" y="1564"/>
                  <a:pt x="1681" y="1571"/>
                  <a:pt x="1682" y="1566"/>
                </a:cubicBezTo>
                <a:cubicBezTo>
                  <a:pt x="1680" y="1566"/>
                  <a:pt x="1680" y="1564"/>
                  <a:pt x="1678" y="1563"/>
                </a:cubicBezTo>
                <a:cubicBezTo>
                  <a:pt x="1679" y="1566"/>
                  <a:pt x="1669" y="1564"/>
                  <a:pt x="1675" y="1566"/>
                </a:cubicBezTo>
                <a:close/>
                <a:moveTo>
                  <a:pt x="360" y="1571"/>
                </a:moveTo>
                <a:cubicBezTo>
                  <a:pt x="361" y="1571"/>
                  <a:pt x="365" y="1570"/>
                  <a:pt x="364" y="1566"/>
                </a:cubicBezTo>
                <a:cubicBezTo>
                  <a:pt x="360" y="1565"/>
                  <a:pt x="360" y="1568"/>
                  <a:pt x="356" y="1568"/>
                </a:cubicBezTo>
                <a:cubicBezTo>
                  <a:pt x="359" y="1564"/>
                  <a:pt x="351" y="1563"/>
                  <a:pt x="352" y="1566"/>
                </a:cubicBezTo>
                <a:cubicBezTo>
                  <a:pt x="354" y="1568"/>
                  <a:pt x="356" y="1571"/>
                  <a:pt x="360" y="1571"/>
                </a:cubicBezTo>
                <a:close/>
                <a:moveTo>
                  <a:pt x="424" y="1565"/>
                </a:moveTo>
                <a:cubicBezTo>
                  <a:pt x="419" y="1563"/>
                  <a:pt x="422" y="1570"/>
                  <a:pt x="421" y="1573"/>
                </a:cubicBezTo>
                <a:cubicBezTo>
                  <a:pt x="419" y="1573"/>
                  <a:pt x="413" y="1571"/>
                  <a:pt x="414" y="1574"/>
                </a:cubicBezTo>
                <a:cubicBezTo>
                  <a:pt x="415" y="1576"/>
                  <a:pt x="430" y="1581"/>
                  <a:pt x="429" y="1574"/>
                </a:cubicBezTo>
                <a:cubicBezTo>
                  <a:pt x="427" y="1568"/>
                  <a:pt x="424" y="1579"/>
                  <a:pt x="423" y="1574"/>
                </a:cubicBezTo>
                <a:cubicBezTo>
                  <a:pt x="426" y="1574"/>
                  <a:pt x="423" y="1567"/>
                  <a:pt x="424" y="1565"/>
                </a:cubicBezTo>
                <a:close/>
                <a:moveTo>
                  <a:pt x="1051" y="1573"/>
                </a:moveTo>
                <a:cubicBezTo>
                  <a:pt x="1053" y="1574"/>
                  <a:pt x="1057" y="1574"/>
                  <a:pt x="1056" y="1579"/>
                </a:cubicBezTo>
                <a:cubicBezTo>
                  <a:pt x="1055" y="1581"/>
                  <a:pt x="1054" y="1581"/>
                  <a:pt x="1052" y="1582"/>
                </a:cubicBezTo>
                <a:cubicBezTo>
                  <a:pt x="1045" y="1579"/>
                  <a:pt x="1039" y="1582"/>
                  <a:pt x="1036" y="1588"/>
                </a:cubicBezTo>
                <a:cubicBezTo>
                  <a:pt x="1038" y="1591"/>
                  <a:pt x="1043" y="1589"/>
                  <a:pt x="1043" y="1593"/>
                </a:cubicBezTo>
                <a:cubicBezTo>
                  <a:pt x="1045" y="1596"/>
                  <a:pt x="1043" y="1602"/>
                  <a:pt x="1048" y="1601"/>
                </a:cubicBezTo>
                <a:cubicBezTo>
                  <a:pt x="1053" y="1600"/>
                  <a:pt x="1046" y="1592"/>
                  <a:pt x="1049" y="1593"/>
                </a:cubicBezTo>
                <a:cubicBezTo>
                  <a:pt x="1056" y="1593"/>
                  <a:pt x="1059" y="1589"/>
                  <a:pt x="1060" y="1584"/>
                </a:cubicBezTo>
                <a:cubicBezTo>
                  <a:pt x="1055" y="1579"/>
                  <a:pt x="1061" y="1571"/>
                  <a:pt x="1056" y="1565"/>
                </a:cubicBezTo>
                <a:cubicBezTo>
                  <a:pt x="1054" y="1567"/>
                  <a:pt x="1052" y="1569"/>
                  <a:pt x="1051" y="1573"/>
                </a:cubicBezTo>
                <a:close/>
                <a:moveTo>
                  <a:pt x="1043" y="1585"/>
                </a:moveTo>
                <a:cubicBezTo>
                  <a:pt x="1048" y="1590"/>
                  <a:pt x="1048" y="1579"/>
                  <a:pt x="1043" y="1585"/>
                </a:cubicBezTo>
                <a:close/>
                <a:moveTo>
                  <a:pt x="1068" y="1568"/>
                </a:moveTo>
                <a:cubicBezTo>
                  <a:pt x="1066" y="1575"/>
                  <a:pt x="1067" y="1581"/>
                  <a:pt x="1068" y="1588"/>
                </a:cubicBezTo>
                <a:cubicBezTo>
                  <a:pt x="1074" y="1591"/>
                  <a:pt x="1071" y="1582"/>
                  <a:pt x="1072" y="1579"/>
                </a:cubicBezTo>
                <a:cubicBezTo>
                  <a:pt x="1073" y="1579"/>
                  <a:pt x="1074" y="1579"/>
                  <a:pt x="1074" y="1579"/>
                </a:cubicBezTo>
                <a:cubicBezTo>
                  <a:pt x="1075" y="1578"/>
                  <a:pt x="1076" y="1574"/>
                  <a:pt x="1076" y="1573"/>
                </a:cubicBezTo>
                <a:cubicBezTo>
                  <a:pt x="1076" y="1571"/>
                  <a:pt x="1074" y="1571"/>
                  <a:pt x="1074" y="1569"/>
                </a:cubicBezTo>
                <a:cubicBezTo>
                  <a:pt x="1073" y="1568"/>
                  <a:pt x="1074" y="1565"/>
                  <a:pt x="1072" y="1565"/>
                </a:cubicBezTo>
                <a:cubicBezTo>
                  <a:pt x="1072" y="1567"/>
                  <a:pt x="1070" y="1568"/>
                  <a:pt x="1068" y="1568"/>
                </a:cubicBezTo>
                <a:close/>
                <a:moveTo>
                  <a:pt x="1131" y="1573"/>
                </a:moveTo>
                <a:cubicBezTo>
                  <a:pt x="1134" y="1573"/>
                  <a:pt x="1134" y="1570"/>
                  <a:pt x="1136" y="1569"/>
                </a:cubicBezTo>
                <a:cubicBezTo>
                  <a:pt x="1138" y="1569"/>
                  <a:pt x="1143" y="1571"/>
                  <a:pt x="1142" y="1566"/>
                </a:cubicBezTo>
                <a:cubicBezTo>
                  <a:pt x="1138" y="1566"/>
                  <a:pt x="1133" y="1567"/>
                  <a:pt x="1131" y="1565"/>
                </a:cubicBezTo>
                <a:cubicBezTo>
                  <a:pt x="1130" y="1570"/>
                  <a:pt x="1130" y="1568"/>
                  <a:pt x="1131" y="1573"/>
                </a:cubicBezTo>
                <a:close/>
                <a:moveTo>
                  <a:pt x="438" y="1576"/>
                </a:moveTo>
                <a:cubicBezTo>
                  <a:pt x="440" y="1573"/>
                  <a:pt x="445" y="1574"/>
                  <a:pt x="443" y="1568"/>
                </a:cubicBezTo>
                <a:cubicBezTo>
                  <a:pt x="440" y="1568"/>
                  <a:pt x="437" y="1567"/>
                  <a:pt x="437" y="1569"/>
                </a:cubicBezTo>
                <a:cubicBezTo>
                  <a:pt x="442" y="1570"/>
                  <a:pt x="433" y="1575"/>
                  <a:pt x="438" y="1576"/>
                </a:cubicBezTo>
                <a:close/>
                <a:moveTo>
                  <a:pt x="1005" y="1579"/>
                </a:moveTo>
                <a:cubicBezTo>
                  <a:pt x="1011" y="1578"/>
                  <a:pt x="1015" y="1575"/>
                  <a:pt x="1020" y="1574"/>
                </a:cubicBezTo>
                <a:cubicBezTo>
                  <a:pt x="1022" y="1576"/>
                  <a:pt x="1024" y="1577"/>
                  <a:pt x="1026" y="1577"/>
                </a:cubicBezTo>
                <a:cubicBezTo>
                  <a:pt x="1028" y="1578"/>
                  <a:pt x="1031" y="1580"/>
                  <a:pt x="1034" y="1579"/>
                </a:cubicBezTo>
                <a:cubicBezTo>
                  <a:pt x="1032" y="1573"/>
                  <a:pt x="1038" y="1576"/>
                  <a:pt x="1039" y="1573"/>
                </a:cubicBezTo>
                <a:cubicBezTo>
                  <a:pt x="1033" y="1568"/>
                  <a:pt x="1022" y="1567"/>
                  <a:pt x="1012" y="1568"/>
                </a:cubicBezTo>
                <a:cubicBezTo>
                  <a:pt x="1007" y="1568"/>
                  <a:pt x="1002" y="1574"/>
                  <a:pt x="999" y="1569"/>
                </a:cubicBezTo>
                <a:cubicBezTo>
                  <a:pt x="999" y="1571"/>
                  <a:pt x="999" y="1573"/>
                  <a:pt x="999" y="1574"/>
                </a:cubicBezTo>
                <a:cubicBezTo>
                  <a:pt x="1003" y="1574"/>
                  <a:pt x="1006" y="1574"/>
                  <a:pt x="1005" y="1579"/>
                </a:cubicBezTo>
                <a:close/>
                <a:moveTo>
                  <a:pt x="1106" y="1568"/>
                </a:moveTo>
                <a:cubicBezTo>
                  <a:pt x="1103" y="1571"/>
                  <a:pt x="1100" y="1571"/>
                  <a:pt x="1096" y="1569"/>
                </a:cubicBezTo>
                <a:cubicBezTo>
                  <a:pt x="1093" y="1572"/>
                  <a:pt x="1097" y="1576"/>
                  <a:pt x="1097" y="1581"/>
                </a:cubicBezTo>
                <a:cubicBezTo>
                  <a:pt x="1104" y="1581"/>
                  <a:pt x="1101" y="1572"/>
                  <a:pt x="1106" y="1571"/>
                </a:cubicBezTo>
                <a:cubicBezTo>
                  <a:pt x="1108" y="1572"/>
                  <a:pt x="1106" y="1575"/>
                  <a:pt x="1106" y="1577"/>
                </a:cubicBezTo>
                <a:cubicBezTo>
                  <a:pt x="1107" y="1579"/>
                  <a:pt x="1108" y="1579"/>
                  <a:pt x="1108" y="1581"/>
                </a:cubicBezTo>
                <a:cubicBezTo>
                  <a:pt x="1108" y="1581"/>
                  <a:pt x="1106" y="1582"/>
                  <a:pt x="1106" y="1584"/>
                </a:cubicBezTo>
                <a:cubicBezTo>
                  <a:pt x="1107" y="1585"/>
                  <a:pt x="1108" y="1586"/>
                  <a:pt x="1109" y="1587"/>
                </a:cubicBezTo>
                <a:cubicBezTo>
                  <a:pt x="1112" y="1584"/>
                  <a:pt x="1112" y="1578"/>
                  <a:pt x="1114" y="1574"/>
                </a:cubicBezTo>
                <a:cubicBezTo>
                  <a:pt x="1110" y="1573"/>
                  <a:pt x="1110" y="1569"/>
                  <a:pt x="1106" y="1568"/>
                </a:cubicBezTo>
                <a:close/>
                <a:moveTo>
                  <a:pt x="1116" y="1571"/>
                </a:moveTo>
                <a:cubicBezTo>
                  <a:pt x="1117" y="1571"/>
                  <a:pt x="1118" y="1571"/>
                  <a:pt x="1119" y="1571"/>
                </a:cubicBezTo>
                <a:cubicBezTo>
                  <a:pt x="1119" y="1570"/>
                  <a:pt x="1119" y="1569"/>
                  <a:pt x="1119" y="1568"/>
                </a:cubicBezTo>
                <a:cubicBezTo>
                  <a:pt x="1118" y="1568"/>
                  <a:pt x="1117" y="1568"/>
                  <a:pt x="1116" y="1568"/>
                </a:cubicBezTo>
                <a:cubicBezTo>
                  <a:pt x="1116" y="1569"/>
                  <a:pt x="1116" y="1570"/>
                  <a:pt x="1116" y="1571"/>
                </a:cubicBezTo>
                <a:close/>
                <a:moveTo>
                  <a:pt x="1268" y="1571"/>
                </a:moveTo>
                <a:cubicBezTo>
                  <a:pt x="1269" y="1571"/>
                  <a:pt x="1270" y="1571"/>
                  <a:pt x="1271" y="1571"/>
                </a:cubicBezTo>
                <a:cubicBezTo>
                  <a:pt x="1271" y="1570"/>
                  <a:pt x="1271" y="1569"/>
                  <a:pt x="1271" y="1568"/>
                </a:cubicBezTo>
                <a:cubicBezTo>
                  <a:pt x="1270" y="1568"/>
                  <a:pt x="1269" y="1568"/>
                  <a:pt x="1268" y="1568"/>
                </a:cubicBezTo>
                <a:cubicBezTo>
                  <a:pt x="1268" y="1569"/>
                  <a:pt x="1268" y="1570"/>
                  <a:pt x="1268" y="1571"/>
                </a:cubicBezTo>
                <a:close/>
                <a:moveTo>
                  <a:pt x="296" y="1569"/>
                </a:moveTo>
                <a:cubicBezTo>
                  <a:pt x="298" y="1574"/>
                  <a:pt x="294" y="1573"/>
                  <a:pt x="294" y="1576"/>
                </a:cubicBezTo>
                <a:cubicBezTo>
                  <a:pt x="295" y="1576"/>
                  <a:pt x="296" y="1578"/>
                  <a:pt x="297" y="1579"/>
                </a:cubicBezTo>
                <a:cubicBezTo>
                  <a:pt x="298" y="1580"/>
                  <a:pt x="301" y="1580"/>
                  <a:pt x="300" y="1584"/>
                </a:cubicBezTo>
                <a:cubicBezTo>
                  <a:pt x="298" y="1584"/>
                  <a:pt x="295" y="1584"/>
                  <a:pt x="293" y="1584"/>
                </a:cubicBezTo>
                <a:cubicBezTo>
                  <a:pt x="292" y="1589"/>
                  <a:pt x="297" y="1589"/>
                  <a:pt x="302" y="1588"/>
                </a:cubicBezTo>
                <a:cubicBezTo>
                  <a:pt x="302" y="1583"/>
                  <a:pt x="310" y="1585"/>
                  <a:pt x="311" y="1581"/>
                </a:cubicBezTo>
                <a:cubicBezTo>
                  <a:pt x="309" y="1579"/>
                  <a:pt x="308" y="1576"/>
                  <a:pt x="306" y="1574"/>
                </a:cubicBezTo>
                <a:cubicBezTo>
                  <a:pt x="304" y="1574"/>
                  <a:pt x="302" y="1574"/>
                  <a:pt x="300" y="1574"/>
                </a:cubicBezTo>
                <a:cubicBezTo>
                  <a:pt x="298" y="1574"/>
                  <a:pt x="297" y="1576"/>
                  <a:pt x="297" y="1574"/>
                </a:cubicBezTo>
                <a:cubicBezTo>
                  <a:pt x="300" y="1574"/>
                  <a:pt x="300" y="1570"/>
                  <a:pt x="296" y="1569"/>
                </a:cubicBezTo>
                <a:close/>
                <a:moveTo>
                  <a:pt x="380" y="1573"/>
                </a:moveTo>
                <a:cubicBezTo>
                  <a:pt x="383" y="1573"/>
                  <a:pt x="387" y="1573"/>
                  <a:pt x="391" y="1573"/>
                </a:cubicBezTo>
                <a:cubicBezTo>
                  <a:pt x="390" y="1572"/>
                  <a:pt x="390" y="1570"/>
                  <a:pt x="390" y="1569"/>
                </a:cubicBezTo>
                <a:cubicBezTo>
                  <a:pt x="387" y="1569"/>
                  <a:pt x="383" y="1569"/>
                  <a:pt x="380" y="1569"/>
                </a:cubicBezTo>
                <a:cubicBezTo>
                  <a:pt x="380" y="1570"/>
                  <a:pt x="380" y="1572"/>
                  <a:pt x="380" y="1573"/>
                </a:cubicBezTo>
                <a:close/>
                <a:moveTo>
                  <a:pt x="712" y="1571"/>
                </a:moveTo>
                <a:cubicBezTo>
                  <a:pt x="712" y="1575"/>
                  <a:pt x="713" y="1573"/>
                  <a:pt x="715" y="1573"/>
                </a:cubicBezTo>
                <a:cubicBezTo>
                  <a:pt x="718" y="1573"/>
                  <a:pt x="723" y="1574"/>
                  <a:pt x="723" y="1571"/>
                </a:cubicBezTo>
                <a:cubicBezTo>
                  <a:pt x="720" y="1568"/>
                  <a:pt x="716" y="1570"/>
                  <a:pt x="712" y="1571"/>
                </a:cubicBezTo>
                <a:close/>
                <a:moveTo>
                  <a:pt x="831" y="1584"/>
                </a:moveTo>
                <a:cubicBezTo>
                  <a:pt x="836" y="1583"/>
                  <a:pt x="836" y="1578"/>
                  <a:pt x="839" y="1574"/>
                </a:cubicBezTo>
                <a:cubicBezTo>
                  <a:pt x="834" y="1575"/>
                  <a:pt x="837" y="1568"/>
                  <a:pt x="832" y="1569"/>
                </a:cubicBezTo>
                <a:cubicBezTo>
                  <a:pt x="829" y="1574"/>
                  <a:pt x="827" y="1579"/>
                  <a:pt x="831" y="1584"/>
                </a:cubicBezTo>
                <a:close/>
                <a:moveTo>
                  <a:pt x="846" y="1577"/>
                </a:moveTo>
                <a:cubicBezTo>
                  <a:pt x="847" y="1574"/>
                  <a:pt x="852" y="1576"/>
                  <a:pt x="851" y="1571"/>
                </a:cubicBezTo>
                <a:cubicBezTo>
                  <a:pt x="849" y="1571"/>
                  <a:pt x="849" y="1569"/>
                  <a:pt x="846" y="1569"/>
                </a:cubicBezTo>
                <a:cubicBezTo>
                  <a:pt x="848" y="1573"/>
                  <a:pt x="842" y="1576"/>
                  <a:pt x="846" y="1577"/>
                </a:cubicBezTo>
                <a:close/>
                <a:moveTo>
                  <a:pt x="940" y="1571"/>
                </a:moveTo>
                <a:cubicBezTo>
                  <a:pt x="943" y="1577"/>
                  <a:pt x="933" y="1572"/>
                  <a:pt x="934" y="1576"/>
                </a:cubicBezTo>
                <a:cubicBezTo>
                  <a:pt x="937" y="1577"/>
                  <a:pt x="932" y="1578"/>
                  <a:pt x="936" y="1581"/>
                </a:cubicBezTo>
                <a:cubicBezTo>
                  <a:pt x="934" y="1582"/>
                  <a:pt x="930" y="1582"/>
                  <a:pt x="928" y="1584"/>
                </a:cubicBezTo>
                <a:cubicBezTo>
                  <a:pt x="926" y="1580"/>
                  <a:pt x="928" y="1572"/>
                  <a:pt x="923" y="1571"/>
                </a:cubicBezTo>
                <a:cubicBezTo>
                  <a:pt x="923" y="1574"/>
                  <a:pt x="918" y="1572"/>
                  <a:pt x="919" y="1576"/>
                </a:cubicBezTo>
                <a:cubicBezTo>
                  <a:pt x="923" y="1574"/>
                  <a:pt x="920" y="1579"/>
                  <a:pt x="922" y="1581"/>
                </a:cubicBezTo>
                <a:cubicBezTo>
                  <a:pt x="924" y="1584"/>
                  <a:pt x="930" y="1586"/>
                  <a:pt x="931" y="1592"/>
                </a:cubicBezTo>
                <a:cubicBezTo>
                  <a:pt x="939" y="1596"/>
                  <a:pt x="944" y="1589"/>
                  <a:pt x="951" y="1587"/>
                </a:cubicBezTo>
                <a:cubicBezTo>
                  <a:pt x="954" y="1580"/>
                  <a:pt x="948" y="1579"/>
                  <a:pt x="951" y="1574"/>
                </a:cubicBezTo>
                <a:cubicBezTo>
                  <a:pt x="955" y="1575"/>
                  <a:pt x="954" y="1580"/>
                  <a:pt x="960" y="1579"/>
                </a:cubicBezTo>
                <a:cubicBezTo>
                  <a:pt x="961" y="1581"/>
                  <a:pt x="962" y="1583"/>
                  <a:pt x="963" y="1584"/>
                </a:cubicBezTo>
                <a:cubicBezTo>
                  <a:pt x="965" y="1579"/>
                  <a:pt x="966" y="1575"/>
                  <a:pt x="966" y="1569"/>
                </a:cubicBezTo>
                <a:cubicBezTo>
                  <a:pt x="960" y="1568"/>
                  <a:pt x="955" y="1571"/>
                  <a:pt x="954" y="1571"/>
                </a:cubicBezTo>
                <a:cubicBezTo>
                  <a:pt x="952" y="1572"/>
                  <a:pt x="952" y="1571"/>
                  <a:pt x="951" y="1573"/>
                </a:cubicBezTo>
                <a:cubicBezTo>
                  <a:pt x="947" y="1576"/>
                  <a:pt x="946" y="1569"/>
                  <a:pt x="945" y="1569"/>
                </a:cubicBezTo>
                <a:cubicBezTo>
                  <a:pt x="944" y="1571"/>
                  <a:pt x="942" y="1571"/>
                  <a:pt x="940" y="1571"/>
                </a:cubicBezTo>
                <a:close/>
                <a:moveTo>
                  <a:pt x="1333" y="1574"/>
                </a:moveTo>
                <a:cubicBezTo>
                  <a:pt x="1334" y="1574"/>
                  <a:pt x="1337" y="1574"/>
                  <a:pt x="1337" y="1576"/>
                </a:cubicBezTo>
                <a:cubicBezTo>
                  <a:pt x="1342" y="1574"/>
                  <a:pt x="1346" y="1572"/>
                  <a:pt x="1350" y="1569"/>
                </a:cubicBezTo>
                <a:cubicBezTo>
                  <a:pt x="1342" y="1569"/>
                  <a:pt x="1336" y="1570"/>
                  <a:pt x="1333" y="1574"/>
                </a:cubicBezTo>
                <a:close/>
                <a:moveTo>
                  <a:pt x="1176" y="1590"/>
                </a:moveTo>
                <a:cubicBezTo>
                  <a:pt x="1176" y="1583"/>
                  <a:pt x="1183" y="1584"/>
                  <a:pt x="1185" y="1579"/>
                </a:cubicBezTo>
                <a:cubicBezTo>
                  <a:pt x="1180" y="1580"/>
                  <a:pt x="1184" y="1572"/>
                  <a:pt x="1180" y="1571"/>
                </a:cubicBezTo>
                <a:cubicBezTo>
                  <a:pt x="1180" y="1575"/>
                  <a:pt x="1178" y="1569"/>
                  <a:pt x="1174" y="1571"/>
                </a:cubicBezTo>
                <a:cubicBezTo>
                  <a:pt x="1175" y="1577"/>
                  <a:pt x="1172" y="1587"/>
                  <a:pt x="1176" y="1590"/>
                </a:cubicBezTo>
                <a:close/>
                <a:moveTo>
                  <a:pt x="1604" y="1571"/>
                </a:moveTo>
                <a:cubicBezTo>
                  <a:pt x="1607" y="1571"/>
                  <a:pt x="1604" y="1578"/>
                  <a:pt x="1603" y="1579"/>
                </a:cubicBezTo>
                <a:cubicBezTo>
                  <a:pt x="1599" y="1578"/>
                  <a:pt x="1605" y="1575"/>
                  <a:pt x="1604" y="1571"/>
                </a:cubicBezTo>
                <a:close/>
                <a:moveTo>
                  <a:pt x="488" y="1573"/>
                </a:moveTo>
                <a:cubicBezTo>
                  <a:pt x="495" y="1574"/>
                  <a:pt x="487" y="1582"/>
                  <a:pt x="488" y="1573"/>
                </a:cubicBezTo>
                <a:close/>
                <a:moveTo>
                  <a:pt x="505" y="1582"/>
                </a:moveTo>
                <a:cubicBezTo>
                  <a:pt x="506" y="1578"/>
                  <a:pt x="516" y="1583"/>
                  <a:pt x="514" y="1576"/>
                </a:cubicBezTo>
                <a:cubicBezTo>
                  <a:pt x="507" y="1579"/>
                  <a:pt x="501" y="1571"/>
                  <a:pt x="498" y="1574"/>
                </a:cubicBezTo>
                <a:cubicBezTo>
                  <a:pt x="500" y="1574"/>
                  <a:pt x="500" y="1577"/>
                  <a:pt x="500" y="1579"/>
                </a:cubicBezTo>
                <a:cubicBezTo>
                  <a:pt x="508" y="1576"/>
                  <a:pt x="501" y="1579"/>
                  <a:pt x="505" y="1582"/>
                </a:cubicBezTo>
                <a:close/>
                <a:moveTo>
                  <a:pt x="534" y="1576"/>
                </a:moveTo>
                <a:cubicBezTo>
                  <a:pt x="530" y="1576"/>
                  <a:pt x="526" y="1575"/>
                  <a:pt x="526" y="1579"/>
                </a:cubicBezTo>
                <a:cubicBezTo>
                  <a:pt x="528" y="1580"/>
                  <a:pt x="529" y="1582"/>
                  <a:pt x="529" y="1585"/>
                </a:cubicBezTo>
                <a:cubicBezTo>
                  <a:pt x="535" y="1585"/>
                  <a:pt x="537" y="1588"/>
                  <a:pt x="543" y="1587"/>
                </a:cubicBezTo>
                <a:cubicBezTo>
                  <a:pt x="542" y="1582"/>
                  <a:pt x="545" y="1581"/>
                  <a:pt x="546" y="1579"/>
                </a:cubicBezTo>
                <a:cubicBezTo>
                  <a:pt x="544" y="1579"/>
                  <a:pt x="545" y="1575"/>
                  <a:pt x="544" y="1573"/>
                </a:cubicBezTo>
                <a:cubicBezTo>
                  <a:pt x="540" y="1572"/>
                  <a:pt x="537" y="1575"/>
                  <a:pt x="534" y="1576"/>
                </a:cubicBezTo>
                <a:close/>
                <a:moveTo>
                  <a:pt x="997" y="1579"/>
                </a:moveTo>
                <a:cubicBezTo>
                  <a:pt x="994" y="1578"/>
                  <a:pt x="996" y="1573"/>
                  <a:pt x="991" y="1574"/>
                </a:cubicBezTo>
                <a:cubicBezTo>
                  <a:pt x="993" y="1569"/>
                  <a:pt x="1002" y="1575"/>
                  <a:pt x="997" y="1579"/>
                </a:cubicBezTo>
                <a:close/>
                <a:moveTo>
                  <a:pt x="651" y="1579"/>
                </a:moveTo>
                <a:cubicBezTo>
                  <a:pt x="652" y="1582"/>
                  <a:pt x="652" y="1588"/>
                  <a:pt x="656" y="1588"/>
                </a:cubicBezTo>
                <a:cubicBezTo>
                  <a:pt x="659" y="1584"/>
                  <a:pt x="662" y="1577"/>
                  <a:pt x="655" y="1574"/>
                </a:cubicBezTo>
                <a:cubicBezTo>
                  <a:pt x="656" y="1578"/>
                  <a:pt x="654" y="1579"/>
                  <a:pt x="651" y="1579"/>
                </a:cubicBezTo>
                <a:close/>
                <a:moveTo>
                  <a:pt x="785" y="1576"/>
                </a:moveTo>
                <a:cubicBezTo>
                  <a:pt x="787" y="1581"/>
                  <a:pt x="784" y="1592"/>
                  <a:pt x="791" y="1593"/>
                </a:cubicBezTo>
                <a:cubicBezTo>
                  <a:pt x="796" y="1595"/>
                  <a:pt x="793" y="1588"/>
                  <a:pt x="797" y="1588"/>
                </a:cubicBezTo>
                <a:cubicBezTo>
                  <a:pt x="797" y="1582"/>
                  <a:pt x="794" y="1580"/>
                  <a:pt x="799" y="1576"/>
                </a:cubicBezTo>
                <a:cubicBezTo>
                  <a:pt x="793" y="1577"/>
                  <a:pt x="789" y="1572"/>
                  <a:pt x="785" y="1576"/>
                </a:cubicBezTo>
                <a:close/>
                <a:moveTo>
                  <a:pt x="817" y="1577"/>
                </a:moveTo>
                <a:cubicBezTo>
                  <a:pt x="817" y="1579"/>
                  <a:pt x="817" y="1582"/>
                  <a:pt x="817" y="1584"/>
                </a:cubicBezTo>
                <a:cubicBezTo>
                  <a:pt x="817" y="1586"/>
                  <a:pt x="813" y="1585"/>
                  <a:pt x="814" y="1588"/>
                </a:cubicBezTo>
                <a:cubicBezTo>
                  <a:pt x="816" y="1591"/>
                  <a:pt x="819" y="1592"/>
                  <a:pt x="823" y="1592"/>
                </a:cubicBezTo>
                <a:cubicBezTo>
                  <a:pt x="827" y="1585"/>
                  <a:pt x="823" y="1580"/>
                  <a:pt x="822" y="1574"/>
                </a:cubicBezTo>
                <a:cubicBezTo>
                  <a:pt x="819" y="1575"/>
                  <a:pt x="814" y="1572"/>
                  <a:pt x="814" y="1576"/>
                </a:cubicBezTo>
                <a:cubicBezTo>
                  <a:pt x="815" y="1576"/>
                  <a:pt x="817" y="1576"/>
                  <a:pt x="817" y="1577"/>
                </a:cubicBezTo>
                <a:close/>
                <a:moveTo>
                  <a:pt x="1136" y="1587"/>
                </a:moveTo>
                <a:cubicBezTo>
                  <a:pt x="1138" y="1587"/>
                  <a:pt x="1140" y="1587"/>
                  <a:pt x="1142" y="1587"/>
                </a:cubicBezTo>
                <a:cubicBezTo>
                  <a:pt x="1142" y="1585"/>
                  <a:pt x="1142" y="1584"/>
                  <a:pt x="1142" y="1582"/>
                </a:cubicBezTo>
                <a:cubicBezTo>
                  <a:pt x="1142" y="1581"/>
                  <a:pt x="1140" y="1581"/>
                  <a:pt x="1140" y="1581"/>
                </a:cubicBezTo>
                <a:cubicBezTo>
                  <a:pt x="1140" y="1578"/>
                  <a:pt x="1142" y="1573"/>
                  <a:pt x="1137" y="1574"/>
                </a:cubicBezTo>
                <a:cubicBezTo>
                  <a:pt x="1134" y="1579"/>
                  <a:pt x="1138" y="1581"/>
                  <a:pt x="1136" y="1587"/>
                </a:cubicBezTo>
                <a:close/>
                <a:moveTo>
                  <a:pt x="1157" y="1577"/>
                </a:moveTo>
                <a:cubicBezTo>
                  <a:pt x="1159" y="1580"/>
                  <a:pt x="1157" y="1587"/>
                  <a:pt x="1160" y="1588"/>
                </a:cubicBezTo>
                <a:cubicBezTo>
                  <a:pt x="1160" y="1584"/>
                  <a:pt x="1163" y="1583"/>
                  <a:pt x="1163" y="1581"/>
                </a:cubicBezTo>
                <a:cubicBezTo>
                  <a:pt x="1163" y="1581"/>
                  <a:pt x="1162" y="1579"/>
                  <a:pt x="1162" y="1577"/>
                </a:cubicBezTo>
                <a:cubicBezTo>
                  <a:pt x="1162" y="1576"/>
                  <a:pt x="1163" y="1575"/>
                  <a:pt x="1163" y="1574"/>
                </a:cubicBezTo>
                <a:cubicBezTo>
                  <a:pt x="1159" y="1573"/>
                  <a:pt x="1160" y="1577"/>
                  <a:pt x="1157" y="1577"/>
                </a:cubicBezTo>
                <a:close/>
                <a:moveTo>
                  <a:pt x="1223" y="1574"/>
                </a:moveTo>
                <a:cubicBezTo>
                  <a:pt x="1229" y="1575"/>
                  <a:pt x="1225" y="1584"/>
                  <a:pt x="1220" y="1584"/>
                </a:cubicBezTo>
                <a:cubicBezTo>
                  <a:pt x="1219" y="1579"/>
                  <a:pt x="1225" y="1580"/>
                  <a:pt x="1223" y="1574"/>
                </a:cubicBezTo>
                <a:close/>
                <a:moveTo>
                  <a:pt x="640" y="1584"/>
                </a:moveTo>
                <a:cubicBezTo>
                  <a:pt x="635" y="1582"/>
                  <a:pt x="632" y="1588"/>
                  <a:pt x="637" y="1588"/>
                </a:cubicBezTo>
                <a:cubicBezTo>
                  <a:pt x="636" y="1580"/>
                  <a:pt x="644" y="1589"/>
                  <a:pt x="645" y="1588"/>
                </a:cubicBezTo>
                <a:cubicBezTo>
                  <a:pt x="649" y="1586"/>
                  <a:pt x="643" y="1584"/>
                  <a:pt x="643" y="1582"/>
                </a:cubicBezTo>
                <a:cubicBezTo>
                  <a:pt x="645" y="1582"/>
                  <a:pt x="648" y="1582"/>
                  <a:pt x="648" y="1581"/>
                </a:cubicBezTo>
                <a:cubicBezTo>
                  <a:pt x="644" y="1581"/>
                  <a:pt x="646" y="1576"/>
                  <a:pt x="643" y="1576"/>
                </a:cubicBezTo>
                <a:cubicBezTo>
                  <a:pt x="642" y="1579"/>
                  <a:pt x="639" y="1579"/>
                  <a:pt x="640" y="1584"/>
                </a:cubicBezTo>
                <a:close/>
                <a:moveTo>
                  <a:pt x="700" y="1590"/>
                </a:moveTo>
                <a:cubicBezTo>
                  <a:pt x="702" y="1591"/>
                  <a:pt x="707" y="1589"/>
                  <a:pt x="708" y="1590"/>
                </a:cubicBezTo>
                <a:cubicBezTo>
                  <a:pt x="708" y="1590"/>
                  <a:pt x="708" y="1593"/>
                  <a:pt x="708" y="1593"/>
                </a:cubicBezTo>
                <a:cubicBezTo>
                  <a:pt x="714" y="1595"/>
                  <a:pt x="722" y="1594"/>
                  <a:pt x="728" y="1595"/>
                </a:cubicBezTo>
                <a:cubicBezTo>
                  <a:pt x="732" y="1595"/>
                  <a:pt x="734" y="1598"/>
                  <a:pt x="737" y="1596"/>
                </a:cubicBezTo>
                <a:cubicBezTo>
                  <a:pt x="737" y="1594"/>
                  <a:pt x="737" y="1591"/>
                  <a:pt x="737" y="1588"/>
                </a:cubicBezTo>
                <a:cubicBezTo>
                  <a:pt x="732" y="1590"/>
                  <a:pt x="731" y="1587"/>
                  <a:pt x="729" y="1585"/>
                </a:cubicBezTo>
                <a:cubicBezTo>
                  <a:pt x="729" y="1585"/>
                  <a:pt x="727" y="1586"/>
                  <a:pt x="726" y="1585"/>
                </a:cubicBezTo>
                <a:cubicBezTo>
                  <a:pt x="723" y="1582"/>
                  <a:pt x="722" y="1577"/>
                  <a:pt x="720" y="1576"/>
                </a:cubicBezTo>
                <a:cubicBezTo>
                  <a:pt x="719" y="1578"/>
                  <a:pt x="718" y="1575"/>
                  <a:pt x="715" y="1576"/>
                </a:cubicBezTo>
                <a:cubicBezTo>
                  <a:pt x="713" y="1577"/>
                  <a:pt x="715" y="1582"/>
                  <a:pt x="712" y="1582"/>
                </a:cubicBezTo>
                <a:cubicBezTo>
                  <a:pt x="710" y="1582"/>
                  <a:pt x="707" y="1583"/>
                  <a:pt x="706" y="1585"/>
                </a:cubicBezTo>
                <a:cubicBezTo>
                  <a:pt x="708" y="1586"/>
                  <a:pt x="709" y="1585"/>
                  <a:pt x="710" y="1587"/>
                </a:cubicBezTo>
                <a:cubicBezTo>
                  <a:pt x="705" y="1585"/>
                  <a:pt x="702" y="1585"/>
                  <a:pt x="700" y="1590"/>
                </a:cubicBezTo>
                <a:close/>
                <a:moveTo>
                  <a:pt x="713" y="1590"/>
                </a:moveTo>
                <a:cubicBezTo>
                  <a:pt x="718" y="1591"/>
                  <a:pt x="719" y="1584"/>
                  <a:pt x="714" y="1584"/>
                </a:cubicBezTo>
                <a:cubicBezTo>
                  <a:pt x="714" y="1586"/>
                  <a:pt x="712" y="1587"/>
                  <a:pt x="713" y="1590"/>
                </a:cubicBezTo>
                <a:close/>
                <a:moveTo>
                  <a:pt x="750" y="1588"/>
                </a:moveTo>
                <a:cubicBezTo>
                  <a:pt x="747" y="1582"/>
                  <a:pt x="753" y="1583"/>
                  <a:pt x="754" y="1579"/>
                </a:cubicBezTo>
                <a:cubicBezTo>
                  <a:pt x="751" y="1578"/>
                  <a:pt x="744" y="1574"/>
                  <a:pt x="743" y="1577"/>
                </a:cubicBezTo>
                <a:cubicBezTo>
                  <a:pt x="747" y="1579"/>
                  <a:pt x="745" y="1587"/>
                  <a:pt x="750" y="1588"/>
                </a:cubicBezTo>
                <a:close/>
                <a:moveTo>
                  <a:pt x="574" y="1577"/>
                </a:moveTo>
                <a:cubicBezTo>
                  <a:pt x="573" y="1581"/>
                  <a:pt x="565" y="1577"/>
                  <a:pt x="566" y="1582"/>
                </a:cubicBezTo>
                <a:cubicBezTo>
                  <a:pt x="573" y="1582"/>
                  <a:pt x="574" y="1581"/>
                  <a:pt x="577" y="1585"/>
                </a:cubicBezTo>
                <a:cubicBezTo>
                  <a:pt x="577" y="1584"/>
                  <a:pt x="575" y="1590"/>
                  <a:pt x="579" y="1588"/>
                </a:cubicBezTo>
                <a:cubicBezTo>
                  <a:pt x="581" y="1588"/>
                  <a:pt x="580" y="1584"/>
                  <a:pt x="582" y="1584"/>
                </a:cubicBezTo>
                <a:cubicBezTo>
                  <a:pt x="584" y="1584"/>
                  <a:pt x="586" y="1584"/>
                  <a:pt x="588" y="1584"/>
                </a:cubicBezTo>
                <a:cubicBezTo>
                  <a:pt x="586" y="1586"/>
                  <a:pt x="586" y="1588"/>
                  <a:pt x="588" y="1590"/>
                </a:cubicBezTo>
                <a:cubicBezTo>
                  <a:pt x="594" y="1592"/>
                  <a:pt x="594" y="1588"/>
                  <a:pt x="596" y="1587"/>
                </a:cubicBezTo>
                <a:cubicBezTo>
                  <a:pt x="597" y="1586"/>
                  <a:pt x="603" y="1586"/>
                  <a:pt x="602" y="1582"/>
                </a:cubicBezTo>
                <a:cubicBezTo>
                  <a:pt x="595" y="1578"/>
                  <a:pt x="579" y="1584"/>
                  <a:pt x="574" y="1577"/>
                </a:cubicBezTo>
                <a:close/>
                <a:moveTo>
                  <a:pt x="676" y="1585"/>
                </a:moveTo>
                <a:cubicBezTo>
                  <a:pt x="676" y="1585"/>
                  <a:pt x="679" y="1588"/>
                  <a:pt x="679" y="1588"/>
                </a:cubicBezTo>
                <a:cubicBezTo>
                  <a:pt x="680" y="1590"/>
                  <a:pt x="682" y="1590"/>
                  <a:pt x="683" y="1592"/>
                </a:cubicBezTo>
                <a:cubicBezTo>
                  <a:pt x="682" y="1588"/>
                  <a:pt x="680" y="1582"/>
                  <a:pt x="683" y="1579"/>
                </a:cubicBezTo>
                <a:cubicBezTo>
                  <a:pt x="680" y="1579"/>
                  <a:pt x="677" y="1579"/>
                  <a:pt x="675" y="1577"/>
                </a:cubicBezTo>
                <a:cubicBezTo>
                  <a:pt x="678" y="1581"/>
                  <a:pt x="675" y="1584"/>
                  <a:pt x="676" y="1585"/>
                </a:cubicBezTo>
                <a:close/>
                <a:moveTo>
                  <a:pt x="852" y="1582"/>
                </a:moveTo>
                <a:cubicBezTo>
                  <a:pt x="854" y="1582"/>
                  <a:pt x="855" y="1582"/>
                  <a:pt x="856" y="1582"/>
                </a:cubicBezTo>
                <a:cubicBezTo>
                  <a:pt x="856" y="1581"/>
                  <a:pt x="856" y="1580"/>
                  <a:pt x="856" y="1579"/>
                </a:cubicBezTo>
                <a:cubicBezTo>
                  <a:pt x="854" y="1579"/>
                  <a:pt x="853" y="1579"/>
                  <a:pt x="852" y="1579"/>
                </a:cubicBezTo>
                <a:cubicBezTo>
                  <a:pt x="852" y="1580"/>
                  <a:pt x="852" y="1581"/>
                  <a:pt x="852" y="1582"/>
                </a:cubicBezTo>
                <a:close/>
                <a:moveTo>
                  <a:pt x="1580" y="1584"/>
                </a:moveTo>
                <a:cubicBezTo>
                  <a:pt x="1581" y="1584"/>
                  <a:pt x="1582" y="1584"/>
                  <a:pt x="1583" y="1584"/>
                </a:cubicBezTo>
                <a:cubicBezTo>
                  <a:pt x="1583" y="1583"/>
                  <a:pt x="1583" y="1582"/>
                  <a:pt x="1583" y="1581"/>
                </a:cubicBezTo>
                <a:cubicBezTo>
                  <a:pt x="1582" y="1581"/>
                  <a:pt x="1581" y="1581"/>
                  <a:pt x="1580" y="1581"/>
                </a:cubicBezTo>
                <a:cubicBezTo>
                  <a:pt x="1580" y="1582"/>
                  <a:pt x="1580" y="1583"/>
                  <a:pt x="1580" y="1584"/>
                </a:cubicBezTo>
                <a:close/>
                <a:moveTo>
                  <a:pt x="312" y="1582"/>
                </a:moveTo>
                <a:cubicBezTo>
                  <a:pt x="315" y="1588"/>
                  <a:pt x="308" y="1585"/>
                  <a:pt x="310" y="1590"/>
                </a:cubicBezTo>
                <a:cubicBezTo>
                  <a:pt x="315" y="1592"/>
                  <a:pt x="318" y="1591"/>
                  <a:pt x="324" y="1592"/>
                </a:cubicBezTo>
                <a:cubicBezTo>
                  <a:pt x="326" y="1592"/>
                  <a:pt x="337" y="1597"/>
                  <a:pt x="336" y="1590"/>
                </a:cubicBezTo>
                <a:cubicBezTo>
                  <a:pt x="327" y="1590"/>
                  <a:pt x="325" y="1589"/>
                  <a:pt x="317" y="1590"/>
                </a:cubicBezTo>
                <a:cubicBezTo>
                  <a:pt x="317" y="1588"/>
                  <a:pt x="316" y="1588"/>
                  <a:pt x="316" y="1587"/>
                </a:cubicBezTo>
                <a:cubicBezTo>
                  <a:pt x="315" y="1584"/>
                  <a:pt x="318" y="1584"/>
                  <a:pt x="319" y="1582"/>
                </a:cubicBezTo>
                <a:cubicBezTo>
                  <a:pt x="317" y="1582"/>
                  <a:pt x="314" y="1582"/>
                  <a:pt x="312" y="1582"/>
                </a:cubicBezTo>
                <a:close/>
                <a:moveTo>
                  <a:pt x="1346" y="1593"/>
                </a:moveTo>
                <a:cubicBezTo>
                  <a:pt x="1347" y="1591"/>
                  <a:pt x="1345" y="1591"/>
                  <a:pt x="1345" y="1590"/>
                </a:cubicBezTo>
                <a:cubicBezTo>
                  <a:pt x="1344" y="1588"/>
                  <a:pt x="1343" y="1579"/>
                  <a:pt x="1342" y="1584"/>
                </a:cubicBezTo>
                <a:cubicBezTo>
                  <a:pt x="1342" y="1590"/>
                  <a:pt x="1338" y="1594"/>
                  <a:pt x="1346" y="1593"/>
                </a:cubicBezTo>
                <a:close/>
                <a:moveTo>
                  <a:pt x="1445" y="1584"/>
                </a:moveTo>
                <a:cubicBezTo>
                  <a:pt x="1446" y="1584"/>
                  <a:pt x="1446" y="1587"/>
                  <a:pt x="1448" y="1587"/>
                </a:cubicBezTo>
                <a:cubicBezTo>
                  <a:pt x="1447" y="1591"/>
                  <a:pt x="1443" y="1587"/>
                  <a:pt x="1445" y="1584"/>
                </a:cubicBezTo>
                <a:close/>
                <a:moveTo>
                  <a:pt x="810" y="1590"/>
                </a:moveTo>
                <a:cubicBezTo>
                  <a:pt x="809" y="1592"/>
                  <a:pt x="808" y="1593"/>
                  <a:pt x="805" y="1593"/>
                </a:cubicBezTo>
                <a:cubicBezTo>
                  <a:pt x="804" y="1590"/>
                  <a:pt x="807" y="1590"/>
                  <a:pt x="810" y="1590"/>
                </a:cubicBezTo>
                <a:close/>
                <a:moveTo>
                  <a:pt x="1532" y="1593"/>
                </a:moveTo>
                <a:cubicBezTo>
                  <a:pt x="1533" y="1593"/>
                  <a:pt x="1534" y="1593"/>
                  <a:pt x="1535" y="1593"/>
                </a:cubicBezTo>
                <a:cubicBezTo>
                  <a:pt x="1535" y="1592"/>
                  <a:pt x="1535" y="1591"/>
                  <a:pt x="1535" y="1590"/>
                </a:cubicBezTo>
                <a:cubicBezTo>
                  <a:pt x="1534" y="1590"/>
                  <a:pt x="1533" y="1590"/>
                  <a:pt x="1532" y="1590"/>
                </a:cubicBezTo>
                <a:cubicBezTo>
                  <a:pt x="1532" y="1591"/>
                  <a:pt x="1532" y="1592"/>
                  <a:pt x="1532" y="1593"/>
                </a:cubicBezTo>
                <a:close/>
                <a:moveTo>
                  <a:pt x="358" y="1598"/>
                </a:moveTo>
                <a:cubicBezTo>
                  <a:pt x="359" y="1598"/>
                  <a:pt x="360" y="1598"/>
                  <a:pt x="361" y="1598"/>
                </a:cubicBezTo>
                <a:cubicBezTo>
                  <a:pt x="361" y="1597"/>
                  <a:pt x="361" y="1596"/>
                  <a:pt x="361" y="1595"/>
                </a:cubicBezTo>
                <a:cubicBezTo>
                  <a:pt x="360" y="1595"/>
                  <a:pt x="359" y="1595"/>
                  <a:pt x="358" y="1595"/>
                </a:cubicBezTo>
                <a:cubicBezTo>
                  <a:pt x="358" y="1596"/>
                  <a:pt x="358" y="1597"/>
                  <a:pt x="358" y="1598"/>
                </a:cubicBezTo>
                <a:close/>
                <a:moveTo>
                  <a:pt x="368" y="1595"/>
                </a:moveTo>
                <a:cubicBezTo>
                  <a:pt x="371" y="1595"/>
                  <a:pt x="372" y="1598"/>
                  <a:pt x="372" y="1601"/>
                </a:cubicBezTo>
                <a:cubicBezTo>
                  <a:pt x="369" y="1601"/>
                  <a:pt x="368" y="1598"/>
                  <a:pt x="368" y="1595"/>
                </a:cubicBezTo>
                <a:close/>
                <a:moveTo>
                  <a:pt x="415" y="1598"/>
                </a:moveTo>
                <a:cubicBezTo>
                  <a:pt x="416" y="1598"/>
                  <a:pt x="417" y="1598"/>
                  <a:pt x="418" y="1598"/>
                </a:cubicBezTo>
                <a:cubicBezTo>
                  <a:pt x="418" y="1597"/>
                  <a:pt x="418" y="1596"/>
                  <a:pt x="418" y="1595"/>
                </a:cubicBezTo>
                <a:cubicBezTo>
                  <a:pt x="417" y="1595"/>
                  <a:pt x="415" y="1595"/>
                  <a:pt x="414" y="1595"/>
                </a:cubicBezTo>
                <a:cubicBezTo>
                  <a:pt x="414" y="1596"/>
                  <a:pt x="415" y="1597"/>
                  <a:pt x="415" y="1598"/>
                </a:cubicBezTo>
                <a:close/>
                <a:moveTo>
                  <a:pt x="916" y="1607"/>
                </a:moveTo>
                <a:cubicBezTo>
                  <a:pt x="923" y="1610"/>
                  <a:pt x="924" y="1604"/>
                  <a:pt x="931" y="1607"/>
                </a:cubicBezTo>
                <a:cubicBezTo>
                  <a:pt x="932" y="1602"/>
                  <a:pt x="928" y="1600"/>
                  <a:pt x="931" y="1596"/>
                </a:cubicBezTo>
                <a:cubicBezTo>
                  <a:pt x="930" y="1596"/>
                  <a:pt x="929" y="1596"/>
                  <a:pt x="928" y="1596"/>
                </a:cubicBezTo>
                <a:cubicBezTo>
                  <a:pt x="927" y="1596"/>
                  <a:pt x="926" y="1597"/>
                  <a:pt x="927" y="1598"/>
                </a:cubicBezTo>
                <a:cubicBezTo>
                  <a:pt x="932" y="1603"/>
                  <a:pt x="912" y="1598"/>
                  <a:pt x="916" y="1607"/>
                </a:cubicBezTo>
                <a:close/>
                <a:moveTo>
                  <a:pt x="748" y="1601"/>
                </a:moveTo>
                <a:cubicBezTo>
                  <a:pt x="749" y="1601"/>
                  <a:pt x="750" y="1601"/>
                  <a:pt x="751" y="1601"/>
                </a:cubicBezTo>
                <a:cubicBezTo>
                  <a:pt x="751" y="1600"/>
                  <a:pt x="751" y="1599"/>
                  <a:pt x="751" y="1598"/>
                </a:cubicBezTo>
                <a:cubicBezTo>
                  <a:pt x="750" y="1598"/>
                  <a:pt x="749" y="1598"/>
                  <a:pt x="748" y="1598"/>
                </a:cubicBezTo>
                <a:cubicBezTo>
                  <a:pt x="748" y="1599"/>
                  <a:pt x="748" y="1600"/>
                  <a:pt x="748" y="1601"/>
                </a:cubicBezTo>
                <a:close/>
                <a:moveTo>
                  <a:pt x="1176" y="1601"/>
                </a:moveTo>
                <a:cubicBezTo>
                  <a:pt x="1177" y="1601"/>
                  <a:pt x="1177" y="1602"/>
                  <a:pt x="1179" y="1603"/>
                </a:cubicBezTo>
                <a:cubicBezTo>
                  <a:pt x="1178" y="1600"/>
                  <a:pt x="1179" y="1597"/>
                  <a:pt x="1176" y="1598"/>
                </a:cubicBezTo>
                <a:cubicBezTo>
                  <a:pt x="1176" y="1599"/>
                  <a:pt x="1176" y="1600"/>
                  <a:pt x="1176" y="1601"/>
                </a:cubicBezTo>
                <a:close/>
                <a:moveTo>
                  <a:pt x="505" y="1603"/>
                </a:moveTo>
                <a:cubicBezTo>
                  <a:pt x="506" y="1603"/>
                  <a:pt x="507" y="1603"/>
                  <a:pt x="509" y="1603"/>
                </a:cubicBezTo>
                <a:cubicBezTo>
                  <a:pt x="511" y="1599"/>
                  <a:pt x="503" y="1598"/>
                  <a:pt x="504" y="1601"/>
                </a:cubicBezTo>
                <a:cubicBezTo>
                  <a:pt x="505" y="1601"/>
                  <a:pt x="506" y="1601"/>
                  <a:pt x="505" y="1603"/>
                </a:cubicBezTo>
                <a:close/>
                <a:moveTo>
                  <a:pt x="653" y="1601"/>
                </a:moveTo>
                <a:cubicBezTo>
                  <a:pt x="654" y="1597"/>
                  <a:pt x="659" y="1602"/>
                  <a:pt x="658" y="1606"/>
                </a:cubicBezTo>
                <a:cubicBezTo>
                  <a:pt x="655" y="1606"/>
                  <a:pt x="656" y="1601"/>
                  <a:pt x="653" y="1601"/>
                </a:cubicBezTo>
                <a:close/>
                <a:moveTo>
                  <a:pt x="691" y="1601"/>
                </a:moveTo>
                <a:cubicBezTo>
                  <a:pt x="694" y="1596"/>
                  <a:pt x="696" y="1603"/>
                  <a:pt x="695" y="1604"/>
                </a:cubicBezTo>
                <a:cubicBezTo>
                  <a:pt x="694" y="1605"/>
                  <a:pt x="693" y="1600"/>
                  <a:pt x="691" y="1601"/>
                </a:cubicBezTo>
                <a:close/>
                <a:moveTo>
                  <a:pt x="830" y="1607"/>
                </a:moveTo>
                <a:cubicBezTo>
                  <a:pt x="833" y="1607"/>
                  <a:pt x="840" y="1609"/>
                  <a:pt x="841" y="1606"/>
                </a:cubicBezTo>
                <a:cubicBezTo>
                  <a:pt x="835" y="1606"/>
                  <a:pt x="835" y="1601"/>
                  <a:pt x="831" y="1600"/>
                </a:cubicBezTo>
                <a:cubicBezTo>
                  <a:pt x="834" y="1605"/>
                  <a:pt x="830" y="1602"/>
                  <a:pt x="830" y="1607"/>
                </a:cubicBezTo>
                <a:close/>
                <a:moveTo>
                  <a:pt x="1011" y="1600"/>
                </a:moveTo>
                <a:cubicBezTo>
                  <a:pt x="1014" y="1600"/>
                  <a:pt x="1014" y="1604"/>
                  <a:pt x="1014" y="1607"/>
                </a:cubicBezTo>
                <a:cubicBezTo>
                  <a:pt x="1009" y="1609"/>
                  <a:pt x="1012" y="1603"/>
                  <a:pt x="1011" y="1600"/>
                </a:cubicBezTo>
                <a:close/>
                <a:moveTo>
                  <a:pt x="1100" y="1603"/>
                </a:moveTo>
                <a:cubicBezTo>
                  <a:pt x="1100" y="1605"/>
                  <a:pt x="1096" y="1604"/>
                  <a:pt x="1094" y="1604"/>
                </a:cubicBezTo>
                <a:cubicBezTo>
                  <a:pt x="1095" y="1601"/>
                  <a:pt x="1098" y="1601"/>
                  <a:pt x="1100" y="1603"/>
                </a:cubicBezTo>
                <a:close/>
                <a:moveTo>
                  <a:pt x="1108" y="1604"/>
                </a:moveTo>
                <a:cubicBezTo>
                  <a:pt x="1109" y="1604"/>
                  <a:pt x="1110" y="1604"/>
                  <a:pt x="1111" y="1604"/>
                </a:cubicBezTo>
                <a:cubicBezTo>
                  <a:pt x="1111" y="1603"/>
                  <a:pt x="1111" y="1602"/>
                  <a:pt x="1111" y="1601"/>
                </a:cubicBezTo>
                <a:cubicBezTo>
                  <a:pt x="1110" y="1601"/>
                  <a:pt x="1109" y="1601"/>
                  <a:pt x="1108" y="1601"/>
                </a:cubicBezTo>
                <a:cubicBezTo>
                  <a:pt x="1108" y="1602"/>
                  <a:pt x="1108" y="1603"/>
                  <a:pt x="1108" y="1604"/>
                </a:cubicBezTo>
                <a:close/>
                <a:moveTo>
                  <a:pt x="547" y="1603"/>
                </a:moveTo>
                <a:cubicBezTo>
                  <a:pt x="548" y="1604"/>
                  <a:pt x="550" y="1604"/>
                  <a:pt x="553" y="1604"/>
                </a:cubicBezTo>
                <a:cubicBezTo>
                  <a:pt x="554" y="1607"/>
                  <a:pt x="545" y="1607"/>
                  <a:pt x="547" y="1603"/>
                </a:cubicBezTo>
                <a:close/>
                <a:moveTo>
                  <a:pt x="810" y="1603"/>
                </a:moveTo>
                <a:cubicBezTo>
                  <a:pt x="814" y="1600"/>
                  <a:pt x="814" y="1610"/>
                  <a:pt x="810" y="1607"/>
                </a:cubicBezTo>
                <a:cubicBezTo>
                  <a:pt x="810" y="1606"/>
                  <a:pt x="810" y="1604"/>
                  <a:pt x="810" y="1603"/>
                </a:cubicBezTo>
                <a:close/>
                <a:moveTo>
                  <a:pt x="976" y="1604"/>
                </a:moveTo>
                <a:cubicBezTo>
                  <a:pt x="976" y="1605"/>
                  <a:pt x="976" y="1606"/>
                  <a:pt x="976" y="1607"/>
                </a:cubicBezTo>
                <a:cubicBezTo>
                  <a:pt x="980" y="1610"/>
                  <a:pt x="980" y="1602"/>
                  <a:pt x="977" y="1603"/>
                </a:cubicBezTo>
                <a:cubicBezTo>
                  <a:pt x="977" y="1604"/>
                  <a:pt x="977" y="1605"/>
                  <a:pt x="976" y="1604"/>
                </a:cubicBezTo>
                <a:close/>
                <a:moveTo>
                  <a:pt x="456" y="1607"/>
                </a:moveTo>
                <a:cubicBezTo>
                  <a:pt x="460" y="1612"/>
                  <a:pt x="459" y="1605"/>
                  <a:pt x="458" y="1604"/>
                </a:cubicBezTo>
                <a:cubicBezTo>
                  <a:pt x="457" y="1604"/>
                  <a:pt x="455" y="1605"/>
                  <a:pt x="455" y="1606"/>
                </a:cubicBezTo>
                <a:cubicBezTo>
                  <a:pt x="455" y="1605"/>
                  <a:pt x="457" y="1608"/>
                  <a:pt x="456" y="1607"/>
                </a:cubicBezTo>
                <a:close/>
                <a:moveTo>
                  <a:pt x="936" y="1607"/>
                </a:moveTo>
                <a:cubicBezTo>
                  <a:pt x="938" y="1607"/>
                  <a:pt x="941" y="1608"/>
                  <a:pt x="940" y="1604"/>
                </a:cubicBezTo>
                <a:cubicBezTo>
                  <a:pt x="939" y="1604"/>
                  <a:pt x="938" y="1604"/>
                  <a:pt x="937" y="1604"/>
                </a:cubicBezTo>
                <a:cubicBezTo>
                  <a:pt x="937" y="1606"/>
                  <a:pt x="936" y="1606"/>
                  <a:pt x="936" y="1607"/>
                </a:cubicBezTo>
                <a:close/>
                <a:moveTo>
                  <a:pt x="573" y="1606"/>
                </a:moveTo>
                <a:cubicBezTo>
                  <a:pt x="572" y="1606"/>
                  <a:pt x="571" y="1606"/>
                  <a:pt x="570" y="1606"/>
                </a:cubicBezTo>
                <a:cubicBezTo>
                  <a:pt x="562" y="1605"/>
                  <a:pt x="574" y="1610"/>
                  <a:pt x="573" y="1606"/>
                </a:cubicBezTo>
                <a:close/>
                <a:moveTo>
                  <a:pt x="572" y="1623"/>
                </a:moveTo>
                <a:cubicBezTo>
                  <a:pt x="566" y="1624"/>
                  <a:pt x="565" y="1621"/>
                  <a:pt x="558" y="1622"/>
                </a:cubicBezTo>
                <a:cubicBezTo>
                  <a:pt x="552" y="1621"/>
                  <a:pt x="574" y="1617"/>
                  <a:pt x="572" y="1623"/>
                </a:cubicBezTo>
                <a:close/>
                <a:moveTo>
                  <a:pt x="615" y="1628"/>
                </a:moveTo>
                <a:cubicBezTo>
                  <a:pt x="617" y="1624"/>
                  <a:pt x="625" y="1627"/>
                  <a:pt x="629" y="1626"/>
                </a:cubicBezTo>
                <a:cubicBezTo>
                  <a:pt x="627" y="1630"/>
                  <a:pt x="619" y="1627"/>
                  <a:pt x="615" y="1628"/>
                </a:cubicBezTo>
                <a:close/>
                <a:moveTo>
                  <a:pt x="20" y="781"/>
                </a:moveTo>
                <a:cubicBezTo>
                  <a:pt x="22" y="781"/>
                  <a:pt x="20" y="783"/>
                  <a:pt x="22" y="783"/>
                </a:cubicBezTo>
                <a:cubicBezTo>
                  <a:pt x="27" y="782"/>
                  <a:pt x="35" y="780"/>
                  <a:pt x="36" y="780"/>
                </a:cubicBezTo>
                <a:cubicBezTo>
                  <a:pt x="36" y="780"/>
                  <a:pt x="38" y="776"/>
                  <a:pt x="39" y="780"/>
                </a:cubicBezTo>
                <a:cubicBezTo>
                  <a:pt x="37" y="781"/>
                  <a:pt x="33" y="781"/>
                  <a:pt x="29" y="781"/>
                </a:cubicBezTo>
                <a:cubicBezTo>
                  <a:pt x="29" y="784"/>
                  <a:pt x="27" y="785"/>
                  <a:pt x="25" y="786"/>
                </a:cubicBezTo>
                <a:cubicBezTo>
                  <a:pt x="21" y="788"/>
                  <a:pt x="13" y="785"/>
                  <a:pt x="14" y="791"/>
                </a:cubicBezTo>
                <a:cubicBezTo>
                  <a:pt x="18" y="790"/>
                  <a:pt x="20" y="788"/>
                  <a:pt x="25" y="789"/>
                </a:cubicBezTo>
                <a:cubicBezTo>
                  <a:pt x="27" y="788"/>
                  <a:pt x="28" y="786"/>
                  <a:pt x="30" y="784"/>
                </a:cubicBezTo>
                <a:cubicBezTo>
                  <a:pt x="33" y="783"/>
                  <a:pt x="36" y="784"/>
                  <a:pt x="39" y="783"/>
                </a:cubicBezTo>
                <a:cubicBezTo>
                  <a:pt x="40" y="783"/>
                  <a:pt x="41" y="780"/>
                  <a:pt x="42" y="780"/>
                </a:cubicBezTo>
                <a:cubicBezTo>
                  <a:pt x="47" y="778"/>
                  <a:pt x="52" y="780"/>
                  <a:pt x="55" y="776"/>
                </a:cubicBezTo>
                <a:cubicBezTo>
                  <a:pt x="55" y="776"/>
                  <a:pt x="57" y="777"/>
                  <a:pt x="58" y="776"/>
                </a:cubicBezTo>
                <a:cubicBezTo>
                  <a:pt x="58" y="776"/>
                  <a:pt x="58" y="775"/>
                  <a:pt x="58" y="775"/>
                </a:cubicBezTo>
                <a:cubicBezTo>
                  <a:pt x="59" y="773"/>
                  <a:pt x="66" y="776"/>
                  <a:pt x="68" y="775"/>
                </a:cubicBezTo>
                <a:cubicBezTo>
                  <a:pt x="67" y="779"/>
                  <a:pt x="71" y="778"/>
                  <a:pt x="71" y="781"/>
                </a:cubicBezTo>
                <a:cubicBezTo>
                  <a:pt x="67" y="781"/>
                  <a:pt x="66" y="778"/>
                  <a:pt x="66" y="784"/>
                </a:cubicBezTo>
                <a:cubicBezTo>
                  <a:pt x="68" y="788"/>
                  <a:pt x="73" y="782"/>
                  <a:pt x="75" y="788"/>
                </a:cubicBezTo>
                <a:cubicBezTo>
                  <a:pt x="76" y="794"/>
                  <a:pt x="71" y="796"/>
                  <a:pt x="66" y="797"/>
                </a:cubicBezTo>
                <a:cubicBezTo>
                  <a:pt x="67" y="801"/>
                  <a:pt x="63" y="800"/>
                  <a:pt x="63" y="803"/>
                </a:cubicBezTo>
                <a:cubicBezTo>
                  <a:pt x="65" y="804"/>
                  <a:pt x="66" y="804"/>
                  <a:pt x="66" y="807"/>
                </a:cubicBezTo>
                <a:cubicBezTo>
                  <a:pt x="63" y="808"/>
                  <a:pt x="57" y="805"/>
                  <a:pt x="57" y="808"/>
                </a:cubicBezTo>
                <a:cubicBezTo>
                  <a:pt x="63" y="810"/>
                  <a:pt x="65" y="807"/>
                  <a:pt x="70" y="811"/>
                </a:cubicBezTo>
                <a:cubicBezTo>
                  <a:pt x="63" y="811"/>
                  <a:pt x="69" y="815"/>
                  <a:pt x="68" y="818"/>
                </a:cubicBezTo>
                <a:cubicBezTo>
                  <a:pt x="61" y="817"/>
                  <a:pt x="65" y="827"/>
                  <a:pt x="63" y="830"/>
                </a:cubicBezTo>
                <a:cubicBezTo>
                  <a:pt x="71" y="828"/>
                  <a:pt x="67" y="838"/>
                  <a:pt x="73" y="838"/>
                </a:cubicBezTo>
                <a:cubicBezTo>
                  <a:pt x="73" y="835"/>
                  <a:pt x="79" y="838"/>
                  <a:pt x="79" y="840"/>
                </a:cubicBezTo>
                <a:cubicBezTo>
                  <a:pt x="76" y="844"/>
                  <a:pt x="80" y="842"/>
                  <a:pt x="81" y="845"/>
                </a:cubicBezTo>
                <a:cubicBezTo>
                  <a:pt x="80" y="845"/>
                  <a:pt x="78" y="845"/>
                  <a:pt x="78" y="846"/>
                </a:cubicBezTo>
                <a:cubicBezTo>
                  <a:pt x="78" y="848"/>
                  <a:pt x="75" y="848"/>
                  <a:pt x="75" y="849"/>
                </a:cubicBezTo>
                <a:cubicBezTo>
                  <a:pt x="79" y="851"/>
                  <a:pt x="82" y="846"/>
                  <a:pt x="83" y="849"/>
                </a:cubicBezTo>
                <a:cubicBezTo>
                  <a:pt x="83" y="855"/>
                  <a:pt x="77" y="853"/>
                  <a:pt x="75" y="856"/>
                </a:cubicBezTo>
                <a:cubicBezTo>
                  <a:pt x="74" y="855"/>
                  <a:pt x="66" y="852"/>
                  <a:pt x="66" y="856"/>
                </a:cubicBezTo>
                <a:cubicBezTo>
                  <a:pt x="71" y="858"/>
                  <a:pt x="78" y="857"/>
                  <a:pt x="79" y="864"/>
                </a:cubicBezTo>
                <a:cubicBezTo>
                  <a:pt x="75" y="863"/>
                  <a:pt x="73" y="864"/>
                  <a:pt x="72" y="867"/>
                </a:cubicBezTo>
                <a:cubicBezTo>
                  <a:pt x="75" y="867"/>
                  <a:pt x="76" y="865"/>
                  <a:pt x="77" y="867"/>
                </a:cubicBezTo>
                <a:cubicBezTo>
                  <a:pt x="75" y="869"/>
                  <a:pt x="74" y="870"/>
                  <a:pt x="73" y="873"/>
                </a:cubicBezTo>
                <a:cubicBezTo>
                  <a:pt x="72" y="874"/>
                  <a:pt x="73" y="876"/>
                  <a:pt x="71" y="876"/>
                </a:cubicBezTo>
                <a:cubicBezTo>
                  <a:pt x="69" y="874"/>
                  <a:pt x="68" y="870"/>
                  <a:pt x="62" y="872"/>
                </a:cubicBezTo>
                <a:cubicBezTo>
                  <a:pt x="60" y="876"/>
                  <a:pt x="63" y="877"/>
                  <a:pt x="60" y="878"/>
                </a:cubicBezTo>
                <a:cubicBezTo>
                  <a:pt x="59" y="878"/>
                  <a:pt x="58" y="877"/>
                  <a:pt x="57" y="876"/>
                </a:cubicBezTo>
                <a:cubicBezTo>
                  <a:pt x="55" y="884"/>
                  <a:pt x="68" y="876"/>
                  <a:pt x="68" y="881"/>
                </a:cubicBezTo>
                <a:cubicBezTo>
                  <a:pt x="65" y="885"/>
                  <a:pt x="62" y="880"/>
                  <a:pt x="59" y="881"/>
                </a:cubicBezTo>
                <a:cubicBezTo>
                  <a:pt x="58" y="882"/>
                  <a:pt x="60" y="885"/>
                  <a:pt x="57" y="884"/>
                </a:cubicBezTo>
                <a:cubicBezTo>
                  <a:pt x="57" y="884"/>
                  <a:pt x="56" y="881"/>
                  <a:pt x="54" y="881"/>
                </a:cubicBezTo>
                <a:cubicBezTo>
                  <a:pt x="57" y="887"/>
                  <a:pt x="53" y="889"/>
                  <a:pt x="53" y="895"/>
                </a:cubicBezTo>
                <a:cubicBezTo>
                  <a:pt x="52" y="896"/>
                  <a:pt x="50" y="895"/>
                  <a:pt x="50" y="897"/>
                </a:cubicBezTo>
                <a:cubicBezTo>
                  <a:pt x="52" y="897"/>
                  <a:pt x="54" y="897"/>
                  <a:pt x="54" y="900"/>
                </a:cubicBezTo>
                <a:cubicBezTo>
                  <a:pt x="56" y="900"/>
                  <a:pt x="59" y="900"/>
                  <a:pt x="59" y="903"/>
                </a:cubicBezTo>
                <a:cubicBezTo>
                  <a:pt x="67" y="902"/>
                  <a:pt x="77" y="901"/>
                  <a:pt x="82" y="902"/>
                </a:cubicBezTo>
                <a:cubicBezTo>
                  <a:pt x="84" y="902"/>
                  <a:pt x="87" y="901"/>
                  <a:pt x="87" y="903"/>
                </a:cubicBezTo>
                <a:cubicBezTo>
                  <a:pt x="77" y="907"/>
                  <a:pt x="68" y="904"/>
                  <a:pt x="59" y="908"/>
                </a:cubicBezTo>
                <a:cubicBezTo>
                  <a:pt x="59" y="915"/>
                  <a:pt x="65" y="910"/>
                  <a:pt x="65" y="913"/>
                </a:cubicBezTo>
                <a:cubicBezTo>
                  <a:pt x="63" y="916"/>
                  <a:pt x="64" y="922"/>
                  <a:pt x="61" y="924"/>
                </a:cubicBezTo>
                <a:cubicBezTo>
                  <a:pt x="59" y="923"/>
                  <a:pt x="58" y="925"/>
                  <a:pt x="57" y="926"/>
                </a:cubicBezTo>
                <a:cubicBezTo>
                  <a:pt x="55" y="926"/>
                  <a:pt x="55" y="924"/>
                  <a:pt x="55" y="924"/>
                </a:cubicBezTo>
                <a:cubicBezTo>
                  <a:pt x="53" y="924"/>
                  <a:pt x="54" y="926"/>
                  <a:pt x="53" y="926"/>
                </a:cubicBezTo>
                <a:cubicBezTo>
                  <a:pt x="51" y="926"/>
                  <a:pt x="47" y="925"/>
                  <a:pt x="47" y="927"/>
                </a:cubicBezTo>
                <a:cubicBezTo>
                  <a:pt x="53" y="927"/>
                  <a:pt x="59" y="927"/>
                  <a:pt x="65" y="927"/>
                </a:cubicBezTo>
                <a:cubicBezTo>
                  <a:pt x="65" y="929"/>
                  <a:pt x="66" y="931"/>
                  <a:pt x="66" y="932"/>
                </a:cubicBezTo>
                <a:cubicBezTo>
                  <a:pt x="72" y="931"/>
                  <a:pt x="70" y="936"/>
                  <a:pt x="71" y="937"/>
                </a:cubicBezTo>
                <a:cubicBezTo>
                  <a:pt x="72" y="937"/>
                  <a:pt x="74" y="936"/>
                  <a:pt x="75" y="937"/>
                </a:cubicBezTo>
                <a:cubicBezTo>
                  <a:pt x="76" y="938"/>
                  <a:pt x="75" y="941"/>
                  <a:pt x="76" y="941"/>
                </a:cubicBezTo>
                <a:cubicBezTo>
                  <a:pt x="72" y="938"/>
                  <a:pt x="70" y="943"/>
                  <a:pt x="66" y="945"/>
                </a:cubicBezTo>
                <a:cubicBezTo>
                  <a:pt x="68" y="944"/>
                  <a:pt x="57" y="944"/>
                  <a:pt x="59" y="946"/>
                </a:cubicBezTo>
                <a:cubicBezTo>
                  <a:pt x="64" y="948"/>
                  <a:pt x="57" y="950"/>
                  <a:pt x="60" y="954"/>
                </a:cubicBezTo>
                <a:cubicBezTo>
                  <a:pt x="54" y="955"/>
                  <a:pt x="51" y="957"/>
                  <a:pt x="49" y="959"/>
                </a:cubicBezTo>
                <a:cubicBezTo>
                  <a:pt x="47" y="960"/>
                  <a:pt x="45" y="959"/>
                  <a:pt x="43" y="960"/>
                </a:cubicBezTo>
                <a:cubicBezTo>
                  <a:pt x="42" y="961"/>
                  <a:pt x="40" y="963"/>
                  <a:pt x="40" y="964"/>
                </a:cubicBezTo>
                <a:cubicBezTo>
                  <a:pt x="38" y="965"/>
                  <a:pt x="35" y="964"/>
                  <a:pt x="35" y="967"/>
                </a:cubicBezTo>
                <a:cubicBezTo>
                  <a:pt x="36" y="967"/>
                  <a:pt x="38" y="967"/>
                  <a:pt x="38" y="968"/>
                </a:cubicBezTo>
                <a:cubicBezTo>
                  <a:pt x="37" y="970"/>
                  <a:pt x="27" y="972"/>
                  <a:pt x="32" y="975"/>
                </a:cubicBezTo>
                <a:cubicBezTo>
                  <a:pt x="32" y="972"/>
                  <a:pt x="35" y="974"/>
                  <a:pt x="37" y="973"/>
                </a:cubicBezTo>
                <a:cubicBezTo>
                  <a:pt x="38" y="972"/>
                  <a:pt x="38" y="971"/>
                  <a:pt x="40" y="970"/>
                </a:cubicBezTo>
                <a:cubicBezTo>
                  <a:pt x="42" y="969"/>
                  <a:pt x="48" y="968"/>
                  <a:pt x="49" y="970"/>
                </a:cubicBezTo>
                <a:cubicBezTo>
                  <a:pt x="48" y="972"/>
                  <a:pt x="48" y="976"/>
                  <a:pt x="45" y="976"/>
                </a:cubicBezTo>
                <a:cubicBezTo>
                  <a:pt x="48" y="982"/>
                  <a:pt x="42" y="983"/>
                  <a:pt x="42" y="984"/>
                </a:cubicBezTo>
                <a:cubicBezTo>
                  <a:pt x="42" y="985"/>
                  <a:pt x="44" y="987"/>
                  <a:pt x="44" y="987"/>
                </a:cubicBezTo>
                <a:cubicBezTo>
                  <a:pt x="43" y="988"/>
                  <a:pt x="42" y="986"/>
                  <a:pt x="41" y="986"/>
                </a:cubicBezTo>
                <a:cubicBezTo>
                  <a:pt x="39" y="991"/>
                  <a:pt x="40" y="990"/>
                  <a:pt x="43" y="994"/>
                </a:cubicBezTo>
                <a:cubicBezTo>
                  <a:pt x="41" y="994"/>
                  <a:pt x="39" y="994"/>
                  <a:pt x="36" y="994"/>
                </a:cubicBezTo>
                <a:cubicBezTo>
                  <a:pt x="39" y="998"/>
                  <a:pt x="34" y="1003"/>
                  <a:pt x="37" y="1003"/>
                </a:cubicBezTo>
                <a:cubicBezTo>
                  <a:pt x="39" y="998"/>
                  <a:pt x="39" y="1007"/>
                  <a:pt x="40" y="1008"/>
                </a:cubicBezTo>
                <a:cubicBezTo>
                  <a:pt x="42" y="1009"/>
                  <a:pt x="47" y="1007"/>
                  <a:pt x="47" y="1010"/>
                </a:cubicBezTo>
                <a:cubicBezTo>
                  <a:pt x="44" y="1013"/>
                  <a:pt x="35" y="1011"/>
                  <a:pt x="35" y="1018"/>
                </a:cubicBezTo>
                <a:cubicBezTo>
                  <a:pt x="37" y="1018"/>
                  <a:pt x="36" y="1020"/>
                  <a:pt x="38" y="1021"/>
                </a:cubicBezTo>
                <a:cubicBezTo>
                  <a:pt x="38" y="1017"/>
                  <a:pt x="44" y="1020"/>
                  <a:pt x="46" y="1019"/>
                </a:cubicBezTo>
                <a:cubicBezTo>
                  <a:pt x="48" y="1022"/>
                  <a:pt x="53" y="1023"/>
                  <a:pt x="54" y="1027"/>
                </a:cubicBezTo>
                <a:cubicBezTo>
                  <a:pt x="59" y="1027"/>
                  <a:pt x="62" y="1030"/>
                  <a:pt x="64" y="1032"/>
                </a:cubicBezTo>
                <a:cubicBezTo>
                  <a:pt x="64" y="1031"/>
                  <a:pt x="62" y="1034"/>
                  <a:pt x="63" y="1035"/>
                </a:cubicBezTo>
                <a:cubicBezTo>
                  <a:pt x="63" y="1036"/>
                  <a:pt x="66" y="1035"/>
                  <a:pt x="66" y="1037"/>
                </a:cubicBezTo>
                <a:cubicBezTo>
                  <a:pt x="60" y="1033"/>
                  <a:pt x="59" y="1038"/>
                  <a:pt x="56" y="1038"/>
                </a:cubicBezTo>
                <a:cubicBezTo>
                  <a:pt x="57" y="1038"/>
                  <a:pt x="55" y="1036"/>
                  <a:pt x="53" y="1037"/>
                </a:cubicBezTo>
                <a:cubicBezTo>
                  <a:pt x="51" y="1037"/>
                  <a:pt x="51" y="1038"/>
                  <a:pt x="50" y="1040"/>
                </a:cubicBezTo>
                <a:cubicBezTo>
                  <a:pt x="57" y="1040"/>
                  <a:pt x="64" y="1040"/>
                  <a:pt x="71" y="1040"/>
                </a:cubicBezTo>
                <a:cubicBezTo>
                  <a:pt x="68" y="1046"/>
                  <a:pt x="71" y="1043"/>
                  <a:pt x="74" y="1046"/>
                </a:cubicBezTo>
                <a:cubicBezTo>
                  <a:pt x="72" y="1046"/>
                  <a:pt x="73" y="1049"/>
                  <a:pt x="73" y="1051"/>
                </a:cubicBezTo>
                <a:cubicBezTo>
                  <a:pt x="70" y="1048"/>
                  <a:pt x="66" y="1050"/>
                  <a:pt x="65" y="1052"/>
                </a:cubicBezTo>
                <a:cubicBezTo>
                  <a:pt x="72" y="1051"/>
                  <a:pt x="73" y="1053"/>
                  <a:pt x="79" y="1051"/>
                </a:cubicBezTo>
                <a:cubicBezTo>
                  <a:pt x="81" y="1045"/>
                  <a:pt x="75" y="1048"/>
                  <a:pt x="76" y="1043"/>
                </a:cubicBezTo>
                <a:cubicBezTo>
                  <a:pt x="81" y="1044"/>
                  <a:pt x="85" y="1050"/>
                  <a:pt x="88" y="1044"/>
                </a:cubicBezTo>
                <a:cubicBezTo>
                  <a:pt x="92" y="1048"/>
                  <a:pt x="98" y="1050"/>
                  <a:pt x="102" y="1054"/>
                </a:cubicBezTo>
                <a:cubicBezTo>
                  <a:pt x="103" y="1054"/>
                  <a:pt x="105" y="1057"/>
                  <a:pt x="106" y="1054"/>
                </a:cubicBezTo>
                <a:cubicBezTo>
                  <a:pt x="105" y="1054"/>
                  <a:pt x="104" y="1053"/>
                  <a:pt x="105" y="1051"/>
                </a:cubicBezTo>
                <a:cubicBezTo>
                  <a:pt x="103" y="1051"/>
                  <a:pt x="101" y="1050"/>
                  <a:pt x="101" y="1048"/>
                </a:cubicBezTo>
                <a:cubicBezTo>
                  <a:pt x="104" y="1049"/>
                  <a:pt x="110" y="1049"/>
                  <a:pt x="108" y="1056"/>
                </a:cubicBezTo>
                <a:cubicBezTo>
                  <a:pt x="113" y="1058"/>
                  <a:pt x="114" y="1049"/>
                  <a:pt x="117" y="1054"/>
                </a:cubicBezTo>
                <a:cubicBezTo>
                  <a:pt x="117" y="1057"/>
                  <a:pt x="110" y="1054"/>
                  <a:pt x="111" y="1059"/>
                </a:cubicBezTo>
                <a:cubicBezTo>
                  <a:pt x="115" y="1057"/>
                  <a:pt x="122" y="1058"/>
                  <a:pt x="127" y="1057"/>
                </a:cubicBezTo>
                <a:cubicBezTo>
                  <a:pt x="130" y="1057"/>
                  <a:pt x="134" y="1053"/>
                  <a:pt x="135" y="1057"/>
                </a:cubicBezTo>
                <a:cubicBezTo>
                  <a:pt x="135" y="1063"/>
                  <a:pt x="127" y="1060"/>
                  <a:pt x="124" y="1060"/>
                </a:cubicBezTo>
                <a:cubicBezTo>
                  <a:pt x="117" y="1062"/>
                  <a:pt x="111" y="1065"/>
                  <a:pt x="104" y="1065"/>
                </a:cubicBezTo>
                <a:cubicBezTo>
                  <a:pt x="102" y="1067"/>
                  <a:pt x="102" y="1070"/>
                  <a:pt x="98" y="1070"/>
                </a:cubicBezTo>
                <a:cubicBezTo>
                  <a:pt x="85" y="1069"/>
                  <a:pt x="80" y="1074"/>
                  <a:pt x="69" y="1071"/>
                </a:cubicBezTo>
                <a:cubicBezTo>
                  <a:pt x="70" y="1074"/>
                  <a:pt x="67" y="1071"/>
                  <a:pt x="66" y="1071"/>
                </a:cubicBezTo>
                <a:cubicBezTo>
                  <a:pt x="64" y="1072"/>
                  <a:pt x="65" y="1076"/>
                  <a:pt x="62" y="1076"/>
                </a:cubicBezTo>
                <a:cubicBezTo>
                  <a:pt x="57" y="1075"/>
                  <a:pt x="56" y="1078"/>
                  <a:pt x="52" y="1078"/>
                </a:cubicBezTo>
                <a:cubicBezTo>
                  <a:pt x="51" y="1078"/>
                  <a:pt x="49" y="1078"/>
                  <a:pt x="49" y="1079"/>
                </a:cubicBezTo>
                <a:cubicBezTo>
                  <a:pt x="57" y="1079"/>
                  <a:pt x="67" y="1080"/>
                  <a:pt x="73" y="1078"/>
                </a:cubicBezTo>
                <a:cubicBezTo>
                  <a:pt x="75" y="1079"/>
                  <a:pt x="74" y="1081"/>
                  <a:pt x="78" y="1081"/>
                </a:cubicBezTo>
                <a:cubicBezTo>
                  <a:pt x="80" y="1081"/>
                  <a:pt x="80" y="1078"/>
                  <a:pt x="82" y="1078"/>
                </a:cubicBezTo>
                <a:cubicBezTo>
                  <a:pt x="82" y="1078"/>
                  <a:pt x="84" y="1081"/>
                  <a:pt x="86" y="1081"/>
                </a:cubicBezTo>
                <a:cubicBezTo>
                  <a:pt x="85" y="1081"/>
                  <a:pt x="87" y="1079"/>
                  <a:pt x="87" y="1079"/>
                </a:cubicBezTo>
                <a:cubicBezTo>
                  <a:pt x="91" y="1078"/>
                  <a:pt x="95" y="1080"/>
                  <a:pt x="98" y="1079"/>
                </a:cubicBezTo>
                <a:cubicBezTo>
                  <a:pt x="100" y="1079"/>
                  <a:pt x="100" y="1078"/>
                  <a:pt x="101" y="1078"/>
                </a:cubicBezTo>
                <a:cubicBezTo>
                  <a:pt x="103" y="1078"/>
                  <a:pt x="103" y="1080"/>
                  <a:pt x="106" y="1079"/>
                </a:cubicBezTo>
                <a:cubicBezTo>
                  <a:pt x="106" y="1079"/>
                  <a:pt x="107" y="1078"/>
                  <a:pt x="108" y="1078"/>
                </a:cubicBezTo>
                <a:cubicBezTo>
                  <a:pt x="109" y="1077"/>
                  <a:pt x="111" y="1078"/>
                  <a:pt x="112" y="1078"/>
                </a:cubicBezTo>
                <a:cubicBezTo>
                  <a:pt x="113" y="1078"/>
                  <a:pt x="114" y="1079"/>
                  <a:pt x="114" y="1079"/>
                </a:cubicBezTo>
                <a:cubicBezTo>
                  <a:pt x="116" y="1080"/>
                  <a:pt x="119" y="1076"/>
                  <a:pt x="120" y="1079"/>
                </a:cubicBezTo>
                <a:cubicBezTo>
                  <a:pt x="120" y="1081"/>
                  <a:pt x="119" y="1083"/>
                  <a:pt x="117" y="1084"/>
                </a:cubicBezTo>
                <a:cubicBezTo>
                  <a:pt x="108" y="1083"/>
                  <a:pt x="97" y="1086"/>
                  <a:pt x="92" y="1084"/>
                </a:cubicBezTo>
                <a:cubicBezTo>
                  <a:pt x="90" y="1088"/>
                  <a:pt x="84" y="1087"/>
                  <a:pt x="80" y="1089"/>
                </a:cubicBezTo>
                <a:cubicBezTo>
                  <a:pt x="77" y="1089"/>
                  <a:pt x="76" y="1091"/>
                  <a:pt x="80" y="1090"/>
                </a:cubicBezTo>
                <a:cubicBezTo>
                  <a:pt x="84" y="1092"/>
                  <a:pt x="84" y="1088"/>
                  <a:pt x="88" y="1089"/>
                </a:cubicBezTo>
                <a:cubicBezTo>
                  <a:pt x="88" y="1092"/>
                  <a:pt x="93" y="1090"/>
                  <a:pt x="93" y="1094"/>
                </a:cubicBezTo>
                <a:cubicBezTo>
                  <a:pt x="87" y="1093"/>
                  <a:pt x="81" y="1094"/>
                  <a:pt x="79" y="1097"/>
                </a:cubicBezTo>
                <a:cubicBezTo>
                  <a:pt x="83" y="1097"/>
                  <a:pt x="90" y="1096"/>
                  <a:pt x="93" y="1098"/>
                </a:cubicBezTo>
                <a:cubicBezTo>
                  <a:pt x="93" y="1096"/>
                  <a:pt x="95" y="1098"/>
                  <a:pt x="96" y="1097"/>
                </a:cubicBezTo>
                <a:cubicBezTo>
                  <a:pt x="97" y="1096"/>
                  <a:pt x="98" y="1095"/>
                  <a:pt x="99" y="1094"/>
                </a:cubicBezTo>
                <a:cubicBezTo>
                  <a:pt x="100" y="1097"/>
                  <a:pt x="103" y="1099"/>
                  <a:pt x="104" y="1102"/>
                </a:cubicBezTo>
                <a:cubicBezTo>
                  <a:pt x="104" y="1101"/>
                  <a:pt x="102" y="1102"/>
                  <a:pt x="103" y="1103"/>
                </a:cubicBezTo>
                <a:cubicBezTo>
                  <a:pt x="103" y="1106"/>
                  <a:pt x="105" y="1102"/>
                  <a:pt x="106" y="1105"/>
                </a:cubicBezTo>
                <a:cubicBezTo>
                  <a:pt x="105" y="1106"/>
                  <a:pt x="104" y="1108"/>
                  <a:pt x="103" y="1108"/>
                </a:cubicBezTo>
                <a:cubicBezTo>
                  <a:pt x="97" y="1109"/>
                  <a:pt x="99" y="1105"/>
                  <a:pt x="96" y="1108"/>
                </a:cubicBezTo>
                <a:cubicBezTo>
                  <a:pt x="94" y="1111"/>
                  <a:pt x="80" y="1106"/>
                  <a:pt x="81" y="1105"/>
                </a:cubicBezTo>
                <a:cubicBezTo>
                  <a:pt x="81" y="1103"/>
                  <a:pt x="87" y="1105"/>
                  <a:pt x="87" y="1102"/>
                </a:cubicBezTo>
                <a:cubicBezTo>
                  <a:pt x="84" y="1102"/>
                  <a:pt x="81" y="1102"/>
                  <a:pt x="79" y="1102"/>
                </a:cubicBezTo>
                <a:cubicBezTo>
                  <a:pt x="79" y="1105"/>
                  <a:pt x="79" y="1108"/>
                  <a:pt x="76" y="1108"/>
                </a:cubicBezTo>
                <a:cubicBezTo>
                  <a:pt x="76" y="1112"/>
                  <a:pt x="79" y="1113"/>
                  <a:pt x="80" y="1116"/>
                </a:cubicBezTo>
                <a:cubicBezTo>
                  <a:pt x="77" y="1116"/>
                  <a:pt x="76" y="1118"/>
                  <a:pt x="73" y="1117"/>
                </a:cubicBezTo>
                <a:cubicBezTo>
                  <a:pt x="73" y="1113"/>
                  <a:pt x="71" y="1114"/>
                  <a:pt x="73" y="1111"/>
                </a:cubicBezTo>
                <a:cubicBezTo>
                  <a:pt x="68" y="1110"/>
                  <a:pt x="67" y="1113"/>
                  <a:pt x="64" y="1114"/>
                </a:cubicBezTo>
                <a:cubicBezTo>
                  <a:pt x="62" y="1115"/>
                  <a:pt x="59" y="1114"/>
                  <a:pt x="59" y="1116"/>
                </a:cubicBezTo>
                <a:cubicBezTo>
                  <a:pt x="62" y="1116"/>
                  <a:pt x="64" y="1116"/>
                  <a:pt x="65" y="1117"/>
                </a:cubicBezTo>
                <a:cubicBezTo>
                  <a:pt x="66" y="1116"/>
                  <a:pt x="66" y="1114"/>
                  <a:pt x="68" y="1114"/>
                </a:cubicBezTo>
                <a:cubicBezTo>
                  <a:pt x="69" y="1117"/>
                  <a:pt x="64" y="1116"/>
                  <a:pt x="66" y="1121"/>
                </a:cubicBezTo>
                <a:cubicBezTo>
                  <a:pt x="69" y="1120"/>
                  <a:pt x="72" y="1121"/>
                  <a:pt x="72" y="1124"/>
                </a:cubicBezTo>
                <a:cubicBezTo>
                  <a:pt x="70" y="1124"/>
                  <a:pt x="70" y="1121"/>
                  <a:pt x="69" y="1124"/>
                </a:cubicBezTo>
                <a:cubicBezTo>
                  <a:pt x="71" y="1124"/>
                  <a:pt x="71" y="1126"/>
                  <a:pt x="74" y="1125"/>
                </a:cubicBezTo>
                <a:cubicBezTo>
                  <a:pt x="74" y="1124"/>
                  <a:pt x="76" y="1123"/>
                  <a:pt x="77" y="1125"/>
                </a:cubicBezTo>
                <a:cubicBezTo>
                  <a:pt x="75" y="1129"/>
                  <a:pt x="67" y="1127"/>
                  <a:pt x="68" y="1133"/>
                </a:cubicBezTo>
                <a:cubicBezTo>
                  <a:pt x="80" y="1136"/>
                  <a:pt x="99" y="1138"/>
                  <a:pt x="112" y="1135"/>
                </a:cubicBezTo>
                <a:cubicBezTo>
                  <a:pt x="112" y="1137"/>
                  <a:pt x="116" y="1136"/>
                  <a:pt x="115" y="1140"/>
                </a:cubicBezTo>
                <a:cubicBezTo>
                  <a:pt x="109" y="1139"/>
                  <a:pt x="105" y="1141"/>
                  <a:pt x="103" y="1144"/>
                </a:cubicBezTo>
                <a:cubicBezTo>
                  <a:pt x="96" y="1144"/>
                  <a:pt x="89" y="1144"/>
                  <a:pt x="83" y="1144"/>
                </a:cubicBezTo>
                <a:cubicBezTo>
                  <a:pt x="80" y="1145"/>
                  <a:pt x="82" y="1148"/>
                  <a:pt x="78" y="1148"/>
                </a:cubicBezTo>
                <a:cubicBezTo>
                  <a:pt x="78" y="1145"/>
                  <a:pt x="77" y="1145"/>
                  <a:pt x="75" y="1144"/>
                </a:cubicBezTo>
                <a:cubicBezTo>
                  <a:pt x="69" y="1143"/>
                  <a:pt x="58" y="1145"/>
                  <a:pt x="51" y="1144"/>
                </a:cubicBezTo>
                <a:cubicBezTo>
                  <a:pt x="49" y="1151"/>
                  <a:pt x="58" y="1145"/>
                  <a:pt x="58" y="1149"/>
                </a:cubicBezTo>
                <a:cubicBezTo>
                  <a:pt x="54" y="1152"/>
                  <a:pt x="52" y="1147"/>
                  <a:pt x="52" y="1152"/>
                </a:cubicBezTo>
                <a:cubicBezTo>
                  <a:pt x="56" y="1151"/>
                  <a:pt x="58" y="1155"/>
                  <a:pt x="63" y="1156"/>
                </a:cubicBezTo>
                <a:cubicBezTo>
                  <a:pt x="67" y="1156"/>
                  <a:pt x="71" y="1155"/>
                  <a:pt x="75" y="1156"/>
                </a:cubicBezTo>
                <a:cubicBezTo>
                  <a:pt x="79" y="1156"/>
                  <a:pt x="86" y="1153"/>
                  <a:pt x="87" y="1159"/>
                </a:cubicBezTo>
                <a:cubicBezTo>
                  <a:pt x="82" y="1159"/>
                  <a:pt x="73" y="1157"/>
                  <a:pt x="73" y="1162"/>
                </a:cubicBezTo>
                <a:cubicBezTo>
                  <a:pt x="74" y="1162"/>
                  <a:pt x="76" y="1162"/>
                  <a:pt x="76" y="1163"/>
                </a:cubicBezTo>
                <a:cubicBezTo>
                  <a:pt x="71" y="1163"/>
                  <a:pt x="66" y="1163"/>
                  <a:pt x="62" y="1163"/>
                </a:cubicBezTo>
                <a:cubicBezTo>
                  <a:pt x="62" y="1161"/>
                  <a:pt x="61" y="1160"/>
                  <a:pt x="60" y="1159"/>
                </a:cubicBezTo>
                <a:cubicBezTo>
                  <a:pt x="54" y="1157"/>
                  <a:pt x="53" y="1162"/>
                  <a:pt x="50" y="1159"/>
                </a:cubicBezTo>
                <a:cubicBezTo>
                  <a:pt x="50" y="1167"/>
                  <a:pt x="55" y="1160"/>
                  <a:pt x="57" y="1163"/>
                </a:cubicBezTo>
                <a:cubicBezTo>
                  <a:pt x="57" y="1165"/>
                  <a:pt x="58" y="1165"/>
                  <a:pt x="59" y="1167"/>
                </a:cubicBezTo>
                <a:cubicBezTo>
                  <a:pt x="56" y="1167"/>
                  <a:pt x="54" y="1171"/>
                  <a:pt x="59" y="1170"/>
                </a:cubicBezTo>
                <a:cubicBezTo>
                  <a:pt x="61" y="1170"/>
                  <a:pt x="60" y="1166"/>
                  <a:pt x="63" y="1167"/>
                </a:cubicBezTo>
                <a:cubicBezTo>
                  <a:pt x="63" y="1170"/>
                  <a:pt x="60" y="1171"/>
                  <a:pt x="61" y="1175"/>
                </a:cubicBezTo>
                <a:cubicBezTo>
                  <a:pt x="66" y="1175"/>
                  <a:pt x="62" y="1179"/>
                  <a:pt x="63" y="1179"/>
                </a:cubicBezTo>
                <a:cubicBezTo>
                  <a:pt x="63" y="1180"/>
                  <a:pt x="66" y="1179"/>
                  <a:pt x="66" y="1181"/>
                </a:cubicBezTo>
                <a:cubicBezTo>
                  <a:pt x="61" y="1181"/>
                  <a:pt x="55" y="1180"/>
                  <a:pt x="55" y="1184"/>
                </a:cubicBezTo>
                <a:cubicBezTo>
                  <a:pt x="61" y="1185"/>
                  <a:pt x="62" y="1181"/>
                  <a:pt x="67" y="1182"/>
                </a:cubicBezTo>
                <a:cubicBezTo>
                  <a:pt x="67" y="1187"/>
                  <a:pt x="75" y="1187"/>
                  <a:pt x="79" y="1187"/>
                </a:cubicBezTo>
                <a:cubicBezTo>
                  <a:pt x="86" y="1188"/>
                  <a:pt x="89" y="1188"/>
                  <a:pt x="93" y="1189"/>
                </a:cubicBezTo>
                <a:cubicBezTo>
                  <a:pt x="95" y="1189"/>
                  <a:pt x="97" y="1188"/>
                  <a:pt x="98" y="1190"/>
                </a:cubicBezTo>
                <a:cubicBezTo>
                  <a:pt x="92" y="1195"/>
                  <a:pt x="81" y="1190"/>
                  <a:pt x="77" y="1190"/>
                </a:cubicBezTo>
                <a:cubicBezTo>
                  <a:pt x="75" y="1191"/>
                  <a:pt x="75" y="1192"/>
                  <a:pt x="73" y="1192"/>
                </a:cubicBezTo>
                <a:cubicBezTo>
                  <a:pt x="68" y="1193"/>
                  <a:pt x="65" y="1193"/>
                  <a:pt x="63" y="1194"/>
                </a:cubicBezTo>
                <a:cubicBezTo>
                  <a:pt x="63" y="1194"/>
                  <a:pt x="61" y="1193"/>
                  <a:pt x="60" y="1194"/>
                </a:cubicBezTo>
                <a:cubicBezTo>
                  <a:pt x="59" y="1194"/>
                  <a:pt x="61" y="1197"/>
                  <a:pt x="59" y="1197"/>
                </a:cubicBezTo>
                <a:cubicBezTo>
                  <a:pt x="54" y="1197"/>
                  <a:pt x="54" y="1201"/>
                  <a:pt x="50" y="1201"/>
                </a:cubicBezTo>
                <a:cubicBezTo>
                  <a:pt x="50" y="1205"/>
                  <a:pt x="53" y="1208"/>
                  <a:pt x="50" y="1211"/>
                </a:cubicBezTo>
                <a:cubicBezTo>
                  <a:pt x="58" y="1211"/>
                  <a:pt x="66" y="1215"/>
                  <a:pt x="74" y="1214"/>
                </a:cubicBezTo>
                <a:cubicBezTo>
                  <a:pt x="76" y="1214"/>
                  <a:pt x="76" y="1213"/>
                  <a:pt x="79" y="1213"/>
                </a:cubicBezTo>
                <a:cubicBezTo>
                  <a:pt x="81" y="1212"/>
                  <a:pt x="84" y="1212"/>
                  <a:pt x="86" y="1213"/>
                </a:cubicBezTo>
                <a:cubicBezTo>
                  <a:pt x="89" y="1213"/>
                  <a:pt x="88" y="1215"/>
                  <a:pt x="90" y="1216"/>
                </a:cubicBezTo>
                <a:cubicBezTo>
                  <a:pt x="93" y="1217"/>
                  <a:pt x="97" y="1213"/>
                  <a:pt x="98" y="1217"/>
                </a:cubicBezTo>
                <a:cubicBezTo>
                  <a:pt x="98" y="1220"/>
                  <a:pt x="94" y="1219"/>
                  <a:pt x="95" y="1222"/>
                </a:cubicBezTo>
                <a:cubicBezTo>
                  <a:pt x="98" y="1222"/>
                  <a:pt x="101" y="1220"/>
                  <a:pt x="104" y="1219"/>
                </a:cubicBezTo>
                <a:cubicBezTo>
                  <a:pt x="113" y="1224"/>
                  <a:pt x="122" y="1217"/>
                  <a:pt x="131" y="1219"/>
                </a:cubicBezTo>
                <a:cubicBezTo>
                  <a:pt x="134" y="1220"/>
                  <a:pt x="133" y="1222"/>
                  <a:pt x="137" y="1222"/>
                </a:cubicBezTo>
                <a:cubicBezTo>
                  <a:pt x="143" y="1223"/>
                  <a:pt x="148" y="1223"/>
                  <a:pt x="151" y="1224"/>
                </a:cubicBezTo>
                <a:cubicBezTo>
                  <a:pt x="154" y="1224"/>
                  <a:pt x="156" y="1223"/>
                  <a:pt x="158" y="1225"/>
                </a:cubicBezTo>
                <a:cubicBezTo>
                  <a:pt x="158" y="1226"/>
                  <a:pt x="162" y="1225"/>
                  <a:pt x="162" y="1225"/>
                </a:cubicBezTo>
                <a:cubicBezTo>
                  <a:pt x="164" y="1225"/>
                  <a:pt x="164" y="1227"/>
                  <a:pt x="164" y="1227"/>
                </a:cubicBezTo>
                <a:cubicBezTo>
                  <a:pt x="166" y="1227"/>
                  <a:pt x="169" y="1226"/>
                  <a:pt x="172" y="1227"/>
                </a:cubicBezTo>
                <a:cubicBezTo>
                  <a:pt x="174" y="1228"/>
                  <a:pt x="177" y="1230"/>
                  <a:pt x="180" y="1230"/>
                </a:cubicBezTo>
                <a:cubicBezTo>
                  <a:pt x="180" y="1229"/>
                  <a:pt x="181" y="1228"/>
                  <a:pt x="183" y="1228"/>
                </a:cubicBezTo>
                <a:cubicBezTo>
                  <a:pt x="184" y="1222"/>
                  <a:pt x="175" y="1231"/>
                  <a:pt x="175" y="1224"/>
                </a:cubicBezTo>
                <a:cubicBezTo>
                  <a:pt x="181" y="1220"/>
                  <a:pt x="192" y="1223"/>
                  <a:pt x="195" y="1224"/>
                </a:cubicBezTo>
                <a:cubicBezTo>
                  <a:pt x="200" y="1225"/>
                  <a:pt x="206" y="1224"/>
                  <a:pt x="208" y="1227"/>
                </a:cubicBezTo>
                <a:cubicBezTo>
                  <a:pt x="208" y="1227"/>
                  <a:pt x="212" y="1227"/>
                  <a:pt x="213" y="1227"/>
                </a:cubicBezTo>
                <a:cubicBezTo>
                  <a:pt x="214" y="1227"/>
                  <a:pt x="214" y="1228"/>
                  <a:pt x="214" y="1228"/>
                </a:cubicBezTo>
                <a:cubicBezTo>
                  <a:pt x="220" y="1230"/>
                  <a:pt x="225" y="1229"/>
                  <a:pt x="230" y="1230"/>
                </a:cubicBezTo>
                <a:cubicBezTo>
                  <a:pt x="233" y="1230"/>
                  <a:pt x="238" y="1233"/>
                  <a:pt x="239" y="1233"/>
                </a:cubicBezTo>
                <a:cubicBezTo>
                  <a:pt x="243" y="1234"/>
                  <a:pt x="242" y="1235"/>
                  <a:pt x="244" y="1236"/>
                </a:cubicBezTo>
                <a:cubicBezTo>
                  <a:pt x="246" y="1237"/>
                  <a:pt x="248" y="1237"/>
                  <a:pt x="249" y="1238"/>
                </a:cubicBezTo>
                <a:cubicBezTo>
                  <a:pt x="250" y="1239"/>
                  <a:pt x="251" y="1240"/>
                  <a:pt x="252" y="1241"/>
                </a:cubicBezTo>
                <a:cubicBezTo>
                  <a:pt x="254" y="1242"/>
                  <a:pt x="255" y="1242"/>
                  <a:pt x="256" y="1244"/>
                </a:cubicBezTo>
                <a:cubicBezTo>
                  <a:pt x="254" y="1244"/>
                  <a:pt x="254" y="1246"/>
                  <a:pt x="257" y="1246"/>
                </a:cubicBezTo>
                <a:cubicBezTo>
                  <a:pt x="260" y="1246"/>
                  <a:pt x="256" y="1243"/>
                  <a:pt x="259" y="1243"/>
                </a:cubicBezTo>
                <a:cubicBezTo>
                  <a:pt x="261" y="1242"/>
                  <a:pt x="262" y="1240"/>
                  <a:pt x="265" y="1241"/>
                </a:cubicBezTo>
                <a:cubicBezTo>
                  <a:pt x="261" y="1246"/>
                  <a:pt x="267" y="1243"/>
                  <a:pt x="270" y="1244"/>
                </a:cubicBezTo>
                <a:cubicBezTo>
                  <a:pt x="272" y="1245"/>
                  <a:pt x="272" y="1250"/>
                  <a:pt x="273" y="1251"/>
                </a:cubicBezTo>
                <a:cubicBezTo>
                  <a:pt x="274" y="1252"/>
                  <a:pt x="278" y="1250"/>
                  <a:pt x="278" y="1252"/>
                </a:cubicBezTo>
                <a:cubicBezTo>
                  <a:pt x="271" y="1252"/>
                  <a:pt x="277" y="1259"/>
                  <a:pt x="277" y="1262"/>
                </a:cubicBezTo>
                <a:cubicBezTo>
                  <a:pt x="272" y="1258"/>
                  <a:pt x="276" y="1264"/>
                  <a:pt x="271" y="1263"/>
                </a:cubicBezTo>
                <a:cubicBezTo>
                  <a:pt x="272" y="1258"/>
                  <a:pt x="272" y="1260"/>
                  <a:pt x="269" y="1257"/>
                </a:cubicBezTo>
                <a:cubicBezTo>
                  <a:pt x="271" y="1257"/>
                  <a:pt x="274" y="1253"/>
                  <a:pt x="269" y="1254"/>
                </a:cubicBezTo>
                <a:cubicBezTo>
                  <a:pt x="264" y="1253"/>
                  <a:pt x="270" y="1261"/>
                  <a:pt x="266" y="1260"/>
                </a:cubicBezTo>
                <a:cubicBezTo>
                  <a:pt x="265" y="1257"/>
                  <a:pt x="261" y="1259"/>
                  <a:pt x="258" y="1259"/>
                </a:cubicBezTo>
                <a:cubicBezTo>
                  <a:pt x="256" y="1258"/>
                  <a:pt x="255" y="1257"/>
                  <a:pt x="251" y="1257"/>
                </a:cubicBezTo>
                <a:cubicBezTo>
                  <a:pt x="249" y="1257"/>
                  <a:pt x="246" y="1258"/>
                  <a:pt x="247" y="1262"/>
                </a:cubicBezTo>
                <a:cubicBezTo>
                  <a:pt x="249" y="1267"/>
                  <a:pt x="259" y="1267"/>
                  <a:pt x="260" y="1263"/>
                </a:cubicBezTo>
                <a:cubicBezTo>
                  <a:pt x="260" y="1263"/>
                  <a:pt x="256" y="1263"/>
                  <a:pt x="256" y="1262"/>
                </a:cubicBezTo>
                <a:cubicBezTo>
                  <a:pt x="260" y="1263"/>
                  <a:pt x="264" y="1257"/>
                  <a:pt x="266" y="1262"/>
                </a:cubicBezTo>
                <a:cubicBezTo>
                  <a:pt x="267" y="1264"/>
                  <a:pt x="261" y="1263"/>
                  <a:pt x="261" y="1265"/>
                </a:cubicBezTo>
                <a:cubicBezTo>
                  <a:pt x="261" y="1265"/>
                  <a:pt x="267" y="1265"/>
                  <a:pt x="267" y="1265"/>
                </a:cubicBezTo>
                <a:cubicBezTo>
                  <a:pt x="269" y="1266"/>
                  <a:pt x="269" y="1269"/>
                  <a:pt x="271" y="1270"/>
                </a:cubicBezTo>
                <a:cubicBezTo>
                  <a:pt x="271" y="1268"/>
                  <a:pt x="273" y="1266"/>
                  <a:pt x="275" y="1267"/>
                </a:cubicBezTo>
                <a:cubicBezTo>
                  <a:pt x="277" y="1270"/>
                  <a:pt x="275" y="1271"/>
                  <a:pt x="280" y="1273"/>
                </a:cubicBezTo>
                <a:cubicBezTo>
                  <a:pt x="282" y="1271"/>
                  <a:pt x="281" y="1266"/>
                  <a:pt x="286" y="1267"/>
                </a:cubicBezTo>
                <a:cubicBezTo>
                  <a:pt x="286" y="1268"/>
                  <a:pt x="288" y="1271"/>
                  <a:pt x="288" y="1268"/>
                </a:cubicBezTo>
                <a:cubicBezTo>
                  <a:pt x="288" y="1266"/>
                  <a:pt x="294" y="1265"/>
                  <a:pt x="296" y="1265"/>
                </a:cubicBezTo>
                <a:cubicBezTo>
                  <a:pt x="299" y="1264"/>
                  <a:pt x="299" y="1267"/>
                  <a:pt x="302" y="1267"/>
                </a:cubicBezTo>
                <a:cubicBezTo>
                  <a:pt x="304" y="1266"/>
                  <a:pt x="304" y="1265"/>
                  <a:pt x="307" y="1265"/>
                </a:cubicBezTo>
                <a:cubicBezTo>
                  <a:pt x="310" y="1265"/>
                  <a:pt x="313" y="1268"/>
                  <a:pt x="316" y="1268"/>
                </a:cubicBezTo>
                <a:cubicBezTo>
                  <a:pt x="322" y="1269"/>
                  <a:pt x="320" y="1266"/>
                  <a:pt x="322" y="1268"/>
                </a:cubicBezTo>
                <a:cubicBezTo>
                  <a:pt x="323" y="1268"/>
                  <a:pt x="325" y="1268"/>
                  <a:pt x="325" y="1268"/>
                </a:cubicBezTo>
                <a:cubicBezTo>
                  <a:pt x="331" y="1269"/>
                  <a:pt x="335" y="1268"/>
                  <a:pt x="337" y="1271"/>
                </a:cubicBezTo>
                <a:cubicBezTo>
                  <a:pt x="333" y="1271"/>
                  <a:pt x="332" y="1274"/>
                  <a:pt x="329" y="1273"/>
                </a:cubicBezTo>
                <a:cubicBezTo>
                  <a:pt x="328" y="1273"/>
                  <a:pt x="326" y="1271"/>
                  <a:pt x="327" y="1271"/>
                </a:cubicBezTo>
                <a:cubicBezTo>
                  <a:pt x="322" y="1271"/>
                  <a:pt x="323" y="1274"/>
                  <a:pt x="321" y="1271"/>
                </a:cubicBezTo>
                <a:cubicBezTo>
                  <a:pt x="320" y="1270"/>
                  <a:pt x="308" y="1272"/>
                  <a:pt x="305" y="1271"/>
                </a:cubicBezTo>
                <a:cubicBezTo>
                  <a:pt x="303" y="1271"/>
                  <a:pt x="301" y="1269"/>
                  <a:pt x="299" y="1270"/>
                </a:cubicBezTo>
                <a:cubicBezTo>
                  <a:pt x="298" y="1270"/>
                  <a:pt x="299" y="1275"/>
                  <a:pt x="296" y="1273"/>
                </a:cubicBezTo>
                <a:cubicBezTo>
                  <a:pt x="295" y="1272"/>
                  <a:pt x="291" y="1266"/>
                  <a:pt x="290" y="1271"/>
                </a:cubicBezTo>
                <a:cubicBezTo>
                  <a:pt x="293" y="1272"/>
                  <a:pt x="289" y="1272"/>
                  <a:pt x="288" y="1273"/>
                </a:cubicBezTo>
                <a:cubicBezTo>
                  <a:pt x="287" y="1274"/>
                  <a:pt x="289" y="1278"/>
                  <a:pt x="287" y="1278"/>
                </a:cubicBezTo>
                <a:cubicBezTo>
                  <a:pt x="281" y="1275"/>
                  <a:pt x="280" y="1278"/>
                  <a:pt x="274" y="1279"/>
                </a:cubicBezTo>
                <a:cubicBezTo>
                  <a:pt x="274" y="1278"/>
                  <a:pt x="273" y="1277"/>
                  <a:pt x="273" y="1276"/>
                </a:cubicBezTo>
                <a:cubicBezTo>
                  <a:pt x="274" y="1276"/>
                  <a:pt x="276" y="1276"/>
                  <a:pt x="276" y="1274"/>
                </a:cubicBezTo>
                <a:cubicBezTo>
                  <a:pt x="269" y="1273"/>
                  <a:pt x="272" y="1281"/>
                  <a:pt x="267" y="1281"/>
                </a:cubicBezTo>
                <a:cubicBezTo>
                  <a:pt x="262" y="1279"/>
                  <a:pt x="257" y="1279"/>
                  <a:pt x="252" y="1278"/>
                </a:cubicBezTo>
                <a:cubicBezTo>
                  <a:pt x="252" y="1279"/>
                  <a:pt x="253" y="1280"/>
                  <a:pt x="253" y="1281"/>
                </a:cubicBezTo>
                <a:cubicBezTo>
                  <a:pt x="252" y="1283"/>
                  <a:pt x="250" y="1281"/>
                  <a:pt x="250" y="1282"/>
                </a:cubicBezTo>
                <a:cubicBezTo>
                  <a:pt x="249" y="1284"/>
                  <a:pt x="251" y="1288"/>
                  <a:pt x="248" y="1289"/>
                </a:cubicBezTo>
                <a:cubicBezTo>
                  <a:pt x="248" y="1287"/>
                  <a:pt x="247" y="1285"/>
                  <a:pt x="246" y="1284"/>
                </a:cubicBezTo>
                <a:cubicBezTo>
                  <a:pt x="246" y="1281"/>
                  <a:pt x="250" y="1283"/>
                  <a:pt x="249" y="1279"/>
                </a:cubicBezTo>
                <a:cubicBezTo>
                  <a:pt x="245" y="1279"/>
                  <a:pt x="240" y="1279"/>
                  <a:pt x="238" y="1281"/>
                </a:cubicBezTo>
                <a:cubicBezTo>
                  <a:pt x="236" y="1276"/>
                  <a:pt x="226" y="1278"/>
                  <a:pt x="220" y="1278"/>
                </a:cubicBezTo>
                <a:cubicBezTo>
                  <a:pt x="218" y="1278"/>
                  <a:pt x="218" y="1280"/>
                  <a:pt x="217" y="1281"/>
                </a:cubicBezTo>
                <a:cubicBezTo>
                  <a:pt x="212" y="1279"/>
                  <a:pt x="210" y="1276"/>
                  <a:pt x="205" y="1274"/>
                </a:cubicBezTo>
                <a:cubicBezTo>
                  <a:pt x="204" y="1278"/>
                  <a:pt x="196" y="1275"/>
                  <a:pt x="191" y="1276"/>
                </a:cubicBezTo>
                <a:cubicBezTo>
                  <a:pt x="194" y="1281"/>
                  <a:pt x="192" y="1281"/>
                  <a:pt x="187" y="1282"/>
                </a:cubicBezTo>
                <a:cubicBezTo>
                  <a:pt x="187" y="1277"/>
                  <a:pt x="185" y="1276"/>
                  <a:pt x="182" y="1274"/>
                </a:cubicBezTo>
                <a:cubicBezTo>
                  <a:pt x="181" y="1277"/>
                  <a:pt x="177" y="1275"/>
                  <a:pt x="176" y="1274"/>
                </a:cubicBezTo>
                <a:cubicBezTo>
                  <a:pt x="173" y="1274"/>
                  <a:pt x="170" y="1275"/>
                  <a:pt x="168" y="1274"/>
                </a:cubicBezTo>
                <a:cubicBezTo>
                  <a:pt x="166" y="1274"/>
                  <a:pt x="166" y="1273"/>
                  <a:pt x="165" y="1273"/>
                </a:cubicBezTo>
                <a:cubicBezTo>
                  <a:pt x="163" y="1273"/>
                  <a:pt x="163" y="1271"/>
                  <a:pt x="163" y="1271"/>
                </a:cubicBezTo>
                <a:cubicBezTo>
                  <a:pt x="161" y="1271"/>
                  <a:pt x="157" y="1272"/>
                  <a:pt x="154" y="1271"/>
                </a:cubicBezTo>
                <a:cubicBezTo>
                  <a:pt x="151" y="1271"/>
                  <a:pt x="151" y="1269"/>
                  <a:pt x="147" y="1270"/>
                </a:cubicBezTo>
                <a:cubicBezTo>
                  <a:pt x="146" y="1270"/>
                  <a:pt x="146" y="1271"/>
                  <a:pt x="144" y="1271"/>
                </a:cubicBezTo>
                <a:cubicBezTo>
                  <a:pt x="139" y="1272"/>
                  <a:pt x="137" y="1270"/>
                  <a:pt x="133" y="1270"/>
                </a:cubicBezTo>
                <a:cubicBezTo>
                  <a:pt x="126" y="1269"/>
                  <a:pt x="119" y="1270"/>
                  <a:pt x="111" y="1270"/>
                </a:cubicBezTo>
                <a:cubicBezTo>
                  <a:pt x="110" y="1271"/>
                  <a:pt x="111" y="1276"/>
                  <a:pt x="107" y="1274"/>
                </a:cubicBezTo>
                <a:cubicBezTo>
                  <a:pt x="105" y="1272"/>
                  <a:pt x="103" y="1270"/>
                  <a:pt x="99" y="1271"/>
                </a:cubicBezTo>
                <a:cubicBezTo>
                  <a:pt x="98" y="1271"/>
                  <a:pt x="97" y="1273"/>
                  <a:pt x="97" y="1273"/>
                </a:cubicBezTo>
                <a:cubicBezTo>
                  <a:pt x="96" y="1273"/>
                  <a:pt x="94" y="1270"/>
                  <a:pt x="93" y="1273"/>
                </a:cubicBezTo>
                <a:cubicBezTo>
                  <a:pt x="98" y="1274"/>
                  <a:pt x="95" y="1279"/>
                  <a:pt x="95" y="1282"/>
                </a:cubicBezTo>
                <a:cubicBezTo>
                  <a:pt x="98" y="1281"/>
                  <a:pt x="101" y="1285"/>
                  <a:pt x="104" y="1286"/>
                </a:cubicBezTo>
                <a:cubicBezTo>
                  <a:pt x="106" y="1286"/>
                  <a:pt x="107" y="1284"/>
                  <a:pt x="111" y="1284"/>
                </a:cubicBezTo>
                <a:cubicBezTo>
                  <a:pt x="111" y="1284"/>
                  <a:pt x="110" y="1285"/>
                  <a:pt x="111" y="1286"/>
                </a:cubicBezTo>
                <a:cubicBezTo>
                  <a:pt x="111" y="1286"/>
                  <a:pt x="113" y="1286"/>
                  <a:pt x="114" y="1286"/>
                </a:cubicBezTo>
                <a:cubicBezTo>
                  <a:pt x="116" y="1286"/>
                  <a:pt x="115" y="1289"/>
                  <a:pt x="114" y="1290"/>
                </a:cubicBezTo>
                <a:cubicBezTo>
                  <a:pt x="120" y="1292"/>
                  <a:pt x="115" y="1283"/>
                  <a:pt x="120" y="1284"/>
                </a:cubicBezTo>
                <a:cubicBezTo>
                  <a:pt x="123" y="1283"/>
                  <a:pt x="132" y="1280"/>
                  <a:pt x="136" y="1284"/>
                </a:cubicBezTo>
                <a:cubicBezTo>
                  <a:pt x="138" y="1290"/>
                  <a:pt x="131" y="1287"/>
                  <a:pt x="133" y="1292"/>
                </a:cubicBezTo>
                <a:cubicBezTo>
                  <a:pt x="138" y="1291"/>
                  <a:pt x="138" y="1295"/>
                  <a:pt x="144" y="1293"/>
                </a:cubicBezTo>
                <a:cubicBezTo>
                  <a:pt x="146" y="1292"/>
                  <a:pt x="148" y="1290"/>
                  <a:pt x="151" y="1289"/>
                </a:cubicBezTo>
                <a:cubicBezTo>
                  <a:pt x="158" y="1286"/>
                  <a:pt x="163" y="1288"/>
                  <a:pt x="166" y="1290"/>
                </a:cubicBezTo>
                <a:cubicBezTo>
                  <a:pt x="166" y="1291"/>
                  <a:pt x="168" y="1290"/>
                  <a:pt x="169" y="1290"/>
                </a:cubicBezTo>
                <a:cubicBezTo>
                  <a:pt x="176" y="1291"/>
                  <a:pt x="184" y="1287"/>
                  <a:pt x="189" y="1290"/>
                </a:cubicBezTo>
                <a:cubicBezTo>
                  <a:pt x="192" y="1289"/>
                  <a:pt x="188" y="1283"/>
                  <a:pt x="192" y="1282"/>
                </a:cubicBezTo>
                <a:cubicBezTo>
                  <a:pt x="195" y="1283"/>
                  <a:pt x="198" y="1282"/>
                  <a:pt x="200" y="1284"/>
                </a:cubicBezTo>
                <a:cubicBezTo>
                  <a:pt x="201" y="1285"/>
                  <a:pt x="200" y="1289"/>
                  <a:pt x="201" y="1290"/>
                </a:cubicBezTo>
                <a:cubicBezTo>
                  <a:pt x="202" y="1291"/>
                  <a:pt x="205" y="1290"/>
                  <a:pt x="205" y="1292"/>
                </a:cubicBezTo>
                <a:cubicBezTo>
                  <a:pt x="213" y="1293"/>
                  <a:pt x="218" y="1289"/>
                  <a:pt x="222" y="1293"/>
                </a:cubicBezTo>
                <a:cubicBezTo>
                  <a:pt x="224" y="1291"/>
                  <a:pt x="222" y="1286"/>
                  <a:pt x="226" y="1286"/>
                </a:cubicBezTo>
                <a:cubicBezTo>
                  <a:pt x="231" y="1287"/>
                  <a:pt x="234" y="1287"/>
                  <a:pt x="239" y="1286"/>
                </a:cubicBezTo>
                <a:cubicBezTo>
                  <a:pt x="239" y="1287"/>
                  <a:pt x="240" y="1287"/>
                  <a:pt x="240" y="1289"/>
                </a:cubicBezTo>
                <a:cubicBezTo>
                  <a:pt x="241" y="1292"/>
                  <a:pt x="238" y="1292"/>
                  <a:pt x="238" y="1293"/>
                </a:cubicBezTo>
                <a:cubicBezTo>
                  <a:pt x="243" y="1295"/>
                  <a:pt x="251" y="1297"/>
                  <a:pt x="256" y="1297"/>
                </a:cubicBezTo>
                <a:cubicBezTo>
                  <a:pt x="266" y="1296"/>
                  <a:pt x="255" y="1294"/>
                  <a:pt x="263" y="1293"/>
                </a:cubicBezTo>
                <a:cubicBezTo>
                  <a:pt x="265" y="1302"/>
                  <a:pt x="257" y="1298"/>
                  <a:pt x="256" y="1298"/>
                </a:cubicBezTo>
                <a:cubicBezTo>
                  <a:pt x="256" y="1298"/>
                  <a:pt x="257" y="1302"/>
                  <a:pt x="255" y="1301"/>
                </a:cubicBezTo>
                <a:cubicBezTo>
                  <a:pt x="253" y="1302"/>
                  <a:pt x="251" y="1301"/>
                  <a:pt x="250" y="1303"/>
                </a:cubicBezTo>
                <a:cubicBezTo>
                  <a:pt x="255" y="1303"/>
                  <a:pt x="259" y="1304"/>
                  <a:pt x="261" y="1301"/>
                </a:cubicBezTo>
                <a:cubicBezTo>
                  <a:pt x="261" y="1306"/>
                  <a:pt x="269" y="1303"/>
                  <a:pt x="269" y="1308"/>
                </a:cubicBezTo>
                <a:cubicBezTo>
                  <a:pt x="267" y="1308"/>
                  <a:pt x="262" y="1306"/>
                  <a:pt x="263" y="1311"/>
                </a:cubicBezTo>
                <a:cubicBezTo>
                  <a:pt x="270" y="1308"/>
                  <a:pt x="267" y="1314"/>
                  <a:pt x="267" y="1314"/>
                </a:cubicBezTo>
                <a:cubicBezTo>
                  <a:pt x="268" y="1315"/>
                  <a:pt x="271" y="1313"/>
                  <a:pt x="273" y="1314"/>
                </a:cubicBezTo>
                <a:cubicBezTo>
                  <a:pt x="272" y="1317"/>
                  <a:pt x="278" y="1320"/>
                  <a:pt x="278" y="1317"/>
                </a:cubicBezTo>
                <a:cubicBezTo>
                  <a:pt x="275" y="1318"/>
                  <a:pt x="275" y="1310"/>
                  <a:pt x="277" y="1311"/>
                </a:cubicBezTo>
                <a:cubicBezTo>
                  <a:pt x="279" y="1311"/>
                  <a:pt x="279" y="1313"/>
                  <a:pt x="281" y="1314"/>
                </a:cubicBezTo>
                <a:cubicBezTo>
                  <a:pt x="282" y="1315"/>
                  <a:pt x="284" y="1315"/>
                  <a:pt x="284" y="1317"/>
                </a:cubicBezTo>
                <a:cubicBezTo>
                  <a:pt x="289" y="1315"/>
                  <a:pt x="294" y="1316"/>
                  <a:pt x="299" y="1317"/>
                </a:cubicBezTo>
                <a:cubicBezTo>
                  <a:pt x="303" y="1317"/>
                  <a:pt x="304" y="1313"/>
                  <a:pt x="309" y="1313"/>
                </a:cubicBezTo>
                <a:cubicBezTo>
                  <a:pt x="308" y="1317"/>
                  <a:pt x="316" y="1311"/>
                  <a:pt x="315" y="1316"/>
                </a:cubicBezTo>
                <a:cubicBezTo>
                  <a:pt x="313" y="1316"/>
                  <a:pt x="313" y="1318"/>
                  <a:pt x="315" y="1319"/>
                </a:cubicBezTo>
                <a:cubicBezTo>
                  <a:pt x="315" y="1318"/>
                  <a:pt x="315" y="1316"/>
                  <a:pt x="317" y="1316"/>
                </a:cubicBezTo>
                <a:cubicBezTo>
                  <a:pt x="318" y="1316"/>
                  <a:pt x="319" y="1317"/>
                  <a:pt x="320" y="1317"/>
                </a:cubicBezTo>
                <a:cubicBezTo>
                  <a:pt x="326" y="1320"/>
                  <a:pt x="322" y="1316"/>
                  <a:pt x="327" y="1316"/>
                </a:cubicBezTo>
                <a:cubicBezTo>
                  <a:pt x="331" y="1316"/>
                  <a:pt x="330" y="1320"/>
                  <a:pt x="334" y="1319"/>
                </a:cubicBezTo>
                <a:cubicBezTo>
                  <a:pt x="336" y="1319"/>
                  <a:pt x="335" y="1316"/>
                  <a:pt x="337" y="1316"/>
                </a:cubicBezTo>
                <a:cubicBezTo>
                  <a:pt x="337" y="1319"/>
                  <a:pt x="338" y="1319"/>
                  <a:pt x="340" y="1317"/>
                </a:cubicBezTo>
                <a:cubicBezTo>
                  <a:pt x="343" y="1322"/>
                  <a:pt x="338" y="1324"/>
                  <a:pt x="345" y="1325"/>
                </a:cubicBezTo>
                <a:cubicBezTo>
                  <a:pt x="348" y="1324"/>
                  <a:pt x="347" y="1319"/>
                  <a:pt x="351" y="1319"/>
                </a:cubicBezTo>
                <a:cubicBezTo>
                  <a:pt x="354" y="1319"/>
                  <a:pt x="356" y="1319"/>
                  <a:pt x="359" y="1319"/>
                </a:cubicBezTo>
                <a:cubicBezTo>
                  <a:pt x="359" y="1321"/>
                  <a:pt x="359" y="1324"/>
                  <a:pt x="359" y="1327"/>
                </a:cubicBezTo>
                <a:cubicBezTo>
                  <a:pt x="358" y="1326"/>
                  <a:pt x="350" y="1323"/>
                  <a:pt x="350" y="1327"/>
                </a:cubicBezTo>
                <a:cubicBezTo>
                  <a:pt x="353" y="1328"/>
                  <a:pt x="358" y="1328"/>
                  <a:pt x="361" y="1330"/>
                </a:cubicBezTo>
                <a:cubicBezTo>
                  <a:pt x="360" y="1326"/>
                  <a:pt x="361" y="1324"/>
                  <a:pt x="364" y="1324"/>
                </a:cubicBezTo>
                <a:cubicBezTo>
                  <a:pt x="364" y="1326"/>
                  <a:pt x="368" y="1325"/>
                  <a:pt x="370" y="1325"/>
                </a:cubicBezTo>
                <a:cubicBezTo>
                  <a:pt x="376" y="1325"/>
                  <a:pt x="379" y="1327"/>
                  <a:pt x="383" y="1327"/>
                </a:cubicBezTo>
                <a:cubicBezTo>
                  <a:pt x="388" y="1327"/>
                  <a:pt x="388" y="1324"/>
                  <a:pt x="390" y="1327"/>
                </a:cubicBezTo>
                <a:cubicBezTo>
                  <a:pt x="391" y="1327"/>
                  <a:pt x="393" y="1327"/>
                  <a:pt x="393" y="1327"/>
                </a:cubicBezTo>
                <a:cubicBezTo>
                  <a:pt x="398" y="1327"/>
                  <a:pt x="400" y="1328"/>
                  <a:pt x="401" y="1328"/>
                </a:cubicBezTo>
                <a:cubicBezTo>
                  <a:pt x="406" y="1330"/>
                  <a:pt x="406" y="1329"/>
                  <a:pt x="409" y="1330"/>
                </a:cubicBezTo>
                <a:cubicBezTo>
                  <a:pt x="412" y="1330"/>
                  <a:pt x="411" y="1326"/>
                  <a:pt x="415" y="1327"/>
                </a:cubicBezTo>
                <a:cubicBezTo>
                  <a:pt x="420" y="1326"/>
                  <a:pt x="420" y="1330"/>
                  <a:pt x="425" y="1330"/>
                </a:cubicBezTo>
                <a:cubicBezTo>
                  <a:pt x="424" y="1326"/>
                  <a:pt x="426" y="1325"/>
                  <a:pt x="429" y="1325"/>
                </a:cubicBezTo>
                <a:cubicBezTo>
                  <a:pt x="431" y="1326"/>
                  <a:pt x="430" y="1331"/>
                  <a:pt x="433" y="1332"/>
                </a:cubicBezTo>
                <a:cubicBezTo>
                  <a:pt x="433" y="1329"/>
                  <a:pt x="432" y="1326"/>
                  <a:pt x="434" y="1325"/>
                </a:cubicBezTo>
                <a:cubicBezTo>
                  <a:pt x="439" y="1325"/>
                  <a:pt x="444" y="1324"/>
                  <a:pt x="443" y="1330"/>
                </a:cubicBezTo>
                <a:cubicBezTo>
                  <a:pt x="445" y="1330"/>
                  <a:pt x="446" y="1329"/>
                  <a:pt x="446" y="1328"/>
                </a:cubicBezTo>
                <a:cubicBezTo>
                  <a:pt x="447" y="1327"/>
                  <a:pt x="449" y="1330"/>
                  <a:pt x="448" y="1330"/>
                </a:cubicBezTo>
                <a:cubicBezTo>
                  <a:pt x="451" y="1330"/>
                  <a:pt x="452" y="1328"/>
                  <a:pt x="453" y="1330"/>
                </a:cubicBezTo>
                <a:cubicBezTo>
                  <a:pt x="454" y="1334"/>
                  <a:pt x="450" y="1333"/>
                  <a:pt x="450" y="1336"/>
                </a:cubicBezTo>
                <a:cubicBezTo>
                  <a:pt x="454" y="1336"/>
                  <a:pt x="461" y="1329"/>
                  <a:pt x="464" y="1336"/>
                </a:cubicBezTo>
                <a:cubicBezTo>
                  <a:pt x="461" y="1338"/>
                  <a:pt x="456" y="1339"/>
                  <a:pt x="452" y="1339"/>
                </a:cubicBezTo>
                <a:cubicBezTo>
                  <a:pt x="449" y="1340"/>
                  <a:pt x="449" y="1337"/>
                  <a:pt x="447" y="1339"/>
                </a:cubicBezTo>
                <a:cubicBezTo>
                  <a:pt x="444" y="1343"/>
                  <a:pt x="426" y="1334"/>
                  <a:pt x="428" y="1344"/>
                </a:cubicBezTo>
                <a:cubicBezTo>
                  <a:pt x="433" y="1343"/>
                  <a:pt x="435" y="1340"/>
                  <a:pt x="438" y="1346"/>
                </a:cubicBezTo>
                <a:cubicBezTo>
                  <a:pt x="436" y="1345"/>
                  <a:pt x="432" y="1342"/>
                  <a:pt x="433" y="1347"/>
                </a:cubicBezTo>
                <a:cubicBezTo>
                  <a:pt x="438" y="1347"/>
                  <a:pt x="441" y="1349"/>
                  <a:pt x="443" y="1352"/>
                </a:cubicBezTo>
                <a:cubicBezTo>
                  <a:pt x="435" y="1352"/>
                  <a:pt x="431" y="1355"/>
                  <a:pt x="422" y="1354"/>
                </a:cubicBezTo>
                <a:cubicBezTo>
                  <a:pt x="422" y="1356"/>
                  <a:pt x="425" y="1358"/>
                  <a:pt x="423" y="1358"/>
                </a:cubicBezTo>
                <a:cubicBezTo>
                  <a:pt x="421" y="1356"/>
                  <a:pt x="418" y="1359"/>
                  <a:pt x="415" y="1358"/>
                </a:cubicBezTo>
                <a:cubicBezTo>
                  <a:pt x="413" y="1358"/>
                  <a:pt x="412" y="1356"/>
                  <a:pt x="410" y="1355"/>
                </a:cubicBezTo>
                <a:cubicBezTo>
                  <a:pt x="409" y="1358"/>
                  <a:pt x="398" y="1360"/>
                  <a:pt x="404" y="1365"/>
                </a:cubicBezTo>
                <a:cubicBezTo>
                  <a:pt x="406" y="1362"/>
                  <a:pt x="405" y="1358"/>
                  <a:pt x="410" y="1358"/>
                </a:cubicBezTo>
                <a:cubicBezTo>
                  <a:pt x="414" y="1359"/>
                  <a:pt x="416" y="1361"/>
                  <a:pt x="418" y="1363"/>
                </a:cubicBezTo>
                <a:cubicBezTo>
                  <a:pt x="413" y="1365"/>
                  <a:pt x="413" y="1361"/>
                  <a:pt x="410" y="1360"/>
                </a:cubicBezTo>
                <a:cubicBezTo>
                  <a:pt x="409" y="1363"/>
                  <a:pt x="405" y="1363"/>
                  <a:pt x="404" y="1366"/>
                </a:cubicBezTo>
                <a:cubicBezTo>
                  <a:pt x="407" y="1367"/>
                  <a:pt x="409" y="1366"/>
                  <a:pt x="410" y="1365"/>
                </a:cubicBezTo>
                <a:cubicBezTo>
                  <a:pt x="405" y="1368"/>
                  <a:pt x="416" y="1373"/>
                  <a:pt x="411" y="1376"/>
                </a:cubicBezTo>
                <a:cubicBezTo>
                  <a:pt x="413" y="1372"/>
                  <a:pt x="405" y="1371"/>
                  <a:pt x="406" y="1374"/>
                </a:cubicBezTo>
                <a:cubicBezTo>
                  <a:pt x="410" y="1375"/>
                  <a:pt x="407" y="1381"/>
                  <a:pt x="406" y="1382"/>
                </a:cubicBezTo>
                <a:cubicBezTo>
                  <a:pt x="408" y="1383"/>
                  <a:pt x="410" y="1382"/>
                  <a:pt x="410" y="1384"/>
                </a:cubicBezTo>
                <a:cubicBezTo>
                  <a:pt x="405" y="1384"/>
                  <a:pt x="402" y="1384"/>
                  <a:pt x="400" y="1387"/>
                </a:cubicBezTo>
                <a:cubicBezTo>
                  <a:pt x="403" y="1388"/>
                  <a:pt x="409" y="1385"/>
                  <a:pt x="410" y="1389"/>
                </a:cubicBezTo>
                <a:cubicBezTo>
                  <a:pt x="407" y="1392"/>
                  <a:pt x="405" y="1387"/>
                  <a:pt x="402" y="1390"/>
                </a:cubicBezTo>
                <a:cubicBezTo>
                  <a:pt x="402" y="1393"/>
                  <a:pt x="402" y="1395"/>
                  <a:pt x="402" y="1398"/>
                </a:cubicBezTo>
                <a:cubicBezTo>
                  <a:pt x="400" y="1398"/>
                  <a:pt x="398" y="1398"/>
                  <a:pt x="396" y="1400"/>
                </a:cubicBezTo>
                <a:cubicBezTo>
                  <a:pt x="395" y="1406"/>
                  <a:pt x="404" y="1408"/>
                  <a:pt x="395" y="1406"/>
                </a:cubicBezTo>
                <a:cubicBezTo>
                  <a:pt x="393" y="1410"/>
                  <a:pt x="399" y="1408"/>
                  <a:pt x="400" y="1409"/>
                </a:cubicBezTo>
                <a:cubicBezTo>
                  <a:pt x="400" y="1410"/>
                  <a:pt x="398" y="1412"/>
                  <a:pt x="398" y="1412"/>
                </a:cubicBezTo>
                <a:cubicBezTo>
                  <a:pt x="400" y="1413"/>
                  <a:pt x="403" y="1412"/>
                  <a:pt x="404" y="1412"/>
                </a:cubicBezTo>
                <a:cubicBezTo>
                  <a:pt x="404" y="1414"/>
                  <a:pt x="406" y="1414"/>
                  <a:pt x="406" y="1416"/>
                </a:cubicBezTo>
                <a:cubicBezTo>
                  <a:pt x="406" y="1418"/>
                  <a:pt x="409" y="1418"/>
                  <a:pt x="409" y="1419"/>
                </a:cubicBezTo>
                <a:cubicBezTo>
                  <a:pt x="410" y="1420"/>
                  <a:pt x="408" y="1422"/>
                  <a:pt x="408" y="1422"/>
                </a:cubicBezTo>
                <a:cubicBezTo>
                  <a:pt x="409" y="1423"/>
                  <a:pt x="414" y="1420"/>
                  <a:pt x="414" y="1425"/>
                </a:cubicBezTo>
                <a:cubicBezTo>
                  <a:pt x="413" y="1427"/>
                  <a:pt x="413" y="1429"/>
                  <a:pt x="416" y="1430"/>
                </a:cubicBezTo>
                <a:cubicBezTo>
                  <a:pt x="414" y="1425"/>
                  <a:pt x="417" y="1424"/>
                  <a:pt x="419" y="1422"/>
                </a:cubicBezTo>
                <a:cubicBezTo>
                  <a:pt x="416" y="1422"/>
                  <a:pt x="413" y="1422"/>
                  <a:pt x="413" y="1420"/>
                </a:cubicBezTo>
                <a:cubicBezTo>
                  <a:pt x="411" y="1415"/>
                  <a:pt x="413" y="1413"/>
                  <a:pt x="414" y="1409"/>
                </a:cubicBezTo>
                <a:cubicBezTo>
                  <a:pt x="412" y="1409"/>
                  <a:pt x="412" y="1408"/>
                  <a:pt x="412" y="1406"/>
                </a:cubicBezTo>
                <a:cubicBezTo>
                  <a:pt x="411" y="1402"/>
                  <a:pt x="406" y="1403"/>
                  <a:pt x="407" y="1398"/>
                </a:cubicBezTo>
                <a:cubicBezTo>
                  <a:pt x="410" y="1398"/>
                  <a:pt x="408" y="1393"/>
                  <a:pt x="412" y="1393"/>
                </a:cubicBezTo>
                <a:cubicBezTo>
                  <a:pt x="416" y="1393"/>
                  <a:pt x="421" y="1393"/>
                  <a:pt x="423" y="1397"/>
                </a:cubicBezTo>
                <a:cubicBezTo>
                  <a:pt x="422" y="1407"/>
                  <a:pt x="431" y="1408"/>
                  <a:pt x="436" y="1412"/>
                </a:cubicBezTo>
                <a:cubicBezTo>
                  <a:pt x="435" y="1414"/>
                  <a:pt x="434" y="1416"/>
                  <a:pt x="433" y="1417"/>
                </a:cubicBezTo>
                <a:cubicBezTo>
                  <a:pt x="431" y="1416"/>
                  <a:pt x="428" y="1415"/>
                  <a:pt x="425" y="1416"/>
                </a:cubicBezTo>
                <a:cubicBezTo>
                  <a:pt x="424" y="1423"/>
                  <a:pt x="432" y="1413"/>
                  <a:pt x="433" y="1420"/>
                </a:cubicBezTo>
                <a:cubicBezTo>
                  <a:pt x="428" y="1420"/>
                  <a:pt x="428" y="1425"/>
                  <a:pt x="428" y="1430"/>
                </a:cubicBezTo>
                <a:cubicBezTo>
                  <a:pt x="424" y="1429"/>
                  <a:pt x="424" y="1433"/>
                  <a:pt x="419" y="1433"/>
                </a:cubicBezTo>
                <a:cubicBezTo>
                  <a:pt x="420" y="1438"/>
                  <a:pt x="420" y="1443"/>
                  <a:pt x="424" y="1443"/>
                </a:cubicBezTo>
                <a:cubicBezTo>
                  <a:pt x="424" y="1443"/>
                  <a:pt x="425" y="1437"/>
                  <a:pt x="426" y="1441"/>
                </a:cubicBezTo>
                <a:cubicBezTo>
                  <a:pt x="428" y="1447"/>
                  <a:pt x="419" y="1441"/>
                  <a:pt x="421" y="1447"/>
                </a:cubicBezTo>
                <a:cubicBezTo>
                  <a:pt x="431" y="1443"/>
                  <a:pt x="424" y="1456"/>
                  <a:pt x="431" y="1455"/>
                </a:cubicBezTo>
                <a:cubicBezTo>
                  <a:pt x="435" y="1454"/>
                  <a:pt x="429" y="1451"/>
                  <a:pt x="431" y="1447"/>
                </a:cubicBezTo>
                <a:cubicBezTo>
                  <a:pt x="438" y="1448"/>
                  <a:pt x="435" y="1437"/>
                  <a:pt x="443" y="1438"/>
                </a:cubicBezTo>
                <a:cubicBezTo>
                  <a:pt x="446" y="1439"/>
                  <a:pt x="446" y="1444"/>
                  <a:pt x="448" y="1447"/>
                </a:cubicBezTo>
                <a:cubicBezTo>
                  <a:pt x="449" y="1449"/>
                  <a:pt x="452" y="1448"/>
                  <a:pt x="454" y="1449"/>
                </a:cubicBezTo>
                <a:cubicBezTo>
                  <a:pt x="456" y="1450"/>
                  <a:pt x="454" y="1453"/>
                  <a:pt x="457" y="1454"/>
                </a:cubicBezTo>
                <a:cubicBezTo>
                  <a:pt x="460" y="1454"/>
                  <a:pt x="461" y="1452"/>
                  <a:pt x="462" y="1450"/>
                </a:cubicBezTo>
                <a:cubicBezTo>
                  <a:pt x="453" y="1449"/>
                  <a:pt x="464" y="1446"/>
                  <a:pt x="463" y="1443"/>
                </a:cubicBezTo>
                <a:cubicBezTo>
                  <a:pt x="456" y="1444"/>
                  <a:pt x="459" y="1437"/>
                  <a:pt x="458" y="1435"/>
                </a:cubicBezTo>
                <a:cubicBezTo>
                  <a:pt x="457" y="1433"/>
                  <a:pt x="454" y="1433"/>
                  <a:pt x="453" y="1431"/>
                </a:cubicBezTo>
                <a:cubicBezTo>
                  <a:pt x="452" y="1430"/>
                  <a:pt x="453" y="1427"/>
                  <a:pt x="451" y="1425"/>
                </a:cubicBezTo>
                <a:cubicBezTo>
                  <a:pt x="454" y="1425"/>
                  <a:pt x="453" y="1422"/>
                  <a:pt x="454" y="1422"/>
                </a:cubicBezTo>
                <a:cubicBezTo>
                  <a:pt x="456" y="1422"/>
                  <a:pt x="457" y="1420"/>
                  <a:pt x="457" y="1419"/>
                </a:cubicBezTo>
                <a:cubicBezTo>
                  <a:pt x="455" y="1419"/>
                  <a:pt x="454" y="1417"/>
                  <a:pt x="454" y="1414"/>
                </a:cubicBezTo>
                <a:cubicBezTo>
                  <a:pt x="456" y="1414"/>
                  <a:pt x="458" y="1414"/>
                  <a:pt x="460" y="1414"/>
                </a:cubicBezTo>
                <a:cubicBezTo>
                  <a:pt x="463" y="1408"/>
                  <a:pt x="461" y="1400"/>
                  <a:pt x="457" y="1397"/>
                </a:cubicBezTo>
                <a:cubicBezTo>
                  <a:pt x="459" y="1392"/>
                  <a:pt x="471" y="1392"/>
                  <a:pt x="474" y="1397"/>
                </a:cubicBezTo>
                <a:cubicBezTo>
                  <a:pt x="476" y="1391"/>
                  <a:pt x="481" y="1396"/>
                  <a:pt x="486" y="1393"/>
                </a:cubicBezTo>
                <a:cubicBezTo>
                  <a:pt x="487" y="1394"/>
                  <a:pt x="487" y="1398"/>
                  <a:pt x="488" y="1398"/>
                </a:cubicBezTo>
                <a:cubicBezTo>
                  <a:pt x="489" y="1399"/>
                  <a:pt x="492" y="1397"/>
                  <a:pt x="492" y="1398"/>
                </a:cubicBezTo>
                <a:cubicBezTo>
                  <a:pt x="494" y="1399"/>
                  <a:pt x="493" y="1402"/>
                  <a:pt x="494" y="1403"/>
                </a:cubicBezTo>
                <a:cubicBezTo>
                  <a:pt x="495" y="1404"/>
                  <a:pt x="498" y="1404"/>
                  <a:pt x="499" y="1406"/>
                </a:cubicBezTo>
                <a:cubicBezTo>
                  <a:pt x="499" y="1408"/>
                  <a:pt x="499" y="1409"/>
                  <a:pt x="499" y="1411"/>
                </a:cubicBezTo>
                <a:cubicBezTo>
                  <a:pt x="499" y="1413"/>
                  <a:pt x="497" y="1413"/>
                  <a:pt x="496" y="1414"/>
                </a:cubicBezTo>
                <a:cubicBezTo>
                  <a:pt x="495" y="1415"/>
                  <a:pt x="494" y="1416"/>
                  <a:pt x="493" y="1417"/>
                </a:cubicBezTo>
                <a:cubicBezTo>
                  <a:pt x="491" y="1417"/>
                  <a:pt x="489" y="1417"/>
                  <a:pt x="489" y="1419"/>
                </a:cubicBezTo>
                <a:cubicBezTo>
                  <a:pt x="491" y="1419"/>
                  <a:pt x="494" y="1419"/>
                  <a:pt x="493" y="1422"/>
                </a:cubicBezTo>
                <a:cubicBezTo>
                  <a:pt x="490" y="1419"/>
                  <a:pt x="491" y="1422"/>
                  <a:pt x="487" y="1422"/>
                </a:cubicBezTo>
                <a:cubicBezTo>
                  <a:pt x="487" y="1420"/>
                  <a:pt x="487" y="1417"/>
                  <a:pt x="485" y="1417"/>
                </a:cubicBezTo>
                <a:cubicBezTo>
                  <a:pt x="483" y="1424"/>
                  <a:pt x="483" y="1426"/>
                  <a:pt x="483" y="1436"/>
                </a:cubicBezTo>
                <a:cubicBezTo>
                  <a:pt x="480" y="1440"/>
                  <a:pt x="480" y="1447"/>
                  <a:pt x="482" y="1449"/>
                </a:cubicBezTo>
                <a:cubicBezTo>
                  <a:pt x="488" y="1443"/>
                  <a:pt x="490" y="1455"/>
                  <a:pt x="497" y="1452"/>
                </a:cubicBezTo>
                <a:cubicBezTo>
                  <a:pt x="497" y="1447"/>
                  <a:pt x="501" y="1447"/>
                  <a:pt x="500" y="1443"/>
                </a:cubicBezTo>
                <a:cubicBezTo>
                  <a:pt x="496" y="1443"/>
                  <a:pt x="495" y="1442"/>
                  <a:pt x="495" y="1438"/>
                </a:cubicBezTo>
                <a:cubicBezTo>
                  <a:pt x="496" y="1435"/>
                  <a:pt x="502" y="1437"/>
                  <a:pt x="501" y="1433"/>
                </a:cubicBezTo>
                <a:cubicBezTo>
                  <a:pt x="495" y="1434"/>
                  <a:pt x="493" y="1431"/>
                  <a:pt x="493" y="1425"/>
                </a:cubicBezTo>
                <a:cubicBezTo>
                  <a:pt x="498" y="1423"/>
                  <a:pt x="504" y="1426"/>
                  <a:pt x="510" y="1424"/>
                </a:cubicBezTo>
                <a:cubicBezTo>
                  <a:pt x="512" y="1425"/>
                  <a:pt x="511" y="1427"/>
                  <a:pt x="512" y="1428"/>
                </a:cubicBezTo>
                <a:cubicBezTo>
                  <a:pt x="513" y="1430"/>
                  <a:pt x="515" y="1430"/>
                  <a:pt x="515" y="1431"/>
                </a:cubicBezTo>
                <a:cubicBezTo>
                  <a:pt x="516" y="1433"/>
                  <a:pt x="515" y="1436"/>
                  <a:pt x="515" y="1438"/>
                </a:cubicBezTo>
                <a:cubicBezTo>
                  <a:pt x="519" y="1437"/>
                  <a:pt x="521" y="1438"/>
                  <a:pt x="522" y="1441"/>
                </a:cubicBezTo>
                <a:cubicBezTo>
                  <a:pt x="521" y="1443"/>
                  <a:pt x="520" y="1445"/>
                  <a:pt x="521" y="1449"/>
                </a:cubicBezTo>
                <a:cubicBezTo>
                  <a:pt x="527" y="1447"/>
                  <a:pt x="524" y="1454"/>
                  <a:pt x="528" y="1454"/>
                </a:cubicBezTo>
                <a:cubicBezTo>
                  <a:pt x="528" y="1453"/>
                  <a:pt x="529" y="1452"/>
                  <a:pt x="530" y="1452"/>
                </a:cubicBezTo>
                <a:cubicBezTo>
                  <a:pt x="531" y="1452"/>
                  <a:pt x="537" y="1448"/>
                  <a:pt x="533" y="1447"/>
                </a:cubicBezTo>
                <a:cubicBezTo>
                  <a:pt x="532" y="1451"/>
                  <a:pt x="528" y="1446"/>
                  <a:pt x="528" y="1446"/>
                </a:cubicBezTo>
                <a:cubicBezTo>
                  <a:pt x="528" y="1443"/>
                  <a:pt x="524" y="1445"/>
                  <a:pt x="523" y="1443"/>
                </a:cubicBezTo>
                <a:cubicBezTo>
                  <a:pt x="522" y="1438"/>
                  <a:pt x="525" y="1438"/>
                  <a:pt x="525" y="1435"/>
                </a:cubicBezTo>
                <a:cubicBezTo>
                  <a:pt x="523" y="1434"/>
                  <a:pt x="521" y="1433"/>
                  <a:pt x="521" y="1430"/>
                </a:cubicBezTo>
                <a:cubicBezTo>
                  <a:pt x="525" y="1425"/>
                  <a:pt x="523" y="1419"/>
                  <a:pt x="521" y="1414"/>
                </a:cubicBezTo>
                <a:cubicBezTo>
                  <a:pt x="515" y="1410"/>
                  <a:pt x="510" y="1420"/>
                  <a:pt x="505" y="1412"/>
                </a:cubicBezTo>
                <a:cubicBezTo>
                  <a:pt x="506" y="1411"/>
                  <a:pt x="509" y="1412"/>
                  <a:pt x="510" y="1411"/>
                </a:cubicBezTo>
                <a:cubicBezTo>
                  <a:pt x="511" y="1409"/>
                  <a:pt x="509" y="1404"/>
                  <a:pt x="511" y="1404"/>
                </a:cubicBezTo>
                <a:cubicBezTo>
                  <a:pt x="514" y="1405"/>
                  <a:pt x="516" y="1404"/>
                  <a:pt x="517" y="1403"/>
                </a:cubicBezTo>
                <a:cubicBezTo>
                  <a:pt x="517" y="1406"/>
                  <a:pt x="518" y="1408"/>
                  <a:pt x="519" y="1409"/>
                </a:cubicBezTo>
                <a:cubicBezTo>
                  <a:pt x="524" y="1410"/>
                  <a:pt x="526" y="1408"/>
                  <a:pt x="530" y="1408"/>
                </a:cubicBezTo>
                <a:cubicBezTo>
                  <a:pt x="528" y="1403"/>
                  <a:pt x="528" y="1397"/>
                  <a:pt x="534" y="1397"/>
                </a:cubicBezTo>
                <a:cubicBezTo>
                  <a:pt x="536" y="1397"/>
                  <a:pt x="538" y="1399"/>
                  <a:pt x="538" y="1401"/>
                </a:cubicBezTo>
                <a:cubicBezTo>
                  <a:pt x="538" y="1404"/>
                  <a:pt x="541" y="1403"/>
                  <a:pt x="542" y="1404"/>
                </a:cubicBezTo>
                <a:cubicBezTo>
                  <a:pt x="543" y="1403"/>
                  <a:pt x="544" y="1403"/>
                  <a:pt x="545" y="1403"/>
                </a:cubicBezTo>
                <a:cubicBezTo>
                  <a:pt x="545" y="1398"/>
                  <a:pt x="545" y="1393"/>
                  <a:pt x="548" y="1392"/>
                </a:cubicBezTo>
                <a:cubicBezTo>
                  <a:pt x="553" y="1394"/>
                  <a:pt x="559" y="1399"/>
                  <a:pt x="562" y="1400"/>
                </a:cubicBezTo>
                <a:cubicBezTo>
                  <a:pt x="567" y="1401"/>
                  <a:pt x="567" y="1401"/>
                  <a:pt x="569" y="1403"/>
                </a:cubicBezTo>
                <a:cubicBezTo>
                  <a:pt x="570" y="1404"/>
                  <a:pt x="572" y="1405"/>
                  <a:pt x="573" y="1406"/>
                </a:cubicBezTo>
                <a:cubicBezTo>
                  <a:pt x="573" y="1406"/>
                  <a:pt x="575" y="1404"/>
                  <a:pt x="577" y="1404"/>
                </a:cubicBezTo>
                <a:cubicBezTo>
                  <a:pt x="577" y="1405"/>
                  <a:pt x="578" y="1408"/>
                  <a:pt x="578" y="1409"/>
                </a:cubicBezTo>
                <a:cubicBezTo>
                  <a:pt x="576" y="1409"/>
                  <a:pt x="577" y="1406"/>
                  <a:pt x="575" y="1406"/>
                </a:cubicBezTo>
                <a:cubicBezTo>
                  <a:pt x="574" y="1409"/>
                  <a:pt x="572" y="1412"/>
                  <a:pt x="567" y="1411"/>
                </a:cubicBezTo>
                <a:cubicBezTo>
                  <a:pt x="566" y="1413"/>
                  <a:pt x="565" y="1416"/>
                  <a:pt x="561" y="1416"/>
                </a:cubicBezTo>
                <a:cubicBezTo>
                  <a:pt x="561" y="1417"/>
                  <a:pt x="561" y="1419"/>
                  <a:pt x="561" y="1420"/>
                </a:cubicBezTo>
                <a:cubicBezTo>
                  <a:pt x="556" y="1420"/>
                  <a:pt x="555" y="1425"/>
                  <a:pt x="551" y="1427"/>
                </a:cubicBezTo>
                <a:cubicBezTo>
                  <a:pt x="550" y="1427"/>
                  <a:pt x="548" y="1427"/>
                  <a:pt x="548" y="1428"/>
                </a:cubicBezTo>
                <a:cubicBezTo>
                  <a:pt x="551" y="1429"/>
                  <a:pt x="560" y="1425"/>
                  <a:pt x="559" y="1431"/>
                </a:cubicBezTo>
                <a:cubicBezTo>
                  <a:pt x="562" y="1432"/>
                  <a:pt x="562" y="1429"/>
                  <a:pt x="563" y="1428"/>
                </a:cubicBezTo>
                <a:cubicBezTo>
                  <a:pt x="569" y="1429"/>
                  <a:pt x="579" y="1431"/>
                  <a:pt x="582" y="1431"/>
                </a:cubicBezTo>
                <a:cubicBezTo>
                  <a:pt x="584" y="1432"/>
                  <a:pt x="583" y="1433"/>
                  <a:pt x="584" y="1433"/>
                </a:cubicBezTo>
                <a:cubicBezTo>
                  <a:pt x="589" y="1435"/>
                  <a:pt x="590" y="1432"/>
                  <a:pt x="591" y="1436"/>
                </a:cubicBezTo>
                <a:cubicBezTo>
                  <a:pt x="591" y="1436"/>
                  <a:pt x="588" y="1438"/>
                  <a:pt x="588" y="1439"/>
                </a:cubicBezTo>
                <a:cubicBezTo>
                  <a:pt x="600" y="1442"/>
                  <a:pt x="616" y="1441"/>
                  <a:pt x="627" y="1439"/>
                </a:cubicBezTo>
                <a:cubicBezTo>
                  <a:pt x="630" y="1434"/>
                  <a:pt x="621" y="1433"/>
                  <a:pt x="625" y="1431"/>
                </a:cubicBezTo>
                <a:cubicBezTo>
                  <a:pt x="626" y="1433"/>
                  <a:pt x="628" y="1433"/>
                  <a:pt x="630" y="1433"/>
                </a:cubicBezTo>
                <a:cubicBezTo>
                  <a:pt x="630" y="1434"/>
                  <a:pt x="631" y="1435"/>
                  <a:pt x="633" y="1435"/>
                </a:cubicBezTo>
                <a:cubicBezTo>
                  <a:pt x="631" y="1440"/>
                  <a:pt x="641" y="1444"/>
                  <a:pt x="637" y="1441"/>
                </a:cubicBezTo>
                <a:cubicBezTo>
                  <a:pt x="633" y="1438"/>
                  <a:pt x="636" y="1435"/>
                  <a:pt x="636" y="1431"/>
                </a:cubicBezTo>
                <a:cubicBezTo>
                  <a:pt x="639" y="1432"/>
                  <a:pt x="639" y="1429"/>
                  <a:pt x="641" y="1428"/>
                </a:cubicBezTo>
                <a:cubicBezTo>
                  <a:pt x="643" y="1427"/>
                  <a:pt x="644" y="1426"/>
                  <a:pt x="647" y="1427"/>
                </a:cubicBezTo>
                <a:cubicBezTo>
                  <a:pt x="648" y="1431"/>
                  <a:pt x="653" y="1431"/>
                  <a:pt x="653" y="1436"/>
                </a:cubicBezTo>
                <a:cubicBezTo>
                  <a:pt x="656" y="1436"/>
                  <a:pt x="658" y="1436"/>
                  <a:pt x="660" y="1436"/>
                </a:cubicBezTo>
                <a:cubicBezTo>
                  <a:pt x="660" y="1440"/>
                  <a:pt x="662" y="1441"/>
                  <a:pt x="661" y="1446"/>
                </a:cubicBezTo>
                <a:cubicBezTo>
                  <a:pt x="663" y="1446"/>
                  <a:pt x="666" y="1446"/>
                  <a:pt x="668" y="1446"/>
                </a:cubicBezTo>
                <a:cubicBezTo>
                  <a:pt x="670" y="1446"/>
                  <a:pt x="669" y="1442"/>
                  <a:pt x="672" y="1443"/>
                </a:cubicBezTo>
                <a:cubicBezTo>
                  <a:pt x="669" y="1449"/>
                  <a:pt x="677" y="1445"/>
                  <a:pt x="683" y="1446"/>
                </a:cubicBezTo>
                <a:cubicBezTo>
                  <a:pt x="682" y="1440"/>
                  <a:pt x="685" y="1438"/>
                  <a:pt x="689" y="1438"/>
                </a:cubicBezTo>
                <a:cubicBezTo>
                  <a:pt x="692" y="1438"/>
                  <a:pt x="690" y="1443"/>
                  <a:pt x="694" y="1443"/>
                </a:cubicBezTo>
                <a:cubicBezTo>
                  <a:pt x="694" y="1441"/>
                  <a:pt x="694" y="1438"/>
                  <a:pt x="695" y="1438"/>
                </a:cubicBezTo>
                <a:cubicBezTo>
                  <a:pt x="697" y="1438"/>
                  <a:pt x="697" y="1441"/>
                  <a:pt x="699" y="1441"/>
                </a:cubicBezTo>
                <a:cubicBezTo>
                  <a:pt x="698" y="1435"/>
                  <a:pt x="699" y="1431"/>
                  <a:pt x="703" y="1430"/>
                </a:cubicBezTo>
                <a:cubicBezTo>
                  <a:pt x="707" y="1430"/>
                  <a:pt x="710" y="1430"/>
                  <a:pt x="714" y="1430"/>
                </a:cubicBezTo>
                <a:cubicBezTo>
                  <a:pt x="716" y="1433"/>
                  <a:pt x="714" y="1440"/>
                  <a:pt x="719" y="1441"/>
                </a:cubicBezTo>
                <a:cubicBezTo>
                  <a:pt x="718" y="1436"/>
                  <a:pt x="720" y="1439"/>
                  <a:pt x="723" y="1439"/>
                </a:cubicBezTo>
                <a:cubicBezTo>
                  <a:pt x="723" y="1439"/>
                  <a:pt x="724" y="1437"/>
                  <a:pt x="725" y="1439"/>
                </a:cubicBezTo>
                <a:cubicBezTo>
                  <a:pt x="725" y="1441"/>
                  <a:pt x="725" y="1443"/>
                  <a:pt x="725" y="1444"/>
                </a:cubicBezTo>
                <a:cubicBezTo>
                  <a:pt x="721" y="1445"/>
                  <a:pt x="714" y="1442"/>
                  <a:pt x="713" y="1446"/>
                </a:cubicBezTo>
                <a:cubicBezTo>
                  <a:pt x="721" y="1447"/>
                  <a:pt x="725" y="1446"/>
                  <a:pt x="733" y="1447"/>
                </a:cubicBezTo>
                <a:cubicBezTo>
                  <a:pt x="736" y="1445"/>
                  <a:pt x="731" y="1443"/>
                  <a:pt x="734" y="1443"/>
                </a:cubicBezTo>
                <a:cubicBezTo>
                  <a:pt x="738" y="1442"/>
                  <a:pt x="736" y="1449"/>
                  <a:pt x="740" y="1447"/>
                </a:cubicBezTo>
                <a:cubicBezTo>
                  <a:pt x="747" y="1447"/>
                  <a:pt x="752" y="1445"/>
                  <a:pt x="756" y="1443"/>
                </a:cubicBezTo>
                <a:cubicBezTo>
                  <a:pt x="756" y="1446"/>
                  <a:pt x="762" y="1444"/>
                  <a:pt x="762" y="1447"/>
                </a:cubicBezTo>
                <a:cubicBezTo>
                  <a:pt x="775" y="1446"/>
                  <a:pt x="792" y="1450"/>
                  <a:pt x="799" y="1444"/>
                </a:cubicBezTo>
                <a:cubicBezTo>
                  <a:pt x="801" y="1447"/>
                  <a:pt x="806" y="1445"/>
                  <a:pt x="809" y="1446"/>
                </a:cubicBezTo>
                <a:cubicBezTo>
                  <a:pt x="811" y="1446"/>
                  <a:pt x="811" y="1447"/>
                  <a:pt x="813" y="1447"/>
                </a:cubicBezTo>
                <a:cubicBezTo>
                  <a:pt x="819" y="1448"/>
                  <a:pt x="821" y="1446"/>
                  <a:pt x="824" y="1446"/>
                </a:cubicBezTo>
                <a:cubicBezTo>
                  <a:pt x="841" y="1446"/>
                  <a:pt x="859" y="1449"/>
                  <a:pt x="874" y="1444"/>
                </a:cubicBezTo>
                <a:cubicBezTo>
                  <a:pt x="875" y="1446"/>
                  <a:pt x="879" y="1446"/>
                  <a:pt x="881" y="1447"/>
                </a:cubicBezTo>
                <a:cubicBezTo>
                  <a:pt x="881" y="1445"/>
                  <a:pt x="884" y="1447"/>
                  <a:pt x="886" y="1446"/>
                </a:cubicBezTo>
                <a:cubicBezTo>
                  <a:pt x="887" y="1445"/>
                  <a:pt x="887" y="1443"/>
                  <a:pt x="889" y="1443"/>
                </a:cubicBezTo>
                <a:cubicBezTo>
                  <a:pt x="891" y="1442"/>
                  <a:pt x="893" y="1443"/>
                  <a:pt x="895" y="1443"/>
                </a:cubicBezTo>
                <a:cubicBezTo>
                  <a:pt x="896" y="1440"/>
                  <a:pt x="893" y="1434"/>
                  <a:pt x="897" y="1435"/>
                </a:cubicBezTo>
                <a:cubicBezTo>
                  <a:pt x="900" y="1435"/>
                  <a:pt x="904" y="1435"/>
                  <a:pt x="908" y="1435"/>
                </a:cubicBezTo>
                <a:cubicBezTo>
                  <a:pt x="909" y="1437"/>
                  <a:pt x="911" y="1440"/>
                  <a:pt x="915" y="1439"/>
                </a:cubicBezTo>
                <a:cubicBezTo>
                  <a:pt x="917" y="1443"/>
                  <a:pt x="920" y="1445"/>
                  <a:pt x="923" y="1447"/>
                </a:cubicBezTo>
                <a:cubicBezTo>
                  <a:pt x="923" y="1445"/>
                  <a:pt x="924" y="1444"/>
                  <a:pt x="926" y="1444"/>
                </a:cubicBezTo>
                <a:cubicBezTo>
                  <a:pt x="930" y="1447"/>
                  <a:pt x="938" y="1445"/>
                  <a:pt x="943" y="1446"/>
                </a:cubicBezTo>
                <a:cubicBezTo>
                  <a:pt x="945" y="1441"/>
                  <a:pt x="947" y="1441"/>
                  <a:pt x="950" y="1439"/>
                </a:cubicBezTo>
                <a:cubicBezTo>
                  <a:pt x="951" y="1439"/>
                  <a:pt x="951" y="1435"/>
                  <a:pt x="953" y="1435"/>
                </a:cubicBezTo>
                <a:cubicBezTo>
                  <a:pt x="954" y="1434"/>
                  <a:pt x="956" y="1435"/>
                  <a:pt x="957" y="1435"/>
                </a:cubicBezTo>
                <a:cubicBezTo>
                  <a:pt x="958" y="1439"/>
                  <a:pt x="956" y="1447"/>
                  <a:pt x="961" y="1447"/>
                </a:cubicBezTo>
                <a:cubicBezTo>
                  <a:pt x="963" y="1444"/>
                  <a:pt x="960" y="1444"/>
                  <a:pt x="960" y="1439"/>
                </a:cubicBezTo>
                <a:cubicBezTo>
                  <a:pt x="966" y="1437"/>
                  <a:pt x="969" y="1434"/>
                  <a:pt x="974" y="1435"/>
                </a:cubicBezTo>
                <a:cubicBezTo>
                  <a:pt x="979" y="1435"/>
                  <a:pt x="982" y="1439"/>
                  <a:pt x="987" y="1443"/>
                </a:cubicBezTo>
                <a:cubicBezTo>
                  <a:pt x="987" y="1443"/>
                  <a:pt x="987" y="1441"/>
                  <a:pt x="987" y="1441"/>
                </a:cubicBezTo>
                <a:cubicBezTo>
                  <a:pt x="988" y="1440"/>
                  <a:pt x="989" y="1446"/>
                  <a:pt x="991" y="1444"/>
                </a:cubicBezTo>
                <a:cubicBezTo>
                  <a:pt x="992" y="1439"/>
                  <a:pt x="995" y="1436"/>
                  <a:pt x="998" y="1433"/>
                </a:cubicBezTo>
                <a:cubicBezTo>
                  <a:pt x="1002" y="1434"/>
                  <a:pt x="1010" y="1431"/>
                  <a:pt x="1010" y="1436"/>
                </a:cubicBezTo>
                <a:cubicBezTo>
                  <a:pt x="1012" y="1439"/>
                  <a:pt x="1005" y="1441"/>
                  <a:pt x="1010" y="1443"/>
                </a:cubicBezTo>
                <a:cubicBezTo>
                  <a:pt x="1013" y="1441"/>
                  <a:pt x="1010" y="1435"/>
                  <a:pt x="1015" y="1436"/>
                </a:cubicBezTo>
                <a:cubicBezTo>
                  <a:pt x="1018" y="1438"/>
                  <a:pt x="1020" y="1441"/>
                  <a:pt x="1021" y="1446"/>
                </a:cubicBezTo>
                <a:cubicBezTo>
                  <a:pt x="1024" y="1446"/>
                  <a:pt x="1024" y="1444"/>
                  <a:pt x="1026" y="1443"/>
                </a:cubicBezTo>
                <a:cubicBezTo>
                  <a:pt x="1029" y="1442"/>
                  <a:pt x="1027" y="1447"/>
                  <a:pt x="1030" y="1447"/>
                </a:cubicBezTo>
                <a:cubicBezTo>
                  <a:pt x="1030" y="1443"/>
                  <a:pt x="1035" y="1443"/>
                  <a:pt x="1036" y="1441"/>
                </a:cubicBezTo>
                <a:cubicBezTo>
                  <a:pt x="1031" y="1438"/>
                  <a:pt x="1035" y="1436"/>
                  <a:pt x="1033" y="1430"/>
                </a:cubicBezTo>
                <a:cubicBezTo>
                  <a:pt x="1037" y="1428"/>
                  <a:pt x="1040" y="1426"/>
                  <a:pt x="1046" y="1427"/>
                </a:cubicBezTo>
                <a:cubicBezTo>
                  <a:pt x="1049" y="1430"/>
                  <a:pt x="1056" y="1435"/>
                  <a:pt x="1057" y="1438"/>
                </a:cubicBezTo>
                <a:cubicBezTo>
                  <a:pt x="1057" y="1437"/>
                  <a:pt x="1049" y="1443"/>
                  <a:pt x="1055" y="1443"/>
                </a:cubicBezTo>
                <a:cubicBezTo>
                  <a:pt x="1055" y="1440"/>
                  <a:pt x="1058" y="1439"/>
                  <a:pt x="1061" y="1439"/>
                </a:cubicBezTo>
                <a:cubicBezTo>
                  <a:pt x="1064" y="1444"/>
                  <a:pt x="1075" y="1442"/>
                  <a:pt x="1078" y="1446"/>
                </a:cubicBezTo>
                <a:cubicBezTo>
                  <a:pt x="1081" y="1442"/>
                  <a:pt x="1090" y="1442"/>
                  <a:pt x="1095" y="1444"/>
                </a:cubicBezTo>
                <a:cubicBezTo>
                  <a:pt x="1099" y="1445"/>
                  <a:pt x="1097" y="1438"/>
                  <a:pt x="1102" y="1439"/>
                </a:cubicBezTo>
                <a:cubicBezTo>
                  <a:pt x="1104" y="1439"/>
                  <a:pt x="1103" y="1443"/>
                  <a:pt x="1105" y="1444"/>
                </a:cubicBezTo>
                <a:cubicBezTo>
                  <a:pt x="1105" y="1445"/>
                  <a:pt x="1108" y="1443"/>
                  <a:pt x="1109" y="1444"/>
                </a:cubicBezTo>
                <a:cubicBezTo>
                  <a:pt x="1110" y="1445"/>
                  <a:pt x="1109" y="1448"/>
                  <a:pt x="1111" y="1447"/>
                </a:cubicBezTo>
                <a:cubicBezTo>
                  <a:pt x="1111" y="1446"/>
                  <a:pt x="1112" y="1444"/>
                  <a:pt x="1112" y="1444"/>
                </a:cubicBezTo>
                <a:cubicBezTo>
                  <a:pt x="1114" y="1443"/>
                  <a:pt x="1114" y="1446"/>
                  <a:pt x="1114" y="1446"/>
                </a:cubicBezTo>
                <a:cubicBezTo>
                  <a:pt x="1116" y="1446"/>
                  <a:pt x="1115" y="1444"/>
                  <a:pt x="1115" y="1444"/>
                </a:cubicBezTo>
                <a:cubicBezTo>
                  <a:pt x="1121" y="1443"/>
                  <a:pt x="1128" y="1443"/>
                  <a:pt x="1134" y="1443"/>
                </a:cubicBezTo>
                <a:cubicBezTo>
                  <a:pt x="1135" y="1437"/>
                  <a:pt x="1139" y="1435"/>
                  <a:pt x="1142" y="1431"/>
                </a:cubicBezTo>
                <a:cubicBezTo>
                  <a:pt x="1148" y="1434"/>
                  <a:pt x="1157" y="1433"/>
                  <a:pt x="1157" y="1441"/>
                </a:cubicBezTo>
                <a:cubicBezTo>
                  <a:pt x="1168" y="1444"/>
                  <a:pt x="1177" y="1440"/>
                  <a:pt x="1188" y="1439"/>
                </a:cubicBezTo>
                <a:cubicBezTo>
                  <a:pt x="1192" y="1441"/>
                  <a:pt x="1193" y="1444"/>
                  <a:pt x="1198" y="1444"/>
                </a:cubicBezTo>
                <a:cubicBezTo>
                  <a:pt x="1199" y="1436"/>
                  <a:pt x="1202" y="1429"/>
                  <a:pt x="1207" y="1424"/>
                </a:cubicBezTo>
                <a:cubicBezTo>
                  <a:pt x="1209" y="1421"/>
                  <a:pt x="1216" y="1424"/>
                  <a:pt x="1218" y="1427"/>
                </a:cubicBezTo>
                <a:cubicBezTo>
                  <a:pt x="1216" y="1434"/>
                  <a:pt x="1222" y="1432"/>
                  <a:pt x="1221" y="1438"/>
                </a:cubicBezTo>
                <a:cubicBezTo>
                  <a:pt x="1224" y="1439"/>
                  <a:pt x="1230" y="1438"/>
                  <a:pt x="1233" y="1439"/>
                </a:cubicBezTo>
                <a:cubicBezTo>
                  <a:pt x="1235" y="1440"/>
                  <a:pt x="1235" y="1442"/>
                  <a:pt x="1236" y="1443"/>
                </a:cubicBezTo>
                <a:cubicBezTo>
                  <a:pt x="1237" y="1441"/>
                  <a:pt x="1238" y="1439"/>
                  <a:pt x="1241" y="1439"/>
                </a:cubicBezTo>
                <a:cubicBezTo>
                  <a:pt x="1244" y="1437"/>
                  <a:pt x="1244" y="1432"/>
                  <a:pt x="1249" y="1431"/>
                </a:cubicBezTo>
                <a:cubicBezTo>
                  <a:pt x="1252" y="1433"/>
                  <a:pt x="1254" y="1435"/>
                  <a:pt x="1257" y="1438"/>
                </a:cubicBezTo>
                <a:cubicBezTo>
                  <a:pt x="1259" y="1438"/>
                  <a:pt x="1262" y="1438"/>
                  <a:pt x="1264" y="1438"/>
                </a:cubicBezTo>
                <a:cubicBezTo>
                  <a:pt x="1265" y="1440"/>
                  <a:pt x="1264" y="1444"/>
                  <a:pt x="1266" y="1444"/>
                </a:cubicBezTo>
                <a:cubicBezTo>
                  <a:pt x="1266" y="1441"/>
                  <a:pt x="1267" y="1439"/>
                  <a:pt x="1270" y="1439"/>
                </a:cubicBezTo>
                <a:cubicBezTo>
                  <a:pt x="1273" y="1439"/>
                  <a:pt x="1272" y="1442"/>
                  <a:pt x="1274" y="1443"/>
                </a:cubicBezTo>
                <a:cubicBezTo>
                  <a:pt x="1274" y="1440"/>
                  <a:pt x="1278" y="1441"/>
                  <a:pt x="1278" y="1443"/>
                </a:cubicBezTo>
                <a:cubicBezTo>
                  <a:pt x="1276" y="1442"/>
                  <a:pt x="1274" y="1445"/>
                  <a:pt x="1277" y="1446"/>
                </a:cubicBezTo>
                <a:cubicBezTo>
                  <a:pt x="1277" y="1443"/>
                  <a:pt x="1278" y="1446"/>
                  <a:pt x="1280" y="1446"/>
                </a:cubicBezTo>
                <a:cubicBezTo>
                  <a:pt x="1286" y="1446"/>
                  <a:pt x="1289" y="1447"/>
                  <a:pt x="1292" y="1447"/>
                </a:cubicBezTo>
                <a:cubicBezTo>
                  <a:pt x="1297" y="1448"/>
                  <a:pt x="1301" y="1447"/>
                  <a:pt x="1304" y="1449"/>
                </a:cubicBezTo>
                <a:cubicBezTo>
                  <a:pt x="1306" y="1443"/>
                  <a:pt x="1303" y="1442"/>
                  <a:pt x="1301" y="1439"/>
                </a:cubicBezTo>
                <a:cubicBezTo>
                  <a:pt x="1308" y="1437"/>
                  <a:pt x="1314" y="1434"/>
                  <a:pt x="1323" y="1435"/>
                </a:cubicBezTo>
                <a:cubicBezTo>
                  <a:pt x="1324" y="1437"/>
                  <a:pt x="1326" y="1437"/>
                  <a:pt x="1326" y="1439"/>
                </a:cubicBezTo>
                <a:cubicBezTo>
                  <a:pt x="1323" y="1438"/>
                  <a:pt x="1319" y="1442"/>
                  <a:pt x="1325" y="1441"/>
                </a:cubicBezTo>
                <a:cubicBezTo>
                  <a:pt x="1326" y="1441"/>
                  <a:pt x="1327" y="1439"/>
                  <a:pt x="1328" y="1438"/>
                </a:cubicBezTo>
                <a:cubicBezTo>
                  <a:pt x="1330" y="1438"/>
                  <a:pt x="1329" y="1433"/>
                  <a:pt x="1331" y="1433"/>
                </a:cubicBezTo>
                <a:cubicBezTo>
                  <a:pt x="1332" y="1436"/>
                  <a:pt x="1341" y="1432"/>
                  <a:pt x="1342" y="1436"/>
                </a:cubicBezTo>
                <a:cubicBezTo>
                  <a:pt x="1342" y="1437"/>
                  <a:pt x="1342" y="1439"/>
                  <a:pt x="1343" y="1439"/>
                </a:cubicBezTo>
                <a:cubicBezTo>
                  <a:pt x="1344" y="1437"/>
                  <a:pt x="1342" y="1431"/>
                  <a:pt x="1345" y="1431"/>
                </a:cubicBezTo>
                <a:cubicBezTo>
                  <a:pt x="1349" y="1436"/>
                  <a:pt x="1355" y="1431"/>
                  <a:pt x="1360" y="1431"/>
                </a:cubicBezTo>
                <a:cubicBezTo>
                  <a:pt x="1364" y="1431"/>
                  <a:pt x="1362" y="1436"/>
                  <a:pt x="1365" y="1436"/>
                </a:cubicBezTo>
                <a:cubicBezTo>
                  <a:pt x="1365" y="1434"/>
                  <a:pt x="1369" y="1435"/>
                  <a:pt x="1371" y="1435"/>
                </a:cubicBezTo>
                <a:cubicBezTo>
                  <a:pt x="1376" y="1434"/>
                  <a:pt x="1379" y="1432"/>
                  <a:pt x="1377" y="1436"/>
                </a:cubicBezTo>
                <a:cubicBezTo>
                  <a:pt x="1381" y="1437"/>
                  <a:pt x="1386" y="1431"/>
                  <a:pt x="1387" y="1435"/>
                </a:cubicBezTo>
                <a:cubicBezTo>
                  <a:pt x="1384" y="1438"/>
                  <a:pt x="1380" y="1436"/>
                  <a:pt x="1385" y="1439"/>
                </a:cubicBezTo>
                <a:cubicBezTo>
                  <a:pt x="1380" y="1438"/>
                  <a:pt x="1378" y="1443"/>
                  <a:pt x="1374" y="1439"/>
                </a:cubicBezTo>
                <a:cubicBezTo>
                  <a:pt x="1373" y="1445"/>
                  <a:pt x="1379" y="1442"/>
                  <a:pt x="1382" y="1443"/>
                </a:cubicBezTo>
                <a:cubicBezTo>
                  <a:pt x="1381" y="1446"/>
                  <a:pt x="1385" y="1446"/>
                  <a:pt x="1383" y="1450"/>
                </a:cubicBezTo>
                <a:cubicBezTo>
                  <a:pt x="1380" y="1452"/>
                  <a:pt x="1376" y="1453"/>
                  <a:pt x="1374" y="1449"/>
                </a:cubicBezTo>
                <a:cubicBezTo>
                  <a:pt x="1375" y="1445"/>
                  <a:pt x="1377" y="1443"/>
                  <a:pt x="1371" y="1443"/>
                </a:cubicBezTo>
                <a:cubicBezTo>
                  <a:pt x="1369" y="1443"/>
                  <a:pt x="1370" y="1444"/>
                  <a:pt x="1371" y="1446"/>
                </a:cubicBezTo>
                <a:cubicBezTo>
                  <a:pt x="1373" y="1446"/>
                  <a:pt x="1373" y="1448"/>
                  <a:pt x="1373" y="1450"/>
                </a:cubicBezTo>
                <a:cubicBezTo>
                  <a:pt x="1372" y="1460"/>
                  <a:pt x="1368" y="1472"/>
                  <a:pt x="1361" y="1476"/>
                </a:cubicBezTo>
                <a:cubicBezTo>
                  <a:pt x="1358" y="1472"/>
                  <a:pt x="1346" y="1469"/>
                  <a:pt x="1351" y="1462"/>
                </a:cubicBezTo>
                <a:cubicBezTo>
                  <a:pt x="1345" y="1463"/>
                  <a:pt x="1345" y="1458"/>
                  <a:pt x="1342" y="1457"/>
                </a:cubicBezTo>
                <a:cubicBezTo>
                  <a:pt x="1342" y="1465"/>
                  <a:pt x="1345" y="1471"/>
                  <a:pt x="1348" y="1477"/>
                </a:cubicBezTo>
                <a:cubicBezTo>
                  <a:pt x="1353" y="1479"/>
                  <a:pt x="1349" y="1472"/>
                  <a:pt x="1354" y="1474"/>
                </a:cubicBezTo>
                <a:cubicBezTo>
                  <a:pt x="1355" y="1474"/>
                  <a:pt x="1355" y="1475"/>
                  <a:pt x="1355" y="1476"/>
                </a:cubicBezTo>
                <a:cubicBezTo>
                  <a:pt x="1359" y="1480"/>
                  <a:pt x="1372" y="1476"/>
                  <a:pt x="1377" y="1476"/>
                </a:cubicBezTo>
                <a:cubicBezTo>
                  <a:pt x="1381" y="1480"/>
                  <a:pt x="1394" y="1484"/>
                  <a:pt x="1397" y="1476"/>
                </a:cubicBezTo>
                <a:cubicBezTo>
                  <a:pt x="1391" y="1477"/>
                  <a:pt x="1392" y="1471"/>
                  <a:pt x="1391" y="1468"/>
                </a:cubicBezTo>
                <a:cubicBezTo>
                  <a:pt x="1391" y="1462"/>
                  <a:pt x="1395" y="1460"/>
                  <a:pt x="1394" y="1454"/>
                </a:cubicBezTo>
                <a:cubicBezTo>
                  <a:pt x="1392" y="1454"/>
                  <a:pt x="1394" y="1451"/>
                  <a:pt x="1393" y="1450"/>
                </a:cubicBezTo>
                <a:cubicBezTo>
                  <a:pt x="1392" y="1450"/>
                  <a:pt x="1390" y="1451"/>
                  <a:pt x="1390" y="1450"/>
                </a:cubicBezTo>
                <a:cubicBezTo>
                  <a:pt x="1389" y="1449"/>
                  <a:pt x="1390" y="1444"/>
                  <a:pt x="1387" y="1444"/>
                </a:cubicBezTo>
                <a:cubicBezTo>
                  <a:pt x="1387" y="1445"/>
                  <a:pt x="1385" y="1446"/>
                  <a:pt x="1385" y="1444"/>
                </a:cubicBezTo>
                <a:cubicBezTo>
                  <a:pt x="1386" y="1442"/>
                  <a:pt x="1389" y="1441"/>
                  <a:pt x="1393" y="1441"/>
                </a:cubicBezTo>
                <a:cubicBezTo>
                  <a:pt x="1395" y="1434"/>
                  <a:pt x="1396" y="1435"/>
                  <a:pt x="1395" y="1427"/>
                </a:cubicBezTo>
                <a:cubicBezTo>
                  <a:pt x="1401" y="1428"/>
                  <a:pt x="1403" y="1424"/>
                  <a:pt x="1406" y="1422"/>
                </a:cubicBezTo>
                <a:cubicBezTo>
                  <a:pt x="1403" y="1422"/>
                  <a:pt x="1405" y="1419"/>
                  <a:pt x="1407" y="1419"/>
                </a:cubicBezTo>
                <a:cubicBezTo>
                  <a:pt x="1411" y="1415"/>
                  <a:pt x="1411" y="1422"/>
                  <a:pt x="1416" y="1419"/>
                </a:cubicBezTo>
                <a:cubicBezTo>
                  <a:pt x="1415" y="1424"/>
                  <a:pt x="1419" y="1423"/>
                  <a:pt x="1419" y="1425"/>
                </a:cubicBezTo>
                <a:cubicBezTo>
                  <a:pt x="1428" y="1425"/>
                  <a:pt x="1434" y="1427"/>
                  <a:pt x="1441" y="1428"/>
                </a:cubicBezTo>
                <a:cubicBezTo>
                  <a:pt x="1442" y="1425"/>
                  <a:pt x="1444" y="1422"/>
                  <a:pt x="1449" y="1424"/>
                </a:cubicBezTo>
                <a:cubicBezTo>
                  <a:pt x="1453" y="1423"/>
                  <a:pt x="1450" y="1429"/>
                  <a:pt x="1454" y="1430"/>
                </a:cubicBezTo>
                <a:cubicBezTo>
                  <a:pt x="1454" y="1427"/>
                  <a:pt x="1458" y="1429"/>
                  <a:pt x="1458" y="1427"/>
                </a:cubicBezTo>
                <a:cubicBezTo>
                  <a:pt x="1458" y="1424"/>
                  <a:pt x="1460" y="1423"/>
                  <a:pt x="1461" y="1422"/>
                </a:cubicBezTo>
                <a:cubicBezTo>
                  <a:pt x="1462" y="1425"/>
                  <a:pt x="1463" y="1422"/>
                  <a:pt x="1466" y="1422"/>
                </a:cubicBezTo>
                <a:cubicBezTo>
                  <a:pt x="1468" y="1422"/>
                  <a:pt x="1468" y="1425"/>
                  <a:pt x="1469" y="1427"/>
                </a:cubicBezTo>
                <a:cubicBezTo>
                  <a:pt x="1478" y="1424"/>
                  <a:pt x="1481" y="1415"/>
                  <a:pt x="1493" y="1416"/>
                </a:cubicBezTo>
                <a:cubicBezTo>
                  <a:pt x="1496" y="1417"/>
                  <a:pt x="1498" y="1422"/>
                  <a:pt x="1503" y="1422"/>
                </a:cubicBezTo>
                <a:cubicBezTo>
                  <a:pt x="1505" y="1422"/>
                  <a:pt x="1505" y="1419"/>
                  <a:pt x="1506" y="1419"/>
                </a:cubicBezTo>
                <a:cubicBezTo>
                  <a:pt x="1509" y="1419"/>
                  <a:pt x="1509" y="1423"/>
                  <a:pt x="1514" y="1422"/>
                </a:cubicBezTo>
                <a:cubicBezTo>
                  <a:pt x="1514" y="1425"/>
                  <a:pt x="1515" y="1427"/>
                  <a:pt x="1517" y="1428"/>
                </a:cubicBezTo>
                <a:cubicBezTo>
                  <a:pt x="1520" y="1426"/>
                  <a:pt x="1517" y="1419"/>
                  <a:pt x="1522" y="1419"/>
                </a:cubicBezTo>
                <a:cubicBezTo>
                  <a:pt x="1529" y="1418"/>
                  <a:pt x="1532" y="1421"/>
                  <a:pt x="1534" y="1424"/>
                </a:cubicBezTo>
                <a:cubicBezTo>
                  <a:pt x="1533" y="1428"/>
                  <a:pt x="1537" y="1427"/>
                  <a:pt x="1537" y="1430"/>
                </a:cubicBezTo>
                <a:cubicBezTo>
                  <a:pt x="1537" y="1432"/>
                  <a:pt x="1534" y="1433"/>
                  <a:pt x="1537" y="1435"/>
                </a:cubicBezTo>
                <a:cubicBezTo>
                  <a:pt x="1537" y="1433"/>
                  <a:pt x="1540" y="1433"/>
                  <a:pt x="1540" y="1435"/>
                </a:cubicBezTo>
                <a:cubicBezTo>
                  <a:pt x="1540" y="1437"/>
                  <a:pt x="1540" y="1439"/>
                  <a:pt x="1540" y="1441"/>
                </a:cubicBezTo>
                <a:cubicBezTo>
                  <a:pt x="1535" y="1447"/>
                  <a:pt x="1536" y="1458"/>
                  <a:pt x="1530" y="1463"/>
                </a:cubicBezTo>
                <a:cubicBezTo>
                  <a:pt x="1538" y="1461"/>
                  <a:pt x="1528" y="1469"/>
                  <a:pt x="1533" y="1470"/>
                </a:cubicBezTo>
                <a:cubicBezTo>
                  <a:pt x="1535" y="1467"/>
                  <a:pt x="1540" y="1468"/>
                  <a:pt x="1543" y="1466"/>
                </a:cubicBezTo>
                <a:cubicBezTo>
                  <a:pt x="1545" y="1461"/>
                  <a:pt x="1543" y="1461"/>
                  <a:pt x="1543" y="1455"/>
                </a:cubicBezTo>
                <a:cubicBezTo>
                  <a:pt x="1546" y="1455"/>
                  <a:pt x="1548" y="1455"/>
                  <a:pt x="1549" y="1454"/>
                </a:cubicBezTo>
                <a:cubicBezTo>
                  <a:pt x="1553" y="1459"/>
                  <a:pt x="1558" y="1464"/>
                  <a:pt x="1560" y="1471"/>
                </a:cubicBezTo>
                <a:cubicBezTo>
                  <a:pt x="1558" y="1472"/>
                  <a:pt x="1556" y="1473"/>
                  <a:pt x="1555" y="1474"/>
                </a:cubicBezTo>
                <a:cubicBezTo>
                  <a:pt x="1557" y="1477"/>
                  <a:pt x="1559" y="1478"/>
                  <a:pt x="1559" y="1482"/>
                </a:cubicBezTo>
                <a:cubicBezTo>
                  <a:pt x="1557" y="1483"/>
                  <a:pt x="1560" y="1490"/>
                  <a:pt x="1555" y="1489"/>
                </a:cubicBezTo>
                <a:cubicBezTo>
                  <a:pt x="1550" y="1484"/>
                  <a:pt x="1559" y="1485"/>
                  <a:pt x="1558" y="1479"/>
                </a:cubicBezTo>
                <a:cubicBezTo>
                  <a:pt x="1555" y="1479"/>
                  <a:pt x="1555" y="1475"/>
                  <a:pt x="1552" y="1474"/>
                </a:cubicBezTo>
                <a:cubicBezTo>
                  <a:pt x="1551" y="1477"/>
                  <a:pt x="1554" y="1477"/>
                  <a:pt x="1555" y="1479"/>
                </a:cubicBezTo>
                <a:cubicBezTo>
                  <a:pt x="1555" y="1483"/>
                  <a:pt x="1552" y="1484"/>
                  <a:pt x="1552" y="1487"/>
                </a:cubicBezTo>
                <a:cubicBezTo>
                  <a:pt x="1553" y="1488"/>
                  <a:pt x="1555" y="1491"/>
                  <a:pt x="1556" y="1493"/>
                </a:cubicBezTo>
                <a:cubicBezTo>
                  <a:pt x="1557" y="1495"/>
                  <a:pt x="1555" y="1500"/>
                  <a:pt x="1559" y="1500"/>
                </a:cubicBezTo>
                <a:cubicBezTo>
                  <a:pt x="1561" y="1496"/>
                  <a:pt x="1569" y="1499"/>
                  <a:pt x="1573" y="1498"/>
                </a:cubicBezTo>
                <a:cubicBezTo>
                  <a:pt x="1575" y="1496"/>
                  <a:pt x="1575" y="1492"/>
                  <a:pt x="1575" y="1489"/>
                </a:cubicBezTo>
                <a:cubicBezTo>
                  <a:pt x="1578" y="1489"/>
                  <a:pt x="1581" y="1488"/>
                  <a:pt x="1582" y="1487"/>
                </a:cubicBezTo>
                <a:cubicBezTo>
                  <a:pt x="1584" y="1480"/>
                  <a:pt x="1585" y="1473"/>
                  <a:pt x="1594" y="1474"/>
                </a:cubicBezTo>
                <a:cubicBezTo>
                  <a:pt x="1592" y="1482"/>
                  <a:pt x="1600" y="1480"/>
                  <a:pt x="1598" y="1489"/>
                </a:cubicBezTo>
                <a:cubicBezTo>
                  <a:pt x="1603" y="1489"/>
                  <a:pt x="1606" y="1488"/>
                  <a:pt x="1607" y="1487"/>
                </a:cubicBezTo>
                <a:cubicBezTo>
                  <a:pt x="1609" y="1485"/>
                  <a:pt x="1616" y="1490"/>
                  <a:pt x="1613" y="1484"/>
                </a:cubicBezTo>
                <a:cubicBezTo>
                  <a:pt x="1609" y="1482"/>
                  <a:pt x="1609" y="1486"/>
                  <a:pt x="1606" y="1485"/>
                </a:cubicBezTo>
                <a:cubicBezTo>
                  <a:pt x="1606" y="1483"/>
                  <a:pt x="1602" y="1482"/>
                  <a:pt x="1603" y="1481"/>
                </a:cubicBezTo>
                <a:cubicBezTo>
                  <a:pt x="1603" y="1480"/>
                  <a:pt x="1605" y="1481"/>
                  <a:pt x="1604" y="1479"/>
                </a:cubicBezTo>
                <a:cubicBezTo>
                  <a:pt x="1603" y="1476"/>
                  <a:pt x="1598" y="1477"/>
                  <a:pt x="1601" y="1474"/>
                </a:cubicBezTo>
                <a:cubicBezTo>
                  <a:pt x="1602" y="1473"/>
                  <a:pt x="1600" y="1473"/>
                  <a:pt x="1600" y="1473"/>
                </a:cubicBezTo>
                <a:cubicBezTo>
                  <a:pt x="1597" y="1467"/>
                  <a:pt x="1599" y="1464"/>
                  <a:pt x="1597" y="1457"/>
                </a:cubicBezTo>
                <a:cubicBezTo>
                  <a:pt x="1600" y="1457"/>
                  <a:pt x="1603" y="1457"/>
                  <a:pt x="1606" y="1457"/>
                </a:cubicBezTo>
                <a:cubicBezTo>
                  <a:pt x="1608" y="1454"/>
                  <a:pt x="1608" y="1449"/>
                  <a:pt x="1614" y="1450"/>
                </a:cubicBezTo>
                <a:cubicBezTo>
                  <a:pt x="1615" y="1455"/>
                  <a:pt x="1609" y="1459"/>
                  <a:pt x="1614" y="1462"/>
                </a:cubicBezTo>
                <a:cubicBezTo>
                  <a:pt x="1613" y="1456"/>
                  <a:pt x="1620" y="1460"/>
                  <a:pt x="1619" y="1463"/>
                </a:cubicBezTo>
                <a:cubicBezTo>
                  <a:pt x="1618" y="1465"/>
                  <a:pt x="1617" y="1464"/>
                  <a:pt x="1616" y="1463"/>
                </a:cubicBezTo>
                <a:cubicBezTo>
                  <a:pt x="1615" y="1468"/>
                  <a:pt x="1621" y="1469"/>
                  <a:pt x="1617" y="1473"/>
                </a:cubicBezTo>
                <a:cubicBezTo>
                  <a:pt x="1625" y="1471"/>
                  <a:pt x="1623" y="1478"/>
                  <a:pt x="1620" y="1481"/>
                </a:cubicBezTo>
                <a:cubicBezTo>
                  <a:pt x="1625" y="1482"/>
                  <a:pt x="1631" y="1483"/>
                  <a:pt x="1637" y="1484"/>
                </a:cubicBezTo>
                <a:cubicBezTo>
                  <a:pt x="1639" y="1486"/>
                  <a:pt x="1637" y="1491"/>
                  <a:pt x="1640" y="1493"/>
                </a:cubicBezTo>
                <a:cubicBezTo>
                  <a:pt x="1643" y="1494"/>
                  <a:pt x="1647" y="1494"/>
                  <a:pt x="1647" y="1490"/>
                </a:cubicBezTo>
                <a:cubicBezTo>
                  <a:pt x="1644" y="1490"/>
                  <a:pt x="1644" y="1489"/>
                  <a:pt x="1644" y="1485"/>
                </a:cubicBezTo>
                <a:cubicBezTo>
                  <a:pt x="1644" y="1481"/>
                  <a:pt x="1648" y="1474"/>
                  <a:pt x="1649" y="1473"/>
                </a:cubicBezTo>
                <a:cubicBezTo>
                  <a:pt x="1651" y="1471"/>
                  <a:pt x="1649" y="1466"/>
                  <a:pt x="1654" y="1468"/>
                </a:cubicBezTo>
                <a:cubicBezTo>
                  <a:pt x="1657" y="1470"/>
                  <a:pt x="1660" y="1472"/>
                  <a:pt x="1662" y="1474"/>
                </a:cubicBezTo>
                <a:cubicBezTo>
                  <a:pt x="1663" y="1475"/>
                  <a:pt x="1662" y="1478"/>
                  <a:pt x="1663" y="1479"/>
                </a:cubicBezTo>
                <a:cubicBezTo>
                  <a:pt x="1664" y="1479"/>
                  <a:pt x="1666" y="1479"/>
                  <a:pt x="1666" y="1479"/>
                </a:cubicBezTo>
                <a:cubicBezTo>
                  <a:pt x="1667" y="1480"/>
                  <a:pt x="1668" y="1483"/>
                  <a:pt x="1668" y="1485"/>
                </a:cubicBezTo>
                <a:cubicBezTo>
                  <a:pt x="1674" y="1483"/>
                  <a:pt x="1671" y="1491"/>
                  <a:pt x="1677" y="1490"/>
                </a:cubicBezTo>
                <a:cubicBezTo>
                  <a:pt x="1678" y="1485"/>
                  <a:pt x="1672" y="1488"/>
                  <a:pt x="1672" y="1484"/>
                </a:cubicBezTo>
                <a:cubicBezTo>
                  <a:pt x="1673" y="1481"/>
                  <a:pt x="1677" y="1481"/>
                  <a:pt x="1677" y="1477"/>
                </a:cubicBezTo>
                <a:cubicBezTo>
                  <a:pt x="1673" y="1478"/>
                  <a:pt x="1670" y="1477"/>
                  <a:pt x="1671" y="1473"/>
                </a:cubicBezTo>
                <a:cubicBezTo>
                  <a:pt x="1679" y="1475"/>
                  <a:pt x="1672" y="1469"/>
                  <a:pt x="1674" y="1468"/>
                </a:cubicBezTo>
                <a:cubicBezTo>
                  <a:pt x="1677" y="1466"/>
                  <a:pt x="1688" y="1470"/>
                  <a:pt x="1682" y="1466"/>
                </a:cubicBezTo>
                <a:cubicBezTo>
                  <a:pt x="1680" y="1466"/>
                  <a:pt x="1676" y="1467"/>
                  <a:pt x="1676" y="1465"/>
                </a:cubicBezTo>
                <a:cubicBezTo>
                  <a:pt x="1674" y="1464"/>
                  <a:pt x="1668" y="1467"/>
                  <a:pt x="1668" y="1463"/>
                </a:cubicBezTo>
                <a:cubicBezTo>
                  <a:pt x="1668" y="1457"/>
                  <a:pt x="1674" y="1458"/>
                  <a:pt x="1679" y="1458"/>
                </a:cubicBezTo>
                <a:cubicBezTo>
                  <a:pt x="1681" y="1459"/>
                  <a:pt x="1681" y="1461"/>
                  <a:pt x="1682" y="1462"/>
                </a:cubicBezTo>
                <a:cubicBezTo>
                  <a:pt x="1684" y="1463"/>
                  <a:pt x="1688" y="1460"/>
                  <a:pt x="1688" y="1463"/>
                </a:cubicBezTo>
                <a:cubicBezTo>
                  <a:pt x="1689" y="1466"/>
                  <a:pt x="1686" y="1466"/>
                  <a:pt x="1685" y="1468"/>
                </a:cubicBezTo>
                <a:cubicBezTo>
                  <a:pt x="1687" y="1468"/>
                  <a:pt x="1689" y="1468"/>
                  <a:pt x="1690" y="1470"/>
                </a:cubicBezTo>
                <a:cubicBezTo>
                  <a:pt x="1692" y="1474"/>
                  <a:pt x="1690" y="1484"/>
                  <a:pt x="1689" y="1487"/>
                </a:cubicBezTo>
                <a:cubicBezTo>
                  <a:pt x="1696" y="1486"/>
                  <a:pt x="1695" y="1485"/>
                  <a:pt x="1694" y="1479"/>
                </a:cubicBezTo>
                <a:cubicBezTo>
                  <a:pt x="1696" y="1478"/>
                  <a:pt x="1698" y="1477"/>
                  <a:pt x="1702" y="1477"/>
                </a:cubicBezTo>
                <a:cubicBezTo>
                  <a:pt x="1702" y="1480"/>
                  <a:pt x="1700" y="1481"/>
                  <a:pt x="1700" y="1484"/>
                </a:cubicBezTo>
                <a:cubicBezTo>
                  <a:pt x="1702" y="1483"/>
                  <a:pt x="1708" y="1486"/>
                  <a:pt x="1708" y="1482"/>
                </a:cubicBezTo>
                <a:cubicBezTo>
                  <a:pt x="1711" y="1480"/>
                  <a:pt x="1713" y="1482"/>
                  <a:pt x="1714" y="1479"/>
                </a:cubicBezTo>
                <a:cubicBezTo>
                  <a:pt x="1714" y="1480"/>
                  <a:pt x="1713" y="1478"/>
                  <a:pt x="1713" y="1477"/>
                </a:cubicBezTo>
                <a:cubicBezTo>
                  <a:pt x="1713" y="1476"/>
                  <a:pt x="1714" y="1476"/>
                  <a:pt x="1714" y="1474"/>
                </a:cubicBezTo>
                <a:cubicBezTo>
                  <a:pt x="1715" y="1475"/>
                  <a:pt x="1722" y="1478"/>
                  <a:pt x="1721" y="1473"/>
                </a:cubicBezTo>
                <a:cubicBezTo>
                  <a:pt x="1716" y="1471"/>
                  <a:pt x="1711" y="1478"/>
                  <a:pt x="1708" y="1473"/>
                </a:cubicBezTo>
                <a:cubicBezTo>
                  <a:pt x="1709" y="1468"/>
                  <a:pt x="1715" y="1471"/>
                  <a:pt x="1719" y="1470"/>
                </a:cubicBezTo>
                <a:cubicBezTo>
                  <a:pt x="1721" y="1469"/>
                  <a:pt x="1723" y="1465"/>
                  <a:pt x="1725" y="1466"/>
                </a:cubicBezTo>
                <a:cubicBezTo>
                  <a:pt x="1728" y="1469"/>
                  <a:pt x="1732" y="1470"/>
                  <a:pt x="1734" y="1473"/>
                </a:cubicBezTo>
                <a:cubicBezTo>
                  <a:pt x="1735" y="1474"/>
                  <a:pt x="1732" y="1475"/>
                  <a:pt x="1734" y="1476"/>
                </a:cubicBezTo>
                <a:cubicBezTo>
                  <a:pt x="1734" y="1474"/>
                  <a:pt x="1736" y="1475"/>
                  <a:pt x="1738" y="1474"/>
                </a:cubicBezTo>
                <a:cubicBezTo>
                  <a:pt x="1741" y="1472"/>
                  <a:pt x="1738" y="1465"/>
                  <a:pt x="1744" y="1466"/>
                </a:cubicBezTo>
                <a:cubicBezTo>
                  <a:pt x="1746" y="1466"/>
                  <a:pt x="1749" y="1468"/>
                  <a:pt x="1748" y="1470"/>
                </a:cubicBezTo>
                <a:cubicBezTo>
                  <a:pt x="1748" y="1472"/>
                  <a:pt x="1746" y="1472"/>
                  <a:pt x="1750" y="1473"/>
                </a:cubicBezTo>
                <a:cubicBezTo>
                  <a:pt x="1754" y="1474"/>
                  <a:pt x="1753" y="1482"/>
                  <a:pt x="1757" y="1481"/>
                </a:cubicBezTo>
                <a:cubicBezTo>
                  <a:pt x="1760" y="1481"/>
                  <a:pt x="1758" y="1476"/>
                  <a:pt x="1761" y="1476"/>
                </a:cubicBezTo>
                <a:cubicBezTo>
                  <a:pt x="1765" y="1477"/>
                  <a:pt x="1767" y="1477"/>
                  <a:pt x="1772" y="1476"/>
                </a:cubicBezTo>
                <a:cubicBezTo>
                  <a:pt x="1770" y="1481"/>
                  <a:pt x="1775" y="1479"/>
                  <a:pt x="1778" y="1479"/>
                </a:cubicBezTo>
                <a:cubicBezTo>
                  <a:pt x="1781" y="1476"/>
                  <a:pt x="1777" y="1476"/>
                  <a:pt x="1778" y="1471"/>
                </a:cubicBezTo>
                <a:cubicBezTo>
                  <a:pt x="1781" y="1468"/>
                  <a:pt x="1783" y="1468"/>
                  <a:pt x="1781" y="1463"/>
                </a:cubicBezTo>
                <a:cubicBezTo>
                  <a:pt x="1789" y="1461"/>
                  <a:pt x="1796" y="1463"/>
                  <a:pt x="1801" y="1466"/>
                </a:cubicBezTo>
                <a:cubicBezTo>
                  <a:pt x="1802" y="1465"/>
                  <a:pt x="1801" y="1463"/>
                  <a:pt x="1803" y="1463"/>
                </a:cubicBezTo>
                <a:cubicBezTo>
                  <a:pt x="1806" y="1468"/>
                  <a:pt x="1807" y="1464"/>
                  <a:pt x="1811" y="1465"/>
                </a:cubicBezTo>
                <a:cubicBezTo>
                  <a:pt x="1811" y="1465"/>
                  <a:pt x="1810" y="1466"/>
                  <a:pt x="1811" y="1466"/>
                </a:cubicBezTo>
                <a:cubicBezTo>
                  <a:pt x="1811" y="1467"/>
                  <a:pt x="1813" y="1466"/>
                  <a:pt x="1814" y="1466"/>
                </a:cubicBezTo>
                <a:cubicBezTo>
                  <a:pt x="1823" y="1467"/>
                  <a:pt x="1835" y="1466"/>
                  <a:pt x="1845" y="1466"/>
                </a:cubicBezTo>
                <a:cubicBezTo>
                  <a:pt x="1845" y="1464"/>
                  <a:pt x="1846" y="1463"/>
                  <a:pt x="1848" y="1462"/>
                </a:cubicBezTo>
                <a:cubicBezTo>
                  <a:pt x="1852" y="1464"/>
                  <a:pt x="1860" y="1463"/>
                  <a:pt x="1866" y="1463"/>
                </a:cubicBezTo>
                <a:cubicBezTo>
                  <a:pt x="1865" y="1458"/>
                  <a:pt x="1871" y="1460"/>
                  <a:pt x="1873" y="1460"/>
                </a:cubicBezTo>
                <a:cubicBezTo>
                  <a:pt x="1876" y="1460"/>
                  <a:pt x="1876" y="1459"/>
                  <a:pt x="1877" y="1460"/>
                </a:cubicBezTo>
                <a:cubicBezTo>
                  <a:pt x="1879" y="1463"/>
                  <a:pt x="1890" y="1458"/>
                  <a:pt x="1890" y="1458"/>
                </a:cubicBezTo>
                <a:cubicBezTo>
                  <a:pt x="1895" y="1457"/>
                  <a:pt x="1897" y="1457"/>
                  <a:pt x="1898" y="1458"/>
                </a:cubicBezTo>
                <a:cubicBezTo>
                  <a:pt x="1899" y="1460"/>
                  <a:pt x="1903" y="1457"/>
                  <a:pt x="1904" y="1457"/>
                </a:cubicBezTo>
                <a:cubicBezTo>
                  <a:pt x="1907" y="1456"/>
                  <a:pt x="1908" y="1457"/>
                  <a:pt x="1910" y="1455"/>
                </a:cubicBezTo>
                <a:cubicBezTo>
                  <a:pt x="1910" y="1455"/>
                  <a:pt x="1913" y="1455"/>
                  <a:pt x="1913" y="1455"/>
                </a:cubicBezTo>
                <a:cubicBezTo>
                  <a:pt x="1924" y="1454"/>
                  <a:pt x="1938" y="1456"/>
                  <a:pt x="1946" y="1454"/>
                </a:cubicBezTo>
                <a:cubicBezTo>
                  <a:pt x="1949" y="1456"/>
                  <a:pt x="1956" y="1456"/>
                  <a:pt x="1959" y="1458"/>
                </a:cubicBezTo>
                <a:cubicBezTo>
                  <a:pt x="1959" y="1456"/>
                  <a:pt x="1962" y="1458"/>
                  <a:pt x="1963" y="1457"/>
                </a:cubicBezTo>
                <a:cubicBezTo>
                  <a:pt x="1963" y="1456"/>
                  <a:pt x="1962" y="1454"/>
                  <a:pt x="1963" y="1454"/>
                </a:cubicBezTo>
                <a:cubicBezTo>
                  <a:pt x="1964" y="1452"/>
                  <a:pt x="1966" y="1452"/>
                  <a:pt x="1968" y="1450"/>
                </a:cubicBezTo>
                <a:cubicBezTo>
                  <a:pt x="1975" y="1449"/>
                  <a:pt x="1981" y="1447"/>
                  <a:pt x="1985" y="1443"/>
                </a:cubicBezTo>
                <a:cubicBezTo>
                  <a:pt x="1983" y="1442"/>
                  <a:pt x="1981" y="1442"/>
                  <a:pt x="1982" y="1439"/>
                </a:cubicBezTo>
                <a:cubicBezTo>
                  <a:pt x="1988" y="1439"/>
                  <a:pt x="1990" y="1436"/>
                  <a:pt x="1993" y="1433"/>
                </a:cubicBezTo>
                <a:cubicBezTo>
                  <a:pt x="1988" y="1433"/>
                  <a:pt x="1984" y="1433"/>
                  <a:pt x="1979" y="1433"/>
                </a:cubicBezTo>
                <a:cubicBezTo>
                  <a:pt x="1977" y="1433"/>
                  <a:pt x="1976" y="1431"/>
                  <a:pt x="1973" y="1430"/>
                </a:cubicBezTo>
                <a:cubicBezTo>
                  <a:pt x="1974" y="1430"/>
                  <a:pt x="1972" y="1431"/>
                  <a:pt x="1971" y="1431"/>
                </a:cubicBezTo>
                <a:cubicBezTo>
                  <a:pt x="1971" y="1431"/>
                  <a:pt x="1971" y="1430"/>
                  <a:pt x="1968" y="1430"/>
                </a:cubicBezTo>
                <a:cubicBezTo>
                  <a:pt x="1966" y="1430"/>
                  <a:pt x="1966" y="1432"/>
                  <a:pt x="1964" y="1430"/>
                </a:cubicBezTo>
                <a:cubicBezTo>
                  <a:pt x="1962" y="1427"/>
                  <a:pt x="1950" y="1431"/>
                  <a:pt x="1950" y="1431"/>
                </a:cubicBezTo>
                <a:cubicBezTo>
                  <a:pt x="1941" y="1432"/>
                  <a:pt x="1929" y="1431"/>
                  <a:pt x="1923" y="1433"/>
                </a:cubicBezTo>
                <a:cubicBezTo>
                  <a:pt x="1919" y="1434"/>
                  <a:pt x="1914" y="1434"/>
                  <a:pt x="1909" y="1435"/>
                </a:cubicBezTo>
                <a:cubicBezTo>
                  <a:pt x="1907" y="1435"/>
                  <a:pt x="1907" y="1436"/>
                  <a:pt x="1905" y="1436"/>
                </a:cubicBezTo>
                <a:cubicBezTo>
                  <a:pt x="1896" y="1437"/>
                  <a:pt x="1890" y="1437"/>
                  <a:pt x="1886" y="1438"/>
                </a:cubicBezTo>
                <a:cubicBezTo>
                  <a:pt x="1882" y="1438"/>
                  <a:pt x="1876" y="1439"/>
                  <a:pt x="1874" y="1438"/>
                </a:cubicBezTo>
                <a:cubicBezTo>
                  <a:pt x="1873" y="1438"/>
                  <a:pt x="1874" y="1435"/>
                  <a:pt x="1874" y="1435"/>
                </a:cubicBezTo>
                <a:cubicBezTo>
                  <a:pt x="1873" y="1434"/>
                  <a:pt x="1871" y="1435"/>
                  <a:pt x="1871" y="1435"/>
                </a:cubicBezTo>
                <a:cubicBezTo>
                  <a:pt x="1867" y="1434"/>
                  <a:pt x="1862" y="1438"/>
                  <a:pt x="1860" y="1433"/>
                </a:cubicBezTo>
                <a:cubicBezTo>
                  <a:pt x="1864" y="1431"/>
                  <a:pt x="1869" y="1432"/>
                  <a:pt x="1871" y="1430"/>
                </a:cubicBezTo>
                <a:cubicBezTo>
                  <a:pt x="1871" y="1429"/>
                  <a:pt x="1873" y="1430"/>
                  <a:pt x="1874" y="1430"/>
                </a:cubicBezTo>
                <a:cubicBezTo>
                  <a:pt x="1877" y="1429"/>
                  <a:pt x="1880" y="1427"/>
                  <a:pt x="1882" y="1430"/>
                </a:cubicBezTo>
                <a:cubicBezTo>
                  <a:pt x="1880" y="1425"/>
                  <a:pt x="1884" y="1426"/>
                  <a:pt x="1883" y="1422"/>
                </a:cubicBezTo>
                <a:cubicBezTo>
                  <a:pt x="1880" y="1421"/>
                  <a:pt x="1878" y="1419"/>
                  <a:pt x="1873" y="1420"/>
                </a:cubicBezTo>
                <a:cubicBezTo>
                  <a:pt x="1870" y="1423"/>
                  <a:pt x="1864" y="1423"/>
                  <a:pt x="1865" y="1417"/>
                </a:cubicBezTo>
                <a:cubicBezTo>
                  <a:pt x="1872" y="1417"/>
                  <a:pt x="1881" y="1419"/>
                  <a:pt x="1882" y="1412"/>
                </a:cubicBezTo>
                <a:cubicBezTo>
                  <a:pt x="1879" y="1410"/>
                  <a:pt x="1875" y="1416"/>
                  <a:pt x="1875" y="1412"/>
                </a:cubicBezTo>
                <a:cubicBezTo>
                  <a:pt x="1876" y="1412"/>
                  <a:pt x="1878" y="1410"/>
                  <a:pt x="1876" y="1409"/>
                </a:cubicBezTo>
                <a:cubicBezTo>
                  <a:pt x="1875" y="1412"/>
                  <a:pt x="1874" y="1412"/>
                  <a:pt x="1871" y="1414"/>
                </a:cubicBezTo>
                <a:cubicBezTo>
                  <a:pt x="1872" y="1414"/>
                  <a:pt x="1871" y="1412"/>
                  <a:pt x="1870" y="1412"/>
                </a:cubicBezTo>
                <a:cubicBezTo>
                  <a:pt x="1869" y="1413"/>
                  <a:pt x="1868" y="1415"/>
                  <a:pt x="1867" y="1416"/>
                </a:cubicBezTo>
                <a:cubicBezTo>
                  <a:pt x="1865" y="1416"/>
                  <a:pt x="1863" y="1415"/>
                  <a:pt x="1862" y="1416"/>
                </a:cubicBezTo>
                <a:cubicBezTo>
                  <a:pt x="1864" y="1423"/>
                  <a:pt x="1855" y="1426"/>
                  <a:pt x="1852" y="1422"/>
                </a:cubicBezTo>
                <a:cubicBezTo>
                  <a:pt x="1853" y="1420"/>
                  <a:pt x="1855" y="1419"/>
                  <a:pt x="1856" y="1417"/>
                </a:cubicBezTo>
                <a:cubicBezTo>
                  <a:pt x="1844" y="1414"/>
                  <a:pt x="1829" y="1418"/>
                  <a:pt x="1817" y="1419"/>
                </a:cubicBezTo>
                <a:cubicBezTo>
                  <a:pt x="1814" y="1419"/>
                  <a:pt x="1814" y="1417"/>
                  <a:pt x="1812" y="1419"/>
                </a:cubicBezTo>
                <a:cubicBezTo>
                  <a:pt x="1810" y="1421"/>
                  <a:pt x="1806" y="1418"/>
                  <a:pt x="1804" y="1420"/>
                </a:cubicBezTo>
                <a:cubicBezTo>
                  <a:pt x="1804" y="1421"/>
                  <a:pt x="1802" y="1419"/>
                  <a:pt x="1803" y="1419"/>
                </a:cubicBezTo>
                <a:cubicBezTo>
                  <a:pt x="1801" y="1419"/>
                  <a:pt x="1801" y="1421"/>
                  <a:pt x="1798" y="1420"/>
                </a:cubicBezTo>
                <a:cubicBezTo>
                  <a:pt x="1796" y="1419"/>
                  <a:pt x="1794" y="1419"/>
                  <a:pt x="1793" y="1422"/>
                </a:cubicBezTo>
                <a:cubicBezTo>
                  <a:pt x="1795" y="1422"/>
                  <a:pt x="1798" y="1422"/>
                  <a:pt x="1798" y="1424"/>
                </a:cubicBezTo>
                <a:cubicBezTo>
                  <a:pt x="1793" y="1423"/>
                  <a:pt x="1789" y="1421"/>
                  <a:pt x="1784" y="1420"/>
                </a:cubicBezTo>
                <a:cubicBezTo>
                  <a:pt x="1784" y="1425"/>
                  <a:pt x="1780" y="1421"/>
                  <a:pt x="1778" y="1424"/>
                </a:cubicBezTo>
                <a:cubicBezTo>
                  <a:pt x="1773" y="1428"/>
                  <a:pt x="1761" y="1423"/>
                  <a:pt x="1755" y="1424"/>
                </a:cubicBezTo>
                <a:cubicBezTo>
                  <a:pt x="1755" y="1422"/>
                  <a:pt x="1756" y="1422"/>
                  <a:pt x="1756" y="1420"/>
                </a:cubicBezTo>
                <a:cubicBezTo>
                  <a:pt x="1752" y="1420"/>
                  <a:pt x="1748" y="1421"/>
                  <a:pt x="1747" y="1424"/>
                </a:cubicBezTo>
                <a:cubicBezTo>
                  <a:pt x="1750" y="1423"/>
                  <a:pt x="1752" y="1425"/>
                  <a:pt x="1751" y="1428"/>
                </a:cubicBezTo>
                <a:cubicBezTo>
                  <a:pt x="1743" y="1426"/>
                  <a:pt x="1750" y="1437"/>
                  <a:pt x="1746" y="1438"/>
                </a:cubicBezTo>
                <a:cubicBezTo>
                  <a:pt x="1745" y="1438"/>
                  <a:pt x="1743" y="1438"/>
                  <a:pt x="1742" y="1438"/>
                </a:cubicBezTo>
                <a:cubicBezTo>
                  <a:pt x="1739" y="1434"/>
                  <a:pt x="1744" y="1431"/>
                  <a:pt x="1741" y="1428"/>
                </a:cubicBezTo>
                <a:cubicBezTo>
                  <a:pt x="1740" y="1431"/>
                  <a:pt x="1737" y="1429"/>
                  <a:pt x="1736" y="1428"/>
                </a:cubicBezTo>
                <a:cubicBezTo>
                  <a:pt x="1735" y="1433"/>
                  <a:pt x="1734" y="1438"/>
                  <a:pt x="1729" y="1438"/>
                </a:cubicBezTo>
                <a:cubicBezTo>
                  <a:pt x="1731" y="1431"/>
                  <a:pt x="1724" y="1433"/>
                  <a:pt x="1723" y="1428"/>
                </a:cubicBezTo>
                <a:cubicBezTo>
                  <a:pt x="1720" y="1428"/>
                  <a:pt x="1717" y="1428"/>
                  <a:pt x="1714" y="1428"/>
                </a:cubicBezTo>
                <a:cubicBezTo>
                  <a:pt x="1714" y="1430"/>
                  <a:pt x="1714" y="1433"/>
                  <a:pt x="1712" y="1433"/>
                </a:cubicBezTo>
                <a:cubicBezTo>
                  <a:pt x="1711" y="1436"/>
                  <a:pt x="1717" y="1440"/>
                  <a:pt x="1712" y="1441"/>
                </a:cubicBezTo>
                <a:cubicBezTo>
                  <a:pt x="1709" y="1440"/>
                  <a:pt x="1705" y="1439"/>
                  <a:pt x="1700" y="1439"/>
                </a:cubicBezTo>
                <a:cubicBezTo>
                  <a:pt x="1698" y="1438"/>
                  <a:pt x="1698" y="1434"/>
                  <a:pt x="1699" y="1430"/>
                </a:cubicBezTo>
                <a:cubicBezTo>
                  <a:pt x="1689" y="1430"/>
                  <a:pt x="1680" y="1430"/>
                  <a:pt x="1671" y="1430"/>
                </a:cubicBezTo>
                <a:cubicBezTo>
                  <a:pt x="1668" y="1434"/>
                  <a:pt x="1667" y="1440"/>
                  <a:pt x="1664" y="1444"/>
                </a:cubicBezTo>
                <a:cubicBezTo>
                  <a:pt x="1656" y="1445"/>
                  <a:pt x="1658" y="1440"/>
                  <a:pt x="1657" y="1436"/>
                </a:cubicBezTo>
                <a:cubicBezTo>
                  <a:pt x="1654" y="1437"/>
                  <a:pt x="1653" y="1434"/>
                  <a:pt x="1650" y="1435"/>
                </a:cubicBezTo>
                <a:cubicBezTo>
                  <a:pt x="1652" y="1432"/>
                  <a:pt x="1643" y="1432"/>
                  <a:pt x="1644" y="1435"/>
                </a:cubicBezTo>
                <a:cubicBezTo>
                  <a:pt x="1650" y="1433"/>
                  <a:pt x="1646" y="1439"/>
                  <a:pt x="1647" y="1441"/>
                </a:cubicBezTo>
                <a:cubicBezTo>
                  <a:pt x="1648" y="1442"/>
                  <a:pt x="1651" y="1441"/>
                  <a:pt x="1650" y="1443"/>
                </a:cubicBezTo>
                <a:cubicBezTo>
                  <a:pt x="1648" y="1443"/>
                  <a:pt x="1649" y="1446"/>
                  <a:pt x="1650" y="1447"/>
                </a:cubicBezTo>
                <a:cubicBezTo>
                  <a:pt x="1648" y="1447"/>
                  <a:pt x="1648" y="1445"/>
                  <a:pt x="1645" y="1446"/>
                </a:cubicBezTo>
                <a:cubicBezTo>
                  <a:pt x="1646" y="1449"/>
                  <a:pt x="1648" y="1452"/>
                  <a:pt x="1647" y="1457"/>
                </a:cubicBezTo>
                <a:cubicBezTo>
                  <a:pt x="1643" y="1456"/>
                  <a:pt x="1638" y="1463"/>
                  <a:pt x="1634" y="1458"/>
                </a:cubicBezTo>
                <a:cubicBezTo>
                  <a:pt x="1636" y="1455"/>
                  <a:pt x="1641" y="1455"/>
                  <a:pt x="1644" y="1452"/>
                </a:cubicBezTo>
                <a:cubicBezTo>
                  <a:pt x="1639" y="1451"/>
                  <a:pt x="1629" y="1455"/>
                  <a:pt x="1630" y="1449"/>
                </a:cubicBezTo>
                <a:cubicBezTo>
                  <a:pt x="1632" y="1444"/>
                  <a:pt x="1644" y="1451"/>
                  <a:pt x="1644" y="1444"/>
                </a:cubicBezTo>
                <a:cubicBezTo>
                  <a:pt x="1638" y="1444"/>
                  <a:pt x="1629" y="1449"/>
                  <a:pt x="1624" y="1444"/>
                </a:cubicBezTo>
                <a:cubicBezTo>
                  <a:pt x="1621" y="1436"/>
                  <a:pt x="1631" y="1440"/>
                  <a:pt x="1633" y="1436"/>
                </a:cubicBezTo>
                <a:cubicBezTo>
                  <a:pt x="1629" y="1433"/>
                  <a:pt x="1628" y="1438"/>
                  <a:pt x="1626" y="1435"/>
                </a:cubicBezTo>
                <a:cubicBezTo>
                  <a:pt x="1623" y="1431"/>
                  <a:pt x="1626" y="1433"/>
                  <a:pt x="1626" y="1428"/>
                </a:cubicBezTo>
                <a:cubicBezTo>
                  <a:pt x="1623" y="1428"/>
                  <a:pt x="1622" y="1426"/>
                  <a:pt x="1623" y="1422"/>
                </a:cubicBezTo>
                <a:cubicBezTo>
                  <a:pt x="1626" y="1422"/>
                  <a:pt x="1626" y="1420"/>
                  <a:pt x="1629" y="1420"/>
                </a:cubicBezTo>
                <a:cubicBezTo>
                  <a:pt x="1629" y="1417"/>
                  <a:pt x="1630" y="1414"/>
                  <a:pt x="1632" y="1414"/>
                </a:cubicBezTo>
                <a:cubicBezTo>
                  <a:pt x="1635" y="1415"/>
                  <a:pt x="1636" y="1412"/>
                  <a:pt x="1639" y="1412"/>
                </a:cubicBezTo>
                <a:cubicBezTo>
                  <a:pt x="1643" y="1413"/>
                  <a:pt x="1640" y="1417"/>
                  <a:pt x="1643" y="1414"/>
                </a:cubicBezTo>
                <a:cubicBezTo>
                  <a:pt x="1648" y="1410"/>
                  <a:pt x="1657" y="1413"/>
                  <a:pt x="1663" y="1414"/>
                </a:cubicBezTo>
                <a:cubicBezTo>
                  <a:pt x="1666" y="1414"/>
                  <a:pt x="1669" y="1413"/>
                  <a:pt x="1671" y="1414"/>
                </a:cubicBezTo>
                <a:cubicBezTo>
                  <a:pt x="1675" y="1415"/>
                  <a:pt x="1679" y="1416"/>
                  <a:pt x="1680" y="1419"/>
                </a:cubicBezTo>
                <a:cubicBezTo>
                  <a:pt x="1682" y="1415"/>
                  <a:pt x="1688" y="1415"/>
                  <a:pt x="1691" y="1414"/>
                </a:cubicBezTo>
                <a:cubicBezTo>
                  <a:pt x="1712" y="1411"/>
                  <a:pt x="1741" y="1415"/>
                  <a:pt x="1763" y="1412"/>
                </a:cubicBezTo>
                <a:cubicBezTo>
                  <a:pt x="1765" y="1412"/>
                  <a:pt x="1768" y="1409"/>
                  <a:pt x="1771" y="1411"/>
                </a:cubicBezTo>
                <a:cubicBezTo>
                  <a:pt x="1774" y="1412"/>
                  <a:pt x="1775" y="1416"/>
                  <a:pt x="1780" y="1416"/>
                </a:cubicBezTo>
                <a:cubicBezTo>
                  <a:pt x="1780" y="1413"/>
                  <a:pt x="1781" y="1412"/>
                  <a:pt x="1783" y="1411"/>
                </a:cubicBezTo>
                <a:cubicBezTo>
                  <a:pt x="1789" y="1412"/>
                  <a:pt x="1797" y="1409"/>
                  <a:pt x="1799" y="1409"/>
                </a:cubicBezTo>
                <a:cubicBezTo>
                  <a:pt x="1801" y="1409"/>
                  <a:pt x="1801" y="1411"/>
                  <a:pt x="1803" y="1411"/>
                </a:cubicBezTo>
                <a:cubicBezTo>
                  <a:pt x="1805" y="1411"/>
                  <a:pt x="1806" y="1408"/>
                  <a:pt x="1808" y="1408"/>
                </a:cubicBezTo>
                <a:cubicBezTo>
                  <a:pt x="1807" y="1408"/>
                  <a:pt x="1810" y="1409"/>
                  <a:pt x="1811" y="1409"/>
                </a:cubicBezTo>
                <a:cubicBezTo>
                  <a:pt x="1816" y="1410"/>
                  <a:pt x="1817" y="1408"/>
                  <a:pt x="1820" y="1408"/>
                </a:cubicBezTo>
                <a:cubicBezTo>
                  <a:pt x="1824" y="1407"/>
                  <a:pt x="1829" y="1408"/>
                  <a:pt x="1833" y="1406"/>
                </a:cubicBezTo>
                <a:cubicBezTo>
                  <a:pt x="1834" y="1409"/>
                  <a:pt x="1837" y="1410"/>
                  <a:pt x="1839" y="1408"/>
                </a:cubicBezTo>
                <a:cubicBezTo>
                  <a:pt x="1839" y="1409"/>
                  <a:pt x="1839" y="1411"/>
                  <a:pt x="1840" y="1411"/>
                </a:cubicBezTo>
                <a:cubicBezTo>
                  <a:pt x="1841" y="1409"/>
                  <a:pt x="1840" y="1406"/>
                  <a:pt x="1842" y="1406"/>
                </a:cubicBezTo>
                <a:cubicBezTo>
                  <a:pt x="1864" y="1406"/>
                  <a:pt x="1880" y="1400"/>
                  <a:pt x="1901" y="1400"/>
                </a:cubicBezTo>
                <a:cubicBezTo>
                  <a:pt x="1904" y="1397"/>
                  <a:pt x="1909" y="1397"/>
                  <a:pt x="1912" y="1397"/>
                </a:cubicBezTo>
                <a:cubicBezTo>
                  <a:pt x="1915" y="1396"/>
                  <a:pt x="1914" y="1395"/>
                  <a:pt x="1916" y="1397"/>
                </a:cubicBezTo>
                <a:cubicBezTo>
                  <a:pt x="1916" y="1397"/>
                  <a:pt x="1918" y="1397"/>
                  <a:pt x="1919" y="1397"/>
                </a:cubicBezTo>
                <a:cubicBezTo>
                  <a:pt x="1921" y="1397"/>
                  <a:pt x="1922" y="1397"/>
                  <a:pt x="1923" y="1398"/>
                </a:cubicBezTo>
                <a:cubicBezTo>
                  <a:pt x="1924" y="1399"/>
                  <a:pt x="1928" y="1398"/>
                  <a:pt x="1929" y="1398"/>
                </a:cubicBezTo>
                <a:cubicBezTo>
                  <a:pt x="1930" y="1398"/>
                  <a:pt x="1929" y="1401"/>
                  <a:pt x="1929" y="1401"/>
                </a:cubicBezTo>
                <a:cubicBezTo>
                  <a:pt x="1930" y="1402"/>
                  <a:pt x="1932" y="1401"/>
                  <a:pt x="1932" y="1401"/>
                </a:cubicBezTo>
                <a:cubicBezTo>
                  <a:pt x="1934" y="1402"/>
                  <a:pt x="1934" y="1402"/>
                  <a:pt x="1935" y="1403"/>
                </a:cubicBezTo>
                <a:cubicBezTo>
                  <a:pt x="1935" y="1406"/>
                  <a:pt x="1940" y="1404"/>
                  <a:pt x="1940" y="1406"/>
                </a:cubicBezTo>
                <a:cubicBezTo>
                  <a:pt x="1938" y="1407"/>
                  <a:pt x="1932" y="1404"/>
                  <a:pt x="1932" y="1408"/>
                </a:cubicBezTo>
                <a:cubicBezTo>
                  <a:pt x="1938" y="1408"/>
                  <a:pt x="1929" y="1413"/>
                  <a:pt x="1933" y="1412"/>
                </a:cubicBezTo>
                <a:cubicBezTo>
                  <a:pt x="1934" y="1408"/>
                  <a:pt x="1941" y="1408"/>
                  <a:pt x="1941" y="1412"/>
                </a:cubicBezTo>
                <a:cubicBezTo>
                  <a:pt x="1938" y="1413"/>
                  <a:pt x="1937" y="1408"/>
                  <a:pt x="1937" y="1414"/>
                </a:cubicBezTo>
                <a:cubicBezTo>
                  <a:pt x="1941" y="1414"/>
                  <a:pt x="1945" y="1414"/>
                  <a:pt x="1949" y="1414"/>
                </a:cubicBezTo>
                <a:cubicBezTo>
                  <a:pt x="1949" y="1413"/>
                  <a:pt x="1950" y="1412"/>
                  <a:pt x="1952" y="1412"/>
                </a:cubicBezTo>
                <a:cubicBezTo>
                  <a:pt x="1954" y="1410"/>
                  <a:pt x="1955" y="1408"/>
                  <a:pt x="1957" y="1406"/>
                </a:cubicBezTo>
                <a:cubicBezTo>
                  <a:pt x="1958" y="1403"/>
                  <a:pt x="1964" y="1406"/>
                  <a:pt x="1965" y="1403"/>
                </a:cubicBezTo>
                <a:cubicBezTo>
                  <a:pt x="1961" y="1402"/>
                  <a:pt x="1955" y="1400"/>
                  <a:pt x="1950" y="1400"/>
                </a:cubicBezTo>
                <a:cubicBezTo>
                  <a:pt x="1943" y="1399"/>
                  <a:pt x="1936" y="1402"/>
                  <a:pt x="1933" y="1398"/>
                </a:cubicBezTo>
                <a:cubicBezTo>
                  <a:pt x="1938" y="1388"/>
                  <a:pt x="1954" y="1397"/>
                  <a:pt x="1959" y="1389"/>
                </a:cubicBezTo>
                <a:cubicBezTo>
                  <a:pt x="1955" y="1388"/>
                  <a:pt x="1957" y="1381"/>
                  <a:pt x="1954" y="1379"/>
                </a:cubicBezTo>
                <a:cubicBezTo>
                  <a:pt x="1955" y="1379"/>
                  <a:pt x="1955" y="1377"/>
                  <a:pt x="1955" y="1374"/>
                </a:cubicBezTo>
                <a:cubicBezTo>
                  <a:pt x="1957" y="1374"/>
                  <a:pt x="1957" y="1373"/>
                  <a:pt x="1958" y="1373"/>
                </a:cubicBezTo>
                <a:cubicBezTo>
                  <a:pt x="1971" y="1373"/>
                  <a:pt x="1982" y="1372"/>
                  <a:pt x="1993" y="1370"/>
                </a:cubicBezTo>
                <a:cubicBezTo>
                  <a:pt x="1995" y="1370"/>
                  <a:pt x="2002" y="1369"/>
                  <a:pt x="1998" y="1368"/>
                </a:cubicBezTo>
                <a:cubicBezTo>
                  <a:pt x="1991" y="1368"/>
                  <a:pt x="1985" y="1367"/>
                  <a:pt x="1980" y="1368"/>
                </a:cubicBezTo>
                <a:cubicBezTo>
                  <a:pt x="1977" y="1368"/>
                  <a:pt x="1977" y="1369"/>
                  <a:pt x="1976" y="1368"/>
                </a:cubicBezTo>
                <a:cubicBezTo>
                  <a:pt x="1976" y="1368"/>
                  <a:pt x="1973" y="1368"/>
                  <a:pt x="1973" y="1368"/>
                </a:cubicBezTo>
                <a:cubicBezTo>
                  <a:pt x="1970" y="1368"/>
                  <a:pt x="1969" y="1368"/>
                  <a:pt x="1968" y="1366"/>
                </a:cubicBezTo>
                <a:cubicBezTo>
                  <a:pt x="1967" y="1365"/>
                  <a:pt x="1961" y="1368"/>
                  <a:pt x="1962" y="1365"/>
                </a:cubicBezTo>
                <a:cubicBezTo>
                  <a:pt x="1965" y="1362"/>
                  <a:pt x="1969" y="1361"/>
                  <a:pt x="1975" y="1362"/>
                </a:cubicBezTo>
                <a:cubicBezTo>
                  <a:pt x="1975" y="1359"/>
                  <a:pt x="1975" y="1356"/>
                  <a:pt x="1975" y="1354"/>
                </a:cubicBezTo>
                <a:cubicBezTo>
                  <a:pt x="1977" y="1354"/>
                  <a:pt x="1978" y="1353"/>
                  <a:pt x="1980" y="1352"/>
                </a:cubicBezTo>
                <a:cubicBezTo>
                  <a:pt x="1992" y="1353"/>
                  <a:pt x="2006" y="1350"/>
                  <a:pt x="2017" y="1349"/>
                </a:cubicBezTo>
                <a:cubicBezTo>
                  <a:pt x="2018" y="1349"/>
                  <a:pt x="2021" y="1349"/>
                  <a:pt x="2022" y="1349"/>
                </a:cubicBezTo>
                <a:cubicBezTo>
                  <a:pt x="2025" y="1350"/>
                  <a:pt x="2023" y="1350"/>
                  <a:pt x="2026" y="1349"/>
                </a:cubicBezTo>
                <a:cubicBezTo>
                  <a:pt x="2030" y="1348"/>
                  <a:pt x="2034" y="1351"/>
                  <a:pt x="2033" y="1346"/>
                </a:cubicBezTo>
                <a:cubicBezTo>
                  <a:pt x="2026" y="1350"/>
                  <a:pt x="2018" y="1346"/>
                  <a:pt x="2014" y="1346"/>
                </a:cubicBezTo>
                <a:cubicBezTo>
                  <a:pt x="2009" y="1346"/>
                  <a:pt x="2010" y="1349"/>
                  <a:pt x="2008" y="1346"/>
                </a:cubicBezTo>
                <a:cubicBezTo>
                  <a:pt x="2008" y="1346"/>
                  <a:pt x="2005" y="1346"/>
                  <a:pt x="2005" y="1346"/>
                </a:cubicBezTo>
                <a:cubicBezTo>
                  <a:pt x="1996" y="1345"/>
                  <a:pt x="1986" y="1345"/>
                  <a:pt x="1977" y="1346"/>
                </a:cubicBezTo>
                <a:cubicBezTo>
                  <a:pt x="1974" y="1346"/>
                  <a:pt x="1967" y="1350"/>
                  <a:pt x="1964" y="1346"/>
                </a:cubicBezTo>
                <a:cubicBezTo>
                  <a:pt x="1964" y="1340"/>
                  <a:pt x="1973" y="1342"/>
                  <a:pt x="1973" y="1336"/>
                </a:cubicBezTo>
                <a:cubicBezTo>
                  <a:pt x="1970" y="1336"/>
                  <a:pt x="1967" y="1337"/>
                  <a:pt x="1968" y="1333"/>
                </a:cubicBezTo>
                <a:cubicBezTo>
                  <a:pt x="1962" y="1333"/>
                  <a:pt x="1955" y="1334"/>
                  <a:pt x="1956" y="1328"/>
                </a:cubicBezTo>
                <a:cubicBezTo>
                  <a:pt x="1959" y="1328"/>
                  <a:pt x="1962" y="1328"/>
                  <a:pt x="1965" y="1328"/>
                </a:cubicBezTo>
                <a:cubicBezTo>
                  <a:pt x="1968" y="1327"/>
                  <a:pt x="1969" y="1325"/>
                  <a:pt x="1973" y="1324"/>
                </a:cubicBezTo>
                <a:cubicBezTo>
                  <a:pt x="1975" y="1323"/>
                  <a:pt x="1975" y="1325"/>
                  <a:pt x="1976" y="1325"/>
                </a:cubicBezTo>
                <a:cubicBezTo>
                  <a:pt x="1976" y="1325"/>
                  <a:pt x="1977" y="1324"/>
                  <a:pt x="1978" y="1324"/>
                </a:cubicBezTo>
                <a:cubicBezTo>
                  <a:pt x="1983" y="1322"/>
                  <a:pt x="1988" y="1324"/>
                  <a:pt x="1992" y="1324"/>
                </a:cubicBezTo>
                <a:cubicBezTo>
                  <a:pt x="1993" y="1323"/>
                  <a:pt x="1994" y="1322"/>
                  <a:pt x="1995" y="1322"/>
                </a:cubicBezTo>
                <a:cubicBezTo>
                  <a:pt x="1997" y="1322"/>
                  <a:pt x="1996" y="1323"/>
                  <a:pt x="1996" y="1324"/>
                </a:cubicBezTo>
                <a:cubicBezTo>
                  <a:pt x="1998" y="1324"/>
                  <a:pt x="1999" y="1322"/>
                  <a:pt x="2000" y="1322"/>
                </a:cubicBezTo>
                <a:cubicBezTo>
                  <a:pt x="2007" y="1322"/>
                  <a:pt x="2012" y="1322"/>
                  <a:pt x="2015" y="1319"/>
                </a:cubicBezTo>
                <a:cubicBezTo>
                  <a:pt x="2002" y="1321"/>
                  <a:pt x="1986" y="1319"/>
                  <a:pt x="1973" y="1320"/>
                </a:cubicBezTo>
                <a:cubicBezTo>
                  <a:pt x="1971" y="1321"/>
                  <a:pt x="1971" y="1322"/>
                  <a:pt x="1968" y="1322"/>
                </a:cubicBezTo>
                <a:cubicBezTo>
                  <a:pt x="1966" y="1322"/>
                  <a:pt x="1965" y="1321"/>
                  <a:pt x="1962" y="1320"/>
                </a:cubicBezTo>
                <a:cubicBezTo>
                  <a:pt x="1960" y="1320"/>
                  <a:pt x="1960" y="1322"/>
                  <a:pt x="1958" y="1322"/>
                </a:cubicBezTo>
                <a:cubicBezTo>
                  <a:pt x="1958" y="1322"/>
                  <a:pt x="1957" y="1321"/>
                  <a:pt x="1956" y="1320"/>
                </a:cubicBezTo>
                <a:cubicBezTo>
                  <a:pt x="1952" y="1319"/>
                  <a:pt x="1950" y="1322"/>
                  <a:pt x="1948" y="1322"/>
                </a:cubicBezTo>
                <a:cubicBezTo>
                  <a:pt x="1946" y="1322"/>
                  <a:pt x="1947" y="1321"/>
                  <a:pt x="1947" y="1320"/>
                </a:cubicBezTo>
                <a:cubicBezTo>
                  <a:pt x="1946" y="1320"/>
                  <a:pt x="1943" y="1322"/>
                  <a:pt x="1944" y="1322"/>
                </a:cubicBezTo>
                <a:cubicBezTo>
                  <a:pt x="1940" y="1321"/>
                  <a:pt x="1938" y="1321"/>
                  <a:pt x="1939" y="1317"/>
                </a:cubicBezTo>
                <a:cubicBezTo>
                  <a:pt x="1944" y="1315"/>
                  <a:pt x="1945" y="1318"/>
                  <a:pt x="1952" y="1317"/>
                </a:cubicBezTo>
                <a:cubicBezTo>
                  <a:pt x="1953" y="1317"/>
                  <a:pt x="1955" y="1315"/>
                  <a:pt x="1958" y="1314"/>
                </a:cubicBezTo>
                <a:cubicBezTo>
                  <a:pt x="1958" y="1314"/>
                  <a:pt x="1960" y="1316"/>
                  <a:pt x="1961" y="1316"/>
                </a:cubicBezTo>
                <a:cubicBezTo>
                  <a:pt x="1963" y="1316"/>
                  <a:pt x="1963" y="1314"/>
                  <a:pt x="1966" y="1314"/>
                </a:cubicBezTo>
                <a:cubicBezTo>
                  <a:pt x="1970" y="1314"/>
                  <a:pt x="1976" y="1316"/>
                  <a:pt x="1978" y="1311"/>
                </a:cubicBezTo>
                <a:cubicBezTo>
                  <a:pt x="1974" y="1305"/>
                  <a:pt x="1963" y="1305"/>
                  <a:pt x="1954" y="1305"/>
                </a:cubicBezTo>
                <a:cubicBezTo>
                  <a:pt x="1954" y="1302"/>
                  <a:pt x="1954" y="1301"/>
                  <a:pt x="1955" y="1300"/>
                </a:cubicBezTo>
                <a:cubicBezTo>
                  <a:pt x="1953" y="1300"/>
                  <a:pt x="1950" y="1300"/>
                  <a:pt x="1949" y="1298"/>
                </a:cubicBezTo>
                <a:cubicBezTo>
                  <a:pt x="1944" y="1298"/>
                  <a:pt x="1937" y="1299"/>
                  <a:pt x="1932" y="1298"/>
                </a:cubicBezTo>
                <a:cubicBezTo>
                  <a:pt x="1931" y="1298"/>
                  <a:pt x="1930" y="1297"/>
                  <a:pt x="1931" y="1297"/>
                </a:cubicBezTo>
                <a:cubicBezTo>
                  <a:pt x="1927" y="1296"/>
                  <a:pt x="1921" y="1298"/>
                  <a:pt x="1921" y="1293"/>
                </a:cubicBezTo>
                <a:cubicBezTo>
                  <a:pt x="1928" y="1290"/>
                  <a:pt x="1941" y="1292"/>
                  <a:pt x="1947" y="1287"/>
                </a:cubicBezTo>
                <a:cubicBezTo>
                  <a:pt x="1939" y="1284"/>
                  <a:pt x="1931" y="1284"/>
                  <a:pt x="1922" y="1286"/>
                </a:cubicBezTo>
                <a:cubicBezTo>
                  <a:pt x="1920" y="1284"/>
                  <a:pt x="1917" y="1283"/>
                  <a:pt x="1919" y="1278"/>
                </a:cubicBezTo>
                <a:cubicBezTo>
                  <a:pt x="1915" y="1278"/>
                  <a:pt x="1916" y="1275"/>
                  <a:pt x="1911" y="1276"/>
                </a:cubicBezTo>
                <a:cubicBezTo>
                  <a:pt x="1915" y="1273"/>
                  <a:pt x="1909" y="1272"/>
                  <a:pt x="1908" y="1270"/>
                </a:cubicBezTo>
                <a:cubicBezTo>
                  <a:pt x="1908" y="1266"/>
                  <a:pt x="1912" y="1263"/>
                  <a:pt x="1909" y="1260"/>
                </a:cubicBezTo>
                <a:cubicBezTo>
                  <a:pt x="1911" y="1260"/>
                  <a:pt x="1911" y="1258"/>
                  <a:pt x="1913" y="1257"/>
                </a:cubicBezTo>
                <a:cubicBezTo>
                  <a:pt x="1920" y="1258"/>
                  <a:pt x="1928" y="1256"/>
                  <a:pt x="1931" y="1255"/>
                </a:cubicBezTo>
                <a:cubicBezTo>
                  <a:pt x="1938" y="1254"/>
                  <a:pt x="1948" y="1254"/>
                  <a:pt x="1956" y="1254"/>
                </a:cubicBezTo>
                <a:cubicBezTo>
                  <a:pt x="1957" y="1254"/>
                  <a:pt x="1958" y="1252"/>
                  <a:pt x="1959" y="1252"/>
                </a:cubicBezTo>
                <a:cubicBezTo>
                  <a:pt x="1960" y="1252"/>
                  <a:pt x="1960" y="1254"/>
                  <a:pt x="1962" y="1254"/>
                </a:cubicBezTo>
                <a:cubicBezTo>
                  <a:pt x="1963" y="1254"/>
                  <a:pt x="1963" y="1251"/>
                  <a:pt x="1965" y="1252"/>
                </a:cubicBezTo>
                <a:cubicBezTo>
                  <a:pt x="1967" y="1252"/>
                  <a:pt x="1971" y="1252"/>
                  <a:pt x="1968" y="1251"/>
                </a:cubicBezTo>
                <a:cubicBezTo>
                  <a:pt x="1958" y="1250"/>
                  <a:pt x="1945" y="1252"/>
                  <a:pt x="1940" y="1252"/>
                </a:cubicBezTo>
                <a:cubicBezTo>
                  <a:pt x="1935" y="1253"/>
                  <a:pt x="1931" y="1250"/>
                  <a:pt x="1928" y="1251"/>
                </a:cubicBezTo>
                <a:cubicBezTo>
                  <a:pt x="1924" y="1251"/>
                  <a:pt x="1923" y="1256"/>
                  <a:pt x="1920" y="1254"/>
                </a:cubicBezTo>
                <a:cubicBezTo>
                  <a:pt x="1921" y="1249"/>
                  <a:pt x="1916" y="1251"/>
                  <a:pt x="1917" y="1246"/>
                </a:cubicBezTo>
                <a:cubicBezTo>
                  <a:pt x="1925" y="1245"/>
                  <a:pt x="1934" y="1243"/>
                  <a:pt x="1942" y="1243"/>
                </a:cubicBezTo>
                <a:cubicBezTo>
                  <a:pt x="1944" y="1243"/>
                  <a:pt x="1945" y="1244"/>
                  <a:pt x="1947" y="1244"/>
                </a:cubicBezTo>
                <a:cubicBezTo>
                  <a:pt x="1950" y="1245"/>
                  <a:pt x="1955" y="1246"/>
                  <a:pt x="1956" y="1241"/>
                </a:cubicBezTo>
                <a:cubicBezTo>
                  <a:pt x="1950" y="1243"/>
                  <a:pt x="1942" y="1243"/>
                  <a:pt x="1938" y="1240"/>
                </a:cubicBezTo>
                <a:cubicBezTo>
                  <a:pt x="1935" y="1228"/>
                  <a:pt x="1947" y="1232"/>
                  <a:pt x="1955" y="1232"/>
                </a:cubicBezTo>
                <a:cubicBezTo>
                  <a:pt x="1959" y="1229"/>
                  <a:pt x="1953" y="1228"/>
                  <a:pt x="1957" y="1227"/>
                </a:cubicBezTo>
                <a:cubicBezTo>
                  <a:pt x="1963" y="1226"/>
                  <a:pt x="1971" y="1225"/>
                  <a:pt x="1977" y="1225"/>
                </a:cubicBezTo>
                <a:cubicBezTo>
                  <a:pt x="1981" y="1225"/>
                  <a:pt x="1986" y="1227"/>
                  <a:pt x="1988" y="1224"/>
                </a:cubicBezTo>
                <a:cubicBezTo>
                  <a:pt x="1986" y="1224"/>
                  <a:pt x="1985" y="1223"/>
                  <a:pt x="1985" y="1221"/>
                </a:cubicBezTo>
                <a:cubicBezTo>
                  <a:pt x="1989" y="1222"/>
                  <a:pt x="1993" y="1222"/>
                  <a:pt x="1995" y="1221"/>
                </a:cubicBezTo>
                <a:cubicBezTo>
                  <a:pt x="1998" y="1219"/>
                  <a:pt x="2001" y="1220"/>
                  <a:pt x="2004" y="1219"/>
                </a:cubicBezTo>
                <a:cubicBezTo>
                  <a:pt x="2005" y="1218"/>
                  <a:pt x="2004" y="1214"/>
                  <a:pt x="2008" y="1216"/>
                </a:cubicBezTo>
                <a:cubicBezTo>
                  <a:pt x="2011" y="1215"/>
                  <a:pt x="2011" y="1219"/>
                  <a:pt x="2015" y="1217"/>
                </a:cubicBezTo>
                <a:cubicBezTo>
                  <a:pt x="2018" y="1214"/>
                  <a:pt x="2023" y="1214"/>
                  <a:pt x="2028" y="1213"/>
                </a:cubicBezTo>
                <a:cubicBezTo>
                  <a:pt x="2034" y="1214"/>
                  <a:pt x="2036" y="1218"/>
                  <a:pt x="2039" y="1211"/>
                </a:cubicBezTo>
                <a:cubicBezTo>
                  <a:pt x="2038" y="1209"/>
                  <a:pt x="2035" y="1211"/>
                  <a:pt x="2033" y="1211"/>
                </a:cubicBezTo>
                <a:cubicBezTo>
                  <a:pt x="2021" y="1212"/>
                  <a:pt x="2006" y="1212"/>
                  <a:pt x="1998" y="1213"/>
                </a:cubicBezTo>
                <a:cubicBezTo>
                  <a:pt x="1993" y="1213"/>
                  <a:pt x="1987" y="1212"/>
                  <a:pt x="1986" y="1211"/>
                </a:cubicBezTo>
                <a:cubicBezTo>
                  <a:pt x="1984" y="1210"/>
                  <a:pt x="1983" y="1210"/>
                  <a:pt x="1983" y="1208"/>
                </a:cubicBezTo>
                <a:cubicBezTo>
                  <a:pt x="1983" y="1205"/>
                  <a:pt x="1997" y="1208"/>
                  <a:pt x="1992" y="1205"/>
                </a:cubicBezTo>
                <a:cubicBezTo>
                  <a:pt x="1988" y="1205"/>
                  <a:pt x="1984" y="1205"/>
                  <a:pt x="1980" y="1205"/>
                </a:cubicBezTo>
                <a:cubicBezTo>
                  <a:pt x="1980" y="1212"/>
                  <a:pt x="1971" y="1211"/>
                  <a:pt x="1964" y="1211"/>
                </a:cubicBezTo>
                <a:cubicBezTo>
                  <a:pt x="1965" y="1208"/>
                  <a:pt x="1966" y="1209"/>
                  <a:pt x="1962" y="1208"/>
                </a:cubicBezTo>
                <a:cubicBezTo>
                  <a:pt x="1959" y="1207"/>
                  <a:pt x="1953" y="1205"/>
                  <a:pt x="1948" y="1206"/>
                </a:cubicBezTo>
                <a:cubicBezTo>
                  <a:pt x="1948" y="1208"/>
                  <a:pt x="1948" y="1211"/>
                  <a:pt x="1947" y="1211"/>
                </a:cubicBezTo>
                <a:cubicBezTo>
                  <a:pt x="1944" y="1207"/>
                  <a:pt x="1932" y="1212"/>
                  <a:pt x="1929" y="1208"/>
                </a:cubicBezTo>
                <a:cubicBezTo>
                  <a:pt x="1928" y="1210"/>
                  <a:pt x="1928" y="1215"/>
                  <a:pt x="1923" y="1214"/>
                </a:cubicBezTo>
                <a:cubicBezTo>
                  <a:pt x="1918" y="1214"/>
                  <a:pt x="1917" y="1209"/>
                  <a:pt x="1912" y="1208"/>
                </a:cubicBezTo>
                <a:cubicBezTo>
                  <a:pt x="1908" y="1211"/>
                  <a:pt x="1902" y="1209"/>
                  <a:pt x="1898" y="1209"/>
                </a:cubicBezTo>
                <a:cubicBezTo>
                  <a:pt x="1896" y="1210"/>
                  <a:pt x="1896" y="1211"/>
                  <a:pt x="1893" y="1211"/>
                </a:cubicBezTo>
                <a:cubicBezTo>
                  <a:pt x="1890" y="1211"/>
                  <a:pt x="1889" y="1209"/>
                  <a:pt x="1887" y="1209"/>
                </a:cubicBezTo>
                <a:cubicBezTo>
                  <a:pt x="1888" y="1209"/>
                  <a:pt x="1886" y="1211"/>
                  <a:pt x="1885" y="1211"/>
                </a:cubicBezTo>
                <a:cubicBezTo>
                  <a:pt x="1882" y="1212"/>
                  <a:pt x="1879" y="1211"/>
                  <a:pt x="1876" y="1211"/>
                </a:cubicBezTo>
                <a:cubicBezTo>
                  <a:pt x="1875" y="1211"/>
                  <a:pt x="1874" y="1213"/>
                  <a:pt x="1873" y="1213"/>
                </a:cubicBezTo>
                <a:cubicBezTo>
                  <a:pt x="1871" y="1213"/>
                  <a:pt x="1870" y="1211"/>
                  <a:pt x="1868" y="1211"/>
                </a:cubicBezTo>
                <a:cubicBezTo>
                  <a:pt x="1865" y="1211"/>
                  <a:pt x="1859" y="1212"/>
                  <a:pt x="1857" y="1208"/>
                </a:cubicBezTo>
                <a:cubicBezTo>
                  <a:pt x="1859" y="1208"/>
                  <a:pt x="1862" y="1208"/>
                  <a:pt x="1864" y="1208"/>
                </a:cubicBezTo>
                <a:cubicBezTo>
                  <a:pt x="1865" y="1208"/>
                  <a:pt x="1865" y="1206"/>
                  <a:pt x="1865" y="1206"/>
                </a:cubicBezTo>
                <a:cubicBezTo>
                  <a:pt x="1867" y="1206"/>
                  <a:pt x="1872" y="1211"/>
                  <a:pt x="1872" y="1205"/>
                </a:cubicBezTo>
                <a:cubicBezTo>
                  <a:pt x="1869" y="1202"/>
                  <a:pt x="1863" y="1203"/>
                  <a:pt x="1857" y="1203"/>
                </a:cubicBezTo>
                <a:cubicBezTo>
                  <a:pt x="1852" y="1203"/>
                  <a:pt x="1846" y="1205"/>
                  <a:pt x="1843" y="1201"/>
                </a:cubicBezTo>
                <a:cubicBezTo>
                  <a:pt x="1845" y="1200"/>
                  <a:pt x="1850" y="1199"/>
                  <a:pt x="1853" y="1198"/>
                </a:cubicBezTo>
                <a:cubicBezTo>
                  <a:pt x="1860" y="1198"/>
                  <a:pt x="1869" y="1199"/>
                  <a:pt x="1877" y="1198"/>
                </a:cubicBezTo>
                <a:cubicBezTo>
                  <a:pt x="1879" y="1198"/>
                  <a:pt x="1879" y="1197"/>
                  <a:pt x="1881" y="1197"/>
                </a:cubicBezTo>
                <a:cubicBezTo>
                  <a:pt x="1886" y="1196"/>
                  <a:pt x="1890" y="1197"/>
                  <a:pt x="1894" y="1197"/>
                </a:cubicBezTo>
                <a:cubicBezTo>
                  <a:pt x="1892" y="1191"/>
                  <a:pt x="1901" y="1196"/>
                  <a:pt x="1900" y="1192"/>
                </a:cubicBezTo>
                <a:cubicBezTo>
                  <a:pt x="1898" y="1192"/>
                  <a:pt x="1897" y="1192"/>
                  <a:pt x="1897" y="1189"/>
                </a:cubicBezTo>
                <a:cubicBezTo>
                  <a:pt x="1900" y="1186"/>
                  <a:pt x="1908" y="1188"/>
                  <a:pt x="1913" y="1187"/>
                </a:cubicBezTo>
                <a:cubicBezTo>
                  <a:pt x="1914" y="1185"/>
                  <a:pt x="1915" y="1184"/>
                  <a:pt x="1916" y="1182"/>
                </a:cubicBezTo>
                <a:cubicBezTo>
                  <a:pt x="1919" y="1186"/>
                  <a:pt x="1924" y="1186"/>
                  <a:pt x="1930" y="1186"/>
                </a:cubicBezTo>
                <a:cubicBezTo>
                  <a:pt x="1930" y="1184"/>
                  <a:pt x="1931" y="1181"/>
                  <a:pt x="1931" y="1179"/>
                </a:cubicBezTo>
                <a:cubicBezTo>
                  <a:pt x="1922" y="1177"/>
                  <a:pt x="1909" y="1179"/>
                  <a:pt x="1901" y="1176"/>
                </a:cubicBezTo>
                <a:cubicBezTo>
                  <a:pt x="1902" y="1174"/>
                  <a:pt x="1903" y="1173"/>
                  <a:pt x="1903" y="1170"/>
                </a:cubicBezTo>
                <a:cubicBezTo>
                  <a:pt x="1898" y="1170"/>
                  <a:pt x="1894" y="1169"/>
                  <a:pt x="1892" y="1167"/>
                </a:cubicBezTo>
                <a:cubicBezTo>
                  <a:pt x="1900" y="1164"/>
                  <a:pt x="1910" y="1156"/>
                  <a:pt x="1920" y="1160"/>
                </a:cubicBezTo>
                <a:cubicBezTo>
                  <a:pt x="1922" y="1158"/>
                  <a:pt x="1924" y="1158"/>
                  <a:pt x="1927" y="1157"/>
                </a:cubicBezTo>
                <a:cubicBezTo>
                  <a:pt x="1936" y="1155"/>
                  <a:pt x="1950" y="1157"/>
                  <a:pt x="1958" y="1154"/>
                </a:cubicBezTo>
                <a:cubicBezTo>
                  <a:pt x="1960" y="1154"/>
                  <a:pt x="1963" y="1154"/>
                  <a:pt x="1963" y="1152"/>
                </a:cubicBezTo>
                <a:cubicBezTo>
                  <a:pt x="1961" y="1152"/>
                  <a:pt x="1959" y="1152"/>
                  <a:pt x="1957" y="1152"/>
                </a:cubicBezTo>
                <a:cubicBezTo>
                  <a:pt x="1949" y="1153"/>
                  <a:pt x="1942" y="1151"/>
                  <a:pt x="1938" y="1151"/>
                </a:cubicBezTo>
                <a:cubicBezTo>
                  <a:pt x="1933" y="1150"/>
                  <a:pt x="1926" y="1150"/>
                  <a:pt x="1922" y="1151"/>
                </a:cubicBezTo>
                <a:cubicBezTo>
                  <a:pt x="1920" y="1151"/>
                  <a:pt x="1919" y="1153"/>
                  <a:pt x="1918" y="1151"/>
                </a:cubicBezTo>
                <a:cubicBezTo>
                  <a:pt x="1917" y="1150"/>
                  <a:pt x="1916" y="1152"/>
                  <a:pt x="1916" y="1152"/>
                </a:cubicBezTo>
                <a:cubicBezTo>
                  <a:pt x="1914" y="1152"/>
                  <a:pt x="1914" y="1151"/>
                  <a:pt x="1911" y="1151"/>
                </a:cubicBezTo>
                <a:cubicBezTo>
                  <a:pt x="1909" y="1150"/>
                  <a:pt x="1905" y="1152"/>
                  <a:pt x="1904" y="1149"/>
                </a:cubicBezTo>
                <a:cubicBezTo>
                  <a:pt x="1904" y="1147"/>
                  <a:pt x="1906" y="1148"/>
                  <a:pt x="1908" y="1148"/>
                </a:cubicBezTo>
                <a:cubicBezTo>
                  <a:pt x="1913" y="1147"/>
                  <a:pt x="1917" y="1146"/>
                  <a:pt x="1923" y="1146"/>
                </a:cubicBezTo>
                <a:cubicBezTo>
                  <a:pt x="1924" y="1146"/>
                  <a:pt x="1925" y="1144"/>
                  <a:pt x="1926" y="1144"/>
                </a:cubicBezTo>
                <a:cubicBezTo>
                  <a:pt x="1927" y="1144"/>
                  <a:pt x="1926" y="1146"/>
                  <a:pt x="1929" y="1146"/>
                </a:cubicBezTo>
                <a:cubicBezTo>
                  <a:pt x="1929" y="1146"/>
                  <a:pt x="1929" y="1145"/>
                  <a:pt x="1929" y="1144"/>
                </a:cubicBezTo>
                <a:cubicBezTo>
                  <a:pt x="1930" y="1144"/>
                  <a:pt x="1934" y="1143"/>
                  <a:pt x="1935" y="1143"/>
                </a:cubicBezTo>
                <a:cubicBezTo>
                  <a:pt x="1939" y="1143"/>
                  <a:pt x="1943" y="1146"/>
                  <a:pt x="1948" y="1144"/>
                </a:cubicBezTo>
                <a:cubicBezTo>
                  <a:pt x="1953" y="1142"/>
                  <a:pt x="1960" y="1139"/>
                  <a:pt x="1969" y="1138"/>
                </a:cubicBezTo>
                <a:cubicBezTo>
                  <a:pt x="1971" y="1138"/>
                  <a:pt x="1975" y="1139"/>
                  <a:pt x="1978" y="1138"/>
                </a:cubicBezTo>
                <a:cubicBezTo>
                  <a:pt x="1980" y="1138"/>
                  <a:pt x="1980" y="1137"/>
                  <a:pt x="1983" y="1136"/>
                </a:cubicBezTo>
                <a:cubicBezTo>
                  <a:pt x="1989" y="1136"/>
                  <a:pt x="1997" y="1137"/>
                  <a:pt x="2003" y="1136"/>
                </a:cubicBezTo>
                <a:cubicBezTo>
                  <a:pt x="2005" y="1136"/>
                  <a:pt x="2005" y="1135"/>
                  <a:pt x="2006" y="1135"/>
                </a:cubicBezTo>
                <a:cubicBezTo>
                  <a:pt x="2008" y="1134"/>
                  <a:pt x="2011" y="1136"/>
                  <a:pt x="2013" y="1135"/>
                </a:cubicBezTo>
                <a:cubicBezTo>
                  <a:pt x="2014" y="1134"/>
                  <a:pt x="2014" y="1130"/>
                  <a:pt x="2016" y="1130"/>
                </a:cubicBezTo>
                <a:cubicBezTo>
                  <a:pt x="2019" y="1130"/>
                  <a:pt x="2024" y="1132"/>
                  <a:pt x="2023" y="1127"/>
                </a:cubicBezTo>
                <a:cubicBezTo>
                  <a:pt x="2013" y="1126"/>
                  <a:pt x="2000" y="1127"/>
                  <a:pt x="1994" y="1129"/>
                </a:cubicBezTo>
                <a:cubicBezTo>
                  <a:pt x="1993" y="1129"/>
                  <a:pt x="1993" y="1130"/>
                  <a:pt x="1993" y="1130"/>
                </a:cubicBezTo>
                <a:cubicBezTo>
                  <a:pt x="1991" y="1131"/>
                  <a:pt x="1990" y="1129"/>
                  <a:pt x="1989" y="1129"/>
                </a:cubicBezTo>
                <a:cubicBezTo>
                  <a:pt x="1991" y="1129"/>
                  <a:pt x="1993" y="1128"/>
                  <a:pt x="1993" y="1127"/>
                </a:cubicBezTo>
                <a:cubicBezTo>
                  <a:pt x="1989" y="1127"/>
                  <a:pt x="1985" y="1127"/>
                  <a:pt x="1982" y="1127"/>
                </a:cubicBezTo>
                <a:cubicBezTo>
                  <a:pt x="1981" y="1126"/>
                  <a:pt x="1980" y="1125"/>
                  <a:pt x="1979" y="1125"/>
                </a:cubicBezTo>
                <a:cubicBezTo>
                  <a:pt x="1977" y="1123"/>
                  <a:pt x="1977" y="1119"/>
                  <a:pt x="1974" y="1119"/>
                </a:cubicBezTo>
                <a:cubicBezTo>
                  <a:pt x="1972" y="1121"/>
                  <a:pt x="1963" y="1124"/>
                  <a:pt x="1960" y="1121"/>
                </a:cubicBezTo>
                <a:cubicBezTo>
                  <a:pt x="1970" y="1113"/>
                  <a:pt x="1989" y="1117"/>
                  <a:pt x="2006" y="1116"/>
                </a:cubicBezTo>
                <a:cubicBezTo>
                  <a:pt x="2007" y="1116"/>
                  <a:pt x="2008" y="1114"/>
                  <a:pt x="2009" y="1114"/>
                </a:cubicBezTo>
                <a:cubicBezTo>
                  <a:pt x="2011" y="1114"/>
                  <a:pt x="2011" y="1116"/>
                  <a:pt x="2012" y="1116"/>
                </a:cubicBezTo>
                <a:cubicBezTo>
                  <a:pt x="2012" y="1116"/>
                  <a:pt x="2013" y="1114"/>
                  <a:pt x="2014" y="1114"/>
                </a:cubicBezTo>
                <a:cubicBezTo>
                  <a:pt x="2021" y="1113"/>
                  <a:pt x="2020" y="1118"/>
                  <a:pt x="2023" y="1114"/>
                </a:cubicBezTo>
                <a:cubicBezTo>
                  <a:pt x="2026" y="1111"/>
                  <a:pt x="2046" y="1115"/>
                  <a:pt x="2050" y="1114"/>
                </a:cubicBezTo>
                <a:cubicBezTo>
                  <a:pt x="2051" y="1114"/>
                  <a:pt x="2051" y="1113"/>
                  <a:pt x="2052" y="1113"/>
                </a:cubicBezTo>
                <a:cubicBezTo>
                  <a:pt x="2053" y="1112"/>
                  <a:pt x="2053" y="1114"/>
                  <a:pt x="2055" y="1114"/>
                </a:cubicBezTo>
                <a:cubicBezTo>
                  <a:pt x="2055" y="1114"/>
                  <a:pt x="2055" y="1113"/>
                  <a:pt x="2055" y="1113"/>
                </a:cubicBezTo>
                <a:cubicBezTo>
                  <a:pt x="2057" y="1111"/>
                  <a:pt x="2061" y="1113"/>
                  <a:pt x="2063" y="1111"/>
                </a:cubicBezTo>
                <a:cubicBezTo>
                  <a:pt x="2068" y="1106"/>
                  <a:pt x="2082" y="1112"/>
                  <a:pt x="2090" y="1110"/>
                </a:cubicBezTo>
                <a:cubicBezTo>
                  <a:pt x="2091" y="1105"/>
                  <a:pt x="2085" y="1107"/>
                  <a:pt x="2083" y="1106"/>
                </a:cubicBezTo>
                <a:cubicBezTo>
                  <a:pt x="2078" y="1106"/>
                  <a:pt x="2072" y="1108"/>
                  <a:pt x="2071" y="1108"/>
                </a:cubicBezTo>
                <a:cubicBezTo>
                  <a:pt x="2071" y="1108"/>
                  <a:pt x="2071" y="1106"/>
                  <a:pt x="2069" y="1106"/>
                </a:cubicBezTo>
                <a:cubicBezTo>
                  <a:pt x="2069" y="1106"/>
                  <a:pt x="2069" y="1108"/>
                  <a:pt x="2068" y="1108"/>
                </a:cubicBezTo>
                <a:cubicBezTo>
                  <a:pt x="2066" y="1108"/>
                  <a:pt x="2065" y="1107"/>
                  <a:pt x="2063" y="1106"/>
                </a:cubicBezTo>
                <a:cubicBezTo>
                  <a:pt x="2057" y="1106"/>
                  <a:pt x="2055" y="1105"/>
                  <a:pt x="2052" y="1105"/>
                </a:cubicBezTo>
                <a:cubicBezTo>
                  <a:pt x="2046" y="1104"/>
                  <a:pt x="2047" y="1107"/>
                  <a:pt x="2046" y="1105"/>
                </a:cubicBezTo>
                <a:cubicBezTo>
                  <a:pt x="2045" y="1104"/>
                  <a:pt x="2039" y="1105"/>
                  <a:pt x="2038" y="1105"/>
                </a:cubicBezTo>
                <a:cubicBezTo>
                  <a:pt x="2033" y="1105"/>
                  <a:pt x="2033" y="1106"/>
                  <a:pt x="2030" y="1105"/>
                </a:cubicBezTo>
                <a:cubicBezTo>
                  <a:pt x="2024" y="1103"/>
                  <a:pt x="2020" y="1104"/>
                  <a:pt x="2019" y="1105"/>
                </a:cubicBezTo>
                <a:cubicBezTo>
                  <a:pt x="2018" y="1105"/>
                  <a:pt x="2017" y="1105"/>
                  <a:pt x="2016" y="1105"/>
                </a:cubicBezTo>
                <a:cubicBezTo>
                  <a:pt x="2010" y="1105"/>
                  <a:pt x="2006" y="1107"/>
                  <a:pt x="2005" y="1105"/>
                </a:cubicBezTo>
                <a:cubicBezTo>
                  <a:pt x="2004" y="1103"/>
                  <a:pt x="1992" y="1105"/>
                  <a:pt x="1990" y="1105"/>
                </a:cubicBezTo>
                <a:cubicBezTo>
                  <a:pt x="1987" y="1105"/>
                  <a:pt x="1984" y="1106"/>
                  <a:pt x="1981" y="1105"/>
                </a:cubicBezTo>
                <a:cubicBezTo>
                  <a:pt x="1983" y="1104"/>
                  <a:pt x="1982" y="1099"/>
                  <a:pt x="1984" y="1098"/>
                </a:cubicBezTo>
                <a:cubicBezTo>
                  <a:pt x="1992" y="1097"/>
                  <a:pt x="1992" y="1101"/>
                  <a:pt x="1997" y="1102"/>
                </a:cubicBezTo>
                <a:cubicBezTo>
                  <a:pt x="2001" y="1102"/>
                  <a:pt x="1999" y="1097"/>
                  <a:pt x="2002" y="1097"/>
                </a:cubicBezTo>
                <a:cubicBezTo>
                  <a:pt x="2005" y="1097"/>
                  <a:pt x="2005" y="1095"/>
                  <a:pt x="2008" y="1095"/>
                </a:cubicBezTo>
                <a:cubicBezTo>
                  <a:pt x="2014" y="1098"/>
                  <a:pt x="2019" y="1096"/>
                  <a:pt x="2024" y="1095"/>
                </a:cubicBezTo>
                <a:cubicBezTo>
                  <a:pt x="2030" y="1095"/>
                  <a:pt x="2037" y="1096"/>
                  <a:pt x="2041" y="1095"/>
                </a:cubicBezTo>
                <a:cubicBezTo>
                  <a:pt x="2044" y="1095"/>
                  <a:pt x="2044" y="1092"/>
                  <a:pt x="2046" y="1092"/>
                </a:cubicBezTo>
                <a:cubicBezTo>
                  <a:pt x="2046" y="1092"/>
                  <a:pt x="2049" y="1095"/>
                  <a:pt x="2051" y="1094"/>
                </a:cubicBezTo>
                <a:cubicBezTo>
                  <a:pt x="2051" y="1088"/>
                  <a:pt x="2045" y="1090"/>
                  <a:pt x="2042" y="1090"/>
                </a:cubicBezTo>
                <a:cubicBezTo>
                  <a:pt x="2036" y="1092"/>
                  <a:pt x="2026" y="1093"/>
                  <a:pt x="2018" y="1092"/>
                </a:cubicBezTo>
                <a:cubicBezTo>
                  <a:pt x="2016" y="1092"/>
                  <a:pt x="2016" y="1090"/>
                  <a:pt x="2013" y="1090"/>
                </a:cubicBezTo>
                <a:cubicBezTo>
                  <a:pt x="2011" y="1090"/>
                  <a:pt x="2011" y="1092"/>
                  <a:pt x="2008" y="1092"/>
                </a:cubicBezTo>
                <a:cubicBezTo>
                  <a:pt x="2005" y="1093"/>
                  <a:pt x="2001" y="1092"/>
                  <a:pt x="1997" y="1092"/>
                </a:cubicBezTo>
                <a:cubicBezTo>
                  <a:pt x="1995" y="1092"/>
                  <a:pt x="1988" y="1094"/>
                  <a:pt x="1990" y="1089"/>
                </a:cubicBezTo>
                <a:cubicBezTo>
                  <a:pt x="1992" y="1085"/>
                  <a:pt x="1997" y="1088"/>
                  <a:pt x="2001" y="1087"/>
                </a:cubicBezTo>
                <a:cubicBezTo>
                  <a:pt x="2003" y="1087"/>
                  <a:pt x="2003" y="1086"/>
                  <a:pt x="2006" y="1086"/>
                </a:cubicBezTo>
                <a:cubicBezTo>
                  <a:pt x="2014" y="1085"/>
                  <a:pt x="2022" y="1085"/>
                  <a:pt x="2026" y="1084"/>
                </a:cubicBezTo>
                <a:cubicBezTo>
                  <a:pt x="2032" y="1083"/>
                  <a:pt x="2038" y="1084"/>
                  <a:pt x="2042" y="1083"/>
                </a:cubicBezTo>
                <a:cubicBezTo>
                  <a:pt x="2043" y="1082"/>
                  <a:pt x="2045" y="1080"/>
                  <a:pt x="2045" y="1079"/>
                </a:cubicBezTo>
                <a:cubicBezTo>
                  <a:pt x="2047" y="1079"/>
                  <a:pt x="2050" y="1080"/>
                  <a:pt x="2050" y="1078"/>
                </a:cubicBezTo>
                <a:cubicBezTo>
                  <a:pt x="2047" y="1075"/>
                  <a:pt x="2040" y="1077"/>
                  <a:pt x="2034" y="1076"/>
                </a:cubicBezTo>
                <a:cubicBezTo>
                  <a:pt x="2031" y="1076"/>
                  <a:pt x="2032" y="1071"/>
                  <a:pt x="2027" y="1071"/>
                </a:cubicBezTo>
                <a:cubicBezTo>
                  <a:pt x="2019" y="1075"/>
                  <a:pt x="2008" y="1072"/>
                  <a:pt x="1998" y="1071"/>
                </a:cubicBezTo>
                <a:cubicBezTo>
                  <a:pt x="1993" y="1071"/>
                  <a:pt x="1984" y="1074"/>
                  <a:pt x="1981" y="1068"/>
                </a:cubicBezTo>
                <a:cubicBezTo>
                  <a:pt x="1986" y="1067"/>
                  <a:pt x="1992" y="1064"/>
                  <a:pt x="1999" y="1064"/>
                </a:cubicBezTo>
                <a:cubicBezTo>
                  <a:pt x="2009" y="1062"/>
                  <a:pt x="2019" y="1064"/>
                  <a:pt x="2026" y="1062"/>
                </a:cubicBezTo>
                <a:cubicBezTo>
                  <a:pt x="2029" y="1061"/>
                  <a:pt x="2034" y="1058"/>
                  <a:pt x="2038" y="1059"/>
                </a:cubicBezTo>
                <a:cubicBezTo>
                  <a:pt x="2039" y="1052"/>
                  <a:pt x="2050" y="1055"/>
                  <a:pt x="2051" y="1049"/>
                </a:cubicBezTo>
                <a:cubicBezTo>
                  <a:pt x="2044" y="1049"/>
                  <a:pt x="2035" y="1052"/>
                  <a:pt x="2029" y="1049"/>
                </a:cubicBezTo>
                <a:cubicBezTo>
                  <a:pt x="2028" y="1049"/>
                  <a:pt x="2030" y="1044"/>
                  <a:pt x="2026" y="1046"/>
                </a:cubicBezTo>
                <a:cubicBezTo>
                  <a:pt x="2015" y="1048"/>
                  <a:pt x="1994" y="1048"/>
                  <a:pt x="1982" y="1048"/>
                </a:cubicBezTo>
                <a:cubicBezTo>
                  <a:pt x="1979" y="1047"/>
                  <a:pt x="1972" y="1050"/>
                  <a:pt x="1973" y="1044"/>
                </a:cubicBezTo>
                <a:cubicBezTo>
                  <a:pt x="1981" y="1043"/>
                  <a:pt x="1991" y="1044"/>
                  <a:pt x="2001" y="1043"/>
                </a:cubicBezTo>
                <a:cubicBezTo>
                  <a:pt x="2003" y="1043"/>
                  <a:pt x="2003" y="1041"/>
                  <a:pt x="2006" y="1041"/>
                </a:cubicBezTo>
                <a:cubicBezTo>
                  <a:pt x="2018" y="1041"/>
                  <a:pt x="2031" y="1043"/>
                  <a:pt x="2036" y="1038"/>
                </a:cubicBezTo>
                <a:cubicBezTo>
                  <a:pt x="2031" y="1035"/>
                  <a:pt x="2030" y="1039"/>
                  <a:pt x="2025" y="1040"/>
                </a:cubicBezTo>
                <a:cubicBezTo>
                  <a:pt x="2025" y="1038"/>
                  <a:pt x="2025" y="1037"/>
                  <a:pt x="2025" y="1035"/>
                </a:cubicBezTo>
                <a:cubicBezTo>
                  <a:pt x="2018" y="1034"/>
                  <a:pt x="2004" y="1038"/>
                  <a:pt x="2002" y="1032"/>
                </a:cubicBezTo>
                <a:cubicBezTo>
                  <a:pt x="2012" y="1029"/>
                  <a:pt x="2026" y="1029"/>
                  <a:pt x="2038" y="1027"/>
                </a:cubicBezTo>
                <a:cubicBezTo>
                  <a:pt x="2040" y="1022"/>
                  <a:pt x="2032" y="1025"/>
                  <a:pt x="2034" y="1019"/>
                </a:cubicBezTo>
                <a:cubicBezTo>
                  <a:pt x="2040" y="1018"/>
                  <a:pt x="2040" y="1018"/>
                  <a:pt x="2047" y="1019"/>
                </a:cubicBezTo>
                <a:cubicBezTo>
                  <a:pt x="2049" y="1017"/>
                  <a:pt x="2053" y="1016"/>
                  <a:pt x="2056" y="1014"/>
                </a:cubicBezTo>
                <a:cubicBezTo>
                  <a:pt x="2069" y="1014"/>
                  <a:pt x="2086" y="1016"/>
                  <a:pt x="2091" y="1011"/>
                </a:cubicBezTo>
                <a:cubicBezTo>
                  <a:pt x="2086" y="1012"/>
                  <a:pt x="2082" y="1010"/>
                  <a:pt x="2077" y="1010"/>
                </a:cubicBezTo>
                <a:cubicBezTo>
                  <a:pt x="2074" y="1009"/>
                  <a:pt x="2074" y="1011"/>
                  <a:pt x="2072" y="1010"/>
                </a:cubicBezTo>
                <a:cubicBezTo>
                  <a:pt x="2072" y="1009"/>
                  <a:pt x="2067" y="1010"/>
                  <a:pt x="2066" y="1010"/>
                </a:cubicBezTo>
                <a:cubicBezTo>
                  <a:pt x="2058" y="1008"/>
                  <a:pt x="2049" y="1008"/>
                  <a:pt x="2039" y="1006"/>
                </a:cubicBezTo>
                <a:cubicBezTo>
                  <a:pt x="2042" y="999"/>
                  <a:pt x="2035" y="1000"/>
                  <a:pt x="2035" y="995"/>
                </a:cubicBezTo>
                <a:cubicBezTo>
                  <a:pt x="2027" y="992"/>
                  <a:pt x="2023" y="1002"/>
                  <a:pt x="2017" y="997"/>
                </a:cubicBezTo>
                <a:cubicBezTo>
                  <a:pt x="2021" y="992"/>
                  <a:pt x="2026" y="989"/>
                  <a:pt x="2034" y="989"/>
                </a:cubicBezTo>
                <a:cubicBezTo>
                  <a:pt x="2034" y="986"/>
                  <a:pt x="2034" y="983"/>
                  <a:pt x="2037" y="984"/>
                </a:cubicBezTo>
                <a:cubicBezTo>
                  <a:pt x="2041" y="984"/>
                  <a:pt x="2038" y="990"/>
                  <a:pt x="2042" y="991"/>
                </a:cubicBezTo>
                <a:cubicBezTo>
                  <a:pt x="2044" y="988"/>
                  <a:pt x="2048" y="986"/>
                  <a:pt x="2051" y="984"/>
                </a:cubicBezTo>
                <a:cubicBezTo>
                  <a:pt x="2053" y="984"/>
                  <a:pt x="2054" y="984"/>
                  <a:pt x="2055" y="983"/>
                </a:cubicBezTo>
                <a:cubicBezTo>
                  <a:pt x="2046" y="982"/>
                  <a:pt x="2033" y="984"/>
                  <a:pt x="2031" y="981"/>
                </a:cubicBezTo>
                <a:cubicBezTo>
                  <a:pt x="2030" y="980"/>
                  <a:pt x="2026" y="980"/>
                  <a:pt x="2025" y="979"/>
                </a:cubicBezTo>
                <a:cubicBezTo>
                  <a:pt x="2019" y="979"/>
                  <a:pt x="2010" y="984"/>
                  <a:pt x="2007" y="978"/>
                </a:cubicBezTo>
                <a:cubicBezTo>
                  <a:pt x="2011" y="978"/>
                  <a:pt x="2011" y="973"/>
                  <a:pt x="2014" y="972"/>
                </a:cubicBezTo>
                <a:cubicBezTo>
                  <a:pt x="2012" y="978"/>
                  <a:pt x="2021" y="974"/>
                  <a:pt x="2025" y="975"/>
                </a:cubicBezTo>
                <a:cubicBezTo>
                  <a:pt x="2025" y="967"/>
                  <a:pt x="2017" y="977"/>
                  <a:pt x="2017" y="970"/>
                </a:cubicBezTo>
                <a:cubicBezTo>
                  <a:pt x="2020" y="968"/>
                  <a:pt x="2019" y="962"/>
                  <a:pt x="2024" y="962"/>
                </a:cubicBezTo>
                <a:cubicBezTo>
                  <a:pt x="2029" y="966"/>
                  <a:pt x="2034" y="960"/>
                  <a:pt x="2040" y="959"/>
                </a:cubicBezTo>
                <a:cubicBezTo>
                  <a:pt x="2046" y="959"/>
                  <a:pt x="2052" y="959"/>
                  <a:pt x="2056" y="957"/>
                </a:cubicBezTo>
                <a:cubicBezTo>
                  <a:pt x="2067" y="956"/>
                  <a:pt x="2054" y="957"/>
                  <a:pt x="2053" y="954"/>
                </a:cubicBezTo>
                <a:cubicBezTo>
                  <a:pt x="2053" y="952"/>
                  <a:pt x="2055" y="952"/>
                  <a:pt x="2058" y="953"/>
                </a:cubicBezTo>
                <a:cubicBezTo>
                  <a:pt x="2056" y="943"/>
                  <a:pt x="2072" y="953"/>
                  <a:pt x="2072" y="945"/>
                </a:cubicBezTo>
                <a:cubicBezTo>
                  <a:pt x="2064" y="945"/>
                  <a:pt x="2064" y="945"/>
                  <a:pt x="2058" y="946"/>
                </a:cubicBezTo>
                <a:cubicBezTo>
                  <a:pt x="2056" y="946"/>
                  <a:pt x="2055" y="944"/>
                  <a:pt x="2055" y="941"/>
                </a:cubicBezTo>
                <a:cubicBezTo>
                  <a:pt x="2057" y="941"/>
                  <a:pt x="2058" y="941"/>
                  <a:pt x="2060" y="940"/>
                </a:cubicBezTo>
                <a:cubicBezTo>
                  <a:pt x="2065" y="941"/>
                  <a:pt x="2070" y="939"/>
                  <a:pt x="2071" y="938"/>
                </a:cubicBezTo>
                <a:cubicBezTo>
                  <a:pt x="2073" y="938"/>
                  <a:pt x="2074" y="938"/>
                  <a:pt x="2076" y="937"/>
                </a:cubicBezTo>
                <a:cubicBezTo>
                  <a:pt x="2079" y="934"/>
                  <a:pt x="2082" y="936"/>
                  <a:pt x="2085" y="935"/>
                </a:cubicBezTo>
                <a:cubicBezTo>
                  <a:pt x="2088" y="935"/>
                  <a:pt x="2088" y="934"/>
                  <a:pt x="2090" y="933"/>
                </a:cubicBezTo>
                <a:cubicBezTo>
                  <a:pt x="2092" y="933"/>
                  <a:pt x="2093" y="935"/>
                  <a:pt x="2095" y="935"/>
                </a:cubicBezTo>
                <a:cubicBezTo>
                  <a:pt x="2102" y="936"/>
                  <a:pt x="2110" y="934"/>
                  <a:pt x="2113" y="933"/>
                </a:cubicBezTo>
                <a:cubicBezTo>
                  <a:pt x="2118" y="932"/>
                  <a:pt x="2117" y="933"/>
                  <a:pt x="2119" y="930"/>
                </a:cubicBezTo>
                <a:cubicBezTo>
                  <a:pt x="2126" y="931"/>
                  <a:pt x="2134" y="935"/>
                  <a:pt x="2137" y="927"/>
                </a:cubicBezTo>
                <a:cubicBezTo>
                  <a:pt x="2131" y="926"/>
                  <a:pt x="2121" y="933"/>
                  <a:pt x="2121" y="924"/>
                </a:cubicBezTo>
                <a:cubicBezTo>
                  <a:pt x="2123" y="922"/>
                  <a:pt x="2129" y="923"/>
                  <a:pt x="2134" y="922"/>
                </a:cubicBezTo>
                <a:cubicBezTo>
                  <a:pt x="2143" y="923"/>
                  <a:pt x="2136" y="920"/>
                  <a:pt x="2131" y="921"/>
                </a:cubicBezTo>
                <a:cubicBezTo>
                  <a:pt x="2128" y="917"/>
                  <a:pt x="2124" y="921"/>
                  <a:pt x="2123" y="921"/>
                </a:cubicBezTo>
                <a:cubicBezTo>
                  <a:pt x="2123" y="921"/>
                  <a:pt x="2122" y="919"/>
                  <a:pt x="2121" y="919"/>
                </a:cubicBezTo>
                <a:cubicBezTo>
                  <a:pt x="2114" y="917"/>
                  <a:pt x="2107" y="921"/>
                  <a:pt x="2104" y="921"/>
                </a:cubicBezTo>
                <a:cubicBezTo>
                  <a:pt x="2099" y="921"/>
                  <a:pt x="2094" y="921"/>
                  <a:pt x="2089" y="921"/>
                </a:cubicBezTo>
                <a:cubicBezTo>
                  <a:pt x="2086" y="920"/>
                  <a:pt x="2079" y="922"/>
                  <a:pt x="2080" y="916"/>
                </a:cubicBezTo>
                <a:cubicBezTo>
                  <a:pt x="2088" y="915"/>
                  <a:pt x="2089" y="919"/>
                  <a:pt x="2093" y="916"/>
                </a:cubicBezTo>
                <a:cubicBezTo>
                  <a:pt x="2097" y="912"/>
                  <a:pt x="2102" y="916"/>
                  <a:pt x="2105" y="916"/>
                </a:cubicBezTo>
                <a:cubicBezTo>
                  <a:pt x="2111" y="916"/>
                  <a:pt x="2117" y="915"/>
                  <a:pt x="2120" y="911"/>
                </a:cubicBezTo>
                <a:cubicBezTo>
                  <a:pt x="2120" y="912"/>
                  <a:pt x="2118" y="910"/>
                  <a:pt x="2120" y="910"/>
                </a:cubicBezTo>
                <a:cubicBezTo>
                  <a:pt x="2127" y="906"/>
                  <a:pt x="2135" y="914"/>
                  <a:pt x="2139" y="907"/>
                </a:cubicBezTo>
                <a:cubicBezTo>
                  <a:pt x="2129" y="905"/>
                  <a:pt x="2117" y="904"/>
                  <a:pt x="2106" y="905"/>
                </a:cubicBezTo>
                <a:cubicBezTo>
                  <a:pt x="2104" y="905"/>
                  <a:pt x="2103" y="907"/>
                  <a:pt x="2100" y="907"/>
                </a:cubicBezTo>
                <a:cubicBezTo>
                  <a:pt x="2097" y="906"/>
                  <a:pt x="2096" y="905"/>
                  <a:pt x="2093" y="905"/>
                </a:cubicBezTo>
                <a:cubicBezTo>
                  <a:pt x="2090" y="905"/>
                  <a:pt x="2086" y="905"/>
                  <a:pt x="2082" y="905"/>
                </a:cubicBezTo>
                <a:cubicBezTo>
                  <a:pt x="2081" y="905"/>
                  <a:pt x="2080" y="903"/>
                  <a:pt x="2081" y="903"/>
                </a:cubicBezTo>
                <a:cubicBezTo>
                  <a:pt x="2077" y="903"/>
                  <a:pt x="2070" y="905"/>
                  <a:pt x="2071" y="899"/>
                </a:cubicBezTo>
                <a:cubicBezTo>
                  <a:pt x="2085" y="897"/>
                  <a:pt x="2100" y="898"/>
                  <a:pt x="2114" y="897"/>
                </a:cubicBezTo>
                <a:cubicBezTo>
                  <a:pt x="2116" y="897"/>
                  <a:pt x="2117" y="896"/>
                  <a:pt x="2119" y="895"/>
                </a:cubicBezTo>
                <a:cubicBezTo>
                  <a:pt x="2123" y="895"/>
                  <a:pt x="2127" y="896"/>
                  <a:pt x="2130" y="895"/>
                </a:cubicBezTo>
                <a:cubicBezTo>
                  <a:pt x="2134" y="895"/>
                  <a:pt x="2138" y="897"/>
                  <a:pt x="2140" y="894"/>
                </a:cubicBezTo>
                <a:cubicBezTo>
                  <a:pt x="2134" y="895"/>
                  <a:pt x="2131" y="890"/>
                  <a:pt x="2124" y="889"/>
                </a:cubicBezTo>
                <a:cubicBezTo>
                  <a:pt x="2121" y="889"/>
                  <a:pt x="2118" y="890"/>
                  <a:pt x="2115" y="891"/>
                </a:cubicBezTo>
                <a:cubicBezTo>
                  <a:pt x="2111" y="891"/>
                  <a:pt x="2099" y="892"/>
                  <a:pt x="2099" y="892"/>
                </a:cubicBezTo>
                <a:cubicBezTo>
                  <a:pt x="2097" y="890"/>
                  <a:pt x="2095" y="891"/>
                  <a:pt x="2092" y="889"/>
                </a:cubicBezTo>
                <a:cubicBezTo>
                  <a:pt x="2089" y="887"/>
                  <a:pt x="2084" y="889"/>
                  <a:pt x="2081" y="886"/>
                </a:cubicBezTo>
                <a:cubicBezTo>
                  <a:pt x="2083" y="881"/>
                  <a:pt x="2095" y="887"/>
                  <a:pt x="2096" y="883"/>
                </a:cubicBezTo>
                <a:cubicBezTo>
                  <a:pt x="2089" y="880"/>
                  <a:pt x="2085" y="883"/>
                  <a:pt x="2077" y="883"/>
                </a:cubicBezTo>
                <a:cubicBezTo>
                  <a:pt x="2077" y="881"/>
                  <a:pt x="2078" y="881"/>
                  <a:pt x="2079" y="880"/>
                </a:cubicBezTo>
                <a:cubicBezTo>
                  <a:pt x="2076" y="881"/>
                  <a:pt x="2062" y="885"/>
                  <a:pt x="2062" y="883"/>
                </a:cubicBezTo>
                <a:cubicBezTo>
                  <a:pt x="2063" y="881"/>
                  <a:pt x="2063" y="880"/>
                  <a:pt x="2063" y="878"/>
                </a:cubicBezTo>
                <a:cubicBezTo>
                  <a:pt x="2068" y="878"/>
                  <a:pt x="2073" y="878"/>
                  <a:pt x="2079" y="878"/>
                </a:cubicBezTo>
                <a:cubicBezTo>
                  <a:pt x="2079" y="876"/>
                  <a:pt x="2079" y="875"/>
                  <a:pt x="2080" y="875"/>
                </a:cubicBezTo>
                <a:cubicBezTo>
                  <a:pt x="2086" y="872"/>
                  <a:pt x="2097" y="872"/>
                  <a:pt x="2108" y="872"/>
                </a:cubicBezTo>
                <a:cubicBezTo>
                  <a:pt x="2110" y="872"/>
                  <a:pt x="2115" y="875"/>
                  <a:pt x="2116" y="870"/>
                </a:cubicBezTo>
                <a:cubicBezTo>
                  <a:pt x="2106" y="868"/>
                  <a:pt x="2096" y="867"/>
                  <a:pt x="2087" y="868"/>
                </a:cubicBezTo>
                <a:cubicBezTo>
                  <a:pt x="2085" y="869"/>
                  <a:pt x="2085" y="870"/>
                  <a:pt x="2082" y="870"/>
                </a:cubicBezTo>
                <a:cubicBezTo>
                  <a:pt x="2083" y="870"/>
                  <a:pt x="2081" y="869"/>
                  <a:pt x="2081" y="868"/>
                </a:cubicBezTo>
                <a:cubicBezTo>
                  <a:pt x="2073" y="866"/>
                  <a:pt x="2071" y="868"/>
                  <a:pt x="2066" y="868"/>
                </a:cubicBezTo>
                <a:cubicBezTo>
                  <a:pt x="2061" y="869"/>
                  <a:pt x="2051" y="869"/>
                  <a:pt x="2050" y="867"/>
                </a:cubicBezTo>
                <a:cubicBezTo>
                  <a:pt x="2046" y="867"/>
                  <a:pt x="2046" y="872"/>
                  <a:pt x="2039" y="870"/>
                </a:cubicBezTo>
                <a:cubicBezTo>
                  <a:pt x="2041" y="868"/>
                  <a:pt x="2041" y="863"/>
                  <a:pt x="2041" y="859"/>
                </a:cubicBezTo>
                <a:cubicBezTo>
                  <a:pt x="2046" y="855"/>
                  <a:pt x="2050" y="857"/>
                  <a:pt x="2054" y="857"/>
                </a:cubicBezTo>
                <a:cubicBezTo>
                  <a:pt x="2057" y="858"/>
                  <a:pt x="2063" y="858"/>
                  <a:pt x="2067" y="857"/>
                </a:cubicBezTo>
                <a:cubicBezTo>
                  <a:pt x="2071" y="856"/>
                  <a:pt x="2070" y="857"/>
                  <a:pt x="2073" y="857"/>
                </a:cubicBezTo>
                <a:cubicBezTo>
                  <a:pt x="2081" y="859"/>
                  <a:pt x="2084" y="855"/>
                  <a:pt x="2089" y="854"/>
                </a:cubicBezTo>
                <a:cubicBezTo>
                  <a:pt x="2095" y="853"/>
                  <a:pt x="2102" y="855"/>
                  <a:pt x="2109" y="854"/>
                </a:cubicBezTo>
                <a:cubicBezTo>
                  <a:pt x="2113" y="854"/>
                  <a:pt x="2116" y="851"/>
                  <a:pt x="2120" y="851"/>
                </a:cubicBezTo>
                <a:cubicBezTo>
                  <a:pt x="2127" y="850"/>
                  <a:pt x="2132" y="850"/>
                  <a:pt x="2136" y="849"/>
                </a:cubicBezTo>
                <a:cubicBezTo>
                  <a:pt x="2139" y="849"/>
                  <a:pt x="2142" y="851"/>
                  <a:pt x="2144" y="848"/>
                </a:cubicBezTo>
                <a:cubicBezTo>
                  <a:pt x="2140" y="847"/>
                  <a:pt x="2132" y="848"/>
                  <a:pt x="2130" y="848"/>
                </a:cubicBezTo>
                <a:cubicBezTo>
                  <a:pt x="2129" y="848"/>
                  <a:pt x="2128" y="846"/>
                  <a:pt x="2128" y="846"/>
                </a:cubicBezTo>
                <a:cubicBezTo>
                  <a:pt x="2126" y="846"/>
                  <a:pt x="2123" y="848"/>
                  <a:pt x="2120" y="848"/>
                </a:cubicBezTo>
                <a:cubicBezTo>
                  <a:pt x="2118" y="848"/>
                  <a:pt x="2118" y="846"/>
                  <a:pt x="2115" y="846"/>
                </a:cubicBezTo>
                <a:cubicBezTo>
                  <a:pt x="2113" y="846"/>
                  <a:pt x="2112" y="848"/>
                  <a:pt x="2110" y="848"/>
                </a:cubicBezTo>
                <a:cubicBezTo>
                  <a:pt x="2111" y="848"/>
                  <a:pt x="2110" y="846"/>
                  <a:pt x="2109" y="846"/>
                </a:cubicBezTo>
                <a:cubicBezTo>
                  <a:pt x="2108" y="846"/>
                  <a:pt x="2107" y="846"/>
                  <a:pt x="2106" y="846"/>
                </a:cubicBezTo>
                <a:cubicBezTo>
                  <a:pt x="2097" y="846"/>
                  <a:pt x="2089" y="845"/>
                  <a:pt x="2085" y="845"/>
                </a:cubicBezTo>
                <a:cubicBezTo>
                  <a:pt x="2082" y="844"/>
                  <a:pt x="2077" y="845"/>
                  <a:pt x="2076" y="842"/>
                </a:cubicBezTo>
                <a:cubicBezTo>
                  <a:pt x="2077" y="834"/>
                  <a:pt x="2083" y="843"/>
                  <a:pt x="2085" y="838"/>
                </a:cubicBezTo>
                <a:cubicBezTo>
                  <a:pt x="2082" y="838"/>
                  <a:pt x="2082" y="834"/>
                  <a:pt x="2083" y="830"/>
                </a:cubicBezTo>
                <a:cubicBezTo>
                  <a:pt x="2086" y="830"/>
                  <a:pt x="2090" y="830"/>
                  <a:pt x="2094" y="830"/>
                </a:cubicBezTo>
                <a:cubicBezTo>
                  <a:pt x="2093" y="833"/>
                  <a:pt x="2090" y="834"/>
                  <a:pt x="2090" y="838"/>
                </a:cubicBezTo>
                <a:cubicBezTo>
                  <a:pt x="2095" y="837"/>
                  <a:pt x="2093" y="842"/>
                  <a:pt x="2096" y="843"/>
                </a:cubicBezTo>
                <a:cubicBezTo>
                  <a:pt x="2096" y="838"/>
                  <a:pt x="2113" y="842"/>
                  <a:pt x="2109" y="838"/>
                </a:cubicBezTo>
                <a:cubicBezTo>
                  <a:pt x="2103" y="839"/>
                  <a:pt x="2102" y="836"/>
                  <a:pt x="2103" y="830"/>
                </a:cubicBezTo>
                <a:cubicBezTo>
                  <a:pt x="2113" y="827"/>
                  <a:pt x="2135" y="831"/>
                  <a:pt x="2147" y="826"/>
                </a:cubicBezTo>
                <a:cubicBezTo>
                  <a:pt x="2147" y="826"/>
                  <a:pt x="2145" y="829"/>
                  <a:pt x="2145" y="829"/>
                </a:cubicBezTo>
                <a:cubicBezTo>
                  <a:pt x="2150" y="831"/>
                  <a:pt x="2159" y="829"/>
                  <a:pt x="2159" y="829"/>
                </a:cubicBezTo>
                <a:cubicBezTo>
                  <a:pt x="2161" y="828"/>
                  <a:pt x="2163" y="829"/>
                  <a:pt x="2164" y="829"/>
                </a:cubicBezTo>
                <a:cubicBezTo>
                  <a:pt x="2168" y="828"/>
                  <a:pt x="2171" y="827"/>
                  <a:pt x="2175" y="827"/>
                </a:cubicBezTo>
                <a:cubicBezTo>
                  <a:pt x="2181" y="828"/>
                  <a:pt x="2180" y="829"/>
                  <a:pt x="2182" y="827"/>
                </a:cubicBezTo>
                <a:cubicBezTo>
                  <a:pt x="2182" y="827"/>
                  <a:pt x="2185" y="827"/>
                  <a:pt x="2185" y="827"/>
                </a:cubicBezTo>
                <a:cubicBezTo>
                  <a:pt x="2191" y="827"/>
                  <a:pt x="2191" y="826"/>
                  <a:pt x="2196" y="826"/>
                </a:cubicBezTo>
                <a:cubicBezTo>
                  <a:pt x="2203" y="825"/>
                  <a:pt x="2207" y="831"/>
                  <a:pt x="2211" y="824"/>
                </a:cubicBezTo>
                <a:cubicBezTo>
                  <a:pt x="2195" y="825"/>
                  <a:pt x="2175" y="824"/>
                  <a:pt x="2165" y="822"/>
                </a:cubicBezTo>
                <a:cubicBezTo>
                  <a:pt x="2159" y="822"/>
                  <a:pt x="2156" y="824"/>
                  <a:pt x="2150" y="824"/>
                </a:cubicBezTo>
                <a:cubicBezTo>
                  <a:pt x="2141" y="825"/>
                  <a:pt x="2130" y="825"/>
                  <a:pt x="2121" y="824"/>
                </a:cubicBezTo>
                <a:cubicBezTo>
                  <a:pt x="2118" y="824"/>
                  <a:pt x="2116" y="822"/>
                  <a:pt x="2113" y="822"/>
                </a:cubicBezTo>
                <a:cubicBezTo>
                  <a:pt x="2110" y="823"/>
                  <a:pt x="2108" y="824"/>
                  <a:pt x="2105" y="824"/>
                </a:cubicBezTo>
                <a:cubicBezTo>
                  <a:pt x="2103" y="824"/>
                  <a:pt x="2100" y="823"/>
                  <a:pt x="2097" y="822"/>
                </a:cubicBezTo>
                <a:cubicBezTo>
                  <a:pt x="2094" y="822"/>
                  <a:pt x="2090" y="823"/>
                  <a:pt x="2086" y="822"/>
                </a:cubicBezTo>
                <a:cubicBezTo>
                  <a:pt x="2085" y="822"/>
                  <a:pt x="2077" y="825"/>
                  <a:pt x="2078" y="819"/>
                </a:cubicBezTo>
                <a:cubicBezTo>
                  <a:pt x="2092" y="817"/>
                  <a:pt x="2113" y="818"/>
                  <a:pt x="2126" y="818"/>
                </a:cubicBezTo>
                <a:cubicBezTo>
                  <a:pt x="2130" y="818"/>
                  <a:pt x="2134" y="819"/>
                  <a:pt x="2136" y="816"/>
                </a:cubicBezTo>
                <a:cubicBezTo>
                  <a:pt x="2135" y="816"/>
                  <a:pt x="2134" y="815"/>
                  <a:pt x="2135" y="813"/>
                </a:cubicBezTo>
                <a:cubicBezTo>
                  <a:pt x="2131" y="811"/>
                  <a:pt x="2130" y="816"/>
                  <a:pt x="2128" y="816"/>
                </a:cubicBezTo>
                <a:cubicBezTo>
                  <a:pt x="2126" y="817"/>
                  <a:pt x="2125" y="815"/>
                  <a:pt x="2123" y="815"/>
                </a:cubicBezTo>
                <a:cubicBezTo>
                  <a:pt x="2122" y="814"/>
                  <a:pt x="2121" y="817"/>
                  <a:pt x="2120" y="815"/>
                </a:cubicBezTo>
                <a:cubicBezTo>
                  <a:pt x="2124" y="815"/>
                  <a:pt x="2122" y="810"/>
                  <a:pt x="2125" y="810"/>
                </a:cubicBezTo>
                <a:cubicBezTo>
                  <a:pt x="2130" y="808"/>
                  <a:pt x="2135" y="808"/>
                  <a:pt x="2140" y="810"/>
                </a:cubicBezTo>
                <a:cubicBezTo>
                  <a:pt x="2140" y="808"/>
                  <a:pt x="2141" y="808"/>
                  <a:pt x="2143" y="808"/>
                </a:cubicBezTo>
                <a:cubicBezTo>
                  <a:pt x="2150" y="807"/>
                  <a:pt x="2152" y="808"/>
                  <a:pt x="2154" y="808"/>
                </a:cubicBezTo>
                <a:cubicBezTo>
                  <a:pt x="2161" y="810"/>
                  <a:pt x="2174" y="809"/>
                  <a:pt x="2181" y="808"/>
                </a:cubicBezTo>
                <a:cubicBezTo>
                  <a:pt x="2183" y="808"/>
                  <a:pt x="2183" y="807"/>
                  <a:pt x="2185" y="807"/>
                </a:cubicBezTo>
                <a:cubicBezTo>
                  <a:pt x="2186" y="807"/>
                  <a:pt x="2187" y="808"/>
                  <a:pt x="2189" y="808"/>
                </a:cubicBezTo>
                <a:cubicBezTo>
                  <a:pt x="2202" y="809"/>
                  <a:pt x="2218" y="809"/>
                  <a:pt x="2229" y="808"/>
                </a:cubicBezTo>
                <a:cubicBezTo>
                  <a:pt x="2231" y="808"/>
                  <a:pt x="2233" y="807"/>
                  <a:pt x="2234" y="807"/>
                </a:cubicBezTo>
                <a:cubicBezTo>
                  <a:pt x="2236" y="807"/>
                  <a:pt x="2236" y="808"/>
                  <a:pt x="2239" y="808"/>
                </a:cubicBezTo>
                <a:cubicBezTo>
                  <a:pt x="2247" y="809"/>
                  <a:pt x="2240" y="806"/>
                  <a:pt x="2244" y="805"/>
                </a:cubicBezTo>
                <a:cubicBezTo>
                  <a:pt x="2248" y="809"/>
                  <a:pt x="2258" y="808"/>
                  <a:pt x="2266" y="808"/>
                </a:cubicBezTo>
                <a:cubicBezTo>
                  <a:pt x="2266" y="805"/>
                  <a:pt x="2268" y="805"/>
                  <a:pt x="2270" y="803"/>
                </a:cubicBezTo>
                <a:cubicBezTo>
                  <a:pt x="2263" y="805"/>
                  <a:pt x="2259" y="802"/>
                  <a:pt x="2254" y="802"/>
                </a:cubicBezTo>
                <a:cubicBezTo>
                  <a:pt x="2254" y="802"/>
                  <a:pt x="2254" y="803"/>
                  <a:pt x="2254" y="803"/>
                </a:cubicBezTo>
                <a:cubicBezTo>
                  <a:pt x="2253" y="804"/>
                  <a:pt x="2252" y="802"/>
                  <a:pt x="2252" y="802"/>
                </a:cubicBezTo>
                <a:cubicBezTo>
                  <a:pt x="2251" y="802"/>
                  <a:pt x="2250" y="804"/>
                  <a:pt x="2249" y="803"/>
                </a:cubicBezTo>
                <a:cubicBezTo>
                  <a:pt x="2246" y="803"/>
                  <a:pt x="2247" y="802"/>
                  <a:pt x="2246" y="803"/>
                </a:cubicBezTo>
                <a:cubicBezTo>
                  <a:pt x="2243" y="806"/>
                  <a:pt x="2231" y="802"/>
                  <a:pt x="2231" y="802"/>
                </a:cubicBezTo>
                <a:cubicBezTo>
                  <a:pt x="2229" y="801"/>
                  <a:pt x="2223" y="801"/>
                  <a:pt x="2220" y="802"/>
                </a:cubicBezTo>
                <a:cubicBezTo>
                  <a:pt x="2219" y="802"/>
                  <a:pt x="2220" y="806"/>
                  <a:pt x="2218" y="805"/>
                </a:cubicBezTo>
                <a:cubicBezTo>
                  <a:pt x="2221" y="800"/>
                  <a:pt x="2216" y="804"/>
                  <a:pt x="2214" y="803"/>
                </a:cubicBezTo>
                <a:cubicBezTo>
                  <a:pt x="2210" y="803"/>
                  <a:pt x="2207" y="801"/>
                  <a:pt x="2202" y="802"/>
                </a:cubicBezTo>
                <a:cubicBezTo>
                  <a:pt x="2199" y="802"/>
                  <a:pt x="2197" y="806"/>
                  <a:pt x="2194" y="805"/>
                </a:cubicBezTo>
                <a:cubicBezTo>
                  <a:pt x="2191" y="803"/>
                  <a:pt x="2188" y="800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77" y="797"/>
                  <a:pt x="2171" y="800"/>
                  <a:pt x="2166" y="800"/>
                </a:cubicBezTo>
                <a:cubicBezTo>
                  <a:pt x="2163" y="800"/>
                  <a:pt x="2162" y="799"/>
                  <a:pt x="2159" y="799"/>
                </a:cubicBezTo>
                <a:cubicBezTo>
                  <a:pt x="2154" y="798"/>
                  <a:pt x="2148" y="799"/>
                  <a:pt x="2142" y="799"/>
                </a:cubicBezTo>
                <a:cubicBezTo>
                  <a:pt x="2139" y="798"/>
                  <a:pt x="2138" y="797"/>
                  <a:pt x="2137" y="799"/>
                </a:cubicBezTo>
                <a:cubicBezTo>
                  <a:pt x="2136" y="800"/>
                  <a:pt x="2131" y="797"/>
                  <a:pt x="2131" y="797"/>
                </a:cubicBezTo>
                <a:cubicBezTo>
                  <a:pt x="2131" y="797"/>
                  <a:pt x="2130" y="798"/>
                  <a:pt x="2129" y="799"/>
                </a:cubicBezTo>
                <a:cubicBezTo>
                  <a:pt x="2124" y="800"/>
                  <a:pt x="2123" y="797"/>
                  <a:pt x="2121" y="797"/>
                </a:cubicBezTo>
                <a:cubicBezTo>
                  <a:pt x="2121" y="797"/>
                  <a:pt x="2120" y="799"/>
                  <a:pt x="2119" y="799"/>
                </a:cubicBezTo>
                <a:cubicBezTo>
                  <a:pt x="2113" y="801"/>
                  <a:pt x="2105" y="797"/>
                  <a:pt x="2103" y="797"/>
                </a:cubicBezTo>
                <a:cubicBezTo>
                  <a:pt x="2098" y="796"/>
                  <a:pt x="2095" y="798"/>
                  <a:pt x="2092" y="799"/>
                </a:cubicBezTo>
                <a:cubicBezTo>
                  <a:pt x="2084" y="800"/>
                  <a:pt x="2072" y="798"/>
                  <a:pt x="2068" y="797"/>
                </a:cubicBezTo>
                <a:cubicBezTo>
                  <a:pt x="2066" y="797"/>
                  <a:pt x="2060" y="799"/>
                  <a:pt x="2062" y="794"/>
                </a:cubicBezTo>
                <a:cubicBezTo>
                  <a:pt x="2065" y="790"/>
                  <a:pt x="2071" y="794"/>
                  <a:pt x="2075" y="794"/>
                </a:cubicBezTo>
                <a:cubicBezTo>
                  <a:pt x="2078" y="794"/>
                  <a:pt x="2081" y="794"/>
                  <a:pt x="2084" y="794"/>
                </a:cubicBezTo>
                <a:cubicBezTo>
                  <a:pt x="2085" y="791"/>
                  <a:pt x="2082" y="790"/>
                  <a:pt x="2085" y="789"/>
                </a:cubicBezTo>
                <a:cubicBezTo>
                  <a:pt x="2085" y="791"/>
                  <a:pt x="2087" y="790"/>
                  <a:pt x="2089" y="791"/>
                </a:cubicBezTo>
                <a:cubicBezTo>
                  <a:pt x="2096" y="792"/>
                  <a:pt x="2095" y="791"/>
                  <a:pt x="2100" y="791"/>
                </a:cubicBezTo>
                <a:cubicBezTo>
                  <a:pt x="2110" y="790"/>
                  <a:pt x="2125" y="791"/>
                  <a:pt x="2129" y="792"/>
                </a:cubicBezTo>
                <a:cubicBezTo>
                  <a:pt x="2136" y="794"/>
                  <a:pt x="2138" y="789"/>
                  <a:pt x="2142" y="789"/>
                </a:cubicBezTo>
                <a:cubicBezTo>
                  <a:pt x="2142" y="789"/>
                  <a:pt x="2144" y="791"/>
                  <a:pt x="2145" y="791"/>
                </a:cubicBezTo>
                <a:cubicBezTo>
                  <a:pt x="2152" y="792"/>
                  <a:pt x="2159" y="790"/>
                  <a:pt x="2165" y="791"/>
                </a:cubicBezTo>
                <a:cubicBezTo>
                  <a:pt x="2165" y="785"/>
                  <a:pt x="2158" y="788"/>
                  <a:pt x="2155" y="788"/>
                </a:cubicBezTo>
                <a:cubicBezTo>
                  <a:pt x="2147" y="787"/>
                  <a:pt x="2140" y="787"/>
                  <a:pt x="2136" y="786"/>
                </a:cubicBezTo>
                <a:cubicBezTo>
                  <a:pt x="2129" y="785"/>
                  <a:pt x="2126" y="788"/>
                  <a:pt x="2121" y="788"/>
                </a:cubicBezTo>
                <a:cubicBezTo>
                  <a:pt x="2118" y="788"/>
                  <a:pt x="2118" y="786"/>
                  <a:pt x="2115" y="786"/>
                </a:cubicBezTo>
                <a:cubicBezTo>
                  <a:pt x="2110" y="785"/>
                  <a:pt x="2103" y="785"/>
                  <a:pt x="2097" y="786"/>
                </a:cubicBezTo>
                <a:cubicBezTo>
                  <a:pt x="2095" y="786"/>
                  <a:pt x="2095" y="788"/>
                  <a:pt x="2093" y="788"/>
                </a:cubicBezTo>
                <a:cubicBezTo>
                  <a:pt x="2087" y="787"/>
                  <a:pt x="2082" y="785"/>
                  <a:pt x="2077" y="784"/>
                </a:cubicBezTo>
                <a:cubicBezTo>
                  <a:pt x="2073" y="784"/>
                  <a:pt x="2068" y="784"/>
                  <a:pt x="2064" y="784"/>
                </a:cubicBezTo>
                <a:cubicBezTo>
                  <a:pt x="2062" y="784"/>
                  <a:pt x="2054" y="787"/>
                  <a:pt x="2056" y="781"/>
                </a:cubicBezTo>
                <a:cubicBezTo>
                  <a:pt x="2066" y="779"/>
                  <a:pt x="2078" y="781"/>
                  <a:pt x="2082" y="776"/>
                </a:cubicBezTo>
                <a:cubicBezTo>
                  <a:pt x="2075" y="775"/>
                  <a:pt x="2065" y="779"/>
                  <a:pt x="2061" y="775"/>
                </a:cubicBezTo>
                <a:cubicBezTo>
                  <a:pt x="2062" y="773"/>
                  <a:pt x="2065" y="773"/>
                  <a:pt x="2066" y="772"/>
                </a:cubicBezTo>
                <a:cubicBezTo>
                  <a:pt x="2089" y="770"/>
                  <a:pt x="2099" y="771"/>
                  <a:pt x="2121" y="770"/>
                </a:cubicBezTo>
                <a:cubicBezTo>
                  <a:pt x="2121" y="765"/>
                  <a:pt x="2114" y="767"/>
                  <a:pt x="2111" y="767"/>
                </a:cubicBezTo>
                <a:cubicBezTo>
                  <a:pt x="2106" y="767"/>
                  <a:pt x="2102" y="767"/>
                  <a:pt x="2097" y="767"/>
                </a:cubicBezTo>
                <a:cubicBezTo>
                  <a:pt x="2095" y="767"/>
                  <a:pt x="2095" y="766"/>
                  <a:pt x="2092" y="765"/>
                </a:cubicBezTo>
                <a:cubicBezTo>
                  <a:pt x="2085" y="765"/>
                  <a:pt x="2072" y="766"/>
                  <a:pt x="2071" y="759"/>
                </a:cubicBezTo>
                <a:cubicBezTo>
                  <a:pt x="2094" y="756"/>
                  <a:pt x="2126" y="757"/>
                  <a:pt x="2149" y="759"/>
                </a:cubicBezTo>
                <a:cubicBezTo>
                  <a:pt x="2150" y="757"/>
                  <a:pt x="2152" y="756"/>
                  <a:pt x="2154" y="754"/>
                </a:cubicBezTo>
                <a:cubicBezTo>
                  <a:pt x="2180" y="754"/>
                  <a:pt x="2198" y="757"/>
                  <a:pt x="2221" y="754"/>
                </a:cubicBezTo>
                <a:cubicBezTo>
                  <a:pt x="2223" y="754"/>
                  <a:pt x="2226" y="755"/>
                  <a:pt x="2226" y="753"/>
                </a:cubicBezTo>
                <a:cubicBezTo>
                  <a:pt x="2214" y="752"/>
                  <a:pt x="2201" y="754"/>
                  <a:pt x="2189" y="753"/>
                </a:cubicBezTo>
                <a:cubicBezTo>
                  <a:pt x="2183" y="752"/>
                  <a:pt x="2186" y="752"/>
                  <a:pt x="2183" y="753"/>
                </a:cubicBezTo>
                <a:cubicBezTo>
                  <a:pt x="2172" y="755"/>
                  <a:pt x="2158" y="752"/>
                  <a:pt x="2152" y="751"/>
                </a:cubicBezTo>
                <a:cubicBezTo>
                  <a:pt x="2144" y="750"/>
                  <a:pt x="2136" y="751"/>
                  <a:pt x="2128" y="751"/>
                </a:cubicBezTo>
                <a:cubicBezTo>
                  <a:pt x="2126" y="751"/>
                  <a:pt x="2126" y="750"/>
                  <a:pt x="2123" y="750"/>
                </a:cubicBezTo>
                <a:cubicBezTo>
                  <a:pt x="2116" y="748"/>
                  <a:pt x="2113" y="752"/>
                  <a:pt x="2110" y="750"/>
                </a:cubicBezTo>
                <a:cubicBezTo>
                  <a:pt x="2108" y="746"/>
                  <a:pt x="2097" y="753"/>
                  <a:pt x="2101" y="745"/>
                </a:cubicBezTo>
                <a:cubicBezTo>
                  <a:pt x="2109" y="745"/>
                  <a:pt x="2117" y="745"/>
                  <a:pt x="2125" y="745"/>
                </a:cubicBezTo>
                <a:cubicBezTo>
                  <a:pt x="2127" y="745"/>
                  <a:pt x="2131" y="744"/>
                  <a:pt x="2128" y="743"/>
                </a:cubicBezTo>
                <a:cubicBezTo>
                  <a:pt x="2126" y="743"/>
                  <a:pt x="2124" y="743"/>
                  <a:pt x="2122" y="743"/>
                </a:cubicBezTo>
                <a:cubicBezTo>
                  <a:pt x="2122" y="740"/>
                  <a:pt x="2121" y="741"/>
                  <a:pt x="2119" y="740"/>
                </a:cubicBezTo>
                <a:cubicBezTo>
                  <a:pt x="2115" y="739"/>
                  <a:pt x="2110" y="739"/>
                  <a:pt x="2105" y="738"/>
                </a:cubicBezTo>
                <a:cubicBezTo>
                  <a:pt x="2102" y="738"/>
                  <a:pt x="2102" y="737"/>
                  <a:pt x="2098" y="737"/>
                </a:cubicBezTo>
                <a:cubicBezTo>
                  <a:pt x="2095" y="737"/>
                  <a:pt x="2091" y="739"/>
                  <a:pt x="2089" y="738"/>
                </a:cubicBezTo>
                <a:cubicBezTo>
                  <a:pt x="2087" y="738"/>
                  <a:pt x="2086" y="737"/>
                  <a:pt x="2084" y="737"/>
                </a:cubicBezTo>
                <a:cubicBezTo>
                  <a:pt x="2081" y="736"/>
                  <a:pt x="2078" y="735"/>
                  <a:pt x="2076" y="735"/>
                </a:cubicBezTo>
                <a:cubicBezTo>
                  <a:pt x="2074" y="735"/>
                  <a:pt x="2072" y="737"/>
                  <a:pt x="2071" y="737"/>
                </a:cubicBezTo>
                <a:cubicBezTo>
                  <a:pt x="2071" y="737"/>
                  <a:pt x="2069" y="734"/>
                  <a:pt x="2066" y="735"/>
                </a:cubicBezTo>
                <a:cubicBezTo>
                  <a:pt x="2065" y="739"/>
                  <a:pt x="2071" y="740"/>
                  <a:pt x="2064" y="740"/>
                </a:cubicBezTo>
                <a:cubicBezTo>
                  <a:pt x="2062" y="741"/>
                  <a:pt x="2065" y="737"/>
                  <a:pt x="2065" y="737"/>
                </a:cubicBezTo>
                <a:cubicBezTo>
                  <a:pt x="2062" y="735"/>
                  <a:pt x="2058" y="737"/>
                  <a:pt x="2055" y="735"/>
                </a:cubicBezTo>
                <a:cubicBezTo>
                  <a:pt x="2055" y="735"/>
                  <a:pt x="2055" y="732"/>
                  <a:pt x="2055" y="732"/>
                </a:cubicBezTo>
                <a:cubicBezTo>
                  <a:pt x="2055" y="732"/>
                  <a:pt x="2053" y="732"/>
                  <a:pt x="2052" y="732"/>
                </a:cubicBezTo>
                <a:cubicBezTo>
                  <a:pt x="2050" y="732"/>
                  <a:pt x="2049" y="731"/>
                  <a:pt x="2047" y="730"/>
                </a:cubicBezTo>
                <a:cubicBezTo>
                  <a:pt x="2044" y="730"/>
                  <a:pt x="2047" y="727"/>
                  <a:pt x="2046" y="724"/>
                </a:cubicBezTo>
                <a:cubicBezTo>
                  <a:pt x="2045" y="723"/>
                  <a:pt x="2042" y="724"/>
                  <a:pt x="2043" y="723"/>
                </a:cubicBezTo>
                <a:cubicBezTo>
                  <a:pt x="2047" y="722"/>
                  <a:pt x="2050" y="722"/>
                  <a:pt x="2052" y="719"/>
                </a:cubicBezTo>
                <a:cubicBezTo>
                  <a:pt x="2046" y="719"/>
                  <a:pt x="2040" y="719"/>
                  <a:pt x="2033" y="719"/>
                </a:cubicBezTo>
                <a:cubicBezTo>
                  <a:pt x="2029" y="725"/>
                  <a:pt x="2022" y="723"/>
                  <a:pt x="2014" y="724"/>
                </a:cubicBezTo>
                <a:cubicBezTo>
                  <a:pt x="2012" y="725"/>
                  <a:pt x="2011" y="726"/>
                  <a:pt x="2009" y="726"/>
                </a:cubicBezTo>
                <a:cubicBezTo>
                  <a:pt x="2006" y="726"/>
                  <a:pt x="2005" y="725"/>
                  <a:pt x="2002" y="724"/>
                </a:cubicBezTo>
                <a:cubicBezTo>
                  <a:pt x="2000" y="724"/>
                  <a:pt x="1996" y="725"/>
                  <a:pt x="1996" y="723"/>
                </a:cubicBezTo>
                <a:cubicBezTo>
                  <a:pt x="1999" y="718"/>
                  <a:pt x="2012" y="721"/>
                  <a:pt x="2016" y="718"/>
                </a:cubicBezTo>
                <a:cubicBezTo>
                  <a:pt x="2005" y="715"/>
                  <a:pt x="1991" y="716"/>
                  <a:pt x="1979" y="715"/>
                </a:cubicBezTo>
                <a:cubicBezTo>
                  <a:pt x="1981" y="710"/>
                  <a:pt x="1980" y="710"/>
                  <a:pt x="1977" y="707"/>
                </a:cubicBezTo>
                <a:cubicBezTo>
                  <a:pt x="1984" y="705"/>
                  <a:pt x="1990" y="703"/>
                  <a:pt x="1997" y="702"/>
                </a:cubicBezTo>
                <a:cubicBezTo>
                  <a:pt x="1998" y="702"/>
                  <a:pt x="2000" y="702"/>
                  <a:pt x="2000" y="700"/>
                </a:cubicBezTo>
                <a:cubicBezTo>
                  <a:pt x="1989" y="703"/>
                  <a:pt x="1976" y="702"/>
                  <a:pt x="1965" y="704"/>
                </a:cubicBezTo>
                <a:cubicBezTo>
                  <a:pt x="1963" y="704"/>
                  <a:pt x="1963" y="705"/>
                  <a:pt x="1961" y="705"/>
                </a:cubicBezTo>
                <a:cubicBezTo>
                  <a:pt x="1958" y="706"/>
                  <a:pt x="1957" y="705"/>
                  <a:pt x="1955" y="707"/>
                </a:cubicBezTo>
                <a:cubicBezTo>
                  <a:pt x="1952" y="710"/>
                  <a:pt x="1939" y="705"/>
                  <a:pt x="1939" y="705"/>
                </a:cubicBezTo>
                <a:cubicBezTo>
                  <a:pt x="1936" y="705"/>
                  <a:pt x="1932" y="706"/>
                  <a:pt x="1929" y="704"/>
                </a:cubicBezTo>
                <a:cubicBezTo>
                  <a:pt x="1921" y="711"/>
                  <a:pt x="1908" y="704"/>
                  <a:pt x="1897" y="707"/>
                </a:cubicBezTo>
                <a:cubicBezTo>
                  <a:pt x="1897" y="705"/>
                  <a:pt x="1896" y="705"/>
                  <a:pt x="1894" y="705"/>
                </a:cubicBezTo>
                <a:cubicBezTo>
                  <a:pt x="1894" y="703"/>
                  <a:pt x="1894" y="701"/>
                  <a:pt x="1894" y="699"/>
                </a:cubicBezTo>
                <a:cubicBezTo>
                  <a:pt x="1892" y="699"/>
                  <a:pt x="1889" y="699"/>
                  <a:pt x="1889" y="697"/>
                </a:cubicBezTo>
                <a:cubicBezTo>
                  <a:pt x="1898" y="696"/>
                  <a:pt x="1899" y="702"/>
                  <a:pt x="1908" y="700"/>
                </a:cubicBezTo>
                <a:cubicBezTo>
                  <a:pt x="1909" y="698"/>
                  <a:pt x="1908" y="696"/>
                  <a:pt x="1910" y="696"/>
                </a:cubicBezTo>
                <a:cubicBezTo>
                  <a:pt x="1913" y="695"/>
                  <a:pt x="1914" y="697"/>
                  <a:pt x="1917" y="697"/>
                </a:cubicBezTo>
                <a:cubicBezTo>
                  <a:pt x="1917" y="697"/>
                  <a:pt x="1917" y="694"/>
                  <a:pt x="1918" y="694"/>
                </a:cubicBezTo>
                <a:cubicBezTo>
                  <a:pt x="1918" y="694"/>
                  <a:pt x="1919" y="695"/>
                  <a:pt x="1920" y="696"/>
                </a:cubicBezTo>
                <a:cubicBezTo>
                  <a:pt x="1924" y="697"/>
                  <a:pt x="1925" y="694"/>
                  <a:pt x="1928" y="694"/>
                </a:cubicBezTo>
                <a:cubicBezTo>
                  <a:pt x="1931" y="694"/>
                  <a:pt x="1935" y="696"/>
                  <a:pt x="1938" y="692"/>
                </a:cubicBezTo>
                <a:cubicBezTo>
                  <a:pt x="1937" y="692"/>
                  <a:pt x="1936" y="691"/>
                  <a:pt x="1936" y="689"/>
                </a:cubicBezTo>
                <a:cubicBezTo>
                  <a:pt x="1940" y="692"/>
                  <a:pt x="1942" y="688"/>
                  <a:pt x="1943" y="686"/>
                </a:cubicBezTo>
                <a:cubicBezTo>
                  <a:pt x="1945" y="682"/>
                  <a:pt x="1947" y="685"/>
                  <a:pt x="1949" y="683"/>
                </a:cubicBezTo>
                <a:cubicBezTo>
                  <a:pt x="1950" y="682"/>
                  <a:pt x="1949" y="679"/>
                  <a:pt x="1951" y="680"/>
                </a:cubicBezTo>
                <a:cubicBezTo>
                  <a:pt x="1957" y="680"/>
                  <a:pt x="1960" y="679"/>
                  <a:pt x="1964" y="678"/>
                </a:cubicBezTo>
                <a:cubicBezTo>
                  <a:pt x="1965" y="674"/>
                  <a:pt x="1962" y="673"/>
                  <a:pt x="1961" y="670"/>
                </a:cubicBezTo>
                <a:cubicBezTo>
                  <a:pt x="1974" y="667"/>
                  <a:pt x="1984" y="663"/>
                  <a:pt x="1999" y="662"/>
                </a:cubicBezTo>
                <a:cubicBezTo>
                  <a:pt x="1998" y="658"/>
                  <a:pt x="2005" y="661"/>
                  <a:pt x="2005" y="658"/>
                </a:cubicBezTo>
                <a:cubicBezTo>
                  <a:pt x="1998" y="659"/>
                  <a:pt x="1990" y="661"/>
                  <a:pt x="1983" y="661"/>
                </a:cubicBezTo>
                <a:cubicBezTo>
                  <a:pt x="1980" y="661"/>
                  <a:pt x="1976" y="662"/>
                  <a:pt x="1975" y="659"/>
                </a:cubicBezTo>
                <a:cubicBezTo>
                  <a:pt x="1979" y="654"/>
                  <a:pt x="1993" y="656"/>
                  <a:pt x="1996" y="653"/>
                </a:cubicBezTo>
                <a:cubicBezTo>
                  <a:pt x="1996" y="652"/>
                  <a:pt x="1999" y="653"/>
                  <a:pt x="1999" y="653"/>
                </a:cubicBezTo>
                <a:cubicBezTo>
                  <a:pt x="2003" y="652"/>
                  <a:pt x="2010" y="650"/>
                  <a:pt x="2012" y="650"/>
                </a:cubicBezTo>
                <a:cubicBezTo>
                  <a:pt x="2013" y="649"/>
                  <a:pt x="2015" y="650"/>
                  <a:pt x="2015" y="648"/>
                </a:cubicBezTo>
                <a:cubicBezTo>
                  <a:pt x="2012" y="647"/>
                  <a:pt x="2017" y="646"/>
                  <a:pt x="2017" y="645"/>
                </a:cubicBezTo>
                <a:cubicBezTo>
                  <a:pt x="2018" y="643"/>
                  <a:pt x="2016" y="641"/>
                  <a:pt x="2016" y="640"/>
                </a:cubicBezTo>
                <a:cubicBezTo>
                  <a:pt x="2016" y="640"/>
                  <a:pt x="2019" y="638"/>
                  <a:pt x="2018" y="635"/>
                </a:cubicBezTo>
                <a:cubicBezTo>
                  <a:pt x="2014" y="635"/>
                  <a:pt x="2014" y="637"/>
                  <a:pt x="2013" y="639"/>
                </a:cubicBezTo>
                <a:cubicBezTo>
                  <a:pt x="2008" y="635"/>
                  <a:pt x="1999" y="638"/>
                  <a:pt x="1996" y="639"/>
                </a:cubicBezTo>
                <a:cubicBezTo>
                  <a:pt x="1993" y="639"/>
                  <a:pt x="1992" y="638"/>
                  <a:pt x="1990" y="640"/>
                </a:cubicBezTo>
                <a:cubicBezTo>
                  <a:pt x="1988" y="642"/>
                  <a:pt x="1976" y="641"/>
                  <a:pt x="1977" y="637"/>
                </a:cubicBezTo>
                <a:cubicBezTo>
                  <a:pt x="1983" y="635"/>
                  <a:pt x="1998" y="634"/>
                  <a:pt x="2003" y="632"/>
                </a:cubicBezTo>
                <a:cubicBezTo>
                  <a:pt x="2007" y="631"/>
                  <a:pt x="2010" y="630"/>
                  <a:pt x="2013" y="629"/>
                </a:cubicBezTo>
                <a:cubicBezTo>
                  <a:pt x="2015" y="629"/>
                  <a:pt x="2015" y="631"/>
                  <a:pt x="2018" y="631"/>
                </a:cubicBezTo>
                <a:cubicBezTo>
                  <a:pt x="2018" y="631"/>
                  <a:pt x="2018" y="629"/>
                  <a:pt x="2019" y="629"/>
                </a:cubicBezTo>
                <a:cubicBezTo>
                  <a:pt x="2022" y="628"/>
                  <a:pt x="2023" y="628"/>
                  <a:pt x="2024" y="627"/>
                </a:cubicBezTo>
                <a:cubicBezTo>
                  <a:pt x="2027" y="626"/>
                  <a:pt x="2031" y="625"/>
                  <a:pt x="2033" y="624"/>
                </a:cubicBezTo>
                <a:cubicBezTo>
                  <a:pt x="2042" y="622"/>
                  <a:pt x="2034" y="625"/>
                  <a:pt x="2033" y="621"/>
                </a:cubicBezTo>
                <a:cubicBezTo>
                  <a:pt x="2043" y="625"/>
                  <a:pt x="2053" y="621"/>
                  <a:pt x="2065" y="621"/>
                </a:cubicBezTo>
                <a:cubicBezTo>
                  <a:pt x="2067" y="619"/>
                  <a:pt x="2071" y="618"/>
                  <a:pt x="2070" y="613"/>
                </a:cubicBezTo>
                <a:cubicBezTo>
                  <a:pt x="2050" y="617"/>
                  <a:pt x="2020" y="619"/>
                  <a:pt x="2004" y="623"/>
                </a:cubicBezTo>
                <a:cubicBezTo>
                  <a:pt x="2002" y="623"/>
                  <a:pt x="2000" y="622"/>
                  <a:pt x="1999" y="623"/>
                </a:cubicBezTo>
                <a:cubicBezTo>
                  <a:pt x="1996" y="623"/>
                  <a:pt x="1997" y="624"/>
                  <a:pt x="1996" y="623"/>
                </a:cubicBezTo>
                <a:cubicBezTo>
                  <a:pt x="1994" y="622"/>
                  <a:pt x="1990" y="624"/>
                  <a:pt x="1991" y="621"/>
                </a:cubicBezTo>
                <a:cubicBezTo>
                  <a:pt x="1991" y="616"/>
                  <a:pt x="1997" y="619"/>
                  <a:pt x="1999" y="618"/>
                </a:cubicBezTo>
                <a:cubicBezTo>
                  <a:pt x="1999" y="618"/>
                  <a:pt x="1999" y="616"/>
                  <a:pt x="1999" y="616"/>
                </a:cubicBezTo>
                <a:cubicBezTo>
                  <a:pt x="1999" y="616"/>
                  <a:pt x="2002" y="616"/>
                  <a:pt x="2002" y="616"/>
                </a:cubicBezTo>
                <a:cubicBezTo>
                  <a:pt x="2007" y="615"/>
                  <a:pt x="2015" y="615"/>
                  <a:pt x="2017" y="613"/>
                </a:cubicBezTo>
                <a:cubicBezTo>
                  <a:pt x="2021" y="611"/>
                  <a:pt x="2021" y="614"/>
                  <a:pt x="2023" y="613"/>
                </a:cubicBezTo>
                <a:cubicBezTo>
                  <a:pt x="2024" y="613"/>
                  <a:pt x="2025" y="610"/>
                  <a:pt x="2027" y="610"/>
                </a:cubicBezTo>
                <a:cubicBezTo>
                  <a:pt x="2032" y="609"/>
                  <a:pt x="2040" y="609"/>
                  <a:pt x="2042" y="607"/>
                </a:cubicBezTo>
                <a:cubicBezTo>
                  <a:pt x="2044" y="604"/>
                  <a:pt x="2054" y="609"/>
                  <a:pt x="2058" y="607"/>
                </a:cubicBezTo>
                <a:cubicBezTo>
                  <a:pt x="2058" y="604"/>
                  <a:pt x="2063" y="606"/>
                  <a:pt x="2063" y="602"/>
                </a:cubicBezTo>
                <a:cubicBezTo>
                  <a:pt x="2055" y="600"/>
                  <a:pt x="2047" y="605"/>
                  <a:pt x="2042" y="604"/>
                </a:cubicBezTo>
                <a:cubicBezTo>
                  <a:pt x="2038" y="603"/>
                  <a:pt x="2040" y="603"/>
                  <a:pt x="2037" y="604"/>
                </a:cubicBezTo>
                <a:cubicBezTo>
                  <a:pt x="2033" y="604"/>
                  <a:pt x="2035" y="602"/>
                  <a:pt x="2034" y="600"/>
                </a:cubicBezTo>
                <a:cubicBezTo>
                  <a:pt x="2033" y="600"/>
                  <a:pt x="2031" y="601"/>
                  <a:pt x="2030" y="600"/>
                </a:cubicBezTo>
                <a:cubicBezTo>
                  <a:pt x="2025" y="600"/>
                  <a:pt x="2025" y="603"/>
                  <a:pt x="2022" y="600"/>
                </a:cubicBezTo>
                <a:cubicBezTo>
                  <a:pt x="2022" y="600"/>
                  <a:pt x="2020" y="601"/>
                  <a:pt x="2019" y="600"/>
                </a:cubicBezTo>
                <a:cubicBezTo>
                  <a:pt x="2014" y="600"/>
                  <a:pt x="2013" y="599"/>
                  <a:pt x="2009" y="599"/>
                </a:cubicBezTo>
                <a:cubicBezTo>
                  <a:pt x="2003" y="598"/>
                  <a:pt x="1998" y="600"/>
                  <a:pt x="1995" y="600"/>
                </a:cubicBezTo>
                <a:cubicBezTo>
                  <a:pt x="1992" y="601"/>
                  <a:pt x="1988" y="602"/>
                  <a:pt x="1985" y="599"/>
                </a:cubicBezTo>
                <a:cubicBezTo>
                  <a:pt x="1987" y="596"/>
                  <a:pt x="1989" y="594"/>
                  <a:pt x="1992" y="593"/>
                </a:cubicBezTo>
                <a:cubicBezTo>
                  <a:pt x="1993" y="596"/>
                  <a:pt x="2000" y="593"/>
                  <a:pt x="2003" y="594"/>
                </a:cubicBezTo>
                <a:cubicBezTo>
                  <a:pt x="2006" y="590"/>
                  <a:pt x="1995" y="590"/>
                  <a:pt x="2000" y="588"/>
                </a:cubicBezTo>
                <a:cubicBezTo>
                  <a:pt x="2004" y="592"/>
                  <a:pt x="2008" y="587"/>
                  <a:pt x="2012" y="588"/>
                </a:cubicBezTo>
                <a:cubicBezTo>
                  <a:pt x="2012" y="588"/>
                  <a:pt x="2011" y="593"/>
                  <a:pt x="2015" y="591"/>
                </a:cubicBezTo>
                <a:cubicBezTo>
                  <a:pt x="2020" y="590"/>
                  <a:pt x="2015" y="587"/>
                  <a:pt x="2018" y="586"/>
                </a:cubicBezTo>
                <a:cubicBezTo>
                  <a:pt x="2032" y="587"/>
                  <a:pt x="2041" y="583"/>
                  <a:pt x="2052" y="581"/>
                </a:cubicBezTo>
                <a:cubicBezTo>
                  <a:pt x="2055" y="582"/>
                  <a:pt x="2059" y="581"/>
                  <a:pt x="2056" y="580"/>
                </a:cubicBezTo>
                <a:cubicBezTo>
                  <a:pt x="2045" y="579"/>
                  <a:pt x="2040" y="582"/>
                  <a:pt x="2033" y="583"/>
                </a:cubicBezTo>
                <a:cubicBezTo>
                  <a:pt x="2030" y="583"/>
                  <a:pt x="2027" y="583"/>
                  <a:pt x="2025" y="583"/>
                </a:cubicBezTo>
                <a:cubicBezTo>
                  <a:pt x="2023" y="583"/>
                  <a:pt x="2023" y="585"/>
                  <a:pt x="2021" y="585"/>
                </a:cubicBezTo>
                <a:cubicBezTo>
                  <a:pt x="2021" y="585"/>
                  <a:pt x="2021" y="583"/>
                  <a:pt x="2018" y="583"/>
                </a:cubicBezTo>
                <a:cubicBezTo>
                  <a:pt x="2018" y="583"/>
                  <a:pt x="2018" y="584"/>
                  <a:pt x="2018" y="585"/>
                </a:cubicBezTo>
                <a:cubicBezTo>
                  <a:pt x="2018" y="585"/>
                  <a:pt x="2016" y="584"/>
                  <a:pt x="2015" y="585"/>
                </a:cubicBezTo>
                <a:cubicBezTo>
                  <a:pt x="2010" y="586"/>
                  <a:pt x="2008" y="585"/>
                  <a:pt x="2007" y="586"/>
                </a:cubicBezTo>
                <a:cubicBezTo>
                  <a:pt x="2007" y="586"/>
                  <a:pt x="2004" y="586"/>
                  <a:pt x="2004" y="586"/>
                </a:cubicBezTo>
                <a:cubicBezTo>
                  <a:pt x="1997" y="587"/>
                  <a:pt x="1994" y="587"/>
                  <a:pt x="1991" y="588"/>
                </a:cubicBezTo>
                <a:cubicBezTo>
                  <a:pt x="1984" y="588"/>
                  <a:pt x="1978" y="589"/>
                  <a:pt x="1974" y="589"/>
                </a:cubicBezTo>
                <a:cubicBezTo>
                  <a:pt x="1972" y="590"/>
                  <a:pt x="1967" y="589"/>
                  <a:pt x="1965" y="589"/>
                </a:cubicBezTo>
                <a:cubicBezTo>
                  <a:pt x="1961" y="589"/>
                  <a:pt x="1957" y="591"/>
                  <a:pt x="1955" y="588"/>
                </a:cubicBezTo>
                <a:cubicBezTo>
                  <a:pt x="1958" y="584"/>
                  <a:pt x="1968" y="586"/>
                  <a:pt x="1971" y="581"/>
                </a:cubicBezTo>
                <a:cubicBezTo>
                  <a:pt x="1966" y="581"/>
                  <a:pt x="1957" y="584"/>
                  <a:pt x="1957" y="578"/>
                </a:cubicBezTo>
                <a:cubicBezTo>
                  <a:pt x="1962" y="577"/>
                  <a:pt x="1960" y="577"/>
                  <a:pt x="1963" y="580"/>
                </a:cubicBezTo>
                <a:cubicBezTo>
                  <a:pt x="1965" y="573"/>
                  <a:pt x="1956" y="576"/>
                  <a:pt x="1951" y="575"/>
                </a:cubicBezTo>
                <a:cubicBezTo>
                  <a:pt x="1947" y="577"/>
                  <a:pt x="1952" y="579"/>
                  <a:pt x="1949" y="580"/>
                </a:cubicBezTo>
                <a:cubicBezTo>
                  <a:pt x="1948" y="579"/>
                  <a:pt x="1947" y="579"/>
                  <a:pt x="1947" y="577"/>
                </a:cubicBezTo>
                <a:cubicBezTo>
                  <a:pt x="1945" y="576"/>
                  <a:pt x="1939" y="579"/>
                  <a:pt x="1939" y="575"/>
                </a:cubicBezTo>
                <a:cubicBezTo>
                  <a:pt x="1945" y="569"/>
                  <a:pt x="1955" y="572"/>
                  <a:pt x="1964" y="570"/>
                </a:cubicBezTo>
                <a:cubicBezTo>
                  <a:pt x="1967" y="570"/>
                  <a:pt x="1971" y="568"/>
                  <a:pt x="1975" y="567"/>
                </a:cubicBezTo>
                <a:cubicBezTo>
                  <a:pt x="1983" y="566"/>
                  <a:pt x="1991" y="567"/>
                  <a:pt x="1998" y="566"/>
                </a:cubicBezTo>
                <a:cubicBezTo>
                  <a:pt x="2001" y="563"/>
                  <a:pt x="2003" y="561"/>
                  <a:pt x="2006" y="559"/>
                </a:cubicBezTo>
                <a:cubicBezTo>
                  <a:pt x="2012" y="559"/>
                  <a:pt x="2021" y="553"/>
                  <a:pt x="2026" y="558"/>
                </a:cubicBezTo>
                <a:cubicBezTo>
                  <a:pt x="2025" y="558"/>
                  <a:pt x="2024" y="559"/>
                  <a:pt x="2026" y="559"/>
                </a:cubicBezTo>
                <a:cubicBezTo>
                  <a:pt x="2028" y="556"/>
                  <a:pt x="2025" y="555"/>
                  <a:pt x="2028" y="550"/>
                </a:cubicBezTo>
                <a:cubicBezTo>
                  <a:pt x="2035" y="547"/>
                  <a:pt x="2043" y="547"/>
                  <a:pt x="2051" y="547"/>
                </a:cubicBezTo>
                <a:cubicBezTo>
                  <a:pt x="2054" y="546"/>
                  <a:pt x="2061" y="544"/>
                  <a:pt x="2062" y="543"/>
                </a:cubicBezTo>
                <a:cubicBezTo>
                  <a:pt x="2065" y="543"/>
                  <a:pt x="2066" y="543"/>
                  <a:pt x="2067" y="542"/>
                </a:cubicBezTo>
                <a:cubicBezTo>
                  <a:pt x="2074" y="538"/>
                  <a:pt x="2084" y="540"/>
                  <a:pt x="2092" y="539"/>
                </a:cubicBezTo>
                <a:cubicBezTo>
                  <a:pt x="2095" y="538"/>
                  <a:pt x="2097" y="536"/>
                  <a:pt x="2100" y="535"/>
                </a:cubicBezTo>
                <a:cubicBezTo>
                  <a:pt x="2103" y="535"/>
                  <a:pt x="2108" y="536"/>
                  <a:pt x="2111" y="535"/>
                </a:cubicBezTo>
                <a:cubicBezTo>
                  <a:pt x="2112" y="535"/>
                  <a:pt x="2114" y="533"/>
                  <a:pt x="2115" y="532"/>
                </a:cubicBezTo>
                <a:cubicBezTo>
                  <a:pt x="2117" y="531"/>
                  <a:pt x="2119" y="532"/>
                  <a:pt x="2121" y="531"/>
                </a:cubicBezTo>
                <a:cubicBezTo>
                  <a:pt x="2122" y="531"/>
                  <a:pt x="2123" y="529"/>
                  <a:pt x="2121" y="529"/>
                </a:cubicBezTo>
                <a:cubicBezTo>
                  <a:pt x="2112" y="531"/>
                  <a:pt x="2097" y="533"/>
                  <a:pt x="2090" y="534"/>
                </a:cubicBezTo>
                <a:cubicBezTo>
                  <a:pt x="2084" y="535"/>
                  <a:pt x="2080" y="535"/>
                  <a:pt x="2077" y="535"/>
                </a:cubicBezTo>
                <a:cubicBezTo>
                  <a:pt x="2070" y="536"/>
                  <a:pt x="2062" y="535"/>
                  <a:pt x="2056" y="535"/>
                </a:cubicBezTo>
                <a:cubicBezTo>
                  <a:pt x="2053" y="536"/>
                  <a:pt x="2052" y="539"/>
                  <a:pt x="2050" y="535"/>
                </a:cubicBezTo>
                <a:cubicBezTo>
                  <a:pt x="2051" y="531"/>
                  <a:pt x="2062" y="530"/>
                  <a:pt x="2065" y="529"/>
                </a:cubicBezTo>
                <a:cubicBezTo>
                  <a:pt x="2069" y="527"/>
                  <a:pt x="2076" y="527"/>
                  <a:pt x="2079" y="526"/>
                </a:cubicBezTo>
                <a:cubicBezTo>
                  <a:pt x="2081" y="525"/>
                  <a:pt x="2084" y="525"/>
                  <a:pt x="2081" y="523"/>
                </a:cubicBezTo>
                <a:cubicBezTo>
                  <a:pt x="2079" y="526"/>
                  <a:pt x="2075" y="524"/>
                  <a:pt x="2071" y="524"/>
                </a:cubicBezTo>
                <a:cubicBezTo>
                  <a:pt x="2067" y="525"/>
                  <a:pt x="2061" y="529"/>
                  <a:pt x="2058" y="524"/>
                </a:cubicBezTo>
                <a:cubicBezTo>
                  <a:pt x="2061" y="519"/>
                  <a:pt x="2067" y="522"/>
                  <a:pt x="2071" y="521"/>
                </a:cubicBezTo>
                <a:cubicBezTo>
                  <a:pt x="2073" y="521"/>
                  <a:pt x="2074" y="520"/>
                  <a:pt x="2076" y="520"/>
                </a:cubicBezTo>
                <a:cubicBezTo>
                  <a:pt x="2083" y="518"/>
                  <a:pt x="2088" y="519"/>
                  <a:pt x="2094" y="518"/>
                </a:cubicBezTo>
                <a:cubicBezTo>
                  <a:pt x="2096" y="518"/>
                  <a:pt x="2097" y="517"/>
                  <a:pt x="2099" y="516"/>
                </a:cubicBezTo>
                <a:cubicBezTo>
                  <a:pt x="2106" y="516"/>
                  <a:pt x="2110" y="516"/>
                  <a:pt x="2114" y="515"/>
                </a:cubicBezTo>
                <a:cubicBezTo>
                  <a:pt x="2115" y="515"/>
                  <a:pt x="2117" y="515"/>
                  <a:pt x="2119" y="515"/>
                </a:cubicBezTo>
                <a:cubicBezTo>
                  <a:pt x="2120" y="515"/>
                  <a:pt x="2121" y="513"/>
                  <a:pt x="2122" y="513"/>
                </a:cubicBezTo>
                <a:cubicBezTo>
                  <a:pt x="2125" y="513"/>
                  <a:pt x="2124" y="516"/>
                  <a:pt x="2127" y="513"/>
                </a:cubicBezTo>
                <a:cubicBezTo>
                  <a:pt x="2127" y="513"/>
                  <a:pt x="2130" y="513"/>
                  <a:pt x="2130" y="513"/>
                </a:cubicBezTo>
                <a:cubicBezTo>
                  <a:pt x="2133" y="513"/>
                  <a:pt x="2134" y="513"/>
                  <a:pt x="2135" y="512"/>
                </a:cubicBezTo>
                <a:cubicBezTo>
                  <a:pt x="2136" y="511"/>
                  <a:pt x="2138" y="512"/>
                  <a:pt x="2138" y="512"/>
                </a:cubicBezTo>
                <a:cubicBezTo>
                  <a:pt x="2144" y="510"/>
                  <a:pt x="2151" y="511"/>
                  <a:pt x="2155" y="507"/>
                </a:cubicBezTo>
                <a:cubicBezTo>
                  <a:pt x="2138" y="509"/>
                  <a:pt x="2121" y="507"/>
                  <a:pt x="2104" y="508"/>
                </a:cubicBezTo>
                <a:cubicBezTo>
                  <a:pt x="2102" y="509"/>
                  <a:pt x="2101" y="510"/>
                  <a:pt x="2098" y="510"/>
                </a:cubicBezTo>
                <a:cubicBezTo>
                  <a:pt x="2095" y="510"/>
                  <a:pt x="2094" y="509"/>
                  <a:pt x="2091" y="508"/>
                </a:cubicBezTo>
                <a:cubicBezTo>
                  <a:pt x="2085" y="508"/>
                  <a:pt x="2080" y="510"/>
                  <a:pt x="2078" y="510"/>
                </a:cubicBezTo>
                <a:cubicBezTo>
                  <a:pt x="2076" y="510"/>
                  <a:pt x="2077" y="508"/>
                  <a:pt x="2075" y="510"/>
                </a:cubicBezTo>
                <a:cubicBezTo>
                  <a:pt x="2075" y="510"/>
                  <a:pt x="2072" y="510"/>
                  <a:pt x="2072" y="510"/>
                </a:cubicBezTo>
                <a:cubicBezTo>
                  <a:pt x="2065" y="510"/>
                  <a:pt x="2060" y="511"/>
                  <a:pt x="2057" y="512"/>
                </a:cubicBezTo>
                <a:cubicBezTo>
                  <a:pt x="2052" y="513"/>
                  <a:pt x="2048" y="513"/>
                  <a:pt x="2048" y="507"/>
                </a:cubicBezTo>
                <a:cubicBezTo>
                  <a:pt x="2056" y="503"/>
                  <a:pt x="2065" y="505"/>
                  <a:pt x="2074" y="504"/>
                </a:cubicBezTo>
                <a:cubicBezTo>
                  <a:pt x="2082" y="502"/>
                  <a:pt x="2089" y="498"/>
                  <a:pt x="2097" y="497"/>
                </a:cubicBezTo>
                <a:cubicBezTo>
                  <a:pt x="2097" y="488"/>
                  <a:pt x="2078" y="496"/>
                  <a:pt x="2073" y="491"/>
                </a:cubicBezTo>
                <a:cubicBezTo>
                  <a:pt x="2073" y="488"/>
                  <a:pt x="2077" y="489"/>
                  <a:pt x="2076" y="485"/>
                </a:cubicBezTo>
                <a:cubicBezTo>
                  <a:pt x="2072" y="483"/>
                  <a:pt x="2066" y="486"/>
                  <a:pt x="2062" y="486"/>
                </a:cubicBezTo>
                <a:cubicBezTo>
                  <a:pt x="2058" y="486"/>
                  <a:pt x="2050" y="489"/>
                  <a:pt x="2050" y="483"/>
                </a:cubicBezTo>
                <a:cubicBezTo>
                  <a:pt x="2051" y="481"/>
                  <a:pt x="2052" y="482"/>
                  <a:pt x="2054" y="482"/>
                </a:cubicBezTo>
                <a:cubicBezTo>
                  <a:pt x="2058" y="480"/>
                  <a:pt x="2062" y="479"/>
                  <a:pt x="2067" y="480"/>
                </a:cubicBezTo>
                <a:cubicBezTo>
                  <a:pt x="2068" y="474"/>
                  <a:pt x="2076" y="476"/>
                  <a:pt x="2080" y="475"/>
                </a:cubicBezTo>
                <a:cubicBezTo>
                  <a:pt x="2081" y="475"/>
                  <a:pt x="2082" y="472"/>
                  <a:pt x="2083" y="472"/>
                </a:cubicBezTo>
                <a:cubicBezTo>
                  <a:pt x="2086" y="471"/>
                  <a:pt x="2091" y="473"/>
                  <a:pt x="2090" y="469"/>
                </a:cubicBezTo>
                <a:cubicBezTo>
                  <a:pt x="2087" y="470"/>
                  <a:pt x="2080" y="471"/>
                  <a:pt x="2079" y="472"/>
                </a:cubicBezTo>
                <a:cubicBezTo>
                  <a:pt x="2074" y="476"/>
                  <a:pt x="2070" y="471"/>
                  <a:pt x="2067" y="474"/>
                </a:cubicBezTo>
                <a:cubicBezTo>
                  <a:pt x="2067" y="474"/>
                  <a:pt x="2064" y="473"/>
                  <a:pt x="2064" y="474"/>
                </a:cubicBezTo>
                <a:cubicBezTo>
                  <a:pt x="2059" y="475"/>
                  <a:pt x="2060" y="474"/>
                  <a:pt x="2057" y="474"/>
                </a:cubicBezTo>
                <a:cubicBezTo>
                  <a:pt x="2049" y="472"/>
                  <a:pt x="2037" y="475"/>
                  <a:pt x="2033" y="475"/>
                </a:cubicBezTo>
                <a:cubicBezTo>
                  <a:pt x="2030" y="476"/>
                  <a:pt x="2027" y="475"/>
                  <a:pt x="2025" y="475"/>
                </a:cubicBezTo>
                <a:cubicBezTo>
                  <a:pt x="2017" y="476"/>
                  <a:pt x="2004" y="480"/>
                  <a:pt x="2000" y="474"/>
                </a:cubicBezTo>
                <a:cubicBezTo>
                  <a:pt x="2005" y="474"/>
                  <a:pt x="2009" y="471"/>
                  <a:pt x="2013" y="470"/>
                </a:cubicBezTo>
                <a:cubicBezTo>
                  <a:pt x="2018" y="470"/>
                  <a:pt x="2022" y="471"/>
                  <a:pt x="2027" y="470"/>
                </a:cubicBezTo>
                <a:cubicBezTo>
                  <a:pt x="2028" y="470"/>
                  <a:pt x="2028" y="469"/>
                  <a:pt x="2030" y="469"/>
                </a:cubicBezTo>
                <a:cubicBezTo>
                  <a:pt x="2043" y="466"/>
                  <a:pt x="2058" y="468"/>
                  <a:pt x="2074" y="467"/>
                </a:cubicBezTo>
                <a:cubicBezTo>
                  <a:pt x="2074" y="464"/>
                  <a:pt x="2080" y="466"/>
                  <a:pt x="2081" y="462"/>
                </a:cubicBezTo>
                <a:cubicBezTo>
                  <a:pt x="2077" y="459"/>
                  <a:pt x="2066" y="463"/>
                  <a:pt x="2063" y="459"/>
                </a:cubicBezTo>
                <a:cubicBezTo>
                  <a:pt x="2063" y="455"/>
                  <a:pt x="2066" y="454"/>
                  <a:pt x="2068" y="451"/>
                </a:cubicBezTo>
                <a:cubicBezTo>
                  <a:pt x="2078" y="451"/>
                  <a:pt x="2091" y="453"/>
                  <a:pt x="2093" y="445"/>
                </a:cubicBezTo>
                <a:cubicBezTo>
                  <a:pt x="2084" y="445"/>
                  <a:pt x="2071" y="448"/>
                  <a:pt x="2065" y="448"/>
                </a:cubicBezTo>
                <a:cubicBezTo>
                  <a:pt x="2058" y="449"/>
                  <a:pt x="2051" y="448"/>
                  <a:pt x="2044" y="448"/>
                </a:cubicBezTo>
                <a:cubicBezTo>
                  <a:pt x="2042" y="448"/>
                  <a:pt x="2041" y="450"/>
                  <a:pt x="2039" y="450"/>
                </a:cubicBezTo>
                <a:cubicBezTo>
                  <a:pt x="2025" y="451"/>
                  <a:pt x="2011" y="450"/>
                  <a:pt x="2000" y="450"/>
                </a:cubicBezTo>
                <a:cubicBezTo>
                  <a:pt x="1997" y="450"/>
                  <a:pt x="1988" y="452"/>
                  <a:pt x="1988" y="447"/>
                </a:cubicBezTo>
                <a:cubicBezTo>
                  <a:pt x="1992" y="443"/>
                  <a:pt x="1999" y="445"/>
                  <a:pt x="2005" y="445"/>
                </a:cubicBezTo>
                <a:cubicBezTo>
                  <a:pt x="2011" y="445"/>
                  <a:pt x="2017" y="446"/>
                  <a:pt x="2020" y="442"/>
                </a:cubicBezTo>
                <a:cubicBezTo>
                  <a:pt x="2013" y="440"/>
                  <a:pt x="2007" y="440"/>
                  <a:pt x="2002" y="440"/>
                </a:cubicBezTo>
                <a:cubicBezTo>
                  <a:pt x="1995" y="441"/>
                  <a:pt x="1997" y="441"/>
                  <a:pt x="1994" y="440"/>
                </a:cubicBezTo>
                <a:cubicBezTo>
                  <a:pt x="1987" y="439"/>
                  <a:pt x="1980" y="441"/>
                  <a:pt x="1974" y="440"/>
                </a:cubicBezTo>
                <a:cubicBezTo>
                  <a:pt x="1972" y="440"/>
                  <a:pt x="1971" y="439"/>
                  <a:pt x="1968" y="439"/>
                </a:cubicBezTo>
                <a:cubicBezTo>
                  <a:pt x="1964" y="439"/>
                  <a:pt x="1962" y="440"/>
                  <a:pt x="1959" y="440"/>
                </a:cubicBezTo>
                <a:cubicBezTo>
                  <a:pt x="1953" y="441"/>
                  <a:pt x="1947" y="439"/>
                  <a:pt x="1940" y="439"/>
                </a:cubicBezTo>
                <a:cubicBezTo>
                  <a:pt x="1937" y="439"/>
                  <a:pt x="1935" y="440"/>
                  <a:pt x="1932" y="440"/>
                </a:cubicBezTo>
                <a:cubicBezTo>
                  <a:pt x="1929" y="440"/>
                  <a:pt x="1926" y="439"/>
                  <a:pt x="1924" y="439"/>
                </a:cubicBezTo>
                <a:cubicBezTo>
                  <a:pt x="1913" y="438"/>
                  <a:pt x="1900" y="438"/>
                  <a:pt x="1891" y="439"/>
                </a:cubicBezTo>
                <a:cubicBezTo>
                  <a:pt x="1888" y="439"/>
                  <a:pt x="1886" y="441"/>
                  <a:pt x="1883" y="440"/>
                </a:cubicBezTo>
                <a:cubicBezTo>
                  <a:pt x="1880" y="440"/>
                  <a:pt x="1876" y="439"/>
                  <a:pt x="1875" y="436"/>
                </a:cubicBezTo>
                <a:cubicBezTo>
                  <a:pt x="1876" y="435"/>
                  <a:pt x="1877" y="434"/>
                  <a:pt x="1876" y="432"/>
                </a:cubicBezTo>
                <a:cubicBezTo>
                  <a:pt x="1880" y="433"/>
                  <a:pt x="1885" y="434"/>
                  <a:pt x="1889" y="434"/>
                </a:cubicBezTo>
                <a:cubicBezTo>
                  <a:pt x="1893" y="434"/>
                  <a:pt x="1893" y="432"/>
                  <a:pt x="1894" y="434"/>
                </a:cubicBezTo>
                <a:cubicBezTo>
                  <a:pt x="1897" y="437"/>
                  <a:pt x="1909" y="432"/>
                  <a:pt x="1909" y="432"/>
                </a:cubicBezTo>
                <a:cubicBezTo>
                  <a:pt x="1914" y="432"/>
                  <a:pt x="1916" y="431"/>
                  <a:pt x="1917" y="431"/>
                </a:cubicBezTo>
                <a:cubicBezTo>
                  <a:pt x="1927" y="429"/>
                  <a:pt x="1936" y="429"/>
                  <a:pt x="1945" y="428"/>
                </a:cubicBezTo>
                <a:cubicBezTo>
                  <a:pt x="1948" y="421"/>
                  <a:pt x="1938" y="427"/>
                  <a:pt x="1939" y="423"/>
                </a:cubicBezTo>
                <a:cubicBezTo>
                  <a:pt x="1940" y="422"/>
                  <a:pt x="1942" y="423"/>
                  <a:pt x="1942" y="421"/>
                </a:cubicBezTo>
                <a:cubicBezTo>
                  <a:pt x="1940" y="421"/>
                  <a:pt x="1938" y="421"/>
                  <a:pt x="1939" y="418"/>
                </a:cubicBezTo>
                <a:cubicBezTo>
                  <a:pt x="1933" y="416"/>
                  <a:pt x="1938" y="423"/>
                  <a:pt x="1934" y="423"/>
                </a:cubicBezTo>
                <a:cubicBezTo>
                  <a:pt x="1932" y="419"/>
                  <a:pt x="1925" y="420"/>
                  <a:pt x="1926" y="413"/>
                </a:cubicBezTo>
                <a:cubicBezTo>
                  <a:pt x="1930" y="415"/>
                  <a:pt x="1935" y="412"/>
                  <a:pt x="1939" y="412"/>
                </a:cubicBezTo>
                <a:cubicBezTo>
                  <a:pt x="1946" y="411"/>
                  <a:pt x="1955" y="414"/>
                  <a:pt x="1957" y="409"/>
                </a:cubicBezTo>
                <a:cubicBezTo>
                  <a:pt x="1953" y="410"/>
                  <a:pt x="1949" y="408"/>
                  <a:pt x="1948" y="410"/>
                </a:cubicBezTo>
                <a:cubicBezTo>
                  <a:pt x="1947" y="411"/>
                  <a:pt x="1937" y="410"/>
                  <a:pt x="1939" y="409"/>
                </a:cubicBezTo>
                <a:cubicBezTo>
                  <a:pt x="1944" y="410"/>
                  <a:pt x="1952" y="407"/>
                  <a:pt x="1948" y="404"/>
                </a:cubicBezTo>
                <a:cubicBezTo>
                  <a:pt x="1946" y="410"/>
                  <a:pt x="1938" y="400"/>
                  <a:pt x="1936" y="405"/>
                </a:cubicBezTo>
                <a:cubicBezTo>
                  <a:pt x="1938" y="406"/>
                  <a:pt x="1940" y="406"/>
                  <a:pt x="1939" y="409"/>
                </a:cubicBezTo>
                <a:cubicBezTo>
                  <a:pt x="1936" y="413"/>
                  <a:pt x="1931" y="407"/>
                  <a:pt x="1931" y="410"/>
                </a:cubicBezTo>
                <a:cubicBezTo>
                  <a:pt x="1929" y="410"/>
                  <a:pt x="1929" y="408"/>
                  <a:pt x="1928" y="407"/>
                </a:cubicBezTo>
                <a:cubicBezTo>
                  <a:pt x="1930" y="407"/>
                  <a:pt x="1932" y="407"/>
                  <a:pt x="1931" y="404"/>
                </a:cubicBezTo>
                <a:cubicBezTo>
                  <a:pt x="1913" y="404"/>
                  <a:pt x="1895" y="404"/>
                  <a:pt x="1878" y="404"/>
                </a:cubicBezTo>
                <a:cubicBezTo>
                  <a:pt x="1876" y="404"/>
                  <a:pt x="1876" y="405"/>
                  <a:pt x="1874" y="405"/>
                </a:cubicBezTo>
                <a:cubicBezTo>
                  <a:pt x="1874" y="405"/>
                  <a:pt x="1874" y="404"/>
                  <a:pt x="1873" y="404"/>
                </a:cubicBezTo>
                <a:cubicBezTo>
                  <a:pt x="1871" y="404"/>
                  <a:pt x="1873" y="406"/>
                  <a:pt x="1871" y="404"/>
                </a:cubicBezTo>
                <a:cubicBezTo>
                  <a:pt x="1871" y="404"/>
                  <a:pt x="1868" y="404"/>
                  <a:pt x="1868" y="404"/>
                </a:cubicBezTo>
                <a:cubicBezTo>
                  <a:pt x="1858" y="404"/>
                  <a:pt x="1847" y="405"/>
                  <a:pt x="1842" y="405"/>
                </a:cubicBezTo>
                <a:cubicBezTo>
                  <a:pt x="1837" y="406"/>
                  <a:pt x="1820" y="406"/>
                  <a:pt x="1819" y="405"/>
                </a:cubicBezTo>
                <a:cubicBezTo>
                  <a:pt x="1816" y="403"/>
                  <a:pt x="1816" y="405"/>
                  <a:pt x="1812" y="405"/>
                </a:cubicBezTo>
                <a:cubicBezTo>
                  <a:pt x="1812" y="405"/>
                  <a:pt x="1811" y="404"/>
                  <a:pt x="1811" y="404"/>
                </a:cubicBezTo>
                <a:cubicBezTo>
                  <a:pt x="1808" y="404"/>
                  <a:pt x="1809" y="406"/>
                  <a:pt x="1807" y="404"/>
                </a:cubicBezTo>
                <a:cubicBezTo>
                  <a:pt x="1804" y="400"/>
                  <a:pt x="1794" y="408"/>
                  <a:pt x="1793" y="405"/>
                </a:cubicBezTo>
                <a:cubicBezTo>
                  <a:pt x="1792" y="403"/>
                  <a:pt x="1786" y="405"/>
                  <a:pt x="1786" y="402"/>
                </a:cubicBezTo>
                <a:cubicBezTo>
                  <a:pt x="1788" y="402"/>
                  <a:pt x="1788" y="399"/>
                  <a:pt x="1789" y="399"/>
                </a:cubicBezTo>
                <a:cubicBezTo>
                  <a:pt x="1798" y="400"/>
                  <a:pt x="1806" y="398"/>
                  <a:pt x="1814" y="399"/>
                </a:cubicBezTo>
                <a:cubicBezTo>
                  <a:pt x="1816" y="399"/>
                  <a:pt x="1816" y="400"/>
                  <a:pt x="1817" y="401"/>
                </a:cubicBezTo>
                <a:cubicBezTo>
                  <a:pt x="1817" y="401"/>
                  <a:pt x="1818" y="399"/>
                  <a:pt x="1819" y="399"/>
                </a:cubicBezTo>
                <a:cubicBezTo>
                  <a:pt x="1819" y="399"/>
                  <a:pt x="1819" y="401"/>
                  <a:pt x="1819" y="401"/>
                </a:cubicBezTo>
                <a:cubicBezTo>
                  <a:pt x="1820" y="402"/>
                  <a:pt x="1824" y="399"/>
                  <a:pt x="1824" y="399"/>
                </a:cubicBezTo>
                <a:cubicBezTo>
                  <a:pt x="1829" y="396"/>
                  <a:pt x="1828" y="400"/>
                  <a:pt x="1832" y="399"/>
                </a:cubicBezTo>
                <a:cubicBezTo>
                  <a:pt x="1831" y="399"/>
                  <a:pt x="1834" y="397"/>
                  <a:pt x="1834" y="397"/>
                </a:cubicBezTo>
                <a:cubicBezTo>
                  <a:pt x="1835" y="396"/>
                  <a:pt x="1834" y="396"/>
                  <a:pt x="1837" y="396"/>
                </a:cubicBezTo>
                <a:cubicBezTo>
                  <a:pt x="1851" y="394"/>
                  <a:pt x="1866" y="397"/>
                  <a:pt x="1879" y="396"/>
                </a:cubicBezTo>
                <a:cubicBezTo>
                  <a:pt x="1881" y="396"/>
                  <a:pt x="1882" y="395"/>
                  <a:pt x="1884" y="394"/>
                </a:cubicBezTo>
                <a:cubicBezTo>
                  <a:pt x="1910" y="392"/>
                  <a:pt x="1940" y="397"/>
                  <a:pt x="1963" y="394"/>
                </a:cubicBezTo>
                <a:cubicBezTo>
                  <a:pt x="1969" y="394"/>
                  <a:pt x="1966" y="393"/>
                  <a:pt x="1969" y="394"/>
                </a:cubicBezTo>
                <a:cubicBezTo>
                  <a:pt x="1974" y="395"/>
                  <a:pt x="1974" y="393"/>
                  <a:pt x="1978" y="393"/>
                </a:cubicBezTo>
                <a:cubicBezTo>
                  <a:pt x="1981" y="392"/>
                  <a:pt x="1992" y="393"/>
                  <a:pt x="1992" y="393"/>
                </a:cubicBezTo>
                <a:cubicBezTo>
                  <a:pt x="1995" y="395"/>
                  <a:pt x="1995" y="393"/>
                  <a:pt x="1999" y="393"/>
                </a:cubicBezTo>
                <a:cubicBezTo>
                  <a:pt x="2015" y="391"/>
                  <a:pt x="2034" y="393"/>
                  <a:pt x="2048" y="393"/>
                </a:cubicBezTo>
                <a:cubicBezTo>
                  <a:pt x="2055" y="393"/>
                  <a:pt x="2061" y="394"/>
                  <a:pt x="2064" y="391"/>
                </a:cubicBezTo>
                <a:cubicBezTo>
                  <a:pt x="2058" y="389"/>
                  <a:pt x="2052" y="391"/>
                  <a:pt x="2046" y="391"/>
                </a:cubicBezTo>
                <a:cubicBezTo>
                  <a:pt x="2046" y="391"/>
                  <a:pt x="2044" y="390"/>
                  <a:pt x="2045" y="390"/>
                </a:cubicBezTo>
                <a:cubicBezTo>
                  <a:pt x="2039" y="390"/>
                  <a:pt x="2035" y="392"/>
                  <a:pt x="2030" y="391"/>
                </a:cubicBezTo>
                <a:cubicBezTo>
                  <a:pt x="2028" y="391"/>
                  <a:pt x="2028" y="390"/>
                  <a:pt x="2025" y="390"/>
                </a:cubicBezTo>
                <a:cubicBezTo>
                  <a:pt x="2022" y="389"/>
                  <a:pt x="2022" y="391"/>
                  <a:pt x="2019" y="391"/>
                </a:cubicBezTo>
                <a:cubicBezTo>
                  <a:pt x="2016" y="391"/>
                  <a:pt x="2016" y="389"/>
                  <a:pt x="2012" y="390"/>
                </a:cubicBezTo>
                <a:cubicBezTo>
                  <a:pt x="2008" y="390"/>
                  <a:pt x="2003" y="391"/>
                  <a:pt x="1999" y="391"/>
                </a:cubicBezTo>
                <a:cubicBezTo>
                  <a:pt x="1994" y="391"/>
                  <a:pt x="1990" y="390"/>
                  <a:pt x="1986" y="390"/>
                </a:cubicBezTo>
                <a:cubicBezTo>
                  <a:pt x="1979" y="389"/>
                  <a:pt x="1973" y="391"/>
                  <a:pt x="1970" y="391"/>
                </a:cubicBezTo>
                <a:cubicBezTo>
                  <a:pt x="1966" y="391"/>
                  <a:pt x="1966" y="390"/>
                  <a:pt x="1963" y="390"/>
                </a:cubicBezTo>
                <a:cubicBezTo>
                  <a:pt x="1961" y="389"/>
                  <a:pt x="1961" y="391"/>
                  <a:pt x="1958" y="391"/>
                </a:cubicBezTo>
                <a:cubicBezTo>
                  <a:pt x="1958" y="391"/>
                  <a:pt x="1957" y="390"/>
                  <a:pt x="1957" y="390"/>
                </a:cubicBezTo>
                <a:cubicBezTo>
                  <a:pt x="1956" y="389"/>
                  <a:pt x="1954" y="389"/>
                  <a:pt x="1953" y="390"/>
                </a:cubicBezTo>
                <a:cubicBezTo>
                  <a:pt x="1948" y="390"/>
                  <a:pt x="1948" y="391"/>
                  <a:pt x="1945" y="390"/>
                </a:cubicBezTo>
                <a:cubicBezTo>
                  <a:pt x="1940" y="388"/>
                  <a:pt x="1937" y="391"/>
                  <a:pt x="1934" y="391"/>
                </a:cubicBezTo>
                <a:cubicBezTo>
                  <a:pt x="1932" y="391"/>
                  <a:pt x="1932" y="390"/>
                  <a:pt x="1930" y="390"/>
                </a:cubicBezTo>
                <a:cubicBezTo>
                  <a:pt x="1931" y="390"/>
                  <a:pt x="1929" y="391"/>
                  <a:pt x="1929" y="391"/>
                </a:cubicBezTo>
                <a:cubicBezTo>
                  <a:pt x="1924" y="392"/>
                  <a:pt x="1923" y="389"/>
                  <a:pt x="1921" y="390"/>
                </a:cubicBezTo>
                <a:cubicBezTo>
                  <a:pt x="1920" y="390"/>
                  <a:pt x="1918" y="393"/>
                  <a:pt x="1916" y="391"/>
                </a:cubicBezTo>
                <a:cubicBezTo>
                  <a:pt x="1919" y="388"/>
                  <a:pt x="1917" y="386"/>
                  <a:pt x="1919" y="385"/>
                </a:cubicBezTo>
                <a:cubicBezTo>
                  <a:pt x="1922" y="385"/>
                  <a:pt x="1922" y="387"/>
                  <a:pt x="1924" y="385"/>
                </a:cubicBezTo>
                <a:cubicBezTo>
                  <a:pt x="1924" y="384"/>
                  <a:pt x="1927" y="385"/>
                  <a:pt x="1927" y="385"/>
                </a:cubicBezTo>
                <a:cubicBezTo>
                  <a:pt x="1928" y="385"/>
                  <a:pt x="1927" y="383"/>
                  <a:pt x="1927" y="383"/>
                </a:cubicBezTo>
                <a:cubicBezTo>
                  <a:pt x="1929" y="381"/>
                  <a:pt x="1944" y="384"/>
                  <a:pt x="1947" y="383"/>
                </a:cubicBezTo>
                <a:cubicBezTo>
                  <a:pt x="1949" y="383"/>
                  <a:pt x="1949" y="382"/>
                  <a:pt x="1952" y="382"/>
                </a:cubicBezTo>
                <a:cubicBezTo>
                  <a:pt x="1955" y="382"/>
                  <a:pt x="1957" y="383"/>
                  <a:pt x="1960" y="383"/>
                </a:cubicBezTo>
                <a:cubicBezTo>
                  <a:pt x="1962" y="383"/>
                  <a:pt x="1963" y="381"/>
                  <a:pt x="1967" y="382"/>
                </a:cubicBezTo>
                <a:cubicBezTo>
                  <a:pt x="1968" y="382"/>
                  <a:pt x="1968" y="383"/>
                  <a:pt x="1968" y="383"/>
                </a:cubicBezTo>
                <a:cubicBezTo>
                  <a:pt x="1973" y="384"/>
                  <a:pt x="1972" y="380"/>
                  <a:pt x="1975" y="383"/>
                </a:cubicBezTo>
                <a:cubicBezTo>
                  <a:pt x="1976" y="385"/>
                  <a:pt x="1994" y="384"/>
                  <a:pt x="1991" y="380"/>
                </a:cubicBezTo>
                <a:cubicBezTo>
                  <a:pt x="1987" y="379"/>
                  <a:pt x="1980" y="382"/>
                  <a:pt x="1977" y="380"/>
                </a:cubicBezTo>
                <a:cubicBezTo>
                  <a:pt x="1976" y="380"/>
                  <a:pt x="1977" y="377"/>
                  <a:pt x="1977" y="377"/>
                </a:cubicBezTo>
                <a:cubicBezTo>
                  <a:pt x="1974" y="376"/>
                  <a:pt x="1970" y="379"/>
                  <a:pt x="1968" y="377"/>
                </a:cubicBezTo>
                <a:cubicBezTo>
                  <a:pt x="1972" y="374"/>
                  <a:pt x="1982" y="377"/>
                  <a:pt x="1985" y="374"/>
                </a:cubicBezTo>
                <a:cubicBezTo>
                  <a:pt x="1980" y="370"/>
                  <a:pt x="1976" y="374"/>
                  <a:pt x="1970" y="374"/>
                </a:cubicBezTo>
                <a:cubicBezTo>
                  <a:pt x="1964" y="374"/>
                  <a:pt x="1964" y="372"/>
                  <a:pt x="1962" y="374"/>
                </a:cubicBezTo>
                <a:cubicBezTo>
                  <a:pt x="1962" y="374"/>
                  <a:pt x="1959" y="374"/>
                  <a:pt x="1959" y="374"/>
                </a:cubicBezTo>
                <a:cubicBezTo>
                  <a:pt x="1950" y="375"/>
                  <a:pt x="1940" y="373"/>
                  <a:pt x="1936" y="372"/>
                </a:cubicBezTo>
                <a:cubicBezTo>
                  <a:pt x="1927" y="371"/>
                  <a:pt x="1922" y="374"/>
                  <a:pt x="1916" y="374"/>
                </a:cubicBezTo>
                <a:cubicBezTo>
                  <a:pt x="1914" y="373"/>
                  <a:pt x="1912" y="372"/>
                  <a:pt x="1911" y="372"/>
                </a:cubicBezTo>
                <a:cubicBezTo>
                  <a:pt x="1910" y="372"/>
                  <a:pt x="1910" y="374"/>
                  <a:pt x="1910" y="374"/>
                </a:cubicBezTo>
                <a:cubicBezTo>
                  <a:pt x="1906" y="374"/>
                  <a:pt x="1907" y="372"/>
                  <a:pt x="1905" y="374"/>
                </a:cubicBezTo>
                <a:cubicBezTo>
                  <a:pt x="1905" y="374"/>
                  <a:pt x="1902" y="374"/>
                  <a:pt x="1902" y="374"/>
                </a:cubicBezTo>
                <a:cubicBezTo>
                  <a:pt x="1896" y="375"/>
                  <a:pt x="1891" y="375"/>
                  <a:pt x="1890" y="374"/>
                </a:cubicBezTo>
                <a:cubicBezTo>
                  <a:pt x="1890" y="373"/>
                  <a:pt x="1887" y="374"/>
                  <a:pt x="1887" y="374"/>
                </a:cubicBezTo>
                <a:cubicBezTo>
                  <a:pt x="1871" y="373"/>
                  <a:pt x="1852" y="373"/>
                  <a:pt x="1834" y="374"/>
                </a:cubicBezTo>
                <a:cubicBezTo>
                  <a:pt x="1832" y="374"/>
                  <a:pt x="1832" y="375"/>
                  <a:pt x="1829" y="375"/>
                </a:cubicBezTo>
                <a:cubicBezTo>
                  <a:pt x="1826" y="376"/>
                  <a:pt x="1817" y="376"/>
                  <a:pt x="1816" y="375"/>
                </a:cubicBezTo>
                <a:cubicBezTo>
                  <a:pt x="1815" y="374"/>
                  <a:pt x="1814" y="374"/>
                  <a:pt x="1810" y="374"/>
                </a:cubicBezTo>
                <a:cubicBezTo>
                  <a:pt x="1809" y="374"/>
                  <a:pt x="1809" y="372"/>
                  <a:pt x="1808" y="372"/>
                </a:cubicBezTo>
                <a:cubicBezTo>
                  <a:pt x="1805" y="371"/>
                  <a:pt x="1798" y="374"/>
                  <a:pt x="1797" y="369"/>
                </a:cubicBezTo>
                <a:cubicBezTo>
                  <a:pt x="1795" y="364"/>
                  <a:pt x="1802" y="368"/>
                  <a:pt x="1800" y="363"/>
                </a:cubicBezTo>
                <a:cubicBezTo>
                  <a:pt x="1794" y="362"/>
                  <a:pt x="1795" y="368"/>
                  <a:pt x="1790" y="367"/>
                </a:cubicBezTo>
                <a:cubicBezTo>
                  <a:pt x="1785" y="363"/>
                  <a:pt x="1775" y="364"/>
                  <a:pt x="1768" y="364"/>
                </a:cubicBezTo>
                <a:cubicBezTo>
                  <a:pt x="1766" y="370"/>
                  <a:pt x="1761" y="371"/>
                  <a:pt x="1758" y="372"/>
                </a:cubicBezTo>
                <a:cubicBezTo>
                  <a:pt x="1751" y="375"/>
                  <a:pt x="1751" y="372"/>
                  <a:pt x="1745" y="371"/>
                </a:cubicBezTo>
                <a:cubicBezTo>
                  <a:pt x="1740" y="370"/>
                  <a:pt x="1737" y="371"/>
                  <a:pt x="1733" y="371"/>
                </a:cubicBezTo>
                <a:cubicBezTo>
                  <a:pt x="1734" y="369"/>
                  <a:pt x="1737" y="365"/>
                  <a:pt x="1732" y="366"/>
                </a:cubicBezTo>
                <a:cubicBezTo>
                  <a:pt x="1726" y="364"/>
                  <a:pt x="1730" y="373"/>
                  <a:pt x="1725" y="372"/>
                </a:cubicBezTo>
                <a:cubicBezTo>
                  <a:pt x="1720" y="374"/>
                  <a:pt x="1706" y="376"/>
                  <a:pt x="1704" y="371"/>
                </a:cubicBezTo>
                <a:cubicBezTo>
                  <a:pt x="1706" y="370"/>
                  <a:pt x="1706" y="367"/>
                  <a:pt x="1707" y="366"/>
                </a:cubicBezTo>
                <a:cubicBezTo>
                  <a:pt x="1704" y="366"/>
                  <a:pt x="1703" y="364"/>
                  <a:pt x="1704" y="361"/>
                </a:cubicBezTo>
                <a:cubicBezTo>
                  <a:pt x="1684" y="360"/>
                  <a:pt x="1656" y="363"/>
                  <a:pt x="1637" y="361"/>
                </a:cubicBezTo>
                <a:cubicBezTo>
                  <a:pt x="1637" y="361"/>
                  <a:pt x="1635" y="361"/>
                  <a:pt x="1635" y="361"/>
                </a:cubicBezTo>
                <a:cubicBezTo>
                  <a:pt x="1633" y="358"/>
                  <a:pt x="1631" y="361"/>
                  <a:pt x="1627" y="359"/>
                </a:cubicBezTo>
                <a:cubicBezTo>
                  <a:pt x="1627" y="359"/>
                  <a:pt x="1625" y="357"/>
                  <a:pt x="1624" y="356"/>
                </a:cubicBezTo>
                <a:cubicBezTo>
                  <a:pt x="1622" y="355"/>
                  <a:pt x="1620" y="356"/>
                  <a:pt x="1621" y="353"/>
                </a:cubicBezTo>
                <a:cubicBezTo>
                  <a:pt x="1627" y="354"/>
                  <a:pt x="1635" y="352"/>
                  <a:pt x="1639" y="355"/>
                </a:cubicBezTo>
                <a:cubicBezTo>
                  <a:pt x="1639" y="352"/>
                  <a:pt x="1645" y="352"/>
                  <a:pt x="1645" y="351"/>
                </a:cubicBezTo>
                <a:cubicBezTo>
                  <a:pt x="1646" y="351"/>
                  <a:pt x="1647" y="350"/>
                  <a:pt x="1647" y="350"/>
                </a:cubicBezTo>
                <a:cubicBezTo>
                  <a:pt x="1648" y="350"/>
                  <a:pt x="1649" y="352"/>
                  <a:pt x="1650" y="351"/>
                </a:cubicBezTo>
                <a:cubicBezTo>
                  <a:pt x="1651" y="351"/>
                  <a:pt x="1651" y="349"/>
                  <a:pt x="1652" y="348"/>
                </a:cubicBezTo>
                <a:cubicBezTo>
                  <a:pt x="1653" y="347"/>
                  <a:pt x="1656" y="348"/>
                  <a:pt x="1657" y="347"/>
                </a:cubicBezTo>
                <a:cubicBezTo>
                  <a:pt x="1661" y="347"/>
                  <a:pt x="1666" y="346"/>
                  <a:pt x="1668" y="348"/>
                </a:cubicBezTo>
                <a:cubicBezTo>
                  <a:pt x="1672" y="345"/>
                  <a:pt x="1684" y="344"/>
                  <a:pt x="1688" y="344"/>
                </a:cubicBezTo>
                <a:cubicBezTo>
                  <a:pt x="1691" y="343"/>
                  <a:pt x="1696" y="345"/>
                  <a:pt x="1696" y="342"/>
                </a:cubicBezTo>
                <a:cubicBezTo>
                  <a:pt x="1695" y="342"/>
                  <a:pt x="1694" y="341"/>
                  <a:pt x="1695" y="339"/>
                </a:cubicBezTo>
                <a:cubicBezTo>
                  <a:pt x="1698" y="342"/>
                  <a:pt x="1703" y="342"/>
                  <a:pt x="1709" y="342"/>
                </a:cubicBezTo>
                <a:cubicBezTo>
                  <a:pt x="1711" y="342"/>
                  <a:pt x="1712" y="339"/>
                  <a:pt x="1716" y="339"/>
                </a:cubicBezTo>
                <a:cubicBezTo>
                  <a:pt x="1719" y="338"/>
                  <a:pt x="1722" y="340"/>
                  <a:pt x="1724" y="339"/>
                </a:cubicBezTo>
                <a:cubicBezTo>
                  <a:pt x="1725" y="339"/>
                  <a:pt x="1727" y="336"/>
                  <a:pt x="1728" y="336"/>
                </a:cubicBezTo>
                <a:cubicBezTo>
                  <a:pt x="1729" y="335"/>
                  <a:pt x="1732" y="336"/>
                  <a:pt x="1733" y="334"/>
                </a:cubicBezTo>
                <a:cubicBezTo>
                  <a:pt x="1737" y="338"/>
                  <a:pt x="1745" y="337"/>
                  <a:pt x="1754" y="337"/>
                </a:cubicBezTo>
                <a:cubicBezTo>
                  <a:pt x="1756" y="332"/>
                  <a:pt x="1748" y="336"/>
                  <a:pt x="1749" y="332"/>
                </a:cubicBezTo>
                <a:cubicBezTo>
                  <a:pt x="1752" y="331"/>
                  <a:pt x="1759" y="330"/>
                  <a:pt x="1754" y="326"/>
                </a:cubicBezTo>
                <a:cubicBezTo>
                  <a:pt x="1761" y="327"/>
                  <a:pt x="1761" y="321"/>
                  <a:pt x="1766" y="320"/>
                </a:cubicBezTo>
                <a:cubicBezTo>
                  <a:pt x="1768" y="320"/>
                  <a:pt x="1769" y="322"/>
                  <a:pt x="1772" y="321"/>
                </a:cubicBezTo>
                <a:cubicBezTo>
                  <a:pt x="1774" y="317"/>
                  <a:pt x="1779" y="320"/>
                  <a:pt x="1779" y="317"/>
                </a:cubicBezTo>
                <a:cubicBezTo>
                  <a:pt x="1779" y="314"/>
                  <a:pt x="1783" y="316"/>
                  <a:pt x="1784" y="313"/>
                </a:cubicBezTo>
                <a:cubicBezTo>
                  <a:pt x="1780" y="310"/>
                  <a:pt x="1788" y="305"/>
                  <a:pt x="1784" y="301"/>
                </a:cubicBezTo>
                <a:cubicBezTo>
                  <a:pt x="1788" y="300"/>
                  <a:pt x="1786" y="293"/>
                  <a:pt x="1790" y="293"/>
                </a:cubicBezTo>
                <a:cubicBezTo>
                  <a:pt x="1792" y="294"/>
                  <a:pt x="1795" y="296"/>
                  <a:pt x="1794" y="301"/>
                </a:cubicBezTo>
                <a:cubicBezTo>
                  <a:pt x="1790" y="300"/>
                  <a:pt x="1787" y="297"/>
                  <a:pt x="1786" y="302"/>
                </a:cubicBezTo>
                <a:cubicBezTo>
                  <a:pt x="1788" y="303"/>
                  <a:pt x="1792" y="302"/>
                  <a:pt x="1793" y="304"/>
                </a:cubicBezTo>
                <a:cubicBezTo>
                  <a:pt x="1794" y="307"/>
                  <a:pt x="1789" y="307"/>
                  <a:pt x="1789" y="307"/>
                </a:cubicBezTo>
                <a:cubicBezTo>
                  <a:pt x="1788" y="309"/>
                  <a:pt x="1789" y="313"/>
                  <a:pt x="1791" y="313"/>
                </a:cubicBezTo>
                <a:cubicBezTo>
                  <a:pt x="1793" y="309"/>
                  <a:pt x="1795" y="314"/>
                  <a:pt x="1799" y="313"/>
                </a:cubicBezTo>
                <a:cubicBezTo>
                  <a:pt x="1799" y="313"/>
                  <a:pt x="1799" y="312"/>
                  <a:pt x="1799" y="312"/>
                </a:cubicBezTo>
                <a:cubicBezTo>
                  <a:pt x="1799" y="311"/>
                  <a:pt x="1802" y="312"/>
                  <a:pt x="1802" y="312"/>
                </a:cubicBezTo>
                <a:cubicBezTo>
                  <a:pt x="1803" y="311"/>
                  <a:pt x="1804" y="309"/>
                  <a:pt x="1806" y="309"/>
                </a:cubicBezTo>
                <a:cubicBezTo>
                  <a:pt x="1807" y="308"/>
                  <a:pt x="1809" y="309"/>
                  <a:pt x="1810" y="309"/>
                </a:cubicBezTo>
                <a:cubicBezTo>
                  <a:pt x="1812" y="308"/>
                  <a:pt x="1812" y="306"/>
                  <a:pt x="1814" y="305"/>
                </a:cubicBezTo>
                <a:cubicBezTo>
                  <a:pt x="1816" y="305"/>
                  <a:pt x="1819" y="306"/>
                  <a:pt x="1822" y="305"/>
                </a:cubicBezTo>
                <a:cubicBezTo>
                  <a:pt x="1819" y="296"/>
                  <a:pt x="1832" y="304"/>
                  <a:pt x="1834" y="299"/>
                </a:cubicBezTo>
                <a:cubicBezTo>
                  <a:pt x="1832" y="299"/>
                  <a:pt x="1833" y="297"/>
                  <a:pt x="1834" y="296"/>
                </a:cubicBezTo>
                <a:cubicBezTo>
                  <a:pt x="1831" y="296"/>
                  <a:pt x="1832" y="292"/>
                  <a:pt x="1832" y="290"/>
                </a:cubicBezTo>
                <a:cubicBezTo>
                  <a:pt x="1835" y="290"/>
                  <a:pt x="1834" y="287"/>
                  <a:pt x="1836" y="286"/>
                </a:cubicBezTo>
                <a:cubicBezTo>
                  <a:pt x="1840" y="284"/>
                  <a:pt x="1848" y="288"/>
                  <a:pt x="1852" y="283"/>
                </a:cubicBezTo>
                <a:cubicBezTo>
                  <a:pt x="1848" y="284"/>
                  <a:pt x="1846" y="282"/>
                  <a:pt x="1843" y="282"/>
                </a:cubicBezTo>
                <a:cubicBezTo>
                  <a:pt x="1843" y="282"/>
                  <a:pt x="1842" y="283"/>
                  <a:pt x="1841" y="283"/>
                </a:cubicBezTo>
                <a:cubicBezTo>
                  <a:pt x="1840" y="283"/>
                  <a:pt x="1840" y="281"/>
                  <a:pt x="1838" y="282"/>
                </a:cubicBezTo>
                <a:cubicBezTo>
                  <a:pt x="1837" y="282"/>
                  <a:pt x="1838" y="287"/>
                  <a:pt x="1834" y="285"/>
                </a:cubicBezTo>
                <a:cubicBezTo>
                  <a:pt x="1834" y="282"/>
                  <a:pt x="1834" y="282"/>
                  <a:pt x="1831" y="282"/>
                </a:cubicBezTo>
                <a:cubicBezTo>
                  <a:pt x="1824" y="281"/>
                  <a:pt x="1811" y="282"/>
                  <a:pt x="1803" y="282"/>
                </a:cubicBezTo>
                <a:cubicBezTo>
                  <a:pt x="1803" y="284"/>
                  <a:pt x="1803" y="286"/>
                  <a:pt x="1801" y="286"/>
                </a:cubicBezTo>
                <a:cubicBezTo>
                  <a:pt x="1799" y="283"/>
                  <a:pt x="1793" y="283"/>
                  <a:pt x="1792" y="279"/>
                </a:cubicBezTo>
                <a:cubicBezTo>
                  <a:pt x="1797" y="277"/>
                  <a:pt x="1799" y="280"/>
                  <a:pt x="1802" y="277"/>
                </a:cubicBezTo>
                <a:cubicBezTo>
                  <a:pt x="1797" y="273"/>
                  <a:pt x="1789" y="281"/>
                  <a:pt x="1787" y="274"/>
                </a:cubicBezTo>
                <a:cubicBezTo>
                  <a:pt x="1787" y="271"/>
                  <a:pt x="1792" y="273"/>
                  <a:pt x="1792" y="269"/>
                </a:cubicBezTo>
                <a:cubicBezTo>
                  <a:pt x="1791" y="269"/>
                  <a:pt x="1790" y="268"/>
                  <a:pt x="1792" y="267"/>
                </a:cubicBezTo>
                <a:cubicBezTo>
                  <a:pt x="1791" y="263"/>
                  <a:pt x="1791" y="264"/>
                  <a:pt x="1792" y="259"/>
                </a:cubicBezTo>
                <a:cubicBezTo>
                  <a:pt x="1799" y="261"/>
                  <a:pt x="1799" y="257"/>
                  <a:pt x="1801" y="256"/>
                </a:cubicBezTo>
                <a:cubicBezTo>
                  <a:pt x="1804" y="255"/>
                  <a:pt x="1808" y="257"/>
                  <a:pt x="1809" y="253"/>
                </a:cubicBezTo>
                <a:cubicBezTo>
                  <a:pt x="1804" y="254"/>
                  <a:pt x="1806" y="254"/>
                  <a:pt x="1801" y="253"/>
                </a:cubicBezTo>
                <a:cubicBezTo>
                  <a:pt x="1800" y="255"/>
                  <a:pt x="1798" y="255"/>
                  <a:pt x="1796" y="255"/>
                </a:cubicBezTo>
                <a:cubicBezTo>
                  <a:pt x="1796" y="256"/>
                  <a:pt x="1793" y="257"/>
                  <a:pt x="1792" y="255"/>
                </a:cubicBezTo>
                <a:cubicBezTo>
                  <a:pt x="1793" y="253"/>
                  <a:pt x="1795" y="253"/>
                  <a:pt x="1796" y="252"/>
                </a:cubicBezTo>
                <a:cubicBezTo>
                  <a:pt x="1793" y="252"/>
                  <a:pt x="1790" y="253"/>
                  <a:pt x="1789" y="255"/>
                </a:cubicBezTo>
                <a:cubicBezTo>
                  <a:pt x="1791" y="255"/>
                  <a:pt x="1793" y="257"/>
                  <a:pt x="1791" y="258"/>
                </a:cubicBezTo>
                <a:cubicBezTo>
                  <a:pt x="1788" y="258"/>
                  <a:pt x="1785" y="257"/>
                  <a:pt x="1784" y="255"/>
                </a:cubicBezTo>
                <a:cubicBezTo>
                  <a:pt x="1787" y="254"/>
                  <a:pt x="1788" y="252"/>
                  <a:pt x="1789" y="250"/>
                </a:cubicBezTo>
                <a:cubicBezTo>
                  <a:pt x="1787" y="250"/>
                  <a:pt x="1783" y="251"/>
                  <a:pt x="1783" y="248"/>
                </a:cubicBezTo>
                <a:cubicBezTo>
                  <a:pt x="1787" y="248"/>
                  <a:pt x="1791" y="245"/>
                  <a:pt x="1794" y="247"/>
                </a:cubicBezTo>
                <a:cubicBezTo>
                  <a:pt x="1795" y="247"/>
                  <a:pt x="1794" y="252"/>
                  <a:pt x="1798" y="250"/>
                </a:cubicBezTo>
                <a:cubicBezTo>
                  <a:pt x="1805" y="250"/>
                  <a:pt x="1807" y="246"/>
                  <a:pt x="1814" y="247"/>
                </a:cubicBezTo>
                <a:cubicBezTo>
                  <a:pt x="1814" y="249"/>
                  <a:pt x="1811" y="249"/>
                  <a:pt x="1811" y="252"/>
                </a:cubicBezTo>
                <a:cubicBezTo>
                  <a:pt x="1817" y="253"/>
                  <a:pt x="1814" y="246"/>
                  <a:pt x="1818" y="245"/>
                </a:cubicBezTo>
                <a:cubicBezTo>
                  <a:pt x="1817" y="249"/>
                  <a:pt x="1823" y="246"/>
                  <a:pt x="1826" y="247"/>
                </a:cubicBezTo>
                <a:cubicBezTo>
                  <a:pt x="1829" y="244"/>
                  <a:pt x="1837" y="246"/>
                  <a:pt x="1842" y="245"/>
                </a:cubicBezTo>
                <a:cubicBezTo>
                  <a:pt x="1842" y="248"/>
                  <a:pt x="1842" y="250"/>
                  <a:pt x="1844" y="252"/>
                </a:cubicBezTo>
                <a:cubicBezTo>
                  <a:pt x="1837" y="253"/>
                  <a:pt x="1843" y="257"/>
                  <a:pt x="1840" y="259"/>
                </a:cubicBezTo>
                <a:cubicBezTo>
                  <a:pt x="1841" y="261"/>
                  <a:pt x="1842" y="263"/>
                  <a:pt x="1843" y="264"/>
                </a:cubicBezTo>
                <a:cubicBezTo>
                  <a:pt x="1844" y="262"/>
                  <a:pt x="1843" y="258"/>
                  <a:pt x="1845" y="258"/>
                </a:cubicBezTo>
                <a:cubicBezTo>
                  <a:pt x="1848" y="258"/>
                  <a:pt x="1852" y="258"/>
                  <a:pt x="1855" y="258"/>
                </a:cubicBezTo>
                <a:cubicBezTo>
                  <a:pt x="1855" y="256"/>
                  <a:pt x="1854" y="256"/>
                  <a:pt x="1853" y="255"/>
                </a:cubicBezTo>
                <a:cubicBezTo>
                  <a:pt x="1854" y="255"/>
                  <a:pt x="1855" y="253"/>
                  <a:pt x="1853" y="253"/>
                </a:cubicBezTo>
                <a:cubicBezTo>
                  <a:pt x="1853" y="255"/>
                  <a:pt x="1845" y="259"/>
                  <a:pt x="1844" y="255"/>
                </a:cubicBezTo>
                <a:cubicBezTo>
                  <a:pt x="1850" y="255"/>
                  <a:pt x="1843" y="251"/>
                  <a:pt x="1845" y="247"/>
                </a:cubicBezTo>
                <a:cubicBezTo>
                  <a:pt x="1854" y="246"/>
                  <a:pt x="1859" y="246"/>
                  <a:pt x="1864" y="247"/>
                </a:cubicBezTo>
                <a:cubicBezTo>
                  <a:pt x="1864" y="247"/>
                  <a:pt x="1866" y="247"/>
                  <a:pt x="1867" y="247"/>
                </a:cubicBezTo>
                <a:cubicBezTo>
                  <a:pt x="1867" y="247"/>
                  <a:pt x="1869" y="245"/>
                  <a:pt x="1869" y="245"/>
                </a:cubicBezTo>
                <a:cubicBezTo>
                  <a:pt x="1871" y="245"/>
                  <a:pt x="1871" y="248"/>
                  <a:pt x="1873" y="247"/>
                </a:cubicBezTo>
                <a:cubicBezTo>
                  <a:pt x="1873" y="247"/>
                  <a:pt x="1875" y="245"/>
                  <a:pt x="1875" y="245"/>
                </a:cubicBezTo>
                <a:cubicBezTo>
                  <a:pt x="1877" y="244"/>
                  <a:pt x="1878" y="244"/>
                  <a:pt x="1879" y="242"/>
                </a:cubicBezTo>
                <a:cubicBezTo>
                  <a:pt x="1866" y="241"/>
                  <a:pt x="1852" y="245"/>
                  <a:pt x="1839" y="244"/>
                </a:cubicBezTo>
                <a:cubicBezTo>
                  <a:pt x="1833" y="243"/>
                  <a:pt x="1836" y="243"/>
                  <a:pt x="1832" y="244"/>
                </a:cubicBezTo>
                <a:cubicBezTo>
                  <a:pt x="1831" y="244"/>
                  <a:pt x="1830" y="244"/>
                  <a:pt x="1829" y="244"/>
                </a:cubicBezTo>
                <a:cubicBezTo>
                  <a:pt x="1817" y="244"/>
                  <a:pt x="1802" y="244"/>
                  <a:pt x="1794" y="245"/>
                </a:cubicBezTo>
                <a:cubicBezTo>
                  <a:pt x="1792" y="246"/>
                  <a:pt x="1790" y="245"/>
                  <a:pt x="1788" y="245"/>
                </a:cubicBezTo>
                <a:cubicBezTo>
                  <a:pt x="1782" y="246"/>
                  <a:pt x="1783" y="247"/>
                  <a:pt x="1781" y="245"/>
                </a:cubicBezTo>
                <a:cubicBezTo>
                  <a:pt x="1781" y="245"/>
                  <a:pt x="1778" y="245"/>
                  <a:pt x="1778" y="245"/>
                </a:cubicBezTo>
                <a:cubicBezTo>
                  <a:pt x="1769" y="244"/>
                  <a:pt x="1761" y="247"/>
                  <a:pt x="1757" y="247"/>
                </a:cubicBezTo>
                <a:cubicBezTo>
                  <a:pt x="1748" y="247"/>
                  <a:pt x="1739" y="246"/>
                  <a:pt x="1730" y="247"/>
                </a:cubicBezTo>
                <a:cubicBezTo>
                  <a:pt x="1728" y="247"/>
                  <a:pt x="1728" y="248"/>
                  <a:pt x="1725" y="248"/>
                </a:cubicBezTo>
                <a:cubicBezTo>
                  <a:pt x="1723" y="248"/>
                  <a:pt x="1723" y="247"/>
                  <a:pt x="1720" y="247"/>
                </a:cubicBezTo>
                <a:cubicBezTo>
                  <a:pt x="1718" y="247"/>
                  <a:pt x="1718" y="248"/>
                  <a:pt x="1715" y="248"/>
                </a:cubicBezTo>
                <a:cubicBezTo>
                  <a:pt x="1702" y="250"/>
                  <a:pt x="1684" y="249"/>
                  <a:pt x="1676" y="250"/>
                </a:cubicBezTo>
                <a:cubicBezTo>
                  <a:pt x="1673" y="250"/>
                  <a:pt x="1668" y="250"/>
                  <a:pt x="1666" y="250"/>
                </a:cubicBezTo>
                <a:cubicBezTo>
                  <a:pt x="1661" y="249"/>
                  <a:pt x="1663" y="249"/>
                  <a:pt x="1658" y="250"/>
                </a:cubicBezTo>
                <a:cubicBezTo>
                  <a:pt x="1653" y="250"/>
                  <a:pt x="1647" y="249"/>
                  <a:pt x="1643" y="250"/>
                </a:cubicBezTo>
                <a:cubicBezTo>
                  <a:pt x="1640" y="250"/>
                  <a:pt x="1639" y="251"/>
                  <a:pt x="1638" y="250"/>
                </a:cubicBezTo>
                <a:cubicBezTo>
                  <a:pt x="1636" y="248"/>
                  <a:pt x="1631" y="251"/>
                  <a:pt x="1630" y="252"/>
                </a:cubicBezTo>
                <a:cubicBezTo>
                  <a:pt x="1618" y="253"/>
                  <a:pt x="1604" y="251"/>
                  <a:pt x="1598" y="250"/>
                </a:cubicBezTo>
                <a:cubicBezTo>
                  <a:pt x="1590" y="249"/>
                  <a:pt x="1587" y="248"/>
                  <a:pt x="1582" y="250"/>
                </a:cubicBezTo>
                <a:cubicBezTo>
                  <a:pt x="1578" y="251"/>
                  <a:pt x="1564" y="254"/>
                  <a:pt x="1562" y="250"/>
                </a:cubicBezTo>
                <a:cubicBezTo>
                  <a:pt x="1562" y="248"/>
                  <a:pt x="1562" y="247"/>
                  <a:pt x="1562" y="245"/>
                </a:cubicBezTo>
                <a:cubicBezTo>
                  <a:pt x="1565" y="245"/>
                  <a:pt x="1567" y="245"/>
                  <a:pt x="1569" y="244"/>
                </a:cubicBezTo>
                <a:cubicBezTo>
                  <a:pt x="1573" y="242"/>
                  <a:pt x="1577" y="245"/>
                  <a:pt x="1580" y="245"/>
                </a:cubicBezTo>
                <a:cubicBezTo>
                  <a:pt x="1583" y="245"/>
                  <a:pt x="1585" y="243"/>
                  <a:pt x="1587" y="244"/>
                </a:cubicBezTo>
                <a:cubicBezTo>
                  <a:pt x="1588" y="244"/>
                  <a:pt x="1587" y="248"/>
                  <a:pt x="1589" y="247"/>
                </a:cubicBezTo>
                <a:cubicBezTo>
                  <a:pt x="1589" y="244"/>
                  <a:pt x="1593" y="245"/>
                  <a:pt x="1595" y="245"/>
                </a:cubicBezTo>
                <a:cubicBezTo>
                  <a:pt x="1602" y="245"/>
                  <a:pt x="1605" y="244"/>
                  <a:pt x="1608" y="244"/>
                </a:cubicBezTo>
                <a:cubicBezTo>
                  <a:pt x="1611" y="243"/>
                  <a:pt x="1614" y="244"/>
                  <a:pt x="1617" y="244"/>
                </a:cubicBezTo>
                <a:cubicBezTo>
                  <a:pt x="1620" y="243"/>
                  <a:pt x="1619" y="241"/>
                  <a:pt x="1623" y="240"/>
                </a:cubicBezTo>
                <a:cubicBezTo>
                  <a:pt x="1625" y="240"/>
                  <a:pt x="1627" y="242"/>
                  <a:pt x="1630" y="242"/>
                </a:cubicBezTo>
                <a:cubicBezTo>
                  <a:pt x="1630" y="242"/>
                  <a:pt x="1630" y="241"/>
                  <a:pt x="1630" y="240"/>
                </a:cubicBezTo>
                <a:cubicBezTo>
                  <a:pt x="1630" y="240"/>
                  <a:pt x="1633" y="241"/>
                  <a:pt x="1633" y="240"/>
                </a:cubicBezTo>
                <a:cubicBezTo>
                  <a:pt x="1636" y="239"/>
                  <a:pt x="1636" y="237"/>
                  <a:pt x="1640" y="237"/>
                </a:cubicBezTo>
                <a:cubicBezTo>
                  <a:pt x="1641" y="240"/>
                  <a:pt x="1646" y="240"/>
                  <a:pt x="1646" y="244"/>
                </a:cubicBezTo>
                <a:cubicBezTo>
                  <a:pt x="1652" y="242"/>
                  <a:pt x="1650" y="243"/>
                  <a:pt x="1656" y="244"/>
                </a:cubicBezTo>
                <a:cubicBezTo>
                  <a:pt x="1660" y="243"/>
                  <a:pt x="1660" y="238"/>
                  <a:pt x="1666" y="239"/>
                </a:cubicBezTo>
                <a:cubicBezTo>
                  <a:pt x="1666" y="237"/>
                  <a:pt x="1667" y="235"/>
                  <a:pt x="1670" y="236"/>
                </a:cubicBezTo>
                <a:cubicBezTo>
                  <a:pt x="1673" y="236"/>
                  <a:pt x="1672" y="241"/>
                  <a:pt x="1678" y="240"/>
                </a:cubicBezTo>
                <a:cubicBezTo>
                  <a:pt x="1683" y="235"/>
                  <a:pt x="1687" y="240"/>
                  <a:pt x="1696" y="239"/>
                </a:cubicBezTo>
                <a:cubicBezTo>
                  <a:pt x="1696" y="234"/>
                  <a:pt x="1701" y="235"/>
                  <a:pt x="1703" y="233"/>
                </a:cubicBezTo>
                <a:cubicBezTo>
                  <a:pt x="1706" y="233"/>
                  <a:pt x="1709" y="233"/>
                  <a:pt x="1712" y="233"/>
                </a:cubicBezTo>
                <a:cubicBezTo>
                  <a:pt x="1716" y="230"/>
                  <a:pt x="1709" y="228"/>
                  <a:pt x="1716" y="228"/>
                </a:cubicBezTo>
                <a:cubicBezTo>
                  <a:pt x="1718" y="231"/>
                  <a:pt x="1722" y="234"/>
                  <a:pt x="1729" y="233"/>
                </a:cubicBezTo>
                <a:cubicBezTo>
                  <a:pt x="1729" y="234"/>
                  <a:pt x="1728" y="234"/>
                  <a:pt x="1727" y="236"/>
                </a:cubicBezTo>
                <a:cubicBezTo>
                  <a:pt x="1729" y="236"/>
                  <a:pt x="1729" y="237"/>
                  <a:pt x="1730" y="237"/>
                </a:cubicBezTo>
                <a:cubicBezTo>
                  <a:pt x="1733" y="231"/>
                  <a:pt x="1741" y="236"/>
                  <a:pt x="1744" y="236"/>
                </a:cubicBezTo>
                <a:cubicBezTo>
                  <a:pt x="1746" y="235"/>
                  <a:pt x="1748" y="233"/>
                  <a:pt x="1750" y="233"/>
                </a:cubicBezTo>
                <a:cubicBezTo>
                  <a:pt x="1753" y="232"/>
                  <a:pt x="1756" y="233"/>
                  <a:pt x="1759" y="233"/>
                </a:cubicBezTo>
                <a:cubicBezTo>
                  <a:pt x="1759" y="233"/>
                  <a:pt x="1759" y="231"/>
                  <a:pt x="1760" y="231"/>
                </a:cubicBezTo>
                <a:cubicBezTo>
                  <a:pt x="1761" y="231"/>
                  <a:pt x="1763" y="231"/>
                  <a:pt x="1764" y="231"/>
                </a:cubicBezTo>
                <a:cubicBezTo>
                  <a:pt x="1769" y="230"/>
                  <a:pt x="1768" y="230"/>
                  <a:pt x="1770" y="233"/>
                </a:cubicBezTo>
                <a:cubicBezTo>
                  <a:pt x="1774" y="225"/>
                  <a:pt x="1789" y="228"/>
                  <a:pt x="1800" y="228"/>
                </a:cubicBezTo>
                <a:cubicBezTo>
                  <a:pt x="1800" y="230"/>
                  <a:pt x="1800" y="232"/>
                  <a:pt x="1803" y="231"/>
                </a:cubicBezTo>
                <a:cubicBezTo>
                  <a:pt x="1811" y="233"/>
                  <a:pt x="1810" y="226"/>
                  <a:pt x="1817" y="226"/>
                </a:cubicBezTo>
                <a:cubicBezTo>
                  <a:pt x="1824" y="228"/>
                  <a:pt x="1833" y="225"/>
                  <a:pt x="1840" y="225"/>
                </a:cubicBezTo>
                <a:cubicBezTo>
                  <a:pt x="1842" y="225"/>
                  <a:pt x="1842" y="226"/>
                  <a:pt x="1845" y="226"/>
                </a:cubicBezTo>
                <a:cubicBezTo>
                  <a:pt x="1854" y="227"/>
                  <a:pt x="1859" y="224"/>
                  <a:pt x="1866" y="223"/>
                </a:cubicBezTo>
                <a:cubicBezTo>
                  <a:pt x="1869" y="223"/>
                  <a:pt x="1871" y="223"/>
                  <a:pt x="1873" y="221"/>
                </a:cubicBezTo>
                <a:cubicBezTo>
                  <a:pt x="1873" y="221"/>
                  <a:pt x="1875" y="222"/>
                  <a:pt x="1876" y="221"/>
                </a:cubicBezTo>
                <a:cubicBezTo>
                  <a:pt x="1879" y="220"/>
                  <a:pt x="1881" y="220"/>
                  <a:pt x="1883" y="221"/>
                </a:cubicBezTo>
                <a:cubicBezTo>
                  <a:pt x="1884" y="216"/>
                  <a:pt x="1877" y="218"/>
                  <a:pt x="1874" y="218"/>
                </a:cubicBezTo>
                <a:cubicBezTo>
                  <a:pt x="1872" y="218"/>
                  <a:pt x="1865" y="218"/>
                  <a:pt x="1863" y="218"/>
                </a:cubicBezTo>
                <a:cubicBezTo>
                  <a:pt x="1858" y="220"/>
                  <a:pt x="1861" y="223"/>
                  <a:pt x="1858" y="220"/>
                </a:cubicBezTo>
                <a:cubicBezTo>
                  <a:pt x="1857" y="219"/>
                  <a:pt x="1855" y="219"/>
                  <a:pt x="1853" y="218"/>
                </a:cubicBezTo>
                <a:cubicBezTo>
                  <a:pt x="1850" y="218"/>
                  <a:pt x="1844" y="218"/>
                  <a:pt x="1840" y="218"/>
                </a:cubicBezTo>
                <a:cubicBezTo>
                  <a:pt x="1838" y="219"/>
                  <a:pt x="1838" y="220"/>
                  <a:pt x="1836" y="220"/>
                </a:cubicBezTo>
                <a:cubicBezTo>
                  <a:pt x="1834" y="220"/>
                  <a:pt x="1834" y="218"/>
                  <a:pt x="1830" y="218"/>
                </a:cubicBezTo>
                <a:cubicBezTo>
                  <a:pt x="1827" y="219"/>
                  <a:pt x="1825" y="222"/>
                  <a:pt x="1822" y="221"/>
                </a:cubicBezTo>
                <a:cubicBezTo>
                  <a:pt x="1820" y="219"/>
                  <a:pt x="1816" y="219"/>
                  <a:pt x="1813" y="218"/>
                </a:cubicBezTo>
                <a:cubicBezTo>
                  <a:pt x="1811" y="218"/>
                  <a:pt x="1812" y="220"/>
                  <a:pt x="1810" y="218"/>
                </a:cubicBezTo>
                <a:cubicBezTo>
                  <a:pt x="1810" y="218"/>
                  <a:pt x="1807" y="218"/>
                  <a:pt x="1807" y="218"/>
                </a:cubicBezTo>
                <a:cubicBezTo>
                  <a:pt x="1797" y="217"/>
                  <a:pt x="1788" y="220"/>
                  <a:pt x="1782" y="220"/>
                </a:cubicBezTo>
                <a:cubicBezTo>
                  <a:pt x="1783" y="217"/>
                  <a:pt x="1780" y="216"/>
                  <a:pt x="1781" y="214"/>
                </a:cubicBezTo>
                <a:cubicBezTo>
                  <a:pt x="1786" y="213"/>
                  <a:pt x="1787" y="209"/>
                  <a:pt x="1794" y="210"/>
                </a:cubicBezTo>
                <a:cubicBezTo>
                  <a:pt x="1796" y="210"/>
                  <a:pt x="1795" y="213"/>
                  <a:pt x="1797" y="214"/>
                </a:cubicBezTo>
                <a:cubicBezTo>
                  <a:pt x="1799" y="213"/>
                  <a:pt x="1801" y="212"/>
                  <a:pt x="1802" y="210"/>
                </a:cubicBezTo>
                <a:cubicBezTo>
                  <a:pt x="1793" y="211"/>
                  <a:pt x="1802" y="207"/>
                  <a:pt x="1802" y="204"/>
                </a:cubicBezTo>
                <a:cubicBezTo>
                  <a:pt x="1799" y="201"/>
                  <a:pt x="1790" y="204"/>
                  <a:pt x="1788" y="201"/>
                </a:cubicBezTo>
                <a:cubicBezTo>
                  <a:pt x="1788" y="199"/>
                  <a:pt x="1791" y="199"/>
                  <a:pt x="1793" y="198"/>
                </a:cubicBezTo>
                <a:cubicBezTo>
                  <a:pt x="1802" y="201"/>
                  <a:pt x="1808" y="197"/>
                  <a:pt x="1819" y="198"/>
                </a:cubicBezTo>
                <a:cubicBezTo>
                  <a:pt x="1819" y="201"/>
                  <a:pt x="1820" y="203"/>
                  <a:pt x="1824" y="202"/>
                </a:cubicBezTo>
                <a:cubicBezTo>
                  <a:pt x="1826" y="202"/>
                  <a:pt x="1826" y="200"/>
                  <a:pt x="1827" y="199"/>
                </a:cubicBezTo>
                <a:cubicBezTo>
                  <a:pt x="1833" y="197"/>
                  <a:pt x="1841" y="198"/>
                  <a:pt x="1849" y="198"/>
                </a:cubicBezTo>
                <a:cubicBezTo>
                  <a:pt x="1851" y="197"/>
                  <a:pt x="1852" y="196"/>
                  <a:pt x="1855" y="196"/>
                </a:cubicBezTo>
                <a:cubicBezTo>
                  <a:pt x="1859" y="196"/>
                  <a:pt x="1859" y="198"/>
                  <a:pt x="1862" y="198"/>
                </a:cubicBezTo>
                <a:cubicBezTo>
                  <a:pt x="1864" y="198"/>
                  <a:pt x="1865" y="196"/>
                  <a:pt x="1867" y="196"/>
                </a:cubicBezTo>
                <a:cubicBezTo>
                  <a:pt x="1871" y="196"/>
                  <a:pt x="1876" y="198"/>
                  <a:pt x="1879" y="194"/>
                </a:cubicBezTo>
                <a:cubicBezTo>
                  <a:pt x="1877" y="194"/>
                  <a:pt x="1875" y="192"/>
                  <a:pt x="1877" y="191"/>
                </a:cubicBezTo>
                <a:cubicBezTo>
                  <a:pt x="1878" y="191"/>
                  <a:pt x="1880" y="191"/>
                  <a:pt x="1880" y="190"/>
                </a:cubicBezTo>
                <a:cubicBezTo>
                  <a:pt x="1861" y="186"/>
                  <a:pt x="1827" y="190"/>
                  <a:pt x="1813" y="187"/>
                </a:cubicBezTo>
                <a:cubicBezTo>
                  <a:pt x="1811" y="191"/>
                  <a:pt x="1796" y="192"/>
                  <a:pt x="1795" y="187"/>
                </a:cubicBezTo>
                <a:cubicBezTo>
                  <a:pt x="1796" y="184"/>
                  <a:pt x="1798" y="182"/>
                  <a:pt x="1800" y="180"/>
                </a:cubicBezTo>
                <a:cubicBezTo>
                  <a:pt x="1808" y="177"/>
                  <a:pt x="1821" y="179"/>
                  <a:pt x="1825" y="180"/>
                </a:cubicBezTo>
                <a:cubicBezTo>
                  <a:pt x="1825" y="177"/>
                  <a:pt x="1823" y="177"/>
                  <a:pt x="1822" y="175"/>
                </a:cubicBezTo>
                <a:cubicBezTo>
                  <a:pt x="1826" y="177"/>
                  <a:pt x="1830" y="171"/>
                  <a:pt x="1831" y="175"/>
                </a:cubicBezTo>
                <a:cubicBezTo>
                  <a:pt x="1829" y="175"/>
                  <a:pt x="1827" y="177"/>
                  <a:pt x="1826" y="179"/>
                </a:cubicBezTo>
                <a:cubicBezTo>
                  <a:pt x="1830" y="180"/>
                  <a:pt x="1834" y="179"/>
                  <a:pt x="1838" y="179"/>
                </a:cubicBezTo>
                <a:cubicBezTo>
                  <a:pt x="1841" y="179"/>
                  <a:pt x="1841" y="180"/>
                  <a:pt x="1843" y="179"/>
                </a:cubicBezTo>
                <a:cubicBezTo>
                  <a:pt x="1843" y="178"/>
                  <a:pt x="1846" y="179"/>
                  <a:pt x="1846" y="179"/>
                </a:cubicBezTo>
                <a:cubicBezTo>
                  <a:pt x="1862" y="177"/>
                  <a:pt x="1877" y="180"/>
                  <a:pt x="1891" y="179"/>
                </a:cubicBezTo>
                <a:cubicBezTo>
                  <a:pt x="1892" y="178"/>
                  <a:pt x="1893" y="177"/>
                  <a:pt x="1894" y="177"/>
                </a:cubicBezTo>
                <a:cubicBezTo>
                  <a:pt x="1896" y="177"/>
                  <a:pt x="1897" y="179"/>
                  <a:pt x="1901" y="179"/>
                </a:cubicBezTo>
                <a:cubicBezTo>
                  <a:pt x="1903" y="179"/>
                  <a:pt x="1903" y="177"/>
                  <a:pt x="1906" y="177"/>
                </a:cubicBezTo>
                <a:cubicBezTo>
                  <a:pt x="1912" y="176"/>
                  <a:pt x="1920" y="178"/>
                  <a:pt x="1926" y="177"/>
                </a:cubicBezTo>
                <a:cubicBezTo>
                  <a:pt x="1928" y="171"/>
                  <a:pt x="1918" y="176"/>
                  <a:pt x="1919" y="172"/>
                </a:cubicBezTo>
                <a:cubicBezTo>
                  <a:pt x="1929" y="172"/>
                  <a:pt x="1913" y="167"/>
                  <a:pt x="1909" y="168"/>
                </a:cubicBezTo>
                <a:cubicBezTo>
                  <a:pt x="1907" y="168"/>
                  <a:pt x="1901" y="169"/>
                  <a:pt x="1903" y="172"/>
                </a:cubicBezTo>
                <a:cubicBezTo>
                  <a:pt x="1908" y="172"/>
                  <a:pt x="1914" y="172"/>
                  <a:pt x="1916" y="175"/>
                </a:cubicBezTo>
                <a:cubicBezTo>
                  <a:pt x="1903" y="175"/>
                  <a:pt x="1897" y="176"/>
                  <a:pt x="1883" y="175"/>
                </a:cubicBezTo>
                <a:cubicBezTo>
                  <a:pt x="1882" y="173"/>
                  <a:pt x="1879" y="174"/>
                  <a:pt x="1878" y="172"/>
                </a:cubicBezTo>
                <a:cubicBezTo>
                  <a:pt x="1877" y="175"/>
                  <a:pt x="1880" y="175"/>
                  <a:pt x="1881" y="177"/>
                </a:cubicBezTo>
                <a:cubicBezTo>
                  <a:pt x="1877" y="178"/>
                  <a:pt x="1876" y="175"/>
                  <a:pt x="1873" y="175"/>
                </a:cubicBezTo>
                <a:cubicBezTo>
                  <a:pt x="1870" y="176"/>
                  <a:pt x="1869" y="178"/>
                  <a:pt x="1866" y="177"/>
                </a:cubicBezTo>
                <a:cubicBezTo>
                  <a:pt x="1864" y="177"/>
                  <a:pt x="1865" y="173"/>
                  <a:pt x="1861" y="174"/>
                </a:cubicBezTo>
                <a:cubicBezTo>
                  <a:pt x="1861" y="174"/>
                  <a:pt x="1861" y="178"/>
                  <a:pt x="1859" y="177"/>
                </a:cubicBezTo>
                <a:cubicBezTo>
                  <a:pt x="1857" y="173"/>
                  <a:pt x="1864" y="171"/>
                  <a:pt x="1860" y="171"/>
                </a:cubicBezTo>
                <a:cubicBezTo>
                  <a:pt x="1860" y="173"/>
                  <a:pt x="1856" y="171"/>
                  <a:pt x="1853" y="171"/>
                </a:cubicBezTo>
                <a:cubicBezTo>
                  <a:pt x="1850" y="171"/>
                  <a:pt x="1846" y="171"/>
                  <a:pt x="1843" y="171"/>
                </a:cubicBezTo>
                <a:cubicBezTo>
                  <a:pt x="1844" y="167"/>
                  <a:pt x="1843" y="165"/>
                  <a:pt x="1840" y="164"/>
                </a:cubicBezTo>
                <a:cubicBezTo>
                  <a:pt x="1840" y="166"/>
                  <a:pt x="1837" y="166"/>
                  <a:pt x="1835" y="166"/>
                </a:cubicBezTo>
                <a:cubicBezTo>
                  <a:pt x="1835" y="169"/>
                  <a:pt x="1834" y="170"/>
                  <a:pt x="1832" y="171"/>
                </a:cubicBezTo>
                <a:cubicBezTo>
                  <a:pt x="1828" y="171"/>
                  <a:pt x="1825" y="173"/>
                  <a:pt x="1820" y="172"/>
                </a:cubicBezTo>
                <a:cubicBezTo>
                  <a:pt x="1819" y="169"/>
                  <a:pt x="1820" y="165"/>
                  <a:pt x="1815" y="166"/>
                </a:cubicBezTo>
                <a:cubicBezTo>
                  <a:pt x="1812" y="165"/>
                  <a:pt x="1812" y="168"/>
                  <a:pt x="1810" y="169"/>
                </a:cubicBezTo>
                <a:cubicBezTo>
                  <a:pt x="1813" y="160"/>
                  <a:pt x="1803" y="170"/>
                  <a:pt x="1802" y="163"/>
                </a:cubicBezTo>
                <a:cubicBezTo>
                  <a:pt x="1811" y="160"/>
                  <a:pt x="1820" y="165"/>
                  <a:pt x="1827" y="156"/>
                </a:cubicBezTo>
                <a:cubicBezTo>
                  <a:pt x="1821" y="157"/>
                  <a:pt x="1827" y="155"/>
                  <a:pt x="1826" y="152"/>
                </a:cubicBezTo>
                <a:cubicBezTo>
                  <a:pt x="1828" y="152"/>
                  <a:pt x="1831" y="152"/>
                  <a:pt x="1834" y="152"/>
                </a:cubicBezTo>
                <a:cubicBezTo>
                  <a:pt x="1832" y="157"/>
                  <a:pt x="1836" y="156"/>
                  <a:pt x="1837" y="158"/>
                </a:cubicBezTo>
                <a:cubicBezTo>
                  <a:pt x="1842" y="157"/>
                  <a:pt x="1848" y="157"/>
                  <a:pt x="1849" y="155"/>
                </a:cubicBezTo>
                <a:cubicBezTo>
                  <a:pt x="1849" y="151"/>
                  <a:pt x="1859" y="154"/>
                  <a:pt x="1859" y="150"/>
                </a:cubicBezTo>
                <a:cubicBezTo>
                  <a:pt x="1847" y="150"/>
                  <a:pt x="1834" y="150"/>
                  <a:pt x="1822" y="150"/>
                </a:cubicBezTo>
                <a:cubicBezTo>
                  <a:pt x="1822" y="148"/>
                  <a:pt x="1823" y="144"/>
                  <a:pt x="1821" y="144"/>
                </a:cubicBezTo>
                <a:cubicBezTo>
                  <a:pt x="1821" y="145"/>
                  <a:pt x="1821" y="147"/>
                  <a:pt x="1819" y="147"/>
                </a:cubicBezTo>
                <a:cubicBezTo>
                  <a:pt x="1813" y="149"/>
                  <a:pt x="1813" y="145"/>
                  <a:pt x="1811" y="144"/>
                </a:cubicBezTo>
                <a:cubicBezTo>
                  <a:pt x="1811" y="144"/>
                  <a:pt x="1809" y="146"/>
                  <a:pt x="1808" y="145"/>
                </a:cubicBezTo>
                <a:cubicBezTo>
                  <a:pt x="1806" y="145"/>
                  <a:pt x="1807" y="141"/>
                  <a:pt x="1804" y="144"/>
                </a:cubicBezTo>
                <a:cubicBezTo>
                  <a:pt x="1803" y="145"/>
                  <a:pt x="1802" y="142"/>
                  <a:pt x="1803" y="142"/>
                </a:cubicBezTo>
                <a:cubicBezTo>
                  <a:pt x="1799" y="142"/>
                  <a:pt x="1794" y="143"/>
                  <a:pt x="1796" y="139"/>
                </a:cubicBezTo>
                <a:cubicBezTo>
                  <a:pt x="1780" y="140"/>
                  <a:pt x="1774" y="137"/>
                  <a:pt x="1763" y="139"/>
                </a:cubicBezTo>
                <a:cubicBezTo>
                  <a:pt x="1764" y="137"/>
                  <a:pt x="1765" y="136"/>
                  <a:pt x="1763" y="134"/>
                </a:cubicBezTo>
                <a:cubicBezTo>
                  <a:pt x="1759" y="133"/>
                  <a:pt x="1757" y="135"/>
                  <a:pt x="1753" y="136"/>
                </a:cubicBezTo>
                <a:cubicBezTo>
                  <a:pt x="1744" y="137"/>
                  <a:pt x="1734" y="134"/>
                  <a:pt x="1730" y="134"/>
                </a:cubicBezTo>
                <a:cubicBezTo>
                  <a:pt x="1727" y="134"/>
                  <a:pt x="1725" y="134"/>
                  <a:pt x="1722" y="134"/>
                </a:cubicBezTo>
                <a:cubicBezTo>
                  <a:pt x="1716" y="135"/>
                  <a:pt x="1717" y="136"/>
                  <a:pt x="1715" y="134"/>
                </a:cubicBezTo>
                <a:cubicBezTo>
                  <a:pt x="1715" y="134"/>
                  <a:pt x="1713" y="134"/>
                  <a:pt x="1712" y="134"/>
                </a:cubicBezTo>
                <a:cubicBezTo>
                  <a:pt x="1712" y="134"/>
                  <a:pt x="1712" y="133"/>
                  <a:pt x="1712" y="133"/>
                </a:cubicBezTo>
                <a:cubicBezTo>
                  <a:pt x="1710" y="130"/>
                  <a:pt x="1696" y="134"/>
                  <a:pt x="1694" y="134"/>
                </a:cubicBezTo>
                <a:cubicBezTo>
                  <a:pt x="1692" y="134"/>
                  <a:pt x="1692" y="131"/>
                  <a:pt x="1691" y="131"/>
                </a:cubicBezTo>
                <a:cubicBezTo>
                  <a:pt x="1688" y="136"/>
                  <a:pt x="1677" y="134"/>
                  <a:pt x="1676" y="129"/>
                </a:cubicBezTo>
                <a:cubicBezTo>
                  <a:pt x="1681" y="128"/>
                  <a:pt x="1690" y="131"/>
                  <a:pt x="1692" y="128"/>
                </a:cubicBezTo>
                <a:cubicBezTo>
                  <a:pt x="1690" y="127"/>
                  <a:pt x="1689" y="126"/>
                  <a:pt x="1687" y="125"/>
                </a:cubicBezTo>
                <a:cubicBezTo>
                  <a:pt x="1697" y="120"/>
                  <a:pt x="1709" y="127"/>
                  <a:pt x="1717" y="120"/>
                </a:cubicBezTo>
                <a:cubicBezTo>
                  <a:pt x="1715" y="120"/>
                  <a:pt x="1712" y="120"/>
                  <a:pt x="1709" y="120"/>
                </a:cubicBezTo>
                <a:cubicBezTo>
                  <a:pt x="1711" y="115"/>
                  <a:pt x="1707" y="116"/>
                  <a:pt x="1706" y="114"/>
                </a:cubicBezTo>
                <a:cubicBezTo>
                  <a:pt x="1700" y="116"/>
                  <a:pt x="1695" y="113"/>
                  <a:pt x="1693" y="115"/>
                </a:cubicBezTo>
                <a:cubicBezTo>
                  <a:pt x="1691" y="117"/>
                  <a:pt x="1685" y="114"/>
                  <a:pt x="1684" y="114"/>
                </a:cubicBezTo>
                <a:cubicBezTo>
                  <a:pt x="1673" y="113"/>
                  <a:pt x="1656" y="114"/>
                  <a:pt x="1650" y="115"/>
                </a:cubicBezTo>
                <a:cubicBezTo>
                  <a:pt x="1645" y="116"/>
                  <a:pt x="1641" y="115"/>
                  <a:pt x="1638" y="112"/>
                </a:cubicBezTo>
                <a:cubicBezTo>
                  <a:pt x="1641" y="107"/>
                  <a:pt x="1651" y="109"/>
                  <a:pt x="1660" y="109"/>
                </a:cubicBezTo>
                <a:cubicBezTo>
                  <a:pt x="1672" y="109"/>
                  <a:pt x="1686" y="111"/>
                  <a:pt x="1690" y="106"/>
                </a:cubicBezTo>
                <a:cubicBezTo>
                  <a:pt x="1694" y="112"/>
                  <a:pt x="1710" y="107"/>
                  <a:pt x="1714" y="107"/>
                </a:cubicBezTo>
                <a:cubicBezTo>
                  <a:pt x="1719" y="107"/>
                  <a:pt x="1734" y="106"/>
                  <a:pt x="1734" y="107"/>
                </a:cubicBezTo>
                <a:cubicBezTo>
                  <a:pt x="1737" y="110"/>
                  <a:pt x="1737" y="108"/>
                  <a:pt x="1741" y="107"/>
                </a:cubicBezTo>
                <a:cubicBezTo>
                  <a:pt x="1747" y="107"/>
                  <a:pt x="1751" y="106"/>
                  <a:pt x="1754" y="106"/>
                </a:cubicBezTo>
                <a:cubicBezTo>
                  <a:pt x="1758" y="105"/>
                  <a:pt x="1762" y="106"/>
                  <a:pt x="1766" y="106"/>
                </a:cubicBezTo>
                <a:cubicBezTo>
                  <a:pt x="1767" y="104"/>
                  <a:pt x="1769" y="102"/>
                  <a:pt x="1771" y="101"/>
                </a:cubicBezTo>
                <a:cubicBezTo>
                  <a:pt x="1773" y="101"/>
                  <a:pt x="1775" y="100"/>
                  <a:pt x="1774" y="98"/>
                </a:cubicBezTo>
                <a:cubicBezTo>
                  <a:pt x="1769" y="100"/>
                  <a:pt x="1762" y="103"/>
                  <a:pt x="1761" y="95"/>
                </a:cubicBezTo>
                <a:cubicBezTo>
                  <a:pt x="1772" y="93"/>
                  <a:pt x="1788" y="93"/>
                  <a:pt x="1794" y="91"/>
                </a:cubicBezTo>
                <a:cubicBezTo>
                  <a:pt x="1802" y="90"/>
                  <a:pt x="1814" y="89"/>
                  <a:pt x="1819" y="88"/>
                </a:cubicBezTo>
                <a:cubicBezTo>
                  <a:pt x="1824" y="88"/>
                  <a:pt x="1830" y="90"/>
                  <a:pt x="1830" y="83"/>
                </a:cubicBezTo>
                <a:cubicBezTo>
                  <a:pt x="1824" y="83"/>
                  <a:pt x="1820" y="86"/>
                  <a:pt x="1815" y="87"/>
                </a:cubicBezTo>
                <a:cubicBezTo>
                  <a:pt x="1806" y="87"/>
                  <a:pt x="1801" y="85"/>
                  <a:pt x="1796" y="85"/>
                </a:cubicBezTo>
                <a:cubicBezTo>
                  <a:pt x="1794" y="85"/>
                  <a:pt x="1794" y="86"/>
                  <a:pt x="1791" y="87"/>
                </a:cubicBezTo>
                <a:cubicBezTo>
                  <a:pt x="1789" y="87"/>
                  <a:pt x="1788" y="87"/>
                  <a:pt x="1786" y="88"/>
                </a:cubicBezTo>
                <a:cubicBezTo>
                  <a:pt x="1786" y="89"/>
                  <a:pt x="1783" y="88"/>
                  <a:pt x="1783" y="88"/>
                </a:cubicBezTo>
                <a:cubicBezTo>
                  <a:pt x="1773" y="89"/>
                  <a:pt x="1761" y="87"/>
                  <a:pt x="1750" y="88"/>
                </a:cubicBezTo>
                <a:cubicBezTo>
                  <a:pt x="1748" y="88"/>
                  <a:pt x="1747" y="89"/>
                  <a:pt x="1745" y="90"/>
                </a:cubicBezTo>
                <a:cubicBezTo>
                  <a:pt x="1733" y="91"/>
                  <a:pt x="1720" y="90"/>
                  <a:pt x="1708" y="91"/>
                </a:cubicBezTo>
                <a:cubicBezTo>
                  <a:pt x="1706" y="92"/>
                  <a:pt x="1706" y="93"/>
                  <a:pt x="1703" y="93"/>
                </a:cubicBezTo>
                <a:cubicBezTo>
                  <a:pt x="1700" y="93"/>
                  <a:pt x="1700" y="91"/>
                  <a:pt x="1697" y="91"/>
                </a:cubicBezTo>
                <a:cubicBezTo>
                  <a:pt x="1695" y="91"/>
                  <a:pt x="1694" y="93"/>
                  <a:pt x="1692" y="93"/>
                </a:cubicBezTo>
                <a:cubicBezTo>
                  <a:pt x="1682" y="94"/>
                  <a:pt x="1673" y="93"/>
                  <a:pt x="1667" y="95"/>
                </a:cubicBezTo>
                <a:cubicBezTo>
                  <a:pt x="1664" y="95"/>
                  <a:pt x="1661" y="97"/>
                  <a:pt x="1658" y="96"/>
                </a:cubicBezTo>
                <a:cubicBezTo>
                  <a:pt x="1656" y="91"/>
                  <a:pt x="1654" y="86"/>
                  <a:pt x="1659" y="83"/>
                </a:cubicBezTo>
                <a:cubicBezTo>
                  <a:pt x="1651" y="82"/>
                  <a:pt x="1644" y="85"/>
                  <a:pt x="1640" y="85"/>
                </a:cubicBezTo>
                <a:cubicBezTo>
                  <a:pt x="1638" y="85"/>
                  <a:pt x="1638" y="84"/>
                  <a:pt x="1635" y="83"/>
                </a:cubicBezTo>
                <a:cubicBezTo>
                  <a:pt x="1631" y="83"/>
                  <a:pt x="1623" y="84"/>
                  <a:pt x="1619" y="83"/>
                </a:cubicBezTo>
                <a:cubicBezTo>
                  <a:pt x="1616" y="83"/>
                  <a:pt x="1616" y="81"/>
                  <a:pt x="1614" y="80"/>
                </a:cubicBezTo>
                <a:cubicBezTo>
                  <a:pt x="1614" y="82"/>
                  <a:pt x="1613" y="81"/>
                  <a:pt x="1612" y="82"/>
                </a:cubicBezTo>
                <a:cubicBezTo>
                  <a:pt x="1609" y="83"/>
                  <a:pt x="1605" y="84"/>
                  <a:pt x="1602" y="85"/>
                </a:cubicBezTo>
                <a:cubicBezTo>
                  <a:pt x="1600" y="86"/>
                  <a:pt x="1596" y="87"/>
                  <a:pt x="1595" y="87"/>
                </a:cubicBezTo>
                <a:cubicBezTo>
                  <a:pt x="1594" y="87"/>
                  <a:pt x="1594" y="85"/>
                  <a:pt x="1592" y="85"/>
                </a:cubicBezTo>
                <a:cubicBezTo>
                  <a:pt x="1591" y="85"/>
                  <a:pt x="1591" y="84"/>
                  <a:pt x="1591" y="83"/>
                </a:cubicBezTo>
                <a:cubicBezTo>
                  <a:pt x="1588" y="83"/>
                  <a:pt x="1586" y="86"/>
                  <a:pt x="1586" y="83"/>
                </a:cubicBezTo>
                <a:cubicBezTo>
                  <a:pt x="1586" y="81"/>
                  <a:pt x="1588" y="81"/>
                  <a:pt x="1587" y="79"/>
                </a:cubicBezTo>
                <a:cubicBezTo>
                  <a:pt x="1591" y="79"/>
                  <a:pt x="1595" y="79"/>
                  <a:pt x="1596" y="76"/>
                </a:cubicBezTo>
                <a:cubicBezTo>
                  <a:pt x="1584" y="75"/>
                  <a:pt x="1573" y="72"/>
                  <a:pt x="1563" y="74"/>
                </a:cubicBezTo>
                <a:cubicBezTo>
                  <a:pt x="1560" y="74"/>
                  <a:pt x="1560" y="76"/>
                  <a:pt x="1558" y="76"/>
                </a:cubicBezTo>
                <a:cubicBezTo>
                  <a:pt x="1554" y="76"/>
                  <a:pt x="1552" y="74"/>
                  <a:pt x="1549" y="74"/>
                </a:cubicBezTo>
                <a:cubicBezTo>
                  <a:pt x="1547" y="74"/>
                  <a:pt x="1547" y="75"/>
                  <a:pt x="1544" y="76"/>
                </a:cubicBezTo>
                <a:cubicBezTo>
                  <a:pt x="1543" y="76"/>
                  <a:pt x="1541" y="76"/>
                  <a:pt x="1539" y="76"/>
                </a:cubicBezTo>
                <a:cubicBezTo>
                  <a:pt x="1534" y="75"/>
                  <a:pt x="1536" y="75"/>
                  <a:pt x="1533" y="76"/>
                </a:cubicBezTo>
                <a:cubicBezTo>
                  <a:pt x="1532" y="76"/>
                  <a:pt x="1530" y="75"/>
                  <a:pt x="1529" y="76"/>
                </a:cubicBezTo>
                <a:cubicBezTo>
                  <a:pt x="1522" y="76"/>
                  <a:pt x="1516" y="77"/>
                  <a:pt x="1513" y="77"/>
                </a:cubicBezTo>
                <a:cubicBezTo>
                  <a:pt x="1510" y="77"/>
                  <a:pt x="1507" y="77"/>
                  <a:pt x="1504" y="77"/>
                </a:cubicBezTo>
                <a:cubicBezTo>
                  <a:pt x="1503" y="77"/>
                  <a:pt x="1502" y="76"/>
                  <a:pt x="1503" y="76"/>
                </a:cubicBezTo>
                <a:cubicBezTo>
                  <a:pt x="1500" y="76"/>
                  <a:pt x="1497" y="77"/>
                  <a:pt x="1494" y="77"/>
                </a:cubicBezTo>
                <a:cubicBezTo>
                  <a:pt x="1492" y="77"/>
                  <a:pt x="1491" y="76"/>
                  <a:pt x="1488" y="76"/>
                </a:cubicBezTo>
                <a:cubicBezTo>
                  <a:pt x="1485" y="76"/>
                  <a:pt x="1484" y="77"/>
                  <a:pt x="1481" y="77"/>
                </a:cubicBezTo>
                <a:cubicBezTo>
                  <a:pt x="1473" y="78"/>
                  <a:pt x="1465" y="76"/>
                  <a:pt x="1461" y="76"/>
                </a:cubicBezTo>
                <a:cubicBezTo>
                  <a:pt x="1452" y="75"/>
                  <a:pt x="1443" y="78"/>
                  <a:pt x="1433" y="77"/>
                </a:cubicBezTo>
                <a:cubicBezTo>
                  <a:pt x="1434" y="74"/>
                  <a:pt x="1431" y="74"/>
                  <a:pt x="1430" y="72"/>
                </a:cubicBezTo>
                <a:cubicBezTo>
                  <a:pt x="1412" y="72"/>
                  <a:pt x="1405" y="73"/>
                  <a:pt x="1390" y="74"/>
                </a:cubicBezTo>
                <a:cubicBezTo>
                  <a:pt x="1390" y="71"/>
                  <a:pt x="1385" y="72"/>
                  <a:pt x="1387" y="68"/>
                </a:cubicBezTo>
                <a:cubicBezTo>
                  <a:pt x="1388" y="65"/>
                  <a:pt x="1393" y="67"/>
                  <a:pt x="1393" y="64"/>
                </a:cubicBezTo>
                <a:cubicBezTo>
                  <a:pt x="1386" y="63"/>
                  <a:pt x="1387" y="68"/>
                  <a:pt x="1382" y="68"/>
                </a:cubicBezTo>
                <a:cubicBezTo>
                  <a:pt x="1380" y="63"/>
                  <a:pt x="1372" y="61"/>
                  <a:pt x="1368" y="64"/>
                </a:cubicBezTo>
                <a:cubicBezTo>
                  <a:pt x="1368" y="63"/>
                  <a:pt x="1369" y="60"/>
                  <a:pt x="1367" y="60"/>
                </a:cubicBezTo>
                <a:cubicBezTo>
                  <a:pt x="1365" y="60"/>
                  <a:pt x="1366" y="59"/>
                  <a:pt x="1365" y="58"/>
                </a:cubicBezTo>
                <a:cubicBezTo>
                  <a:pt x="1362" y="56"/>
                  <a:pt x="1356" y="54"/>
                  <a:pt x="1355" y="58"/>
                </a:cubicBezTo>
                <a:cubicBezTo>
                  <a:pt x="1358" y="58"/>
                  <a:pt x="1361" y="58"/>
                  <a:pt x="1362" y="60"/>
                </a:cubicBezTo>
                <a:cubicBezTo>
                  <a:pt x="1358" y="59"/>
                  <a:pt x="1360" y="62"/>
                  <a:pt x="1358" y="63"/>
                </a:cubicBezTo>
                <a:cubicBezTo>
                  <a:pt x="1358" y="63"/>
                  <a:pt x="1356" y="62"/>
                  <a:pt x="1355" y="63"/>
                </a:cubicBezTo>
                <a:cubicBezTo>
                  <a:pt x="1353" y="64"/>
                  <a:pt x="1353" y="68"/>
                  <a:pt x="1348" y="68"/>
                </a:cubicBezTo>
                <a:cubicBezTo>
                  <a:pt x="1349" y="65"/>
                  <a:pt x="1353" y="66"/>
                  <a:pt x="1352" y="63"/>
                </a:cubicBezTo>
                <a:cubicBezTo>
                  <a:pt x="1349" y="62"/>
                  <a:pt x="1343" y="64"/>
                  <a:pt x="1345" y="60"/>
                </a:cubicBezTo>
                <a:cubicBezTo>
                  <a:pt x="1338" y="60"/>
                  <a:pt x="1332" y="59"/>
                  <a:pt x="1327" y="61"/>
                </a:cubicBezTo>
                <a:cubicBezTo>
                  <a:pt x="1326" y="56"/>
                  <a:pt x="1318" y="57"/>
                  <a:pt x="1312" y="57"/>
                </a:cubicBezTo>
                <a:cubicBezTo>
                  <a:pt x="1311" y="62"/>
                  <a:pt x="1318" y="59"/>
                  <a:pt x="1314" y="63"/>
                </a:cubicBezTo>
                <a:cubicBezTo>
                  <a:pt x="1308" y="62"/>
                  <a:pt x="1309" y="55"/>
                  <a:pt x="1307" y="52"/>
                </a:cubicBezTo>
                <a:cubicBezTo>
                  <a:pt x="1313" y="51"/>
                  <a:pt x="1313" y="50"/>
                  <a:pt x="1319" y="52"/>
                </a:cubicBezTo>
                <a:cubicBezTo>
                  <a:pt x="1322" y="49"/>
                  <a:pt x="1332" y="49"/>
                  <a:pt x="1334" y="47"/>
                </a:cubicBezTo>
                <a:cubicBezTo>
                  <a:pt x="1336" y="45"/>
                  <a:pt x="1342" y="44"/>
                  <a:pt x="1344" y="49"/>
                </a:cubicBezTo>
                <a:cubicBezTo>
                  <a:pt x="1338" y="49"/>
                  <a:pt x="1337" y="46"/>
                  <a:pt x="1334" y="50"/>
                </a:cubicBezTo>
                <a:cubicBezTo>
                  <a:pt x="1344" y="51"/>
                  <a:pt x="1350" y="52"/>
                  <a:pt x="1359" y="49"/>
                </a:cubicBezTo>
                <a:cubicBezTo>
                  <a:pt x="1359" y="51"/>
                  <a:pt x="1359" y="52"/>
                  <a:pt x="1360" y="50"/>
                </a:cubicBezTo>
                <a:cubicBezTo>
                  <a:pt x="1361" y="49"/>
                  <a:pt x="1362" y="52"/>
                  <a:pt x="1362" y="52"/>
                </a:cubicBezTo>
                <a:cubicBezTo>
                  <a:pt x="1365" y="52"/>
                  <a:pt x="1367" y="52"/>
                  <a:pt x="1370" y="52"/>
                </a:cubicBezTo>
                <a:cubicBezTo>
                  <a:pt x="1371" y="46"/>
                  <a:pt x="1360" y="51"/>
                  <a:pt x="1364" y="42"/>
                </a:cubicBezTo>
                <a:cubicBezTo>
                  <a:pt x="1360" y="41"/>
                  <a:pt x="1360" y="45"/>
                  <a:pt x="1359" y="45"/>
                </a:cubicBezTo>
                <a:cubicBezTo>
                  <a:pt x="1354" y="47"/>
                  <a:pt x="1344" y="46"/>
                  <a:pt x="1344" y="44"/>
                </a:cubicBezTo>
                <a:cubicBezTo>
                  <a:pt x="1347" y="44"/>
                  <a:pt x="1345" y="39"/>
                  <a:pt x="1349" y="39"/>
                </a:cubicBezTo>
                <a:cubicBezTo>
                  <a:pt x="1352" y="39"/>
                  <a:pt x="1353" y="41"/>
                  <a:pt x="1357" y="41"/>
                </a:cubicBezTo>
                <a:cubicBezTo>
                  <a:pt x="1359" y="40"/>
                  <a:pt x="1359" y="39"/>
                  <a:pt x="1362" y="39"/>
                </a:cubicBezTo>
                <a:cubicBezTo>
                  <a:pt x="1365" y="39"/>
                  <a:pt x="1365" y="42"/>
                  <a:pt x="1369" y="42"/>
                </a:cubicBezTo>
                <a:cubicBezTo>
                  <a:pt x="1371" y="42"/>
                  <a:pt x="1372" y="42"/>
                  <a:pt x="1374" y="41"/>
                </a:cubicBezTo>
                <a:cubicBezTo>
                  <a:pt x="1374" y="44"/>
                  <a:pt x="1378" y="43"/>
                  <a:pt x="1377" y="47"/>
                </a:cubicBezTo>
                <a:cubicBezTo>
                  <a:pt x="1377" y="50"/>
                  <a:pt x="1371" y="48"/>
                  <a:pt x="1372" y="52"/>
                </a:cubicBezTo>
                <a:cubicBezTo>
                  <a:pt x="1376" y="51"/>
                  <a:pt x="1384" y="54"/>
                  <a:pt x="1385" y="50"/>
                </a:cubicBezTo>
                <a:cubicBezTo>
                  <a:pt x="1383" y="48"/>
                  <a:pt x="1380" y="46"/>
                  <a:pt x="1380" y="42"/>
                </a:cubicBezTo>
                <a:cubicBezTo>
                  <a:pt x="1385" y="40"/>
                  <a:pt x="1390" y="40"/>
                  <a:pt x="1394" y="41"/>
                </a:cubicBezTo>
                <a:cubicBezTo>
                  <a:pt x="1399" y="41"/>
                  <a:pt x="1396" y="42"/>
                  <a:pt x="1400" y="41"/>
                </a:cubicBezTo>
                <a:cubicBezTo>
                  <a:pt x="1405" y="39"/>
                  <a:pt x="1412" y="43"/>
                  <a:pt x="1415" y="39"/>
                </a:cubicBezTo>
                <a:cubicBezTo>
                  <a:pt x="1410" y="36"/>
                  <a:pt x="1403" y="39"/>
                  <a:pt x="1400" y="39"/>
                </a:cubicBezTo>
                <a:cubicBezTo>
                  <a:pt x="1400" y="39"/>
                  <a:pt x="1400" y="37"/>
                  <a:pt x="1399" y="37"/>
                </a:cubicBezTo>
                <a:cubicBezTo>
                  <a:pt x="1398" y="38"/>
                  <a:pt x="1399" y="39"/>
                  <a:pt x="1397" y="39"/>
                </a:cubicBezTo>
                <a:cubicBezTo>
                  <a:pt x="1395" y="39"/>
                  <a:pt x="1394" y="38"/>
                  <a:pt x="1392" y="37"/>
                </a:cubicBezTo>
                <a:cubicBezTo>
                  <a:pt x="1386" y="37"/>
                  <a:pt x="1378" y="37"/>
                  <a:pt x="1372" y="37"/>
                </a:cubicBezTo>
                <a:cubicBezTo>
                  <a:pt x="1370" y="38"/>
                  <a:pt x="1369" y="39"/>
                  <a:pt x="1365" y="39"/>
                </a:cubicBezTo>
                <a:cubicBezTo>
                  <a:pt x="1362" y="39"/>
                  <a:pt x="1358" y="36"/>
                  <a:pt x="1355" y="36"/>
                </a:cubicBezTo>
                <a:cubicBezTo>
                  <a:pt x="1353" y="36"/>
                  <a:pt x="1350" y="37"/>
                  <a:pt x="1347" y="37"/>
                </a:cubicBezTo>
                <a:cubicBezTo>
                  <a:pt x="1344" y="38"/>
                  <a:pt x="1343" y="36"/>
                  <a:pt x="1340" y="36"/>
                </a:cubicBezTo>
                <a:cubicBezTo>
                  <a:pt x="1338" y="36"/>
                  <a:pt x="1339" y="38"/>
                  <a:pt x="1337" y="36"/>
                </a:cubicBezTo>
                <a:cubicBezTo>
                  <a:pt x="1336" y="35"/>
                  <a:pt x="1322" y="36"/>
                  <a:pt x="1322" y="36"/>
                </a:cubicBezTo>
                <a:cubicBezTo>
                  <a:pt x="1319" y="36"/>
                  <a:pt x="1319" y="37"/>
                  <a:pt x="1317" y="36"/>
                </a:cubicBezTo>
                <a:cubicBezTo>
                  <a:pt x="1315" y="34"/>
                  <a:pt x="1302" y="36"/>
                  <a:pt x="1302" y="37"/>
                </a:cubicBezTo>
                <a:cubicBezTo>
                  <a:pt x="1306" y="38"/>
                  <a:pt x="1310" y="38"/>
                  <a:pt x="1312" y="41"/>
                </a:cubicBezTo>
                <a:cubicBezTo>
                  <a:pt x="1307" y="42"/>
                  <a:pt x="1305" y="40"/>
                  <a:pt x="1302" y="42"/>
                </a:cubicBezTo>
                <a:cubicBezTo>
                  <a:pt x="1298" y="45"/>
                  <a:pt x="1300" y="41"/>
                  <a:pt x="1295" y="42"/>
                </a:cubicBezTo>
                <a:cubicBezTo>
                  <a:pt x="1295" y="42"/>
                  <a:pt x="1296" y="44"/>
                  <a:pt x="1295" y="44"/>
                </a:cubicBezTo>
                <a:cubicBezTo>
                  <a:pt x="1295" y="44"/>
                  <a:pt x="1293" y="44"/>
                  <a:pt x="1292" y="44"/>
                </a:cubicBezTo>
                <a:cubicBezTo>
                  <a:pt x="1292" y="44"/>
                  <a:pt x="1292" y="45"/>
                  <a:pt x="1292" y="45"/>
                </a:cubicBezTo>
                <a:cubicBezTo>
                  <a:pt x="1289" y="49"/>
                  <a:pt x="1275" y="43"/>
                  <a:pt x="1269" y="45"/>
                </a:cubicBezTo>
                <a:cubicBezTo>
                  <a:pt x="1270" y="40"/>
                  <a:pt x="1263" y="43"/>
                  <a:pt x="1264" y="39"/>
                </a:cubicBezTo>
                <a:cubicBezTo>
                  <a:pt x="1266" y="37"/>
                  <a:pt x="1269" y="41"/>
                  <a:pt x="1272" y="41"/>
                </a:cubicBezTo>
                <a:cubicBezTo>
                  <a:pt x="1272" y="41"/>
                  <a:pt x="1272" y="39"/>
                  <a:pt x="1272" y="39"/>
                </a:cubicBezTo>
                <a:cubicBezTo>
                  <a:pt x="1274" y="37"/>
                  <a:pt x="1286" y="39"/>
                  <a:pt x="1287" y="39"/>
                </a:cubicBezTo>
                <a:cubicBezTo>
                  <a:pt x="1290" y="39"/>
                  <a:pt x="1290" y="37"/>
                  <a:pt x="1294" y="37"/>
                </a:cubicBezTo>
                <a:cubicBezTo>
                  <a:pt x="1296" y="38"/>
                  <a:pt x="1295" y="41"/>
                  <a:pt x="1299" y="41"/>
                </a:cubicBezTo>
                <a:cubicBezTo>
                  <a:pt x="1301" y="35"/>
                  <a:pt x="1293" y="38"/>
                  <a:pt x="1292" y="34"/>
                </a:cubicBezTo>
                <a:cubicBezTo>
                  <a:pt x="1288" y="33"/>
                  <a:pt x="1289" y="37"/>
                  <a:pt x="1286" y="37"/>
                </a:cubicBezTo>
                <a:cubicBezTo>
                  <a:pt x="1281" y="34"/>
                  <a:pt x="1278" y="39"/>
                  <a:pt x="1276" y="36"/>
                </a:cubicBezTo>
                <a:cubicBezTo>
                  <a:pt x="1274" y="34"/>
                  <a:pt x="1266" y="38"/>
                  <a:pt x="1264" y="36"/>
                </a:cubicBezTo>
                <a:cubicBezTo>
                  <a:pt x="1262" y="36"/>
                  <a:pt x="1262" y="34"/>
                  <a:pt x="1259" y="34"/>
                </a:cubicBezTo>
                <a:cubicBezTo>
                  <a:pt x="1259" y="37"/>
                  <a:pt x="1256" y="35"/>
                  <a:pt x="1254" y="36"/>
                </a:cubicBezTo>
                <a:cubicBezTo>
                  <a:pt x="1253" y="37"/>
                  <a:pt x="1252" y="40"/>
                  <a:pt x="1249" y="39"/>
                </a:cubicBezTo>
                <a:cubicBezTo>
                  <a:pt x="1251" y="34"/>
                  <a:pt x="1246" y="35"/>
                  <a:pt x="1246" y="33"/>
                </a:cubicBezTo>
                <a:cubicBezTo>
                  <a:pt x="1238" y="32"/>
                  <a:pt x="1236" y="37"/>
                  <a:pt x="1231" y="37"/>
                </a:cubicBezTo>
                <a:cubicBezTo>
                  <a:pt x="1219" y="36"/>
                  <a:pt x="1210" y="36"/>
                  <a:pt x="1199" y="39"/>
                </a:cubicBezTo>
                <a:cubicBezTo>
                  <a:pt x="1194" y="38"/>
                  <a:pt x="1191" y="35"/>
                  <a:pt x="1186" y="34"/>
                </a:cubicBezTo>
                <a:cubicBezTo>
                  <a:pt x="1187" y="41"/>
                  <a:pt x="1181" y="34"/>
                  <a:pt x="1176" y="36"/>
                </a:cubicBezTo>
                <a:cubicBezTo>
                  <a:pt x="1176" y="41"/>
                  <a:pt x="1176" y="45"/>
                  <a:pt x="1172" y="47"/>
                </a:cubicBezTo>
                <a:cubicBezTo>
                  <a:pt x="1170" y="46"/>
                  <a:pt x="1170" y="45"/>
                  <a:pt x="1167" y="47"/>
                </a:cubicBezTo>
                <a:cubicBezTo>
                  <a:pt x="1167" y="48"/>
                  <a:pt x="1167" y="50"/>
                  <a:pt x="1166" y="50"/>
                </a:cubicBezTo>
                <a:cubicBezTo>
                  <a:pt x="1165" y="53"/>
                  <a:pt x="1168" y="53"/>
                  <a:pt x="1169" y="55"/>
                </a:cubicBezTo>
                <a:cubicBezTo>
                  <a:pt x="1168" y="56"/>
                  <a:pt x="1160" y="58"/>
                  <a:pt x="1159" y="55"/>
                </a:cubicBezTo>
                <a:cubicBezTo>
                  <a:pt x="1160" y="50"/>
                  <a:pt x="1158" y="42"/>
                  <a:pt x="1161" y="39"/>
                </a:cubicBezTo>
                <a:cubicBezTo>
                  <a:pt x="1145" y="36"/>
                  <a:pt x="1124" y="39"/>
                  <a:pt x="1109" y="42"/>
                </a:cubicBezTo>
                <a:cubicBezTo>
                  <a:pt x="1104" y="44"/>
                  <a:pt x="1100" y="38"/>
                  <a:pt x="1098" y="42"/>
                </a:cubicBezTo>
                <a:cubicBezTo>
                  <a:pt x="1100" y="42"/>
                  <a:pt x="1100" y="51"/>
                  <a:pt x="1098" y="50"/>
                </a:cubicBezTo>
                <a:cubicBezTo>
                  <a:pt x="1094" y="54"/>
                  <a:pt x="1087" y="46"/>
                  <a:pt x="1091" y="42"/>
                </a:cubicBezTo>
                <a:cubicBezTo>
                  <a:pt x="1087" y="43"/>
                  <a:pt x="1083" y="41"/>
                  <a:pt x="1079" y="41"/>
                </a:cubicBezTo>
                <a:cubicBezTo>
                  <a:pt x="1074" y="40"/>
                  <a:pt x="1068" y="42"/>
                  <a:pt x="1064" y="39"/>
                </a:cubicBezTo>
                <a:cubicBezTo>
                  <a:pt x="1063" y="36"/>
                  <a:pt x="1067" y="36"/>
                  <a:pt x="1068" y="36"/>
                </a:cubicBezTo>
                <a:cubicBezTo>
                  <a:pt x="1069" y="34"/>
                  <a:pt x="1067" y="30"/>
                  <a:pt x="1068" y="28"/>
                </a:cubicBezTo>
                <a:cubicBezTo>
                  <a:pt x="1071" y="26"/>
                  <a:pt x="1075" y="26"/>
                  <a:pt x="1079" y="25"/>
                </a:cubicBezTo>
                <a:cubicBezTo>
                  <a:pt x="1077" y="29"/>
                  <a:pt x="1073" y="30"/>
                  <a:pt x="1073" y="36"/>
                </a:cubicBezTo>
                <a:cubicBezTo>
                  <a:pt x="1079" y="36"/>
                  <a:pt x="1084" y="34"/>
                  <a:pt x="1088" y="31"/>
                </a:cubicBezTo>
                <a:cubicBezTo>
                  <a:pt x="1085" y="30"/>
                  <a:pt x="1082" y="28"/>
                  <a:pt x="1083" y="23"/>
                </a:cubicBezTo>
                <a:cubicBezTo>
                  <a:pt x="1085" y="21"/>
                  <a:pt x="1088" y="21"/>
                  <a:pt x="1093" y="22"/>
                </a:cubicBezTo>
                <a:cubicBezTo>
                  <a:pt x="1094" y="31"/>
                  <a:pt x="1094" y="29"/>
                  <a:pt x="1089" y="33"/>
                </a:cubicBezTo>
                <a:cubicBezTo>
                  <a:pt x="1092" y="33"/>
                  <a:pt x="1095" y="33"/>
                  <a:pt x="1098" y="33"/>
                </a:cubicBezTo>
                <a:cubicBezTo>
                  <a:pt x="1096" y="25"/>
                  <a:pt x="1103" y="26"/>
                  <a:pt x="1101" y="18"/>
                </a:cubicBezTo>
                <a:cubicBezTo>
                  <a:pt x="1098" y="16"/>
                  <a:pt x="1090" y="17"/>
                  <a:pt x="1084" y="17"/>
                </a:cubicBezTo>
                <a:cubicBezTo>
                  <a:pt x="1084" y="14"/>
                  <a:pt x="1083" y="13"/>
                  <a:pt x="1081" y="12"/>
                </a:cubicBezTo>
                <a:cubicBezTo>
                  <a:pt x="1082" y="15"/>
                  <a:pt x="1079" y="15"/>
                  <a:pt x="1078" y="17"/>
                </a:cubicBezTo>
                <a:cubicBezTo>
                  <a:pt x="1076" y="18"/>
                  <a:pt x="1076" y="21"/>
                  <a:pt x="1074" y="22"/>
                </a:cubicBezTo>
                <a:cubicBezTo>
                  <a:pt x="1070" y="24"/>
                  <a:pt x="1063" y="23"/>
                  <a:pt x="1059" y="26"/>
                </a:cubicBezTo>
                <a:cubicBezTo>
                  <a:pt x="1064" y="22"/>
                  <a:pt x="1057" y="25"/>
                  <a:pt x="1058" y="20"/>
                </a:cubicBezTo>
                <a:cubicBezTo>
                  <a:pt x="1053" y="20"/>
                  <a:pt x="1050" y="18"/>
                  <a:pt x="1048" y="15"/>
                </a:cubicBezTo>
                <a:cubicBezTo>
                  <a:pt x="1047" y="17"/>
                  <a:pt x="1048" y="20"/>
                  <a:pt x="1046" y="20"/>
                </a:cubicBezTo>
                <a:cubicBezTo>
                  <a:pt x="1039" y="20"/>
                  <a:pt x="1032" y="20"/>
                  <a:pt x="1028" y="18"/>
                </a:cubicBezTo>
                <a:cubicBezTo>
                  <a:pt x="1025" y="21"/>
                  <a:pt x="1025" y="26"/>
                  <a:pt x="1023" y="28"/>
                </a:cubicBezTo>
                <a:cubicBezTo>
                  <a:pt x="1017" y="29"/>
                  <a:pt x="1018" y="25"/>
                  <a:pt x="1014" y="25"/>
                </a:cubicBezTo>
                <a:cubicBezTo>
                  <a:pt x="1016" y="30"/>
                  <a:pt x="1016" y="28"/>
                  <a:pt x="1014" y="33"/>
                </a:cubicBezTo>
                <a:cubicBezTo>
                  <a:pt x="1017" y="34"/>
                  <a:pt x="1021" y="28"/>
                  <a:pt x="1023" y="33"/>
                </a:cubicBezTo>
                <a:cubicBezTo>
                  <a:pt x="1021" y="35"/>
                  <a:pt x="1013" y="33"/>
                  <a:pt x="1013" y="37"/>
                </a:cubicBezTo>
                <a:cubicBezTo>
                  <a:pt x="1018" y="39"/>
                  <a:pt x="1019" y="36"/>
                  <a:pt x="1023" y="36"/>
                </a:cubicBezTo>
                <a:cubicBezTo>
                  <a:pt x="1023" y="37"/>
                  <a:pt x="1024" y="38"/>
                  <a:pt x="1024" y="36"/>
                </a:cubicBezTo>
                <a:cubicBezTo>
                  <a:pt x="1026" y="37"/>
                  <a:pt x="1028" y="38"/>
                  <a:pt x="1028" y="41"/>
                </a:cubicBezTo>
                <a:cubicBezTo>
                  <a:pt x="1022" y="39"/>
                  <a:pt x="1021" y="45"/>
                  <a:pt x="1018" y="45"/>
                </a:cubicBezTo>
                <a:cubicBezTo>
                  <a:pt x="1015" y="46"/>
                  <a:pt x="1013" y="42"/>
                  <a:pt x="1008" y="44"/>
                </a:cubicBezTo>
                <a:cubicBezTo>
                  <a:pt x="1007" y="41"/>
                  <a:pt x="1004" y="39"/>
                  <a:pt x="1004" y="34"/>
                </a:cubicBezTo>
                <a:cubicBezTo>
                  <a:pt x="1007" y="34"/>
                  <a:pt x="1013" y="36"/>
                  <a:pt x="1011" y="31"/>
                </a:cubicBezTo>
                <a:cubicBezTo>
                  <a:pt x="1008" y="28"/>
                  <a:pt x="1005" y="32"/>
                  <a:pt x="1003" y="34"/>
                </a:cubicBezTo>
                <a:cubicBezTo>
                  <a:pt x="1002" y="31"/>
                  <a:pt x="993" y="35"/>
                  <a:pt x="993" y="31"/>
                </a:cubicBezTo>
                <a:cubicBezTo>
                  <a:pt x="995" y="31"/>
                  <a:pt x="1002" y="29"/>
                  <a:pt x="998" y="28"/>
                </a:cubicBezTo>
                <a:cubicBezTo>
                  <a:pt x="993" y="29"/>
                  <a:pt x="993" y="34"/>
                  <a:pt x="986" y="33"/>
                </a:cubicBezTo>
                <a:cubicBezTo>
                  <a:pt x="986" y="34"/>
                  <a:pt x="986" y="36"/>
                  <a:pt x="984" y="36"/>
                </a:cubicBezTo>
                <a:cubicBezTo>
                  <a:pt x="983" y="42"/>
                  <a:pt x="989" y="40"/>
                  <a:pt x="988" y="45"/>
                </a:cubicBezTo>
                <a:cubicBezTo>
                  <a:pt x="988" y="48"/>
                  <a:pt x="984" y="48"/>
                  <a:pt x="985" y="50"/>
                </a:cubicBezTo>
                <a:cubicBezTo>
                  <a:pt x="985" y="51"/>
                  <a:pt x="987" y="50"/>
                  <a:pt x="986" y="52"/>
                </a:cubicBezTo>
                <a:cubicBezTo>
                  <a:pt x="986" y="52"/>
                  <a:pt x="983" y="51"/>
                  <a:pt x="983" y="52"/>
                </a:cubicBezTo>
                <a:cubicBezTo>
                  <a:pt x="982" y="54"/>
                  <a:pt x="984" y="58"/>
                  <a:pt x="981" y="58"/>
                </a:cubicBezTo>
                <a:cubicBezTo>
                  <a:pt x="976" y="58"/>
                  <a:pt x="975" y="54"/>
                  <a:pt x="975" y="49"/>
                </a:cubicBezTo>
                <a:cubicBezTo>
                  <a:pt x="970" y="49"/>
                  <a:pt x="966" y="49"/>
                  <a:pt x="961" y="49"/>
                </a:cubicBezTo>
                <a:cubicBezTo>
                  <a:pt x="961" y="43"/>
                  <a:pt x="955" y="43"/>
                  <a:pt x="955" y="37"/>
                </a:cubicBezTo>
                <a:cubicBezTo>
                  <a:pt x="956" y="33"/>
                  <a:pt x="952" y="33"/>
                  <a:pt x="953" y="30"/>
                </a:cubicBezTo>
                <a:cubicBezTo>
                  <a:pt x="954" y="30"/>
                  <a:pt x="955" y="27"/>
                  <a:pt x="953" y="26"/>
                </a:cubicBezTo>
                <a:cubicBezTo>
                  <a:pt x="953" y="36"/>
                  <a:pt x="944" y="25"/>
                  <a:pt x="941" y="30"/>
                </a:cubicBezTo>
                <a:cubicBezTo>
                  <a:pt x="942" y="33"/>
                  <a:pt x="939" y="33"/>
                  <a:pt x="940" y="36"/>
                </a:cubicBezTo>
                <a:cubicBezTo>
                  <a:pt x="942" y="36"/>
                  <a:pt x="944" y="36"/>
                  <a:pt x="945" y="37"/>
                </a:cubicBezTo>
                <a:cubicBezTo>
                  <a:pt x="942" y="37"/>
                  <a:pt x="939" y="37"/>
                  <a:pt x="936" y="37"/>
                </a:cubicBezTo>
                <a:cubicBezTo>
                  <a:pt x="937" y="31"/>
                  <a:pt x="927" y="36"/>
                  <a:pt x="925" y="36"/>
                </a:cubicBezTo>
                <a:cubicBezTo>
                  <a:pt x="923" y="36"/>
                  <a:pt x="921" y="36"/>
                  <a:pt x="920" y="36"/>
                </a:cubicBezTo>
                <a:cubicBezTo>
                  <a:pt x="918" y="36"/>
                  <a:pt x="915" y="37"/>
                  <a:pt x="918" y="37"/>
                </a:cubicBezTo>
                <a:cubicBezTo>
                  <a:pt x="922" y="38"/>
                  <a:pt x="928" y="37"/>
                  <a:pt x="928" y="41"/>
                </a:cubicBezTo>
                <a:cubicBezTo>
                  <a:pt x="926" y="39"/>
                  <a:pt x="920" y="40"/>
                  <a:pt x="918" y="42"/>
                </a:cubicBezTo>
                <a:cubicBezTo>
                  <a:pt x="920" y="43"/>
                  <a:pt x="920" y="45"/>
                  <a:pt x="920" y="47"/>
                </a:cubicBezTo>
                <a:cubicBezTo>
                  <a:pt x="917" y="51"/>
                  <a:pt x="913" y="45"/>
                  <a:pt x="913" y="49"/>
                </a:cubicBezTo>
                <a:cubicBezTo>
                  <a:pt x="917" y="49"/>
                  <a:pt x="915" y="57"/>
                  <a:pt x="911" y="57"/>
                </a:cubicBezTo>
                <a:cubicBezTo>
                  <a:pt x="903" y="57"/>
                  <a:pt x="901" y="54"/>
                  <a:pt x="893" y="57"/>
                </a:cubicBezTo>
                <a:cubicBezTo>
                  <a:pt x="890" y="54"/>
                  <a:pt x="892" y="49"/>
                  <a:pt x="890" y="45"/>
                </a:cubicBezTo>
                <a:cubicBezTo>
                  <a:pt x="889" y="44"/>
                  <a:pt x="886" y="44"/>
                  <a:pt x="886" y="41"/>
                </a:cubicBezTo>
                <a:cubicBezTo>
                  <a:pt x="886" y="38"/>
                  <a:pt x="891" y="38"/>
                  <a:pt x="888" y="36"/>
                </a:cubicBezTo>
                <a:cubicBezTo>
                  <a:pt x="887" y="38"/>
                  <a:pt x="886" y="39"/>
                  <a:pt x="883" y="39"/>
                </a:cubicBezTo>
                <a:cubicBezTo>
                  <a:pt x="881" y="42"/>
                  <a:pt x="888" y="44"/>
                  <a:pt x="883" y="45"/>
                </a:cubicBezTo>
                <a:cubicBezTo>
                  <a:pt x="881" y="46"/>
                  <a:pt x="881" y="44"/>
                  <a:pt x="880" y="44"/>
                </a:cubicBezTo>
                <a:cubicBezTo>
                  <a:pt x="878" y="43"/>
                  <a:pt x="879" y="43"/>
                  <a:pt x="876" y="42"/>
                </a:cubicBezTo>
                <a:cubicBezTo>
                  <a:pt x="873" y="42"/>
                  <a:pt x="869" y="43"/>
                  <a:pt x="865" y="42"/>
                </a:cubicBezTo>
                <a:cubicBezTo>
                  <a:pt x="863" y="45"/>
                  <a:pt x="860" y="46"/>
                  <a:pt x="862" y="52"/>
                </a:cubicBezTo>
                <a:cubicBezTo>
                  <a:pt x="857" y="56"/>
                  <a:pt x="853" y="54"/>
                  <a:pt x="845" y="53"/>
                </a:cubicBezTo>
                <a:cubicBezTo>
                  <a:pt x="845" y="55"/>
                  <a:pt x="844" y="55"/>
                  <a:pt x="842" y="55"/>
                </a:cubicBezTo>
                <a:cubicBezTo>
                  <a:pt x="840" y="57"/>
                  <a:pt x="840" y="61"/>
                  <a:pt x="837" y="63"/>
                </a:cubicBezTo>
                <a:cubicBezTo>
                  <a:pt x="833" y="64"/>
                  <a:pt x="829" y="66"/>
                  <a:pt x="824" y="66"/>
                </a:cubicBezTo>
                <a:cubicBezTo>
                  <a:pt x="823" y="64"/>
                  <a:pt x="821" y="65"/>
                  <a:pt x="820" y="63"/>
                </a:cubicBezTo>
                <a:cubicBezTo>
                  <a:pt x="821" y="59"/>
                  <a:pt x="823" y="57"/>
                  <a:pt x="822" y="52"/>
                </a:cubicBezTo>
                <a:cubicBezTo>
                  <a:pt x="817" y="51"/>
                  <a:pt x="817" y="54"/>
                  <a:pt x="812" y="53"/>
                </a:cubicBezTo>
                <a:cubicBezTo>
                  <a:pt x="811" y="51"/>
                  <a:pt x="809" y="51"/>
                  <a:pt x="808" y="49"/>
                </a:cubicBezTo>
                <a:cubicBezTo>
                  <a:pt x="808" y="47"/>
                  <a:pt x="809" y="44"/>
                  <a:pt x="807" y="44"/>
                </a:cubicBezTo>
                <a:cubicBezTo>
                  <a:pt x="801" y="48"/>
                  <a:pt x="813" y="55"/>
                  <a:pt x="805" y="57"/>
                </a:cubicBezTo>
                <a:cubicBezTo>
                  <a:pt x="805" y="54"/>
                  <a:pt x="803" y="53"/>
                  <a:pt x="800" y="53"/>
                </a:cubicBezTo>
                <a:cubicBezTo>
                  <a:pt x="797" y="56"/>
                  <a:pt x="795" y="59"/>
                  <a:pt x="790" y="60"/>
                </a:cubicBezTo>
                <a:cubicBezTo>
                  <a:pt x="790" y="58"/>
                  <a:pt x="790" y="56"/>
                  <a:pt x="787" y="57"/>
                </a:cubicBezTo>
                <a:cubicBezTo>
                  <a:pt x="782" y="58"/>
                  <a:pt x="775" y="58"/>
                  <a:pt x="770" y="60"/>
                </a:cubicBezTo>
                <a:cubicBezTo>
                  <a:pt x="768" y="57"/>
                  <a:pt x="769" y="51"/>
                  <a:pt x="763" y="52"/>
                </a:cubicBezTo>
                <a:cubicBezTo>
                  <a:pt x="758" y="53"/>
                  <a:pt x="760" y="62"/>
                  <a:pt x="750" y="60"/>
                </a:cubicBezTo>
                <a:cubicBezTo>
                  <a:pt x="749" y="55"/>
                  <a:pt x="753" y="56"/>
                  <a:pt x="752" y="52"/>
                </a:cubicBezTo>
                <a:cubicBezTo>
                  <a:pt x="748" y="52"/>
                  <a:pt x="745" y="51"/>
                  <a:pt x="744" y="50"/>
                </a:cubicBezTo>
                <a:cubicBezTo>
                  <a:pt x="746" y="61"/>
                  <a:pt x="732" y="57"/>
                  <a:pt x="724" y="58"/>
                </a:cubicBezTo>
                <a:cubicBezTo>
                  <a:pt x="724" y="62"/>
                  <a:pt x="724" y="66"/>
                  <a:pt x="721" y="66"/>
                </a:cubicBezTo>
                <a:cubicBezTo>
                  <a:pt x="720" y="65"/>
                  <a:pt x="720" y="61"/>
                  <a:pt x="719" y="61"/>
                </a:cubicBezTo>
                <a:cubicBezTo>
                  <a:pt x="718" y="61"/>
                  <a:pt x="719" y="66"/>
                  <a:pt x="719" y="66"/>
                </a:cubicBezTo>
                <a:cubicBezTo>
                  <a:pt x="718" y="67"/>
                  <a:pt x="714" y="66"/>
                  <a:pt x="712" y="66"/>
                </a:cubicBezTo>
                <a:cubicBezTo>
                  <a:pt x="711" y="67"/>
                  <a:pt x="710" y="72"/>
                  <a:pt x="706" y="69"/>
                </a:cubicBezTo>
                <a:cubicBezTo>
                  <a:pt x="702" y="69"/>
                  <a:pt x="704" y="63"/>
                  <a:pt x="699" y="64"/>
                </a:cubicBezTo>
                <a:cubicBezTo>
                  <a:pt x="697" y="65"/>
                  <a:pt x="697" y="66"/>
                  <a:pt x="694" y="66"/>
                </a:cubicBezTo>
                <a:cubicBezTo>
                  <a:pt x="693" y="69"/>
                  <a:pt x="690" y="73"/>
                  <a:pt x="689" y="76"/>
                </a:cubicBezTo>
                <a:cubicBezTo>
                  <a:pt x="688" y="80"/>
                  <a:pt x="685" y="79"/>
                  <a:pt x="681" y="79"/>
                </a:cubicBezTo>
                <a:cubicBezTo>
                  <a:pt x="680" y="74"/>
                  <a:pt x="679" y="69"/>
                  <a:pt x="676" y="66"/>
                </a:cubicBezTo>
                <a:cubicBezTo>
                  <a:pt x="679" y="66"/>
                  <a:pt x="680" y="65"/>
                  <a:pt x="681" y="63"/>
                </a:cubicBezTo>
                <a:cubicBezTo>
                  <a:pt x="676" y="61"/>
                  <a:pt x="675" y="66"/>
                  <a:pt x="672" y="68"/>
                </a:cubicBezTo>
                <a:cubicBezTo>
                  <a:pt x="671" y="69"/>
                  <a:pt x="669" y="68"/>
                  <a:pt x="667" y="69"/>
                </a:cubicBezTo>
                <a:cubicBezTo>
                  <a:pt x="666" y="70"/>
                  <a:pt x="666" y="75"/>
                  <a:pt x="663" y="74"/>
                </a:cubicBezTo>
                <a:cubicBezTo>
                  <a:pt x="660" y="75"/>
                  <a:pt x="662" y="71"/>
                  <a:pt x="661" y="71"/>
                </a:cubicBezTo>
                <a:cubicBezTo>
                  <a:pt x="660" y="70"/>
                  <a:pt x="656" y="72"/>
                  <a:pt x="656" y="69"/>
                </a:cubicBezTo>
                <a:cubicBezTo>
                  <a:pt x="649" y="70"/>
                  <a:pt x="648" y="77"/>
                  <a:pt x="641" y="77"/>
                </a:cubicBezTo>
                <a:cubicBezTo>
                  <a:pt x="635" y="78"/>
                  <a:pt x="632" y="75"/>
                  <a:pt x="629" y="72"/>
                </a:cubicBezTo>
                <a:cubicBezTo>
                  <a:pt x="629" y="75"/>
                  <a:pt x="627" y="75"/>
                  <a:pt x="626" y="77"/>
                </a:cubicBezTo>
                <a:cubicBezTo>
                  <a:pt x="629" y="77"/>
                  <a:pt x="631" y="79"/>
                  <a:pt x="628" y="80"/>
                </a:cubicBezTo>
                <a:cubicBezTo>
                  <a:pt x="624" y="80"/>
                  <a:pt x="623" y="77"/>
                  <a:pt x="621" y="76"/>
                </a:cubicBezTo>
                <a:cubicBezTo>
                  <a:pt x="618" y="79"/>
                  <a:pt x="614" y="80"/>
                  <a:pt x="608" y="80"/>
                </a:cubicBezTo>
                <a:cubicBezTo>
                  <a:pt x="603" y="81"/>
                  <a:pt x="605" y="76"/>
                  <a:pt x="600" y="77"/>
                </a:cubicBezTo>
                <a:cubicBezTo>
                  <a:pt x="598" y="79"/>
                  <a:pt x="592" y="79"/>
                  <a:pt x="591" y="80"/>
                </a:cubicBezTo>
                <a:cubicBezTo>
                  <a:pt x="588" y="83"/>
                  <a:pt x="584" y="81"/>
                  <a:pt x="580" y="82"/>
                </a:cubicBezTo>
                <a:cubicBezTo>
                  <a:pt x="576" y="83"/>
                  <a:pt x="576" y="85"/>
                  <a:pt x="573" y="85"/>
                </a:cubicBezTo>
                <a:cubicBezTo>
                  <a:pt x="571" y="85"/>
                  <a:pt x="570" y="82"/>
                  <a:pt x="567" y="83"/>
                </a:cubicBezTo>
                <a:cubicBezTo>
                  <a:pt x="563" y="84"/>
                  <a:pt x="566" y="89"/>
                  <a:pt x="562" y="88"/>
                </a:cubicBezTo>
                <a:cubicBezTo>
                  <a:pt x="561" y="86"/>
                  <a:pt x="559" y="84"/>
                  <a:pt x="557" y="83"/>
                </a:cubicBezTo>
                <a:cubicBezTo>
                  <a:pt x="555" y="85"/>
                  <a:pt x="553" y="86"/>
                  <a:pt x="550" y="87"/>
                </a:cubicBezTo>
                <a:cubicBezTo>
                  <a:pt x="548" y="87"/>
                  <a:pt x="544" y="88"/>
                  <a:pt x="542" y="88"/>
                </a:cubicBezTo>
                <a:cubicBezTo>
                  <a:pt x="533" y="90"/>
                  <a:pt x="521" y="88"/>
                  <a:pt x="512" y="90"/>
                </a:cubicBezTo>
                <a:cubicBezTo>
                  <a:pt x="509" y="90"/>
                  <a:pt x="508" y="93"/>
                  <a:pt x="505" y="93"/>
                </a:cubicBezTo>
                <a:cubicBezTo>
                  <a:pt x="500" y="93"/>
                  <a:pt x="494" y="93"/>
                  <a:pt x="489" y="93"/>
                </a:cubicBezTo>
                <a:cubicBezTo>
                  <a:pt x="486" y="93"/>
                  <a:pt x="487" y="91"/>
                  <a:pt x="486" y="93"/>
                </a:cubicBezTo>
                <a:cubicBezTo>
                  <a:pt x="485" y="94"/>
                  <a:pt x="483" y="91"/>
                  <a:pt x="484" y="91"/>
                </a:cubicBezTo>
                <a:cubicBezTo>
                  <a:pt x="481" y="91"/>
                  <a:pt x="480" y="93"/>
                  <a:pt x="477" y="93"/>
                </a:cubicBezTo>
                <a:cubicBezTo>
                  <a:pt x="479" y="93"/>
                  <a:pt x="471" y="91"/>
                  <a:pt x="472" y="95"/>
                </a:cubicBezTo>
                <a:cubicBezTo>
                  <a:pt x="477" y="96"/>
                  <a:pt x="485" y="93"/>
                  <a:pt x="487" y="96"/>
                </a:cubicBezTo>
                <a:cubicBezTo>
                  <a:pt x="482" y="96"/>
                  <a:pt x="479" y="98"/>
                  <a:pt x="479" y="102"/>
                </a:cubicBezTo>
                <a:cubicBezTo>
                  <a:pt x="480" y="107"/>
                  <a:pt x="484" y="109"/>
                  <a:pt x="486" y="112"/>
                </a:cubicBezTo>
                <a:cubicBezTo>
                  <a:pt x="486" y="115"/>
                  <a:pt x="488" y="115"/>
                  <a:pt x="490" y="117"/>
                </a:cubicBezTo>
                <a:cubicBezTo>
                  <a:pt x="483" y="119"/>
                  <a:pt x="480" y="121"/>
                  <a:pt x="471" y="118"/>
                </a:cubicBezTo>
                <a:cubicBezTo>
                  <a:pt x="471" y="122"/>
                  <a:pt x="472" y="124"/>
                  <a:pt x="473" y="126"/>
                </a:cubicBezTo>
                <a:cubicBezTo>
                  <a:pt x="467" y="127"/>
                  <a:pt x="473" y="131"/>
                  <a:pt x="470" y="136"/>
                </a:cubicBezTo>
                <a:cubicBezTo>
                  <a:pt x="474" y="136"/>
                  <a:pt x="475" y="133"/>
                  <a:pt x="480" y="134"/>
                </a:cubicBezTo>
                <a:cubicBezTo>
                  <a:pt x="481" y="127"/>
                  <a:pt x="475" y="135"/>
                  <a:pt x="475" y="131"/>
                </a:cubicBezTo>
                <a:cubicBezTo>
                  <a:pt x="476" y="130"/>
                  <a:pt x="476" y="128"/>
                  <a:pt x="477" y="126"/>
                </a:cubicBezTo>
                <a:cubicBezTo>
                  <a:pt x="477" y="126"/>
                  <a:pt x="480" y="127"/>
                  <a:pt x="480" y="126"/>
                </a:cubicBezTo>
                <a:cubicBezTo>
                  <a:pt x="481" y="125"/>
                  <a:pt x="478" y="124"/>
                  <a:pt x="478" y="123"/>
                </a:cubicBezTo>
                <a:cubicBezTo>
                  <a:pt x="479" y="122"/>
                  <a:pt x="483" y="123"/>
                  <a:pt x="483" y="122"/>
                </a:cubicBezTo>
                <a:cubicBezTo>
                  <a:pt x="479" y="126"/>
                  <a:pt x="486" y="124"/>
                  <a:pt x="487" y="128"/>
                </a:cubicBezTo>
                <a:cubicBezTo>
                  <a:pt x="485" y="129"/>
                  <a:pt x="485" y="132"/>
                  <a:pt x="484" y="134"/>
                </a:cubicBezTo>
                <a:cubicBezTo>
                  <a:pt x="483" y="136"/>
                  <a:pt x="476" y="139"/>
                  <a:pt x="482" y="141"/>
                </a:cubicBezTo>
                <a:cubicBezTo>
                  <a:pt x="482" y="138"/>
                  <a:pt x="485" y="137"/>
                  <a:pt x="489" y="137"/>
                </a:cubicBezTo>
                <a:cubicBezTo>
                  <a:pt x="489" y="139"/>
                  <a:pt x="487" y="139"/>
                  <a:pt x="487" y="141"/>
                </a:cubicBezTo>
                <a:cubicBezTo>
                  <a:pt x="494" y="140"/>
                  <a:pt x="494" y="144"/>
                  <a:pt x="496" y="148"/>
                </a:cubicBezTo>
                <a:cubicBezTo>
                  <a:pt x="492" y="149"/>
                  <a:pt x="491" y="152"/>
                  <a:pt x="489" y="152"/>
                </a:cubicBezTo>
                <a:cubicBezTo>
                  <a:pt x="488" y="151"/>
                  <a:pt x="489" y="147"/>
                  <a:pt x="486" y="148"/>
                </a:cubicBezTo>
                <a:cubicBezTo>
                  <a:pt x="485" y="153"/>
                  <a:pt x="483" y="156"/>
                  <a:pt x="478" y="156"/>
                </a:cubicBezTo>
                <a:cubicBezTo>
                  <a:pt x="471" y="156"/>
                  <a:pt x="469" y="150"/>
                  <a:pt x="459" y="152"/>
                </a:cubicBezTo>
                <a:cubicBezTo>
                  <a:pt x="460" y="147"/>
                  <a:pt x="455" y="146"/>
                  <a:pt x="454" y="150"/>
                </a:cubicBezTo>
                <a:cubicBezTo>
                  <a:pt x="456" y="150"/>
                  <a:pt x="458" y="150"/>
                  <a:pt x="458" y="152"/>
                </a:cubicBezTo>
                <a:cubicBezTo>
                  <a:pt x="455" y="154"/>
                  <a:pt x="447" y="154"/>
                  <a:pt x="444" y="152"/>
                </a:cubicBezTo>
                <a:cubicBezTo>
                  <a:pt x="445" y="158"/>
                  <a:pt x="443" y="161"/>
                  <a:pt x="440" y="164"/>
                </a:cubicBezTo>
                <a:cubicBezTo>
                  <a:pt x="431" y="167"/>
                  <a:pt x="424" y="156"/>
                  <a:pt x="420" y="164"/>
                </a:cubicBezTo>
                <a:cubicBezTo>
                  <a:pt x="421" y="165"/>
                  <a:pt x="423" y="164"/>
                  <a:pt x="423" y="166"/>
                </a:cubicBezTo>
                <a:cubicBezTo>
                  <a:pt x="416" y="167"/>
                  <a:pt x="418" y="175"/>
                  <a:pt x="419" y="180"/>
                </a:cubicBezTo>
                <a:cubicBezTo>
                  <a:pt x="416" y="183"/>
                  <a:pt x="416" y="187"/>
                  <a:pt x="411" y="188"/>
                </a:cubicBezTo>
                <a:cubicBezTo>
                  <a:pt x="409" y="189"/>
                  <a:pt x="406" y="188"/>
                  <a:pt x="404" y="188"/>
                </a:cubicBezTo>
                <a:cubicBezTo>
                  <a:pt x="403" y="188"/>
                  <a:pt x="402" y="187"/>
                  <a:pt x="403" y="187"/>
                </a:cubicBezTo>
                <a:cubicBezTo>
                  <a:pt x="400" y="186"/>
                  <a:pt x="397" y="188"/>
                  <a:pt x="396" y="187"/>
                </a:cubicBezTo>
                <a:cubicBezTo>
                  <a:pt x="392" y="179"/>
                  <a:pt x="401" y="178"/>
                  <a:pt x="402" y="171"/>
                </a:cubicBezTo>
                <a:cubicBezTo>
                  <a:pt x="399" y="167"/>
                  <a:pt x="392" y="166"/>
                  <a:pt x="392" y="160"/>
                </a:cubicBezTo>
                <a:cubicBezTo>
                  <a:pt x="390" y="159"/>
                  <a:pt x="389" y="160"/>
                  <a:pt x="388" y="161"/>
                </a:cubicBezTo>
                <a:cubicBezTo>
                  <a:pt x="385" y="164"/>
                  <a:pt x="384" y="168"/>
                  <a:pt x="379" y="169"/>
                </a:cubicBezTo>
                <a:cubicBezTo>
                  <a:pt x="377" y="166"/>
                  <a:pt x="374" y="165"/>
                  <a:pt x="374" y="163"/>
                </a:cubicBezTo>
                <a:cubicBezTo>
                  <a:pt x="373" y="162"/>
                  <a:pt x="374" y="160"/>
                  <a:pt x="372" y="160"/>
                </a:cubicBezTo>
                <a:cubicBezTo>
                  <a:pt x="368" y="163"/>
                  <a:pt x="373" y="165"/>
                  <a:pt x="372" y="171"/>
                </a:cubicBezTo>
                <a:cubicBezTo>
                  <a:pt x="371" y="171"/>
                  <a:pt x="370" y="172"/>
                  <a:pt x="371" y="174"/>
                </a:cubicBezTo>
                <a:cubicBezTo>
                  <a:pt x="367" y="174"/>
                  <a:pt x="366" y="177"/>
                  <a:pt x="364" y="179"/>
                </a:cubicBezTo>
                <a:cubicBezTo>
                  <a:pt x="364" y="176"/>
                  <a:pt x="362" y="180"/>
                  <a:pt x="361" y="177"/>
                </a:cubicBezTo>
                <a:cubicBezTo>
                  <a:pt x="361" y="175"/>
                  <a:pt x="368" y="174"/>
                  <a:pt x="362" y="172"/>
                </a:cubicBezTo>
                <a:cubicBezTo>
                  <a:pt x="362" y="175"/>
                  <a:pt x="358" y="174"/>
                  <a:pt x="356" y="174"/>
                </a:cubicBezTo>
                <a:cubicBezTo>
                  <a:pt x="356" y="172"/>
                  <a:pt x="357" y="170"/>
                  <a:pt x="357" y="169"/>
                </a:cubicBezTo>
                <a:cubicBezTo>
                  <a:pt x="352" y="169"/>
                  <a:pt x="350" y="165"/>
                  <a:pt x="344" y="164"/>
                </a:cubicBezTo>
                <a:cubicBezTo>
                  <a:pt x="344" y="168"/>
                  <a:pt x="341" y="170"/>
                  <a:pt x="339" y="172"/>
                </a:cubicBezTo>
                <a:cubicBezTo>
                  <a:pt x="331" y="175"/>
                  <a:pt x="334" y="166"/>
                  <a:pt x="326" y="168"/>
                </a:cubicBezTo>
                <a:cubicBezTo>
                  <a:pt x="323" y="168"/>
                  <a:pt x="325" y="173"/>
                  <a:pt x="321" y="172"/>
                </a:cubicBezTo>
                <a:cubicBezTo>
                  <a:pt x="316" y="171"/>
                  <a:pt x="318" y="171"/>
                  <a:pt x="313" y="172"/>
                </a:cubicBezTo>
                <a:cubicBezTo>
                  <a:pt x="311" y="170"/>
                  <a:pt x="311" y="166"/>
                  <a:pt x="308" y="166"/>
                </a:cubicBezTo>
                <a:cubicBezTo>
                  <a:pt x="308" y="168"/>
                  <a:pt x="306" y="168"/>
                  <a:pt x="304" y="169"/>
                </a:cubicBezTo>
                <a:cubicBezTo>
                  <a:pt x="303" y="170"/>
                  <a:pt x="302" y="171"/>
                  <a:pt x="301" y="172"/>
                </a:cubicBezTo>
                <a:cubicBezTo>
                  <a:pt x="300" y="172"/>
                  <a:pt x="299" y="174"/>
                  <a:pt x="298" y="174"/>
                </a:cubicBezTo>
                <a:cubicBezTo>
                  <a:pt x="291" y="174"/>
                  <a:pt x="284" y="174"/>
                  <a:pt x="277" y="174"/>
                </a:cubicBezTo>
                <a:cubicBezTo>
                  <a:pt x="276" y="176"/>
                  <a:pt x="275" y="177"/>
                  <a:pt x="272" y="177"/>
                </a:cubicBezTo>
                <a:cubicBezTo>
                  <a:pt x="270" y="179"/>
                  <a:pt x="271" y="184"/>
                  <a:pt x="265" y="183"/>
                </a:cubicBezTo>
                <a:cubicBezTo>
                  <a:pt x="259" y="175"/>
                  <a:pt x="247" y="181"/>
                  <a:pt x="241" y="187"/>
                </a:cubicBezTo>
                <a:cubicBezTo>
                  <a:pt x="241" y="184"/>
                  <a:pt x="241" y="182"/>
                  <a:pt x="240" y="180"/>
                </a:cubicBezTo>
                <a:cubicBezTo>
                  <a:pt x="231" y="183"/>
                  <a:pt x="218" y="185"/>
                  <a:pt x="204" y="187"/>
                </a:cubicBezTo>
                <a:cubicBezTo>
                  <a:pt x="200" y="187"/>
                  <a:pt x="196" y="186"/>
                  <a:pt x="191" y="187"/>
                </a:cubicBezTo>
                <a:cubicBezTo>
                  <a:pt x="190" y="187"/>
                  <a:pt x="189" y="188"/>
                  <a:pt x="188" y="188"/>
                </a:cubicBezTo>
                <a:cubicBezTo>
                  <a:pt x="185" y="189"/>
                  <a:pt x="183" y="188"/>
                  <a:pt x="181" y="190"/>
                </a:cubicBezTo>
                <a:cubicBezTo>
                  <a:pt x="180" y="192"/>
                  <a:pt x="168" y="189"/>
                  <a:pt x="165" y="190"/>
                </a:cubicBezTo>
                <a:cubicBezTo>
                  <a:pt x="163" y="190"/>
                  <a:pt x="163" y="191"/>
                  <a:pt x="162" y="191"/>
                </a:cubicBezTo>
                <a:cubicBezTo>
                  <a:pt x="157" y="192"/>
                  <a:pt x="155" y="193"/>
                  <a:pt x="154" y="193"/>
                </a:cubicBezTo>
                <a:cubicBezTo>
                  <a:pt x="148" y="194"/>
                  <a:pt x="148" y="192"/>
                  <a:pt x="150" y="196"/>
                </a:cubicBezTo>
                <a:cubicBezTo>
                  <a:pt x="151" y="199"/>
                  <a:pt x="152" y="195"/>
                  <a:pt x="154" y="194"/>
                </a:cubicBezTo>
                <a:cubicBezTo>
                  <a:pt x="156" y="193"/>
                  <a:pt x="158" y="194"/>
                  <a:pt x="159" y="194"/>
                </a:cubicBezTo>
                <a:cubicBezTo>
                  <a:pt x="161" y="197"/>
                  <a:pt x="170" y="188"/>
                  <a:pt x="170" y="194"/>
                </a:cubicBezTo>
                <a:cubicBezTo>
                  <a:pt x="159" y="193"/>
                  <a:pt x="163" y="205"/>
                  <a:pt x="156" y="207"/>
                </a:cubicBezTo>
                <a:cubicBezTo>
                  <a:pt x="151" y="207"/>
                  <a:pt x="152" y="210"/>
                  <a:pt x="148" y="210"/>
                </a:cubicBezTo>
                <a:cubicBezTo>
                  <a:pt x="144" y="211"/>
                  <a:pt x="137" y="205"/>
                  <a:pt x="136" y="212"/>
                </a:cubicBezTo>
                <a:cubicBezTo>
                  <a:pt x="139" y="213"/>
                  <a:pt x="142" y="207"/>
                  <a:pt x="143" y="212"/>
                </a:cubicBezTo>
                <a:cubicBezTo>
                  <a:pt x="142" y="214"/>
                  <a:pt x="141" y="216"/>
                  <a:pt x="140" y="217"/>
                </a:cubicBezTo>
                <a:cubicBezTo>
                  <a:pt x="138" y="212"/>
                  <a:pt x="119" y="212"/>
                  <a:pt x="118" y="217"/>
                </a:cubicBezTo>
                <a:cubicBezTo>
                  <a:pt x="124" y="216"/>
                  <a:pt x="130" y="213"/>
                  <a:pt x="133" y="218"/>
                </a:cubicBezTo>
                <a:cubicBezTo>
                  <a:pt x="129" y="217"/>
                  <a:pt x="122" y="221"/>
                  <a:pt x="127" y="223"/>
                </a:cubicBezTo>
                <a:cubicBezTo>
                  <a:pt x="128" y="218"/>
                  <a:pt x="131" y="222"/>
                  <a:pt x="132" y="221"/>
                </a:cubicBezTo>
                <a:cubicBezTo>
                  <a:pt x="133" y="221"/>
                  <a:pt x="137" y="213"/>
                  <a:pt x="140" y="218"/>
                </a:cubicBezTo>
                <a:cubicBezTo>
                  <a:pt x="140" y="225"/>
                  <a:pt x="135" y="219"/>
                  <a:pt x="135" y="223"/>
                </a:cubicBezTo>
                <a:cubicBezTo>
                  <a:pt x="135" y="226"/>
                  <a:pt x="129" y="227"/>
                  <a:pt x="134" y="228"/>
                </a:cubicBezTo>
                <a:cubicBezTo>
                  <a:pt x="134" y="226"/>
                  <a:pt x="136" y="225"/>
                  <a:pt x="139" y="225"/>
                </a:cubicBezTo>
                <a:cubicBezTo>
                  <a:pt x="139" y="226"/>
                  <a:pt x="136" y="227"/>
                  <a:pt x="139" y="228"/>
                </a:cubicBezTo>
                <a:cubicBezTo>
                  <a:pt x="141" y="228"/>
                  <a:pt x="141" y="230"/>
                  <a:pt x="142" y="231"/>
                </a:cubicBezTo>
                <a:cubicBezTo>
                  <a:pt x="137" y="231"/>
                  <a:pt x="143" y="234"/>
                  <a:pt x="142" y="237"/>
                </a:cubicBezTo>
                <a:cubicBezTo>
                  <a:pt x="142" y="240"/>
                  <a:pt x="140" y="240"/>
                  <a:pt x="143" y="242"/>
                </a:cubicBezTo>
                <a:cubicBezTo>
                  <a:pt x="143" y="242"/>
                  <a:pt x="142" y="245"/>
                  <a:pt x="143" y="245"/>
                </a:cubicBezTo>
                <a:cubicBezTo>
                  <a:pt x="144" y="246"/>
                  <a:pt x="146" y="245"/>
                  <a:pt x="146" y="247"/>
                </a:cubicBezTo>
                <a:cubicBezTo>
                  <a:pt x="144" y="247"/>
                  <a:pt x="142" y="247"/>
                  <a:pt x="141" y="248"/>
                </a:cubicBezTo>
                <a:cubicBezTo>
                  <a:pt x="148" y="252"/>
                  <a:pt x="152" y="248"/>
                  <a:pt x="160" y="248"/>
                </a:cubicBezTo>
                <a:cubicBezTo>
                  <a:pt x="160" y="243"/>
                  <a:pt x="153" y="246"/>
                  <a:pt x="153" y="242"/>
                </a:cubicBezTo>
                <a:cubicBezTo>
                  <a:pt x="155" y="242"/>
                  <a:pt x="156" y="240"/>
                  <a:pt x="159" y="240"/>
                </a:cubicBezTo>
                <a:cubicBezTo>
                  <a:pt x="157" y="246"/>
                  <a:pt x="165" y="241"/>
                  <a:pt x="164" y="245"/>
                </a:cubicBezTo>
                <a:cubicBezTo>
                  <a:pt x="156" y="246"/>
                  <a:pt x="165" y="249"/>
                  <a:pt x="166" y="250"/>
                </a:cubicBezTo>
                <a:cubicBezTo>
                  <a:pt x="165" y="250"/>
                  <a:pt x="164" y="251"/>
                  <a:pt x="165" y="253"/>
                </a:cubicBezTo>
                <a:cubicBezTo>
                  <a:pt x="160" y="249"/>
                  <a:pt x="153" y="257"/>
                  <a:pt x="148" y="253"/>
                </a:cubicBezTo>
                <a:cubicBezTo>
                  <a:pt x="149" y="260"/>
                  <a:pt x="154" y="253"/>
                  <a:pt x="158" y="255"/>
                </a:cubicBezTo>
                <a:cubicBezTo>
                  <a:pt x="160" y="260"/>
                  <a:pt x="160" y="258"/>
                  <a:pt x="157" y="261"/>
                </a:cubicBezTo>
                <a:cubicBezTo>
                  <a:pt x="159" y="261"/>
                  <a:pt x="161" y="262"/>
                  <a:pt x="160" y="264"/>
                </a:cubicBezTo>
                <a:cubicBezTo>
                  <a:pt x="162" y="264"/>
                  <a:pt x="162" y="267"/>
                  <a:pt x="160" y="267"/>
                </a:cubicBezTo>
                <a:cubicBezTo>
                  <a:pt x="160" y="267"/>
                  <a:pt x="160" y="264"/>
                  <a:pt x="159" y="264"/>
                </a:cubicBezTo>
                <a:cubicBezTo>
                  <a:pt x="159" y="264"/>
                  <a:pt x="157" y="270"/>
                  <a:pt x="157" y="269"/>
                </a:cubicBezTo>
                <a:cubicBezTo>
                  <a:pt x="157" y="271"/>
                  <a:pt x="159" y="271"/>
                  <a:pt x="159" y="274"/>
                </a:cubicBezTo>
                <a:cubicBezTo>
                  <a:pt x="156" y="273"/>
                  <a:pt x="156" y="276"/>
                  <a:pt x="153" y="275"/>
                </a:cubicBezTo>
                <a:cubicBezTo>
                  <a:pt x="152" y="273"/>
                  <a:pt x="153" y="270"/>
                  <a:pt x="154" y="269"/>
                </a:cubicBezTo>
                <a:cubicBezTo>
                  <a:pt x="151" y="269"/>
                  <a:pt x="148" y="268"/>
                  <a:pt x="147" y="271"/>
                </a:cubicBezTo>
                <a:cubicBezTo>
                  <a:pt x="149" y="271"/>
                  <a:pt x="151" y="271"/>
                  <a:pt x="151" y="274"/>
                </a:cubicBezTo>
                <a:cubicBezTo>
                  <a:pt x="144" y="272"/>
                  <a:pt x="147" y="278"/>
                  <a:pt x="143" y="279"/>
                </a:cubicBezTo>
                <a:cubicBezTo>
                  <a:pt x="142" y="279"/>
                  <a:pt x="140" y="279"/>
                  <a:pt x="140" y="280"/>
                </a:cubicBezTo>
                <a:cubicBezTo>
                  <a:pt x="142" y="280"/>
                  <a:pt x="144" y="281"/>
                  <a:pt x="143" y="283"/>
                </a:cubicBezTo>
                <a:cubicBezTo>
                  <a:pt x="143" y="285"/>
                  <a:pt x="146" y="285"/>
                  <a:pt x="147" y="286"/>
                </a:cubicBezTo>
                <a:cubicBezTo>
                  <a:pt x="144" y="285"/>
                  <a:pt x="144" y="291"/>
                  <a:pt x="143" y="291"/>
                </a:cubicBezTo>
                <a:cubicBezTo>
                  <a:pt x="143" y="292"/>
                  <a:pt x="140" y="289"/>
                  <a:pt x="140" y="290"/>
                </a:cubicBezTo>
                <a:cubicBezTo>
                  <a:pt x="139" y="291"/>
                  <a:pt x="139" y="294"/>
                  <a:pt x="139" y="296"/>
                </a:cubicBezTo>
                <a:cubicBezTo>
                  <a:pt x="139" y="296"/>
                  <a:pt x="138" y="296"/>
                  <a:pt x="137" y="298"/>
                </a:cubicBezTo>
                <a:cubicBezTo>
                  <a:pt x="137" y="299"/>
                  <a:pt x="138" y="301"/>
                  <a:pt x="137" y="302"/>
                </a:cubicBezTo>
                <a:cubicBezTo>
                  <a:pt x="139" y="305"/>
                  <a:pt x="144" y="303"/>
                  <a:pt x="144" y="305"/>
                </a:cubicBezTo>
                <a:cubicBezTo>
                  <a:pt x="141" y="305"/>
                  <a:pt x="141" y="308"/>
                  <a:pt x="139" y="309"/>
                </a:cubicBezTo>
                <a:cubicBezTo>
                  <a:pt x="139" y="306"/>
                  <a:pt x="135" y="308"/>
                  <a:pt x="134" y="305"/>
                </a:cubicBezTo>
                <a:cubicBezTo>
                  <a:pt x="134" y="304"/>
                  <a:pt x="137" y="303"/>
                  <a:pt x="134" y="302"/>
                </a:cubicBezTo>
                <a:cubicBezTo>
                  <a:pt x="132" y="307"/>
                  <a:pt x="124" y="299"/>
                  <a:pt x="129" y="296"/>
                </a:cubicBezTo>
                <a:cubicBezTo>
                  <a:pt x="124" y="296"/>
                  <a:pt x="123" y="300"/>
                  <a:pt x="123" y="304"/>
                </a:cubicBezTo>
                <a:cubicBezTo>
                  <a:pt x="125" y="304"/>
                  <a:pt x="125" y="306"/>
                  <a:pt x="125" y="309"/>
                </a:cubicBezTo>
                <a:cubicBezTo>
                  <a:pt x="129" y="308"/>
                  <a:pt x="129" y="313"/>
                  <a:pt x="132" y="315"/>
                </a:cubicBezTo>
                <a:cubicBezTo>
                  <a:pt x="127" y="316"/>
                  <a:pt x="130" y="325"/>
                  <a:pt x="127" y="328"/>
                </a:cubicBezTo>
                <a:cubicBezTo>
                  <a:pt x="132" y="330"/>
                  <a:pt x="131" y="319"/>
                  <a:pt x="134" y="325"/>
                </a:cubicBezTo>
                <a:cubicBezTo>
                  <a:pt x="134" y="330"/>
                  <a:pt x="129" y="328"/>
                  <a:pt x="132" y="331"/>
                </a:cubicBezTo>
                <a:cubicBezTo>
                  <a:pt x="133" y="332"/>
                  <a:pt x="129" y="335"/>
                  <a:pt x="129" y="336"/>
                </a:cubicBezTo>
                <a:cubicBezTo>
                  <a:pt x="131" y="335"/>
                  <a:pt x="132" y="338"/>
                  <a:pt x="133" y="336"/>
                </a:cubicBezTo>
                <a:cubicBezTo>
                  <a:pt x="135" y="336"/>
                  <a:pt x="134" y="340"/>
                  <a:pt x="138" y="339"/>
                </a:cubicBezTo>
                <a:cubicBezTo>
                  <a:pt x="138" y="337"/>
                  <a:pt x="137" y="336"/>
                  <a:pt x="137" y="334"/>
                </a:cubicBezTo>
                <a:cubicBezTo>
                  <a:pt x="137" y="333"/>
                  <a:pt x="139" y="333"/>
                  <a:pt x="139" y="332"/>
                </a:cubicBezTo>
                <a:cubicBezTo>
                  <a:pt x="139" y="329"/>
                  <a:pt x="137" y="324"/>
                  <a:pt x="140" y="323"/>
                </a:cubicBezTo>
                <a:cubicBezTo>
                  <a:pt x="144" y="323"/>
                  <a:pt x="147" y="325"/>
                  <a:pt x="149" y="328"/>
                </a:cubicBezTo>
                <a:cubicBezTo>
                  <a:pt x="149" y="328"/>
                  <a:pt x="148" y="330"/>
                  <a:pt x="149" y="331"/>
                </a:cubicBezTo>
                <a:cubicBezTo>
                  <a:pt x="149" y="332"/>
                  <a:pt x="152" y="331"/>
                  <a:pt x="152" y="332"/>
                </a:cubicBezTo>
                <a:cubicBezTo>
                  <a:pt x="150" y="333"/>
                  <a:pt x="148" y="334"/>
                  <a:pt x="147" y="336"/>
                </a:cubicBezTo>
                <a:cubicBezTo>
                  <a:pt x="147" y="338"/>
                  <a:pt x="152" y="341"/>
                  <a:pt x="152" y="337"/>
                </a:cubicBezTo>
                <a:cubicBezTo>
                  <a:pt x="151" y="337"/>
                  <a:pt x="149" y="337"/>
                  <a:pt x="149" y="336"/>
                </a:cubicBezTo>
                <a:cubicBezTo>
                  <a:pt x="154" y="335"/>
                  <a:pt x="154" y="339"/>
                  <a:pt x="154" y="344"/>
                </a:cubicBezTo>
                <a:cubicBezTo>
                  <a:pt x="159" y="345"/>
                  <a:pt x="160" y="342"/>
                  <a:pt x="164" y="342"/>
                </a:cubicBezTo>
                <a:cubicBezTo>
                  <a:pt x="164" y="346"/>
                  <a:pt x="169" y="344"/>
                  <a:pt x="169" y="347"/>
                </a:cubicBezTo>
                <a:cubicBezTo>
                  <a:pt x="173" y="344"/>
                  <a:pt x="175" y="347"/>
                  <a:pt x="177" y="347"/>
                </a:cubicBezTo>
                <a:cubicBezTo>
                  <a:pt x="178" y="347"/>
                  <a:pt x="179" y="345"/>
                  <a:pt x="179" y="345"/>
                </a:cubicBezTo>
                <a:cubicBezTo>
                  <a:pt x="181" y="345"/>
                  <a:pt x="181" y="347"/>
                  <a:pt x="184" y="347"/>
                </a:cubicBezTo>
                <a:cubicBezTo>
                  <a:pt x="186" y="347"/>
                  <a:pt x="188" y="345"/>
                  <a:pt x="190" y="345"/>
                </a:cubicBezTo>
                <a:cubicBezTo>
                  <a:pt x="192" y="345"/>
                  <a:pt x="192" y="347"/>
                  <a:pt x="194" y="347"/>
                </a:cubicBezTo>
                <a:cubicBezTo>
                  <a:pt x="194" y="347"/>
                  <a:pt x="194" y="345"/>
                  <a:pt x="195" y="345"/>
                </a:cubicBezTo>
                <a:cubicBezTo>
                  <a:pt x="202" y="343"/>
                  <a:pt x="215" y="343"/>
                  <a:pt x="215" y="350"/>
                </a:cubicBezTo>
                <a:cubicBezTo>
                  <a:pt x="208" y="348"/>
                  <a:pt x="206" y="353"/>
                  <a:pt x="204" y="353"/>
                </a:cubicBezTo>
                <a:cubicBezTo>
                  <a:pt x="204" y="353"/>
                  <a:pt x="204" y="350"/>
                  <a:pt x="204" y="350"/>
                </a:cubicBezTo>
                <a:cubicBezTo>
                  <a:pt x="203" y="349"/>
                  <a:pt x="198" y="350"/>
                  <a:pt x="197" y="350"/>
                </a:cubicBezTo>
                <a:cubicBezTo>
                  <a:pt x="197" y="350"/>
                  <a:pt x="195" y="351"/>
                  <a:pt x="196" y="351"/>
                </a:cubicBezTo>
                <a:cubicBezTo>
                  <a:pt x="193" y="352"/>
                  <a:pt x="193" y="349"/>
                  <a:pt x="191" y="351"/>
                </a:cubicBezTo>
                <a:cubicBezTo>
                  <a:pt x="190" y="352"/>
                  <a:pt x="185" y="353"/>
                  <a:pt x="184" y="353"/>
                </a:cubicBezTo>
                <a:cubicBezTo>
                  <a:pt x="182" y="353"/>
                  <a:pt x="179" y="353"/>
                  <a:pt x="176" y="351"/>
                </a:cubicBezTo>
                <a:cubicBezTo>
                  <a:pt x="174" y="353"/>
                  <a:pt x="173" y="355"/>
                  <a:pt x="171" y="356"/>
                </a:cubicBezTo>
                <a:cubicBezTo>
                  <a:pt x="169" y="356"/>
                  <a:pt x="168" y="353"/>
                  <a:pt x="165" y="353"/>
                </a:cubicBezTo>
                <a:cubicBezTo>
                  <a:pt x="163" y="353"/>
                  <a:pt x="162" y="355"/>
                  <a:pt x="160" y="355"/>
                </a:cubicBezTo>
                <a:cubicBezTo>
                  <a:pt x="151" y="355"/>
                  <a:pt x="137" y="353"/>
                  <a:pt x="134" y="358"/>
                </a:cubicBezTo>
                <a:cubicBezTo>
                  <a:pt x="141" y="362"/>
                  <a:pt x="125" y="365"/>
                  <a:pt x="131" y="367"/>
                </a:cubicBezTo>
                <a:cubicBezTo>
                  <a:pt x="131" y="365"/>
                  <a:pt x="133" y="367"/>
                  <a:pt x="134" y="366"/>
                </a:cubicBezTo>
                <a:cubicBezTo>
                  <a:pt x="136" y="365"/>
                  <a:pt x="134" y="364"/>
                  <a:pt x="135" y="363"/>
                </a:cubicBezTo>
                <a:cubicBezTo>
                  <a:pt x="136" y="362"/>
                  <a:pt x="138" y="362"/>
                  <a:pt x="139" y="361"/>
                </a:cubicBezTo>
                <a:cubicBezTo>
                  <a:pt x="140" y="360"/>
                  <a:pt x="138" y="357"/>
                  <a:pt x="142" y="358"/>
                </a:cubicBezTo>
                <a:cubicBezTo>
                  <a:pt x="143" y="360"/>
                  <a:pt x="136" y="362"/>
                  <a:pt x="140" y="363"/>
                </a:cubicBezTo>
                <a:cubicBezTo>
                  <a:pt x="142" y="360"/>
                  <a:pt x="146" y="362"/>
                  <a:pt x="147" y="363"/>
                </a:cubicBezTo>
                <a:cubicBezTo>
                  <a:pt x="145" y="368"/>
                  <a:pt x="150" y="366"/>
                  <a:pt x="151" y="369"/>
                </a:cubicBezTo>
                <a:cubicBezTo>
                  <a:pt x="143" y="367"/>
                  <a:pt x="142" y="372"/>
                  <a:pt x="139" y="372"/>
                </a:cubicBezTo>
                <a:cubicBezTo>
                  <a:pt x="140" y="372"/>
                  <a:pt x="138" y="371"/>
                  <a:pt x="138" y="371"/>
                </a:cubicBezTo>
                <a:cubicBezTo>
                  <a:pt x="132" y="369"/>
                  <a:pt x="132" y="369"/>
                  <a:pt x="129" y="371"/>
                </a:cubicBezTo>
                <a:cubicBezTo>
                  <a:pt x="128" y="378"/>
                  <a:pt x="137" y="370"/>
                  <a:pt x="136" y="374"/>
                </a:cubicBezTo>
                <a:cubicBezTo>
                  <a:pt x="137" y="380"/>
                  <a:pt x="128" y="377"/>
                  <a:pt x="128" y="382"/>
                </a:cubicBezTo>
                <a:cubicBezTo>
                  <a:pt x="134" y="379"/>
                  <a:pt x="128" y="393"/>
                  <a:pt x="133" y="388"/>
                </a:cubicBezTo>
                <a:cubicBezTo>
                  <a:pt x="129" y="384"/>
                  <a:pt x="143" y="378"/>
                  <a:pt x="145" y="385"/>
                </a:cubicBezTo>
                <a:cubicBezTo>
                  <a:pt x="139" y="387"/>
                  <a:pt x="146" y="391"/>
                  <a:pt x="140" y="393"/>
                </a:cubicBezTo>
                <a:cubicBezTo>
                  <a:pt x="140" y="391"/>
                  <a:pt x="140" y="389"/>
                  <a:pt x="137" y="390"/>
                </a:cubicBezTo>
                <a:cubicBezTo>
                  <a:pt x="137" y="395"/>
                  <a:pt x="136" y="399"/>
                  <a:pt x="129" y="397"/>
                </a:cubicBezTo>
                <a:cubicBezTo>
                  <a:pt x="127" y="402"/>
                  <a:pt x="132" y="401"/>
                  <a:pt x="133" y="404"/>
                </a:cubicBezTo>
                <a:cubicBezTo>
                  <a:pt x="131" y="404"/>
                  <a:pt x="128" y="404"/>
                  <a:pt x="128" y="405"/>
                </a:cubicBezTo>
                <a:cubicBezTo>
                  <a:pt x="131" y="407"/>
                  <a:pt x="139" y="404"/>
                  <a:pt x="146" y="405"/>
                </a:cubicBezTo>
                <a:cubicBezTo>
                  <a:pt x="146" y="408"/>
                  <a:pt x="146" y="411"/>
                  <a:pt x="146" y="413"/>
                </a:cubicBezTo>
                <a:cubicBezTo>
                  <a:pt x="152" y="416"/>
                  <a:pt x="147" y="408"/>
                  <a:pt x="151" y="409"/>
                </a:cubicBezTo>
                <a:cubicBezTo>
                  <a:pt x="151" y="410"/>
                  <a:pt x="151" y="413"/>
                  <a:pt x="149" y="413"/>
                </a:cubicBezTo>
                <a:cubicBezTo>
                  <a:pt x="149" y="416"/>
                  <a:pt x="152" y="417"/>
                  <a:pt x="150" y="418"/>
                </a:cubicBezTo>
                <a:cubicBezTo>
                  <a:pt x="146" y="414"/>
                  <a:pt x="140" y="421"/>
                  <a:pt x="136" y="415"/>
                </a:cubicBezTo>
                <a:cubicBezTo>
                  <a:pt x="141" y="415"/>
                  <a:pt x="142" y="411"/>
                  <a:pt x="144" y="409"/>
                </a:cubicBezTo>
                <a:cubicBezTo>
                  <a:pt x="141" y="411"/>
                  <a:pt x="133" y="409"/>
                  <a:pt x="131" y="412"/>
                </a:cubicBezTo>
                <a:cubicBezTo>
                  <a:pt x="134" y="414"/>
                  <a:pt x="133" y="420"/>
                  <a:pt x="135" y="423"/>
                </a:cubicBezTo>
                <a:cubicBezTo>
                  <a:pt x="133" y="423"/>
                  <a:pt x="131" y="420"/>
                  <a:pt x="130" y="423"/>
                </a:cubicBezTo>
                <a:cubicBezTo>
                  <a:pt x="131" y="425"/>
                  <a:pt x="137" y="423"/>
                  <a:pt x="137" y="426"/>
                </a:cubicBezTo>
                <a:cubicBezTo>
                  <a:pt x="138" y="429"/>
                  <a:pt x="135" y="429"/>
                  <a:pt x="134" y="431"/>
                </a:cubicBezTo>
                <a:cubicBezTo>
                  <a:pt x="139" y="429"/>
                  <a:pt x="140" y="429"/>
                  <a:pt x="142" y="432"/>
                </a:cubicBezTo>
                <a:cubicBezTo>
                  <a:pt x="143" y="433"/>
                  <a:pt x="145" y="432"/>
                  <a:pt x="145" y="432"/>
                </a:cubicBezTo>
                <a:cubicBezTo>
                  <a:pt x="149" y="435"/>
                  <a:pt x="148" y="438"/>
                  <a:pt x="151" y="439"/>
                </a:cubicBezTo>
                <a:cubicBezTo>
                  <a:pt x="150" y="438"/>
                  <a:pt x="152" y="436"/>
                  <a:pt x="152" y="436"/>
                </a:cubicBezTo>
                <a:cubicBezTo>
                  <a:pt x="157" y="434"/>
                  <a:pt x="159" y="440"/>
                  <a:pt x="160" y="436"/>
                </a:cubicBezTo>
                <a:cubicBezTo>
                  <a:pt x="158" y="435"/>
                  <a:pt x="158" y="434"/>
                  <a:pt x="157" y="432"/>
                </a:cubicBezTo>
                <a:cubicBezTo>
                  <a:pt x="158" y="433"/>
                  <a:pt x="163" y="436"/>
                  <a:pt x="163" y="432"/>
                </a:cubicBezTo>
                <a:cubicBezTo>
                  <a:pt x="160" y="432"/>
                  <a:pt x="165" y="427"/>
                  <a:pt x="168" y="428"/>
                </a:cubicBezTo>
                <a:cubicBezTo>
                  <a:pt x="169" y="428"/>
                  <a:pt x="170" y="429"/>
                  <a:pt x="170" y="431"/>
                </a:cubicBezTo>
                <a:cubicBezTo>
                  <a:pt x="173" y="431"/>
                  <a:pt x="174" y="428"/>
                  <a:pt x="178" y="428"/>
                </a:cubicBezTo>
                <a:cubicBezTo>
                  <a:pt x="183" y="426"/>
                  <a:pt x="191" y="427"/>
                  <a:pt x="197" y="426"/>
                </a:cubicBezTo>
                <a:cubicBezTo>
                  <a:pt x="200" y="426"/>
                  <a:pt x="200" y="429"/>
                  <a:pt x="202" y="429"/>
                </a:cubicBezTo>
                <a:cubicBezTo>
                  <a:pt x="208" y="430"/>
                  <a:pt x="205" y="432"/>
                  <a:pt x="209" y="434"/>
                </a:cubicBezTo>
                <a:cubicBezTo>
                  <a:pt x="206" y="428"/>
                  <a:pt x="215" y="425"/>
                  <a:pt x="217" y="429"/>
                </a:cubicBezTo>
                <a:cubicBezTo>
                  <a:pt x="218" y="433"/>
                  <a:pt x="211" y="430"/>
                  <a:pt x="212" y="436"/>
                </a:cubicBezTo>
                <a:cubicBezTo>
                  <a:pt x="214" y="435"/>
                  <a:pt x="216" y="435"/>
                  <a:pt x="216" y="432"/>
                </a:cubicBezTo>
                <a:cubicBezTo>
                  <a:pt x="219" y="433"/>
                  <a:pt x="219" y="430"/>
                  <a:pt x="220" y="429"/>
                </a:cubicBezTo>
                <a:cubicBezTo>
                  <a:pt x="224" y="431"/>
                  <a:pt x="227" y="428"/>
                  <a:pt x="230" y="428"/>
                </a:cubicBezTo>
                <a:cubicBezTo>
                  <a:pt x="238" y="427"/>
                  <a:pt x="249" y="427"/>
                  <a:pt x="259" y="428"/>
                </a:cubicBezTo>
                <a:cubicBezTo>
                  <a:pt x="265" y="428"/>
                  <a:pt x="262" y="429"/>
                  <a:pt x="266" y="428"/>
                </a:cubicBezTo>
                <a:cubicBezTo>
                  <a:pt x="273" y="426"/>
                  <a:pt x="286" y="427"/>
                  <a:pt x="292" y="428"/>
                </a:cubicBezTo>
                <a:cubicBezTo>
                  <a:pt x="294" y="428"/>
                  <a:pt x="294" y="429"/>
                  <a:pt x="297" y="429"/>
                </a:cubicBezTo>
                <a:cubicBezTo>
                  <a:pt x="299" y="429"/>
                  <a:pt x="300" y="427"/>
                  <a:pt x="304" y="428"/>
                </a:cubicBezTo>
                <a:cubicBezTo>
                  <a:pt x="305" y="428"/>
                  <a:pt x="305" y="429"/>
                  <a:pt x="305" y="429"/>
                </a:cubicBezTo>
                <a:cubicBezTo>
                  <a:pt x="308" y="430"/>
                  <a:pt x="309" y="427"/>
                  <a:pt x="312" y="428"/>
                </a:cubicBezTo>
                <a:cubicBezTo>
                  <a:pt x="315" y="428"/>
                  <a:pt x="318" y="431"/>
                  <a:pt x="322" y="429"/>
                </a:cubicBezTo>
                <a:cubicBezTo>
                  <a:pt x="324" y="426"/>
                  <a:pt x="332" y="429"/>
                  <a:pt x="334" y="426"/>
                </a:cubicBezTo>
                <a:cubicBezTo>
                  <a:pt x="335" y="428"/>
                  <a:pt x="337" y="430"/>
                  <a:pt x="338" y="432"/>
                </a:cubicBezTo>
                <a:cubicBezTo>
                  <a:pt x="335" y="432"/>
                  <a:pt x="333" y="437"/>
                  <a:pt x="338" y="436"/>
                </a:cubicBezTo>
                <a:cubicBezTo>
                  <a:pt x="337" y="432"/>
                  <a:pt x="340" y="432"/>
                  <a:pt x="341" y="431"/>
                </a:cubicBezTo>
                <a:cubicBezTo>
                  <a:pt x="339" y="431"/>
                  <a:pt x="337" y="430"/>
                  <a:pt x="338" y="428"/>
                </a:cubicBezTo>
                <a:cubicBezTo>
                  <a:pt x="345" y="425"/>
                  <a:pt x="343" y="432"/>
                  <a:pt x="349" y="431"/>
                </a:cubicBezTo>
                <a:cubicBezTo>
                  <a:pt x="351" y="429"/>
                  <a:pt x="352" y="426"/>
                  <a:pt x="356" y="426"/>
                </a:cubicBezTo>
                <a:cubicBezTo>
                  <a:pt x="356" y="428"/>
                  <a:pt x="355" y="429"/>
                  <a:pt x="354" y="431"/>
                </a:cubicBezTo>
                <a:cubicBezTo>
                  <a:pt x="358" y="431"/>
                  <a:pt x="358" y="428"/>
                  <a:pt x="362" y="429"/>
                </a:cubicBezTo>
                <a:cubicBezTo>
                  <a:pt x="362" y="424"/>
                  <a:pt x="360" y="420"/>
                  <a:pt x="359" y="417"/>
                </a:cubicBezTo>
                <a:cubicBezTo>
                  <a:pt x="361" y="419"/>
                  <a:pt x="366" y="413"/>
                  <a:pt x="372" y="415"/>
                </a:cubicBezTo>
                <a:cubicBezTo>
                  <a:pt x="375" y="416"/>
                  <a:pt x="373" y="417"/>
                  <a:pt x="377" y="420"/>
                </a:cubicBezTo>
                <a:cubicBezTo>
                  <a:pt x="377" y="417"/>
                  <a:pt x="379" y="416"/>
                  <a:pt x="383" y="417"/>
                </a:cubicBezTo>
                <a:cubicBezTo>
                  <a:pt x="383" y="421"/>
                  <a:pt x="375" y="424"/>
                  <a:pt x="382" y="426"/>
                </a:cubicBezTo>
                <a:cubicBezTo>
                  <a:pt x="382" y="424"/>
                  <a:pt x="382" y="422"/>
                  <a:pt x="385" y="423"/>
                </a:cubicBezTo>
                <a:cubicBezTo>
                  <a:pt x="384" y="418"/>
                  <a:pt x="386" y="411"/>
                  <a:pt x="383" y="409"/>
                </a:cubicBezTo>
                <a:cubicBezTo>
                  <a:pt x="386" y="409"/>
                  <a:pt x="385" y="413"/>
                  <a:pt x="389" y="412"/>
                </a:cubicBezTo>
                <a:cubicBezTo>
                  <a:pt x="389" y="409"/>
                  <a:pt x="389" y="408"/>
                  <a:pt x="391" y="407"/>
                </a:cubicBezTo>
                <a:cubicBezTo>
                  <a:pt x="393" y="406"/>
                  <a:pt x="407" y="406"/>
                  <a:pt x="404" y="410"/>
                </a:cubicBezTo>
                <a:cubicBezTo>
                  <a:pt x="400" y="414"/>
                  <a:pt x="397" y="412"/>
                  <a:pt x="391" y="412"/>
                </a:cubicBezTo>
                <a:cubicBezTo>
                  <a:pt x="390" y="418"/>
                  <a:pt x="402" y="412"/>
                  <a:pt x="399" y="420"/>
                </a:cubicBezTo>
                <a:cubicBezTo>
                  <a:pt x="399" y="424"/>
                  <a:pt x="391" y="419"/>
                  <a:pt x="393" y="423"/>
                </a:cubicBezTo>
                <a:cubicBezTo>
                  <a:pt x="394" y="424"/>
                  <a:pt x="400" y="422"/>
                  <a:pt x="400" y="424"/>
                </a:cubicBezTo>
                <a:cubicBezTo>
                  <a:pt x="395" y="426"/>
                  <a:pt x="393" y="424"/>
                  <a:pt x="388" y="428"/>
                </a:cubicBezTo>
                <a:cubicBezTo>
                  <a:pt x="393" y="429"/>
                  <a:pt x="402" y="426"/>
                  <a:pt x="405" y="429"/>
                </a:cubicBezTo>
                <a:cubicBezTo>
                  <a:pt x="403" y="432"/>
                  <a:pt x="399" y="433"/>
                  <a:pt x="395" y="434"/>
                </a:cubicBezTo>
                <a:cubicBezTo>
                  <a:pt x="394" y="436"/>
                  <a:pt x="394" y="438"/>
                  <a:pt x="392" y="439"/>
                </a:cubicBezTo>
                <a:cubicBezTo>
                  <a:pt x="387" y="441"/>
                  <a:pt x="384" y="434"/>
                  <a:pt x="382" y="439"/>
                </a:cubicBezTo>
                <a:cubicBezTo>
                  <a:pt x="389" y="438"/>
                  <a:pt x="382" y="441"/>
                  <a:pt x="384" y="445"/>
                </a:cubicBezTo>
                <a:cubicBezTo>
                  <a:pt x="386" y="445"/>
                  <a:pt x="388" y="446"/>
                  <a:pt x="387" y="448"/>
                </a:cubicBezTo>
                <a:cubicBezTo>
                  <a:pt x="386" y="447"/>
                  <a:pt x="384" y="448"/>
                  <a:pt x="383" y="447"/>
                </a:cubicBezTo>
                <a:cubicBezTo>
                  <a:pt x="381" y="446"/>
                  <a:pt x="381" y="445"/>
                  <a:pt x="379" y="443"/>
                </a:cubicBezTo>
                <a:cubicBezTo>
                  <a:pt x="379" y="449"/>
                  <a:pt x="371" y="446"/>
                  <a:pt x="371" y="451"/>
                </a:cubicBezTo>
                <a:cubicBezTo>
                  <a:pt x="377" y="452"/>
                  <a:pt x="377" y="448"/>
                  <a:pt x="383" y="448"/>
                </a:cubicBezTo>
                <a:cubicBezTo>
                  <a:pt x="383" y="450"/>
                  <a:pt x="383" y="451"/>
                  <a:pt x="383" y="453"/>
                </a:cubicBezTo>
                <a:cubicBezTo>
                  <a:pt x="388" y="455"/>
                  <a:pt x="389" y="451"/>
                  <a:pt x="392" y="450"/>
                </a:cubicBezTo>
                <a:cubicBezTo>
                  <a:pt x="393" y="449"/>
                  <a:pt x="395" y="450"/>
                  <a:pt x="396" y="450"/>
                </a:cubicBezTo>
                <a:cubicBezTo>
                  <a:pt x="398" y="449"/>
                  <a:pt x="403" y="447"/>
                  <a:pt x="404" y="447"/>
                </a:cubicBezTo>
                <a:cubicBezTo>
                  <a:pt x="404" y="447"/>
                  <a:pt x="405" y="450"/>
                  <a:pt x="407" y="450"/>
                </a:cubicBezTo>
                <a:cubicBezTo>
                  <a:pt x="406" y="450"/>
                  <a:pt x="409" y="448"/>
                  <a:pt x="409" y="448"/>
                </a:cubicBezTo>
                <a:cubicBezTo>
                  <a:pt x="413" y="444"/>
                  <a:pt x="421" y="445"/>
                  <a:pt x="427" y="445"/>
                </a:cubicBezTo>
                <a:cubicBezTo>
                  <a:pt x="427" y="448"/>
                  <a:pt x="430" y="449"/>
                  <a:pt x="432" y="451"/>
                </a:cubicBezTo>
                <a:cubicBezTo>
                  <a:pt x="426" y="451"/>
                  <a:pt x="427" y="458"/>
                  <a:pt x="422" y="458"/>
                </a:cubicBezTo>
                <a:cubicBezTo>
                  <a:pt x="421" y="454"/>
                  <a:pt x="414" y="457"/>
                  <a:pt x="411" y="456"/>
                </a:cubicBezTo>
                <a:cubicBezTo>
                  <a:pt x="410" y="461"/>
                  <a:pt x="407" y="463"/>
                  <a:pt x="403" y="464"/>
                </a:cubicBezTo>
                <a:cubicBezTo>
                  <a:pt x="398" y="460"/>
                  <a:pt x="392" y="466"/>
                  <a:pt x="385" y="464"/>
                </a:cubicBezTo>
                <a:cubicBezTo>
                  <a:pt x="385" y="462"/>
                  <a:pt x="382" y="463"/>
                  <a:pt x="381" y="461"/>
                </a:cubicBezTo>
                <a:cubicBezTo>
                  <a:pt x="382" y="457"/>
                  <a:pt x="380" y="454"/>
                  <a:pt x="378" y="453"/>
                </a:cubicBezTo>
                <a:cubicBezTo>
                  <a:pt x="376" y="459"/>
                  <a:pt x="383" y="465"/>
                  <a:pt x="378" y="469"/>
                </a:cubicBezTo>
                <a:cubicBezTo>
                  <a:pt x="373" y="470"/>
                  <a:pt x="373" y="466"/>
                  <a:pt x="372" y="464"/>
                </a:cubicBezTo>
                <a:cubicBezTo>
                  <a:pt x="367" y="465"/>
                  <a:pt x="369" y="465"/>
                  <a:pt x="364" y="464"/>
                </a:cubicBezTo>
                <a:cubicBezTo>
                  <a:pt x="363" y="467"/>
                  <a:pt x="366" y="468"/>
                  <a:pt x="366" y="470"/>
                </a:cubicBezTo>
                <a:cubicBezTo>
                  <a:pt x="360" y="469"/>
                  <a:pt x="363" y="476"/>
                  <a:pt x="359" y="475"/>
                </a:cubicBezTo>
                <a:cubicBezTo>
                  <a:pt x="358" y="475"/>
                  <a:pt x="356" y="475"/>
                  <a:pt x="354" y="475"/>
                </a:cubicBezTo>
                <a:cubicBezTo>
                  <a:pt x="355" y="478"/>
                  <a:pt x="349" y="481"/>
                  <a:pt x="350" y="483"/>
                </a:cubicBezTo>
                <a:cubicBezTo>
                  <a:pt x="350" y="484"/>
                  <a:pt x="354" y="483"/>
                  <a:pt x="353" y="485"/>
                </a:cubicBezTo>
                <a:cubicBezTo>
                  <a:pt x="349" y="485"/>
                  <a:pt x="345" y="485"/>
                  <a:pt x="345" y="482"/>
                </a:cubicBezTo>
                <a:cubicBezTo>
                  <a:pt x="347" y="478"/>
                  <a:pt x="349" y="475"/>
                  <a:pt x="349" y="470"/>
                </a:cubicBezTo>
                <a:cubicBezTo>
                  <a:pt x="351" y="470"/>
                  <a:pt x="359" y="467"/>
                  <a:pt x="354" y="464"/>
                </a:cubicBezTo>
                <a:cubicBezTo>
                  <a:pt x="353" y="467"/>
                  <a:pt x="345" y="468"/>
                  <a:pt x="343" y="466"/>
                </a:cubicBezTo>
                <a:cubicBezTo>
                  <a:pt x="342" y="467"/>
                  <a:pt x="343" y="468"/>
                  <a:pt x="343" y="469"/>
                </a:cubicBezTo>
                <a:cubicBezTo>
                  <a:pt x="342" y="471"/>
                  <a:pt x="340" y="469"/>
                  <a:pt x="339" y="470"/>
                </a:cubicBezTo>
                <a:cubicBezTo>
                  <a:pt x="338" y="473"/>
                  <a:pt x="338" y="478"/>
                  <a:pt x="340" y="478"/>
                </a:cubicBezTo>
                <a:cubicBezTo>
                  <a:pt x="340" y="477"/>
                  <a:pt x="341" y="476"/>
                  <a:pt x="343" y="475"/>
                </a:cubicBezTo>
                <a:cubicBezTo>
                  <a:pt x="341" y="477"/>
                  <a:pt x="341" y="481"/>
                  <a:pt x="342" y="485"/>
                </a:cubicBezTo>
                <a:cubicBezTo>
                  <a:pt x="339" y="483"/>
                  <a:pt x="336" y="489"/>
                  <a:pt x="335" y="485"/>
                </a:cubicBezTo>
                <a:cubicBezTo>
                  <a:pt x="334" y="479"/>
                  <a:pt x="338" y="482"/>
                  <a:pt x="340" y="483"/>
                </a:cubicBezTo>
                <a:cubicBezTo>
                  <a:pt x="339" y="479"/>
                  <a:pt x="335" y="478"/>
                  <a:pt x="332" y="477"/>
                </a:cubicBezTo>
                <a:cubicBezTo>
                  <a:pt x="329" y="477"/>
                  <a:pt x="330" y="480"/>
                  <a:pt x="328" y="480"/>
                </a:cubicBezTo>
                <a:cubicBezTo>
                  <a:pt x="326" y="475"/>
                  <a:pt x="322" y="480"/>
                  <a:pt x="320" y="477"/>
                </a:cubicBezTo>
                <a:cubicBezTo>
                  <a:pt x="319" y="471"/>
                  <a:pt x="326" y="473"/>
                  <a:pt x="326" y="469"/>
                </a:cubicBezTo>
                <a:cubicBezTo>
                  <a:pt x="325" y="468"/>
                  <a:pt x="324" y="470"/>
                  <a:pt x="323" y="470"/>
                </a:cubicBezTo>
                <a:cubicBezTo>
                  <a:pt x="323" y="471"/>
                  <a:pt x="319" y="471"/>
                  <a:pt x="318" y="472"/>
                </a:cubicBezTo>
                <a:cubicBezTo>
                  <a:pt x="317" y="473"/>
                  <a:pt x="319" y="477"/>
                  <a:pt x="317" y="477"/>
                </a:cubicBezTo>
                <a:cubicBezTo>
                  <a:pt x="317" y="475"/>
                  <a:pt x="314" y="475"/>
                  <a:pt x="314" y="474"/>
                </a:cubicBezTo>
                <a:cubicBezTo>
                  <a:pt x="315" y="474"/>
                  <a:pt x="315" y="471"/>
                  <a:pt x="313" y="470"/>
                </a:cubicBezTo>
                <a:cubicBezTo>
                  <a:pt x="312" y="473"/>
                  <a:pt x="311" y="475"/>
                  <a:pt x="309" y="477"/>
                </a:cubicBezTo>
                <a:cubicBezTo>
                  <a:pt x="304" y="475"/>
                  <a:pt x="298" y="479"/>
                  <a:pt x="297" y="477"/>
                </a:cubicBezTo>
                <a:cubicBezTo>
                  <a:pt x="297" y="475"/>
                  <a:pt x="299" y="475"/>
                  <a:pt x="301" y="474"/>
                </a:cubicBezTo>
                <a:cubicBezTo>
                  <a:pt x="302" y="473"/>
                  <a:pt x="303" y="472"/>
                  <a:pt x="304" y="470"/>
                </a:cubicBezTo>
                <a:cubicBezTo>
                  <a:pt x="303" y="465"/>
                  <a:pt x="299" y="468"/>
                  <a:pt x="298" y="464"/>
                </a:cubicBezTo>
                <a:cubicBezTo>
                  <a:pt x="299" y="464"/>
                  <a:pt x="302" y="463"/>
                  <a:pt x="302" y="462"/>
                </a:cubicBezTo>
                <a:cubicBezTo>
                  <a:pt x="303" y="460"/>
                  <a:pt x="299" y="459"/>
                  <a:pt x="300" y="456"/>
                </a:cubicBezTo>
                <a:cubicBezTo>
                  <a:pt x="302" y="452"/>
                  <a:pt x="306" y="459"/>
                  <a:pt x="308" y="455"/>
                </a:cubicBezTo>
                <a:cubicBezTo>
                  <a:pt x="303" y="456"/>
                  <a:pt x="304" y="452"/>
                  <a:pt x="300" y="453"/>
                </a:cubicBezTo>
                <a:cubicBezTo>
                  <a:pt x="297" y="457"/>
                  <a:pt x="296" y="456"/>
                  <a:pt x="298" y="461"/>
                </a:cubicBezTo>
                <a:cubicBezTo>
                  <a:pt x="297" y="461"/>
                  <a:pt x="296" y="460"/>
                  <a:pt x="295" y="459"/>
                </a:cubicBezTo>
                <a:cubicBezTo>
                  <a:pt x="294" y="466"/>
                  <a:pt x="301" y="465"/>
                  <a:pt x="300" y="470"/>
                </a:cubicBezTo>
                <a:cubicBezTo>
                  <a:pt x="298" y="472"/>
                  <a:pt x="298" y="474"/>
                  <a:pt x="294" y="475"/>
                </a:cubicBezTo>
                <a:cubicBezTo>
                  <a:pt x="291" y="476"/>
                  <a:pt x="288" y="474"/>
                  <a:pt x="284" y="474"/>
                </a:cubicBezTo>
                <a:cubicBezTo>
                  <a:pt x="284" y="475"/>
                  <a:pt x="285" y="478"/>
                  <a:pt x="283" y="478"/>
                </a:cubicBezTo>
                <a:cubicBezTo>
                  <a:pt x="283" y="477"/>
                  <a:pt x="283" y="475"/>
                  <a:pt x="283" y="474"/>
                </a:cubicBezTo>
                <a:cubicBezTo>
                  <a:pt x="279" y="474"/>
                  <a:pt x="278" y="476"/>
                  <a:pt x="273" y="475"/>
                </a:cubicBezTo>
                <a:cubicBezTo>
                  <a:pt x="273" y="484"/>
                  <a:pt x="269" y="477"/>
                  <a:pt x="266" y="477"/>
                </a:cubicBezTo>
                <a:cubicBezTo>
                  <a:pt x="267" y="477"/>
                  <a:pt x="265" y="478"/>
                  <a:pt x="265" y="478"/>
                </a:cubicBezTo>
                <a:cubicBezTo>
                  <a:pt x="263" y="479"/>
                  <a:pt x="262" y="481"/>
                  <a:pt x="260" y="482"/>
                </a:cubicBezTo>
                <a:cubicBezTo>
                  <a:pt x="259" y="482"/>
                  <a:pt x="257" y="481"/>
                  <a:pt x="255" y="482"/>
                </a:cubicBezTo>
                <a:cubicBezTo>
                  <a:pt x="256" y="477"/>
                  <a:pt x="253" y="476"/>
                  <a:pt x="253" y="472"/>
                </a:cubicBezTo>
                <a:cubicBezTo>
                  <a:pt x="259" y="471"/>
                  <a:pt x="264" y="468"/>
                  <a:pt x="271" y="467"/>
                </a:cubicBezTo>
                <a:cubicBezTo>
                  <a:pt x="274" y="467"/>
                  <a:pt x="272" y="472"/>
                  <a:pt x="276" y="472"/>
                </a:cubicBezTo>
                <a:cubicBezTo>
                  <a:pt x="275" y="466"/>
                  <a:pt x="277" y="463"/>
                  <a:pt x="277" y="458"/>
                </a:cubicBezTo>
                <a:cubicBezTo>
                  <a:pt x="279" y="458"/>
                  <a:pt x="281" y="457"/>
                  <a:pt x="282" y="456"/>
                </a:cubicBezTo>
                <a:cubicBezTo>
                  <a:pt x="284" y="457"/>
                  <a:pt x="292" y="456"/>
                  <a:pt x="287" y="455"/>
                </a:cubicBezTo>
                <a:cubicBezTo>
                  <a:pt x="278" y="456"/>
                  <a:pt x="275" y="452"/>
                  <a:pt x="270" y="451"/>
                </a:cubicBezTo>
                <a:cubicBezTo>
                  <a:pt x="271" y="451"/>
                  <a:pt x="268" y="453"/>
                  <a:pt x="267" y="453"/>
                </a:cubicBezTo>
                <a:cubicBezTo>
                  <a:pt x="260" y="454"/>
                  <a:pt x="258" y="452"/>
                  <a:pt x="256" y="450"/>
                </a:cubicBezTo>
                <a:cubicBezTo>
                  <a:pt x="254" y="452"/>
                  <a:pt x="255" y="457"/>
                  <a:pt x="251" y="458"/>
                </a:cubicBezTo>
                <a:cubicBezTo>
                  <a:pt x="246" y="458"/>
                  <a:pt x="249" y="464"/>
                  <a:pt x="245" y="464"/>
                </a:cubicBezTo>
                <a:cubicBezTo>
                  <a:pt x="244" y="462"/>
                  <a:pt x="238" y="457"/>
                  <a:pt x="236" y="461"/>
                </a:cubicBezTo>
                <a:cubicBezTo>
                  <a:pt x="239" y="461"/>
                  <a:pt x="237" y="463"/>
                  <a:pt x="238" y="464"/>
                </a:cubicBezTo>
                <a:cubicBezTo>
                  <a:pt x="239" y="465"/>
                  <a:pt x="241" y="464"/>
                  <a:pt x="241" y="464"/>
                </a:cubicBezTo>
                <a:cubicBezTo>
                  <a:pt x="243" y="465"/>
                  <a:pt x="247" y="469"/>
                  <a:pt x="243" y="469"/>
                </a:cubicBezTo>
                <a:cubicBezTo>
                  <a:pt x="241" y="469"/>
                  <a:pt x="242" y="466"/>
                  <a:pt x="240" y="466"/>
                </a:cubicBezTo>
                <a:cubicBezTo>
                  <a:pt x="240" y="466"/>
                  <a:pt x="238" y="469"/>
                  <a:pt x="237" y="469"/>
                </a:cubicBezTo>
                <a:cubicBezTo>
                  <a:pt x="239" y="467"/>
                  <a:pt x="239" y="463"/>
                  <a:pt x="235" y="462"/>
                </a:cubicBezTo>
                <a:cubicBezTo>
                  <a:pt x="234" y="464"/>
                  <a:pt x="230" y="464"/>
                  <a:pt x="227" y="462"/>
                </a:cubicBezTo>
                <a:cubicBezTo>
                  <a:pt x="226" y="464"/>
                  <a:pt x="227" y="466"/>
                  <a:pt x="225" y="466"/>
                </a:cubicBezTo>
                <a:cubicBezTo>
                  <a:pt x="222" y="465"/>
                  <a:pt x="222" y="461"/>
                  <a:pt x="217" y="462"/>
                </a:cubicBezTo>
                <a:cubicBezTo>
                  <a:pt x="217" y="465"/>
                  <a:pt x="217" y="467"/>
                  <a:pt x="217" y="469"/>
                </a:cubicBezTo>
                <a:cubicBezTo>
                  <a:pt x="220" y="469"/>
                  <a:pt x="220" y="467"/>
                  <a:pt x="222" y="466"/>
                </a:cubicBezTo>
                <a:cubicBezTo>
                  <a:pt x="221" y="472"/>
                  <a:pt x="228" y="469"/>
                  <a:pt x="229" y="472"/>
                </a:cubicBezTo>
                <a:cubicBezTo>
                  <a:pt x="226" y="472"/>
                  <a:pt x="225" y="473"/>
                  <a:pt x="224" y="475"/>
                </a:cubicBezTo>
                <a:cubicBezTo>
                  <a:pt x="226" y="475"/>
                  <a:pt x="228" y="476"/>
                  <a:pt x="227" y="478"/>
                </a:cubicBezTo>
                <a:cubicBezTo>
                  <a:pt x="225" y="480"/>
                  <a:pt x="215" y="482"/>
                  <a:pt x="213" y="478"/>
                </a:cubicBezTo>
                <a:cubicBezTo>
                  <a:pt x="212" y="473"/>
                  <a:pt x="220" y="477"/>
                  <a:pt x="221" y="474"/>
                </a:cubicBezTo>
                <a:cubicBezTo>
                  <a:pt x="217" y="474"/>
                  <a:pt x="214" y="474"/>
                  <a:pt x="211" y="474"/>
                </a:cubicBezTo>
                <a:cubicBezTo>
                  <a:pt x="212" y="480"/>
                  <a:pt x="208" y="473"/>
                  <a:pt x="206" y="477"/>
                </a:cubicBezTo>
                <a:cubicBezTo>
                  <a:pt x="206" y="479"/>
                  <a:pt x="207" y="483"/>
                  <a:pt x="205" y="483"/>
                </a:cubicBezTo>
                <a:cubicBezTo>
                  <a:pt x="198" y="480"/>
                  <a:pt x="188" y="486"/>
                  <a:pt x="177" y="485"/>
                </a:cubicBezTo>
                <a:cubicBezTo>
                  <a:pt x="177" y="491"/>
                  <a:pt x="184" y="483"/>
                  <a:pt x="186" y="489"/>
                </a:cubicBezTo>
                <a:cubicBezTo>
                  <a:pt x="180" y="488"/>
                  <a:pt x="180" y="492"/>
                  <a:pt x="179" y="494"/>
                </a:cubicBezTo>
                <a:cubicBezTo>
                  <a:pt x="179" y="495"/>
                  <a:pt x="176" y="497"/>
                  <a:pt x="180" y="497"/>
                </a:cubicBezTo>
                <a:cubicBezTo>
                  <a:pt x="180" y="496"/>
                  <a:pt x="184" y="490"/>
                  <a:pt x="186" y="494"/>
                </a:cubicBezTo>
                <a:cubicBezTo>
                  <a:pt x="185" y="499"/>
                  <a:pt x="181" y="501"/>
                  <a:pt x="173" y="501"/>
                </a:cubicBezTo>
                <a:cubicBezTo>
                  <a:pt x="173" y="508"/>
                  <a:pt x="178" y="501"/>
                  <a:pt x="180" y="505"/>
                </a:cubicBezTo>
                <a:cubicBezTo>
                  <a:pt x="178" y="506"/>
                  <a:pt x="179" y="507"/>
                  <a:pt x="180" y="508"/>
                </a:cubicBezTo>
                <a:cubicBezTo>
                  <a:pt x="172" y="506"/>
                  <a:pt x="175" y="514"/>
                  <a:pt x="171" y="515"/>
                </a:cubicBezTo>
                <a:cubicBezTo>
                  <a:pt x="165" y="515"/>
                  <a:pt x="159" y="515"/>
                  <a:pt x="153" y="515"/>
                </a:cubicBezTo>
                <a:cubicBezTo>
                  <a:pt x="153" y="518"/>
                  <a:pt x="155" y="519"/>
                  <a:pt x="158" y="518"/>
                </a:cubicBezTo>
                <a:cubicBezTo>
                  <a:pt x="158" y="521"/>
                  <a:pt x="160" y="521"/>
                  <a:pt x="160" y="524"/>
                </a:cubicBezTo>
                <a:cubicBezTo>
                  <a:pt x="158" y="524"/>
                  <a:pt x="157" y="523"/>
                  <a:pt x="156" y="521"/>
                </a:cubicBezTo>
                <a:cubicBezTo>
                  <a:pt x="154" y="521"/>
                  <a:pt x="150" y="522"/>
                  <a:pt x="150" y="520"/>
                </a:cubicBezTo>
                <a:cubicBezTo>
                  <a:pt x="152" y="519"/>
                  <a:pt x="151" y="517"/>
                  <a:pt x="151" y="515"/>
                </a:cubicBezTo>
                <a:cubicBezTo>
                  <a:pt x="148" y="514"/>
                  <a:pt x="148" y="517"/>
                  <a:pt x="146" y="518"/>
                </a:cubicBezTo>
                <a:cubicBezTo>
                  <a:pt x="140" y="514"/>
                  <a:pt x="134" y="517"/>
                  <a:pt x="130" y="518"/>
                </a:cubicBezTo>
                <a:cubicBezTo>
                  <a:pt x="126" y="519"/>
                  <a:pt x="122" y="519"/>
                  <a:pt x="119" y="520"/>
                </a:cubicBezTo>
                <a:cubicBezTo>
                  <a:pt x="118" y="526"/>
                  <a:pt x="121" y="528"/>
                  <a:pt x="119" y="529"/>
                </a:cubicBezTo>
                <a:cubicBezTo>
                  <a:pt x="119" y="529"/>
                  <a:pt x="120" y="532"/>
                  <a:pt x="119" y="532"/>
                </a:cubicBezTo>
                <a:cubicBezTo>
                  <a:pt x="118" y="537"/>
                  <a:pt x="120" y="533"/>
                  <a:pt x="121" y="537"/>
                </a:cubicBezTo>
                <a:cubicBezTo>
                  <a:pt x="119" y="537"/>
                  <a:pt x="120" y="541"/>
                  <a:pt x="122" y="542"/>
                </a:cubicBezTo>
                <a:cubicBezTo>
                  <a:pt x="121" y="537"/>
                  <a:pt x="125" y="537"/>
                  <a:pt x="128" y="535"/>
                </a:cubicBezTo>
                <a:cubicBezTo>
                  <a:pt x="128" y="537"/>
                  <a:pt x="130" y="538"/>
                  <a:pt x="130" y="540"/>
                </a:cubicBezTo>
                <a:cubicBezTo>
                  <a:pt x="129" y="544"/>
                  <a:pt x="121" y="542"/>
                  <a:pt x="120" y="545"/>
                </a:cubicBezTo>
                <a:cubicBezTo>
                  <a:pt x="125" y="547"/>
                  <a:pt x="130" y="545"/>
                  <a:pt x="135" y="545"/>
                </a:cubicBezTo>
                <a:cubicBezTo>
                  <a:pt x="137" y="545"/>
                  <a:pt x="138" y="543"/>
                  <a:pt x="140" y="543"/>
                </a:cubicBezTo>
                <a:cubicBezTo>
                  <a:pt x="142" y="543"/>
                  <a:pt x="143" y="545"/>
                  <a:pt x="146" y="545"/>
                </a:cubicBezTo>
                <a:cubicBezTo>
                  <a:pt x="148" y="545"/>
                  <a:pt x="148" y="544"/>
                  <a:pt x="149" y="543"/>
                </a:cubicBezTo>
                <a:cubicBezTo>
                  <a:pt x="152" y="543"/>
                  <a:pt x="154" y="544"/>
                  <a:pt x="156" y="542"/>
                </a:cubicBezTo>
                <a:cubicBezTo>
                  <a:pt x="156" y="541"/>
                  <a:pt x="158" y="542"/>
                  <a:pt x="159" y="542"/>
                </a:cubicBezTo>
                <a:cubicBezTo>
                  <a:pt x="163" y="540"/>
                  <a:pt x="162" y="541"/>
                  <a:pt x="167" y="542"/>
                </a:cubicBezTo>
                <a:cubicBezTo>
                  <a:pt x="175" y="542"/>
                  <a:pt x="190" y="540"/>
                  <a:pt x="193" y="543"/>
                </a:cubicBezTo>
                <a:cubicBezTo>
                  <a:pt x="191" y="543"/>
                  <a:pt x="192" y="546"/>
                  <a:pt x="190" y="547"/>
                </a:cubicBezTo>
                <a:cubicBezTo>
                  <a:pt x="186" y="547"/>
                  <a:pt x="171" y="545"/>
                  <a:pt x="175" y="548"/>
                </a:cubicBezTo>
                <a:cubicBezTo>
                  <a:pt x="178" y="548"/>
                  <a:pt x="183" y="547"/>
                  <a:pt x="182" y="551"/>
                </a:cubicBezTo>
                <a:cubicBezTo>
                  <a:pt x="180" y="549"/>
                  <a:pt x="175" y="550"/>
                  <a:pt x="171" y="550"/>
                </a:cubicBezTo>
                <a:cubicBezTo>
                  <a:pt x="169" y="555"/>
                  <a:pt x="176" y="551"/>
                  <a:pt x="174" y="556"/>
                </a:cubicBezTo>
                <a:cubicBezTo>
                  <a:pt x="170" y="551"/>
                  <a:pt x="165" y="555"/>
                  <a:pt x="163" y="559"/>
                </a:cubicBezTo>
                <a:cubicBezTo>
                  <a:pt x="167" y="562"/>
                  <a:pt x="162" y="563"/>
                  <a:pt x="165" y="567"/>
                </a:cubicBezTo>
                <a:cubicBezTo>
                  <a:pt x="161" y="566"/>
                  <a:pt x="159" y="564"/>
                  <a:pt x="159" y="570"/>
                </a:cubicBezTo>
                <a:cubicBezTo>
                  <a:pt x="159" y="576"/>
                  <a:pt x="165" y="566"/>
                  <a:pt x="165" y="572"/>
                </a:cubicBezTo>
                <a:cubicBezTo>
                  <a:pt x="159" y="574"/>
                  <a:pt x="165" y="580"/>
                  <a:pt x="159" y="581"/>
                </a:cubicBezTo>
                <a:cubicBezTo>
                  <a:pt x="153" y="581"/>
                  <a:pt x="159" y="575"/>
                  <a:pt x="156" y="575"/>
                </a:cubicBezTo>
                <a:cubicBezTo>
                  <a:pt x="155" y="579"/>
                  <a:pt x="149" y="579"/>
                  <a:pt x="146" y="581"/>
                </a:cubicBezTo>
                <a:cubicBezTo>
                  <a:pt x="146" y="579"/>
                  <a:pt x="148" y="579"/>
                  <a:pt x="148" y="577"/>
                </a:cubicBezTo>
                <a:cubicBezTo>
                  <a:pt x="143" y="576"/>
                  <a:pt x="145" y="582"/>
                  <a:pt x="138" y="580"/>
                </a:cubicBezTo>
                <a:cubicBezTo>
                  <a:pt x="137" y="586"/>
                  <a:pt x="141" y="588"/>
                  <a:pt x="139" y="591"/>
                </a:cubicBezTo>
                <a:cubicBezTo>
                  <a:pt x="144" y="590"/>
                  <a:pt x="141" y="596"/>
                  <a:pt x="145" y="596"/>
                </a:cubicBezTo>
                <a:cubicBezTo>
                  <a:pt x="146" y="594"/>
                  <a:pt x="147" y="593"/>
                  <a:pt x="148" y="593"/>
                </a:cubicBezTo>
                <a:cubicBezTo>
                  <a:pt x="148" y="596"/>
                  <a:pt x="152" y="596"/>
                  <a:pt x="150" y="600"/>
                </a:cubicBezTo>
                <a:cubicBezTo>
                  <a:pt x="152" y="603"/>
                  <a:pt x="157" y="601"/>
                  <a:pt x="157" y="604"/>
                </a:cubicBezTo>
                <a:cubicBezTo>
                  <a:pt x="158" y="611"/>
                  <a:pt x="158" y="602"/>
                  <a:pt x="160" y="602"/>
                </a:cubicBezTo>
                <a:cubicBezTo>
                  <a:pt x="159" y="607"/>
                  <a:pt x="166" y="604"/>
                  <a:pt x="165" y="608"/>
                </a:cubicBezTo>
                <a:cubicBezTo>
                  <a:pt x="165" y="612"/>
                  <a:pt x="161" y="612"/>
                  <a:pt x="159" y="615"/>
                </a:cubicBezTo>
                <a:cubicBezTo>
                  <a:pt x="163" y="615"/>
                  <a:pt x="163" y="619"/>
                  <a:pt x="161" y="621"/>
                </a:cubicBezTo>
                <a:cubicBezTo>
                  <a:pt x="158" y="620"/>
                  <a:pt x="156" y="617"/>
                  <a:pt x="151" y="618"/>
                </a:cubicBezTo>
                <a:cubicBezTo>
                  <a:pt x="149" y="620"/>
                  <a:pt x="151" y="625"/>
                  <a:pt x="149" y="627"/>
                </a:cubicBezTo>
                <a:cubicBezTo>
                  <a:pt x="145" y="626"/>
                  <a:pt x="142" y="630"/>
                  <a:pt x="139" y="631"/>
                </a:cubicBezTo>
                <a:cubicBezTo>
                  <a:pt x="133" y="632"/>
                  <a:pt x="134" y="631"/>
                  <a:pt x="131" y="634"/>
                </a:cubicBezTo>
                <a:cubicBezTo>
                  <a:pt x="131" y="634"/>
                  <a:pt x="128" y="633"/>
                  <a:pt x="128" y="634"/>
                </a:cubicBezTo>
                <a:cubicBezTo>
                  <a:pt x="126" y="635"/>
                  <a:pt x="125" y="636"/>
                  <a:pt x="123" y="637"/>
                </a:cubicBezTo>
                <a:cubicBezTo>
                  <a:pt x="121" y="638"/>
                  <a:pt x="119" y="636"/>
                  <a:pt x="117" y="637"/>
                </a:cubicBezTo>
                <a:cubicBezTo>
                  <a:pt x="116" y="637"/>
                  <a:pt x="116" y="638"/>
                  <a:pt x="115" y="639"/>
                </a:cubicBezTo>
                <a:cubicBezTo>
                  <a:pt x="111" y="640"/>
                  <a:pt x="112" y="641"/>
                  <a:pt x="109" y="642"/>
                </a:cubicBezTo>
                <a:cubicBezTo>
                  <a:pt x="107" y="642"/>
                  <a:pt x="104" y="641"/>
                  <a:pt x="102" y="642"/>
                </a:cubicBezTo>
                <a:cubicBezTo>
                  <a:pt x="102" y="642"/>
                  <a:pt x="100" y="645"/>
                  <a:pt x="99" y="645"/>
                </a:cubicBezTo>
                <a:cubicBezTo>
                  <a:pt x="97" y="645"/>
                  <a:pt x="95" y="644"/>
                  <a:pt x="93" y="645"/>
                </a:cubicBezTo>
                <a:cubicBezTo>
                  <a:pt x="93" y="649"/>
                  <a:pt x="88" y="649"/>
                  <a:pt x="87" y="650"/>
                </a:cubicBezTo>
                <a:cubicBezTo>
                  <a:pt x="83" y="651"/>
                  <a:pt x="80" y="652"/>
                  <a:pt x="75" y="651"/>
                </a:cubicBezTo>
                <a:cubicBezTo>
                  <a:pt x="71" y="657"/>
                  <a:pt x="62" y="658"/>
                  <a:pt x="55" y="661"/>
                </a:cubicBezTo>
                <a:cubicBezTo>
                  <a:pt x="47" y="664"/>
                  <a:pt x="41" y="666"/>
                  <a:pt x="36" y="672"/>
                </a:cubicBezTo>
                <a:cubicBezTo>
                  <a:pt x="38" y="673"/>
                  <a:pt x="40" y="674"/>
                  <a:pt x="41" y="675"/>
                </a:cubicBezTo>
                <a:cubicBezTo>
                  <a:pt x="37" y="676"/>
                  <a:pt x="41" y="681"/>
                  <a:pt x="42" y="681"/>
                </a:cubicBezTo>
                <a:cubicBezTo>
                  <a:pt x="44" y="684"/>
                  <a:pt x="43" y="690"/>
                  <a:pt x="45" y="691"/>
                </a:cubicBezTo>
                <a:cubicBezTo>
                  <a:pt x="46" y="689"/>
                  <a:pt x="48" y="687"/>
                  <a:pt x="48" y="689"/>
                </a:cubicBezTo>
                <a:cubicBezTo>
                  <a:pt x="50" y="694"/>
                  <a:pt x="45" y="692"/>
                  <a:pt x="46" y="696"/>
                </a:cubicBezTo>
                <a:cubicBezTo>
                  <a:pt x="51" y="696"/>
                  <a:pt x="52" y="692"/>
                  <a:pt x="54" y="697"/>
                </a:cubicBezTo>
                <a:cubicBezTo>
                  <a:pt x="50" y="700"/>
                  <a:pt x="47" y="697"/>
                  <a:pt x="46" y="699"/>
                </a:cubicBezTo>
                <a:cubicBezTo>
                  <a:pt x="48" y="700"/>
                  <a:pt x="52" y="700"/>
                  <a:pt x="52" y="704"/>
                </a:cubicBezTo>
                <a:cubicBezTo>
                  <a:pt x="45" y="704"/>
                  <a:pt x="54" y="706"/>
                  <a:pt x="54" y="708"/>
                </a:cubicBezTo>
                <a:cubicBezTo>
                  <a:pt x="51" y="708"/>
                  <a:pt x="48" y="709"/>
                  <a:pt x="48" y="711"/>
                </a:cubicBezTo>
                <a:cubicBezTo>
                  <a:pt x="50" y="712"/>
                  <a:pt x="53" y="711"/>
                  <a:pt x="53" y="713"/>
                </a:cubicBezTo>
                <a:cubicBezTo>
                  <a:pt x="53" y="715"/>
                  <a:pt x="51" y="715"/>
                  <a:pt x="52" y="718"/>
                </a:cubicBezTo>
                <a:cubicBezTo>
                  <a:pt x="50" y="720"/>
                  <a:pt x="48" y="717"/>
                  <a:pt x="45" y="718"/>
                </a:cubicBezTo>
                <a:cubicBezTo>
                  <a:pt x="45" y="718"/>
                  <a:pt x="41" y="725"/>
                  <a:pt x="40" y="719"/>
                </a:cubicBezTo>
                <a:cubicBezTo>
                  <a:pt x="40" y="717"/>
                  <a:pt x="43" y="718"/>
                  <a:pt x="44" y="716"/>
                </a:cubicBezTo>
                <a:cubicBezTo>
                  <a:pt x="38" y="715"/>
                  <a:pt x="36" y="718"/>
                  <a:pt x="32" y="719"/>
                </a:cubicBezTo>
                <a:cubicBezTo>
                  <a:pt x="31" y="720"/>
                  <a:pt x="29" y="719"/>
                  <a:pt x="29" y="721"/>
                </a:cubicBezTo>
                <a:cubicBezTo>
                  <a:pt x="35" y="722"/>
                  <a:pt x="39" y="716"/>
                  <a:pt x="41" y="723"/>
                </a:cubicBezTo>
                <a:cubicBezTo>
                  <a:pt x="34" y="723"/>
                  <a:pt x="41" y="724"/>
                  <a:pt x="41" y="726"/>
                </a:cubicBezTo>
                <a:cubicBezTo>
                  <a:pt x="41" y="728"/>
                  <a:pt x="36" y="730"/>
                  <a:pt x="39" y="730"/>
                </a:cubicBezTo>
                <a:cubicBezTo>
                  <a:pt x="40" y="728"/>
                  <a:pt x="41" y="727"/>
                  <a:pt x="43" y="729"/>
                </a:cubicBezTo>
                <a:cubicBezTo>
                  <a:pt x="43" y="729"/>
                  <a:pt x="49" y="726"/>
                  <a:pt x="49" y="726"/>
                </a:cubicBezTo>
                <a:cubicBezTo>
                  <a:pt x="50" y="726"/>
                  <a:pt x="51" y="728"/>
                  <a:pt x="52" y="727"/>
                </a:cubicBezTo>
                <a:cubicBezTo>
                  <a:pt x="53" y="727"/>
                  <a:pt x="52" y="722"/>
                  <a:pt x="55" y="724"/>
                </a:cubicBezTo>
                <a:cubicBezTo>
                  <a:pt x="58" y="724"/>
                  <a:pt x="56" y="729"/>
                  <a:pt x="59" y="729"/>
                </a:cubicBezTo>
                <a:cubicBezTo>
                  <a:pt x="61" y="725"/>
                  <a:pt x="62" y="724"/>
                  <a:pt x="60" y="719"/>
                </a:cubicBezTo>
                <a:cubicBezTo>
                  <a:pt x="56" y="718"/>
                  <a:pt x="53" y="726"/>
                  <a:pt x="50" y="721"/>
                </a:cubicBezTo>
                <a:cubicBezTo>
                  <a:pt x="55" y="719"/>
                  <a:pt x="57" y="715"/>
                  <a:pt x="63" y="718"/>
                </a:cubicBezTo>
                <a:cubicBezTo>
                  <a:pt x="63" y="721"/>
                  <a:pt x="63" y="724"/>
                  <a:pt x="65" y="726"/>
                </a:cubicBezTo>
                <a:cubicBezTo>
                  <a:pt x="71" y="727"/>
                  <a:pt x="66" y="719"/>
                  <a:pt x="71" y="719"/>
                </a:cubicBezTo>
                <a:cubicBezTo>
                  <a:pt x="73" y="723"/>
                  <a:pt x="73" y="727"/>
                  <a:pt x="78" y="727"/>
                </a:cubicBezTo>
                <a:cubicBezTo>
                  <a:pt x="78" y="726"/>
                  <a:pt x="78" y="724"/>
                  <a:pt x="79" y="724"/>
                </a:cubicBezTo>
                <a:cubicBezTo>
                  <a:pt x="80" y="724"/>
                  <a:pt x="79" y="727"/>
                  <a:pt x="79" y="727"/>
                </a:cubicBezTo>
                <a:cubicBezTo>
                  <a:pt x="82" y="728"/>
                  <a:pt x="91" y="727"/>
                  <a:pt x="88" y="730"/>
                </a:cubicBezTo>
                <a:cubicBezTo>
                  <a:pt x="86" y="733"/>
                  <a:pt x="81" y="733"/>
                  <a:pt x="85" y="737"/>
                </a:cubicBezTo>
                <a:cubicBezTo>
                  <a:pt x="80" y="737"/>
                  <a:pt x="80" y="741"/>
                  <a:pt x="77" y="742"/>
                </a:cubicBezTo>
                <a:cubicBezTo>
                  <a:pt x="75" y="742"/>
                  <a:pt x="74" y="739"/>
                  <a:pt x="74" y="742"/>
                </a:cubicBezTo>
                <a:cubicBezTo>
                  <a:pt x="76" y="742"/>
                  <a:pt x="74" y="744"/>
                  <a:pt x="72" y="745"/>
                </a:cubicBezTo>
                <a:cubicBezTo>
                  <a:pt x="67" y="743"/>
                  <a:pt x="68" y="747"/>
                  <a:pt x="65" y="748"/>
                </a:cubicBezTo>
                <a:cubicBezTo>
                  <a:pt x="65" y="745"/>
                  <a:pt x="66" y="743"/>
                  <a:pt x="64" y="742"/>
                </a:cubicBezTo>
                <a:cubicBezTo>
                  <a:pt x="64" y="743"/>
                  <a:pt x="63" y="743"/>
                  <a:pt x="61" y="743"/>
                </a:cubicBezTo>
                <a:cubicBezTo>
                  <a:pt x="63" y="749"/>
                  <a:pt x="59" y="748"/>
                  <a:pt x="56" y="748"/>
                </a:cubicBezTo>
                <a:cubicBezTo>
                  <a:pt x="47" y="748"/>
                  <a:pt x="60" y="749"/>
                  <a:pt x="60" y="751"/>
                </a:cubicBezTo>
                <a:cubicBezTo>
                  <a:pt x="60" y="751"/>
                  <a:pt x="55" y="752"/>
                  <a:pt x="55" y="753"/>
                </a:cubicBezTo>
                <a:cubicBezTo>
                  <a:pt x="54" y="754"/>
                  <a:pt x="57" y="764"/>
                  <a:pt x="52" y="762"/>
                </a:cubicBezTo>
                <a:cubicBezTo>
                  <a:pt x="51" y="762"/>
                  <a:pt x="50" y="762"/>
                  <a:pt x="49" y="762"/>
                </a:cubicBezTo>
                <a:cubicBezTo>
                  <a:pt x="49" y="762"/>
                  <a:pt x="47" y="761"/>
                  <a:pt x="48" y="761"/>
                </a:cubicBezTo>
                <a:cubicBezTo>
                  <a:pt x="46" y="761"/>
                  <a:pt x="43" y="762"/>
                  <a:pt x="43" y="762"/>
                </a:cubicBezTo>
                <a:cubicBezTo>
                  <a:pt x="42" y="762"/>
                  <a:pt x="41" y="758"/>
                  <a:pt x="38" y="759"/>
                </a:cubicBezTo>
                <a:cubicBezTo>
                  <a:pt x="38" y="760"/>
                  <a:pt x="38" y="762"/>
                  <a:pt x="36" y="762"/>
                </a:cubicBezTo>
                <a:lnTo>
                  <a:pt x="20" y="781"/>
                </a:lnTo>
                <a:close/>
                <a:moveTo>
                  <a:pt x="73" y="659"/>
                </a:moveTo>
                <a:cubicBezTo>
                  <a:pt x="72" y="655"/>
                  <a:pt x="80" y="660"/>
                  <a:pt x="77" y="654"/>
                </a:cubicBezTo>
                <a:cubicBezTo>
                  <a:pt x="74" y="654"/>
                  <a:pt x="69" y="659"/>
                  <a:pt x="73" y="659"/>
                </a:cubicBezTo>
                <a:close/>
                <a:moveTo>
                  <a:pt x="95" y="651"/>
                </a:moveTo>
                <a:cubicBezTo>
                  <a:pt x="95" y="649"/>
                  <a:pt x="97" y="649"/>
                  <a:pt x="98" y="646"/>
                </a:cubicBezTo>
                <a:cubicBezTo>
                  <a:pt x="94" y="645"/>
                  <a:pt x="91" y="651"/>
                  <a:pt x="95" y="651"/>
                </a:cubicBezTo>
                <a:close/>
                <a:moveTo>
                  <a:pt x="145" y="432"/>
                </a:moveTo>
                <a:cubicBezTo>
                  <a:pt x="145" y="430"/>
                  <a:pt x="147" y="429"/>
                  <a:pt x="147" y="426"/>
                </a:cubicBezTo>
                <a:cubicBezTo>
                  <a:pt x="149" y="426"/>
                  <a:pt x="148" y="431"/>
                  <a:pt x="150" y="431"/>
                </a:cubicBezTo>
                <a:cubicBezTo>
                  <a:pt x="150" y="433"/>
                  <a:pt x="147" y="432"/>
                  <a:pt x="145" y="432"/>
                </a:cubicBezTo>
                <a:close/>
                <a:moveTo>
                  <a:pt x="181" y="358"/>
                </a:moveTo>
                <a:cubicBezTo>
                  <a:pt x="181" y="362"/>
                  <a:pt x="176" y="358"/>
                  <a:pt x="175" y="358"/>
                </a:cubicBezTo>
                <a:cubicBezTo>
                  <a:pt x="174" y="359"/>
                  <a:pt x="175" y="359"/>
                  <a:pt x="176" y="359"/>
                </a:cubicBezTo>
                <a:cubicBezTo>
                  <a:pt x="176" y="361"/>
                  <a:pt x="174" y="361"/>
                  <a:pt x="173" y="361"/>
                </a:cubicBezTo>
                <a:cubicBezTo>
                  <a:pt x="173" y="360"/>
                  <a:pt x="172" y="359"/>
                  <a:pt x="171" y="359"/>
                </a:cubicBezTo>
                <a:cubicBezTo>
                  <a:pt x="171" y="355"/>
                  <a:pt x="179" y="356"/>
                  <a:pt x="181" y="358"/>
                </a:cubicBezTo>
                <a:close/>
                <a:moveTo>
                  <a:pt x="143" y="214"/>
                </a:moveTo>
                <a:cubicBezTo>
                  <a:pt x="143" y="213"/>
                  <a:pt x="146" y="212"/>
                  <a:pt x="146" y="212"/>
                </a:cubicBezTo>
                <a:cubicBezTo>
                  <a:pt x="145" y="212"/>
                  <a:pt x="148" y="215"/>
                  <a:pt x="148" y="214"/>
                </a:cubicBezTo>
                <a:cubicBezTo>
                  <a:pt x="149" y="217"/>
                  <a:pt x="141" y="218"/>
                  <a:pt x="143" y="214"/>
                </a:cubicBezTo>
                <a:close/>
                <a:moveTo>
                  <a:pt x="582" y="88"/>
                </a:moveTo>
                <a:cubicBezTo>
                  <a:pt x="582" y="85"/>
                  <a:pt x="580" y="84"/>
                  <a:pt x="578" y="83"/>
                </a:cubicBezTo>
                <a:cubicBezTo>
                  <a:pt x="578" y="86"/>
                  <a:pt x="580" y="88"/>
                  <a:pt x="582" y="88"/>
                </a:cubicBezTo>
                <a:close/>
                <a:moveTo>
                  <a:pt x="702" y="66"/>
                </a:moveTo>
                <a:cubicBezTo>
                  <a:pt x="702" y="69"/>
                  <a:pt x="702" y="71"/>
                  <a:pt x="702" y="74"/>
                </a:cubicBezTo>
                <a:cubicBezTo>
                  <a:pt x="699" y="77"/>
                  <a:pt x="700" y="74"/>
                  <a:pt x="696" y="74"/>
                </a:cubicBezTo>
                <a:cubicBezTo>
                  <a:pt x="698" y="81"/>
                  <a:pt x="697" y="81"/>
                  <a:pt x="696" y="87"/>
                </a:cubicBezTo>
                <a:cubicBezTo>
                  <a:pt x="690" y="87"/>
                  <a:pt x="685" y="89"/>
                  <a:pt x="678" y="88"/>
                </a:cubicBezTo>
                <a:cubicBezTo>
                  <a:pt x="679" y="81"/>
                  <a:pt x="685" y="80"/>
                  <a:pt x="694" y="80"/>
                </a:cubicBezTo>
                <a:cubicBezTo>
                  <a:pt x="691" y="75"/>
                  <a:pt x="695" y="74"/>
                  <a:pt x="694" y="68"/>
                </a:cubicBezTo>
                <a:cubicBezTo>
                  <a:pt x="699" y="69"/>
                  <a:pt x="698" y="65"/>
                  <a:pt x="702" y="66"/>
                </a:cubicBezTo>
                <a:close/>
                <a:moveTo>
                  <a:pt x="835" y="64"/>
                </a:moveTo>
                <a:cubicBezTo>
                  <a:pt x="836" y="64"/>
                  <a:pt x="837" y="64"/>
                  <a:pt x="838" y="64"/>
                </a:cubicBezTo>
                <a:cubicBezTo>
                  <a:pt x="838" y="65"/>
                  <a:pt x="839" y="67"/>
                  <a:pt x="839" y="68"/>
                </a:cubicBezTo>
                <a:cubicBezTo>
                  <a:pt x="837" y="68"/>
                  <a:pt x="836" y="68"/>
                  <a:pt x="835" y="68"/>
                </a:cubicBezTo>
                <a:cubicBezTo>
                  <a:pt x="835" y="67"/>
                  <a:pt x="835" y="65"/>
                  <a:pt x="835" y="64"/>
                </a:cubicBezTo>
                <a:close/>
                <a:moveTo>
                  <a:pt x="1292" y="45"/>
                </a:moveTo>
                <a:cubicBezTo>
                  <a:pt x="1294" y="46"/>
                  <a:pt x="1294" y="48"/>
                  <a:pt x="1294" y="50"/>
                </a:cubicBezTo>
                <a:cubicBezTo>
                  <a:pt x="1290" y="51"/>
                  <a:pt x="1290" y="47"/>
                  <a:pt x="1285" y="49"/>
                </a:cubicBezTo>
                <a:cubicBezTo>
                  <a:pt x="1284" y="44"/>
                  <a:pt x="1293" y="50"/>
                  <a:pt x="1292" y="45"/>
                </a:cubicBezTo>
                <a:close/>
                <a:moveTo>
                  <a:pt x="1344" y="37"/>
                </a:moveTo>
                <a:cubicBezTo>
                  <a:pt x="1344" y="40"/>
                  <a:pt x="1342" y="41"/>
                  <a:pt x="1342" y="44"/>
                </a:cubicBezTo>
                <a:cubicBezTo>
                  <a:pt x="1340" y="42"/>
                  <a:pt x="1334" y="41"/>
                  <a:pt x="1334" y="45"/>
                </a:cubicBezTo>
                <a:cubicBezTo>
                  <a:pt x="1330" y="46"/>
                  <a:pt x="1333" y="40"/>
                  <a:pt x="1332" y="37"/>
                </a:cubicBezTo>
                <a:cubicBezTo>
                  <a:pt x="1337" y="41"/>
                  <a:pt x="1338" y="39"/>
                  <a:pt x="1344" y="37"/>
                </a:cubicBezTo>
                <a:close/>
                <a:moveTo>
                  <a:pt x="1842" y="153"/>
                </a:moveTo>
                <a:cubicBezTo>
                  <a:pt x="1839" y="153"/>
                  <a:pt x="1837" y="153"/>
                  <a:pt x="1836" y="152"/>
                </a:cubicBezTo>
                <a:cubicBezTo>
                  <a:pt x="1834" y="157"/>
                  <a:pt x="1842" y="158"/>
                  <a:pt x="1842" y="153"/>
                </a:cubicBezTo>
                <a:close/>
                <a:moveTo>
                  <a:pt x="1805" y="161"/>
                </a:moveTo>
                <a:cubicBezTo>
                  <a:pt x="1803" y="160"/>
                  <a:pt x="1802" y="159"/>
                  <a:pt x="1802" y="156"/>
                </a:cubicBezTo>
                <a:cubicBezTo>
                  <a:pt x="1805" y="156"/>
                  <a:pt x="1805" y="158"/>
                  <a:pt x="1807" y="158"/>
                </a:cubicBezTo>
                <a:cubicBezTo>
                  <a:pt x="1807" y="159"/>
                  <a:pt x="1806" y="160"/>
                  <a:pt x="1805" y="161"/>
                </a:cubicBezTo>
                <a:close/>
                <a:moveTo>
                  <a:pt x="1858" y="172"/>
                </a:moveTo>
                <a:cubicBezTo>
                  <a:pt x="1860" y="179"/>
                  <a:pt x="1849" y="172"/>
                  <a:pt x="1855" y="175"/>
                </a:cubicBezTo>
                <a:cubicBezTo>
                  <a:pt x="1854" y="179"/>
                  <a:pt x="1847" y="176"/>
                  <a:pt x="1848" y="172"/>
                </a:cubicBezTo>
                <a:cubicBezTo>
                  <a:pt x="1851" y="175"/>
                  <a:pt x="1852" y="171"/>
                  <a:pt x="1858" y="172"/>
                </a:cubicBezTo>
                <a:close/>
                <a:moveTo>
                  <a:pt x="1773" y="252"/>
                </a:moveTo>
                <a:cubicBezTo>
                  <a:pt x="1770" y="255"/>
                  <a:pt x="1767" y="252"/>
                  <a:pt x="1769" y="258"/>
                </a:cubicBezTo>
                <a:cubicBezTo>
                  <a:pt x="1763" y="257"/>
                  <a:pt x="1761" y="255"/>
                  <a:pt x="1756" y="259"/>
                </a:cubicBezTo>
                <a:cubicBezTo>
                  <a:pt x="1754" y="259"/>
                  <a:pt x="1756" y="258"/>
                  <a:pt x="1758" y="258"/>
                </a:cubicBezTo>
                <a:cubicBezTo>
                  <a:pt x="1758" y="255"/>
                  <a:pt x="1753" y="257"/>
                  <a:pt x="1751" y="256"/>
                </a:cubicBezTo>
                <a:cubicBezTo>
                  <a:pt x="1751" y="256"/>
                  <a:pt x="1751" y="252"/>
                  <a:pt x="1748" y="253"/>
                </a:cubicBezTo>
                <a:cubicBezTo>
                  <a:pt x="1748" y="249"/>
                  <a:pt x="1753" y="251"/>
                  <a:pt x="1756" y="250"/>
                </a:cubicBezTo>
                <a:cubicBezTo>
                  <a:pt x="1757" y="250"/>
                  <a:pt x="1761" y="246"/>
                  <a:pt x="1761" y="247"/>
                </a:cubicBezTo>
                <a:cubicBezTo>
                  <a:pt x="1762" y="247"/>
                  <a:pt x="1761" y="248"/>
                  <a:pt x="1761" y="248"/>
                </a:cubicBezTo>
                <a:cubicBezTo>
                  <a:pt x="1765" y="249"/>
                  <a:pt x="1770" y="249"/>
                  <a:pt x="1773" y="252"/>
                </a:cubicBezTo>
                <a:close/>
                <a:moveTo>
                  <a:pt x="1830" y="299"/>
                </a:moveTo>
                <a:cubicBezTo>
                  <a:pt x="1825" y="297"/>
                  <a:pt x="1825" y="299"/>
                  <a:pt x="1819" y="299"/>
                </a:cubicBezTo>
                <a:cubicBezTo>
                  <a:pt x="1821" y="294"/>
                  <a:pt x="1820" y="292"/>
                  <a:pt x="1819" y="286"/>
                </a:cubicBezTo>
                <a:cubicBezTo>
                  <a:pt x="1823" y="283"/>
                  <a:pt x="1826" y="289"/>
                  <a:pt x="1828" y="283"/>
                </a:cubicBezTo>
                <a:cubicBezTo>
                  <a:pt x="1829" y="284"/>
                  <a:pt x="1830" y="288"/>
                  <a:pt x="1831" y="285"/>
                </a:cubicBezTo>
                <a:cubicBezTo>
                  <a:pt x="1835" y="285"/>
                  <a:pt x="1832" y="292"/>
                  <a:pt x="1829" y="291"/>
                </a:cubicBezTo>
                <a:cubicBezTo>
                  <a:pt x="1830" y="293"/>
                  <a:pt x="1831" y="295"/>
                  <a:pt x="1830" y="299"/>
                </a:cubicBezTo>
                <a:close/>
                <a:moveTo>
                  <a:pt x="2055" y="619"/>
                </a:moveTo>
                <a:cubicBezTo>
                  <a:pt x="2060" y="620"/>
                  <a:pt x="2064" y="619"/>
                  <a:pt x="2065" y="616"/>
                </a:cubicBezTo>
                <a:cubicBezTo>
                  <a:pt x="2062" y="617"/>
                  <a:pt x="2054" y="614"/>
                  <a:pt x="2055" y="619"/>
                </a:cubicBezTo>
                <a:close/>
                <a:moveTo>
                  <a:pt x="1438" y="1419"/>
                </a:moveTo>
                <a:cubicBezTo>
                  <a:pt x="1438" y="1413"/>
                  <a:pt x="1439" y="1409"/>
                  <a:pt x="1443" y="1408"/>
                </a:cubicBezTo>
                <a:cubicBezTo>
                  <a:pt x="1450" y="1409"/>
                  <a:pt x="1453" y="1414"/>
                  <a:pt x="1452" y="1424"/>
                </a:cubicBezTo>
                <a:cubicBezTo>
                  <a:pt x="1448" y="1421"/>
                  <a:pt x="1442" y="1421"/>
                  <a:pt x="1438" y="1419"/>
                </a:cubicBezTo>
                <a:close/>
                <a:moveTo>
                  <a:pt x="270" y="1244"/>
                </a:moveTo>
                <a:cubicBezTo>
                  <a:pt x="268" y="1237"/>
                  <a:pt x="277" y="1245"/>
                  <a:pt x="276" y="1241"/>
                </a:cubicBezTo>
                <a:cubicBezTo>
                  <a:pt x="281" y="1244"/>
                  <a:pt x="273" y="1245"/>
                  <a:pt x="270" y="1244"/>
                </a:cubicBezTo>
                <a:close/>
                <a:moveTo>
                  <a:pt x="53" y="1203"/>
                </a:moveTo>
                <a:cubicBezTo>
                  <a:pt x="56" y="1202"/>
                  <a:pt x="59" y="1202"/>
                  <a:pt x="61" y="1200"/>
                </a:cubicBezTo>
                <a:cubicBezTo>
                  <a:pt x="57" y="1200"/>
                  <a:pt x="53" y="1200"/>
                  <a:pt x="53" y="1203"/>
                </a:cubicBezTo>
                <a:close/>
                <a:moveTo>
                  <a:pt x="77" y="859"/>
                </a:moveTo>
                <a:cubicBezTo>
                  <a:pt x="78" y="857"/>
                  <a:pt x="80" y="856"/>
                  <a:pt x="83" y="856"/>
                </a:cubicBezTo>
                <a:cubicBezTo>
                  <a:pt x="83" y="857"/>
                  <a:pt x="83" y="857"/>
                  <a:pt x="82" y="857"/>
                </a:cubicBezTo>
                <a:cubicBezTo>
                  <a:pt x="83" y="859"/>
                  <a:pt x="85" y="860"/>
                  <a:pt x="88" y="861"/>
                </a:cubicBezTo>
                <a:cubicBezTo>
                  <a:pt x="87" y="867"/>
                  <a:pt x="81" y="860"/>
                  <a:pt x="77" y="859"/>
                </a:cubicBezTo>
                <a:close/>
                <a:moveTo>
                  <a:pt x="1029" y="26"/>
                </a:moveTo>
                <a:cubicBezTo>
                  <a:pt x="1030" y="24"/>
                  <a:pt x="1032" y="24"/>
                  <a:pt x="1033" y="22"/>
                </a:cubicBezTo>
                <a:cubicBezTo>
                  <a:pt x="1029" y="20"/>
                  <a:pt x="1025" y="26"/>
                  <a:pt x="1029" y="26"/>
                </a:cubicBezTo>
                <a:close/>
                <a:moveTo>
                  <a:pt x="944" y="31"/>
                </a:moveTo>
                <a:cubicBezTo>
                  <a:pt x="946" y="32"/>
                  <a:pt x="947" y="33"/>
                  <a:pt x="949" y="33"/>
                </a:cubicBezTo>
                <a:cubicBezTo>
                  <a:pt x="949" y="36"/>
                  <a:pt x="947" y="36"/>
                  <a:pt x="945" y="34"/>
                </a:cubicBezTo>
                <a:cubicBezTo>
                  <a:pt x="945" y="33"/>
                  <a:pt x="945" y="32"/>
                  <a:pt x="944" y="31"/>
                </a:cubicBezTo>
                <a:close/>
                <a:moveTo>
                  <a:pt x="1056" y="36"/>
                </a:moveTo>
                <a:cubicBezTo>
                  <a:pt x="1056" y="39"/>
                  <a:pt x="1054" y="39"/>
                  <a:pt x="1054" y="42"/>
                </a:cubicBezTo>
                <a:cubicBezTo>
                  <a:pt x="1050" y="42"/>
                  <a:pt x="1047" y="42"/>
                  <a:pt x="1043" y="42"/>
                </a:cubicBezTo>
                <a:cubicBezTo>
                  <a:pt x="1040" y="33"/>
                  <a:pt x="1052" y="33"/>
                  <a:pt x="1056" y="36"/>
                </a:cubicBezTo>
                <a:close/>
                <a:moveTo>
                  <a:pt x="1330" y="45"/>
                </a:moveTo>
                <a:cubicBezTo>
                  <a:pt x="1331" y="41"/>
                  <a:pt x="1330" y="39"/>
                  <a:pt x="1327" y="37"/>
                </a:cubicBezTo>
                <a:cubicBezTo>
                  <a:pt x="1325" y="40"/>
                  <a:pt x="1325" y="46"/>
                  <a:pt x="1330" y="45"/>
                </a:cubicBezTo>
                <a:close/>
                <a:moveTo>
                  <a:pt x="1219" y="39"/>
                </a:moveTo>
                <a:cubicBezTo>
                  <a:pt x="1221" y="47"/>
                  <a:pt x="1213" y="45"/>
                  <a:pt x="1209" y="47"/>
                </a:cubicBezTo>
                <a:cubicBezTo>
                  <a:pt x="1208" y="47"/>
                  <a:pt x="1207" y="49"/>
                  <a:pt x="1206" y="49"/>
                </a:cubicBezTo>
                <a:cubicBezTo>
                  <a:pt x="1204" y="47"/>
                  <a:pt x="1203" y="44"/>
                  <a:pt x="1204" y="41"/>
                </a:cubicBezTo>
                <a:cubicBezTo>
                  <a:pt x="1210" y="41"/>
                  <a:pt x="1212" y="38"/>
                  <a:pt x="1219" y="39"/>
                </a:cubicBezTo>
                <a:close/>
                <a:moveTo>
                  <a:pt x="1317" y="42"/>
                </a:moveTo>
                <a:cubicBezTo>
                  <a:pt x="1320" y="42"/>
                  <a:pt x="1321" y="41"/>
                  <a:pt x="1322" y="39"/>
                </a:cubicBezTo>
                <a:cubicBezTo>
                  <a:pt x="1320" y="39"/>
                  <a:pt x="1316" y="39"/>
                  <a:pt x="1317" y="42"/>
                </a:cubicBezTo>
                <a:close/>
                <a:moveTo>
                  <a:pt x="1221" y="41"/>
                </a:moveTo>
                <a:cubicBezTo>
                  <a:pt x="1222" y="41"/>
                  <a:pt x="1224" y="41"/>
                  <a:pt x="1226" y="41"/>
                </a:cubicBezTo>
                <a:cubicBezTo>
                  <a:pt x="1223" y="42"/>
                  <a:pt x="1226" y="48"/>
                  <a:pt x="1221" y="47"/>
                </a:cubicBezTo>
                <a:cubicBezTo>
                  <a:pt x="1221" y="45"/>
                  <a:pt x="1221" y="43"/>
                  <a:pt x="1221" y="41"/>
                </a:cubicBezTo>
                <a:close/>
                <a:moveTo>
                  <a:pt x="1044" y="55"/>
                </a:moveTo>
                <a:cubicBezTo>
                  <a:pt x="1049" y="55"/>
                  <a:pt x="1054" y="54"/>
                  <a:pt x="1053" y="49"/>
                </a:cubicBezTo>
                <a:cubicBezTo>
                  <a:pt x="1048" y="49"/>
                  <a:pt x="1043" y="49"/>
                  <a:pt x="1044" y="55"/>
                </a:cubicBezTo>
                <a:close/>
                <a:moveTo>
                  <a:pt x="1272" y="57"/>
                </a:moveTo>
                <a:cubicBezTo>
                  <a:pt x="1276" y="58"/>
                  <a:pt x="1285" y="60"/>
                  <a:pt x="1285" y="53"/>
                </a:cubicBezTo>
                <a:cubicBezTo>
                  <a:pt x="1284" y="48"/>
                  <a:pt x="1272" y="51"/>
                  <a:pt x="1272" y="57"/>
                </a:cubicBezTo>
                <a:close/>
                <a:moveTo>
                  <a:pt x="1217" y="52"/>
                </a:moveTo>
                <a:cubicBezTo>
                  <a:pt x="1214" y="57"/>
                  <a:pt x="1218" y="57"/>
                  <a:pt x="1219" y="63"/>
                </a:cubicBezTo>
                <a:cubicBezTo>
                  <a:pt x="1217" y="63"/>
                  <a:pt x="1215" y="63"/>
                  <a:pt x="1214" y="63"/>
                </a:cubicBezTo>
                <a:cubicBezTo>
                  <a:pt x="1213" y="63"/>
                  <a:pt x="1212" y="61"/>
                  <a:pt x="1212" y="61"/>
                </a:cubicBezTo>
                <a:cubicBezTo>
                  <a:pt x="1207" y="61"/>
                  <a:pt x="1206" y="64"/>
                  <a:pt x="1201" y="60"/>
                </a:cubicBezTo>
                <a:cubicBezTo>
                  <a:pt x="1199" y="58"/>
                  <a:pt x="1197" y="58"/>
                  <a:pt x="1197" y="55"/>
                </a:cubicBezTo>
                <a:cubicBezTo>
                  <a:pt x="1202" y="52"/>
                  <a:pt x="1212" y="54"/>
                  <a:pt x="1217" y="52"/>
                </a:cubicBezTo>
                <a:close/>
                <a:moveTo>
                  <a:pt x="946" y="55"/>
                </a:moveTo>
                <a:cubicBezTo>
                  <a:pt x="952" y="56"/>
                  <a:pt x="958" y="57"/>
                  <a:pt x="963" y="58"/>
                </a:cubicBezTo>
                <a:cubicBezTo>
                  <a:pt x="960" y="61"/>
                  <a:pt x="954" y="62"/>
                  <a:pt x="948" y="61"/>
                </a:cubicBezTo>
                <a:cubicBezTo>
                  <a:pt x="947" y="60"/>
                  <a:pt x="946" y="58"/>
                  <a:pt x="946" y="55"/>
                </a:cubicBezTo>
                <a:close/>
                <a:moveTo>
                  <a:pt x="1147" y="60"/>
                </a:moveTo>
                <a:cubicBezTo>
                  <a:pt x="1148" y="66"/>
                  <a:pt x="1131" y="62"/>
                  <a:pt x="1128" y="61"/>
                </a:cubicBezTo>
                <a:cubicBezTo>
                  <a:pt x="1128" y="60"/>
                  <a:pt x="1128" y="58"/>
                  <a:pt x="1128" y="57"/>
                </a:cubicBezTo>
                <a:cubicBezTo>
                  <a:pt x="1130" y="54"/>
                  <a:pt x="1137" y="55"/>
                  <a:pt x="1142" y="55"/>
                </a:cubicBezTo>
                <a:cubicBezTo>
                  <a:pt x="1140" y="61"/>
                  <a:pt x="1148" y="56"/>
                  <a:pt x="1147" y="60"/>
                </a:cubicBezTo>
                <a:close/>
                <a:moveTo>
                  <a:pt x="1249" y="63"/>
                </a:moveTo>
                <a:cubicBezTo>
                  <a:pt x="1254" y="66"/>
                  <a:pt x="1266" y="59"/>
                  <a:pt x="1262" y="57"/>
                </a:cubicBezTo>
                <a:cubicBezTo>
                  <a:pt x="1259" y="60"/>
                  <a:pt x="1249" y="57"/>
                  <a:pt x="1249" y="63"/>
                </a:cubicBezTo>
                <a:close/>
                <a:moveTo>
                  <a:pt x="775" y="72"/>
                </a:moveTo>
                <a:cubicBezTo>
                  <a:pt x="774" y="71"/>
                  <a:pt x="774" y="68"/>
                  <a:pt x="772" y="68"/>
                </a:cubicBezTo>
                <a:cubicBezTo>
                  <a:pt x="773" y="65"/>
                  <a:pt x="777" y="65"/>
                  <a:pt x="779" y="64"/>
                </a:cubicBezTo>
                <a:cubicBezTo>
                  <a:pt x="781" y="63"/>
                  <a:pt x="781" y="60"/>
                  <a:pt x="787" y="60"/>
                </a:cubicBezTo>
                <a:cubicBezTo>
                  <a:pt x="788" y="63"/>
                  <a:pt x="788" y="64"/>
                  <a:pt x="787" y="68"/>
                </a:cubicBezTo>
                <a:cubicBezTo>
                  <a:pt x="787" y="69"/>
                  <a:pt x="789" y="69"/>
                  <a:pt x="790" y="69"/>
                </a:cubicBezTo>
                <a:cubicBezTo>
                  <a:pt x="789" y="74"/>
                  <a:pt x="787" y="68"/>
                  <a:pt x="784" y="69"/>
                </a:cubicBezTo>
                <a:cubicBezTo>
                  <a:pt x="779" y="68"/>
                  <a:pt x="781" y="74"/>
                  <a:pt x="775" y="72"/>
                </a:cubicBezTo>
                <a:close/>
                <a:moveTo>
                  <a:pt x="1033" y="60"/>
                </a:moveTo>
                <a:cubicBezTo>
                  <a:pt x="1032" y="61"/>
                  <a:pt x="1031" y="63"/>
                  <a:pt x="1031" y="66"/>
                </a:cubicBezTo>
                <a:cubicBezTo>
                  <a:pt x="1027" y="66"/>
                  <a:pt x="1022" y="66"/>
                  <a:pt x="1018" y="66"/>
                </a:cubicBezTo>
                <a:cubicBezTo>
                  <a:pt x="1018" y="64"/>
                  <a:pt x="1018" y="63"/>
                  <a:pt x="1018" y="61"/>
                </a:cubicBezTo>
                <a:cubicBezTo>
                  <a:pt x="1021" y="59"/>
                  <a:pt x="1028" y="60"/>
                  <a:pt x="1033" y="60"/>
                </a:cubicBezTo>
                <a:close/>
                <a:moveTo>
                  <a:pt x="1116" y="69"/>
                </a:moveTo>
                <a:cubicBezTo>
                  <a:pt x="1118" y="74"/>
                  <a:pt x="1121" y="77"/>
                  <a:pt x="1126" y="79"/>
                </a:cubicBezTo>
                <a:cubicBezTo>
                  <a:pt x="1126" y="84"/>
                  <a:pt x="1121" y="83"/>
                  <a:pt x="1123" y="90"/>
                </a:cubicBezTo>
                <a:cubicBezTo>
                  <a:pt x="1116" y="89"/>
                  <a:pt x="1115" y="93"/>
                  <a:pt x="1109" y="91"/>
                </a:cubicBezTo>
                <a:cubicBezTo>
                  <a:pt x="1105" y="88"/>
                  <a:pt x="1108" y="87"/>
                  <a:pt x="1108" y="80"/>
                </a:cubicBezTo>
                <a:cubicBezTo>
                  <a:pt x="1112" y="81"/>
                  <a:pt x="1111" y="77"/>
                  <a:pt x="1116" y="79"/>
                </a:cubicBezTo>
                <a:cubicBezTo>
                  <a:pt x="1116" y="74"/>
                  <a:pt x="1106" y="78"/>
                  <a:pt x="1108" y="71"/>
                </a:cubicBezTo>
                <a:cubicBezTo>
                  <a:pt x="1110" y="69"/>
                  <a:pt x="1112" y="69"/>
                  <a:pt x="1116" y="69"/>
                </a:cubicBezTo>
                <a:close/>
                <a:moveTo>
                  <a:pt x="1566" y="77"/>
                </a:moveTo>
                <a:cubicBezTo>
                  <a:pt x="1563" y="87"/>
                  <a:pt x="1553" y="87"/>
                  <a:pt x="1542" y="85"/>
                </a:cubicBezTo>
                <a:cubicBezTo>
                  <a:pt x="1542" y="77"/>
                  <a:pt x="1552" y="82"/>
                  <a:pt x="1557" y="80"/>
                </a:cubicBezTo>
                <a:cubicBezTo>
                  <a:pt x="1561" y="80"/>
                  <a:pt x="1563" y="76"/>
                  <a:pt x="1566" y="77"/>
                </a:cubicBezTo>
                <a:close/>
                <a:moveTo>
                  <a:pt x="737" y="82"/>
                </a:moveTo>
                <a:cubicBezTo>
                  <a:pt x="739" y="88"/>
                  <a:pt x="736" y="91"/>
                  <a:pt x="734" y="95"/>
                </a:cubicBezTo>
                <a:cubicBezTo>
                  <a:pt x="732" y="92"/>
                  <a:pt x="727" y="94"/>
                  <a:pt x="724" y="91"/>
                </a:cubicBezTo>
                <a:cubicBezTo>
                  <a:pt x="724" y="84"/>
                  <a:pt x="729" y="81"/>
                  <a:pt x="737" y="82"/>
                </a:cubicBezTo>
                <a:close/>
                <a:moveTo>
                  <a:pt x="1609" y="93"/>
                </a:moveTo>
                <a:cubicBezTo>
                  <a:pt x="1609" y="101"/>
                  <a:pt x="1596" y="96"/>
                  <a:pt x="1589" y="98"/>
                </a:cubicBezTo>
                <a:cubicBezTo>
                  <a:pt x="1588" y="94"/>
                  <a:pt x="1588" y="90"/>
                  <a:pt x="1592" y="90"/>
                </a:cubicBezTo>
                <a:cubicBezTo>
                  <a:pt x="1594" y="90"/>
                  <a:pt x="1594" y="89"/>
                  <a:pt x="1594" y="88"/>
                </a:cubicBezTo>
                <a:cubicBezTo>
                  <a:pt x="1597" y="88"/>
                  <a:pt x="1599" y="90"/>
                  <a:pt x="1599" y="93"/>
                </a:cubicBezTo>
                <a:cubicBezTo>
                  <a:pt x="1602" y="93"/>
                  <a:pt x="1605" y="93"/>
                  <a:pt x="1609" y="93"/>
                </a:cubicBezTo>
                <a:close/>
                <a:moveTo>
                  <a:pt x="1625" y="95"/>
                </a:moveTo>
                <a:cubicBezTo>
                  <a:pt x="1631" y="94"/>
                  <a:pt x="1637" y="95"/>
                  <a:pt x="1637" y="90"/>
                </a:cubicBezTo>
                <a:cubicBezTo>
                  <a:pt x="1633" y="92"/>
                  <a:pt x="1626" y="90"/>
                  <a:pt x="1625" y="95"/>
                </a:cubicBezTo>
                <a:close/>
                <a:moveTo>
                  <a:pt x="1640" y="90"/>
                </a:moveTo>
                <a:cubicBezTo>
                  <a:pt x="1644" y="90"/>
                  <a:pt x="1647" y="90"/>
                  <a:pt x="1650" y="90"/>
                </a:cubicBezTo>
                <a:cubicBezTo>
                  <a:pt x="1650" y="95"/>
                  <a:pt x="1646" y="97"/>
                  <a:pt x="1640" y="96"/>
                </a:cubicBezTo>
                <a:cubicBezTo>
                  <a:pt x="1640" y="94"/>
                  <a:pt x="1640" y="92"/>
                  <a:pt x="1640" y="90"/>
                </a:cubicBezTo>
                <a:close/>
                <a:moveTo>
                  <a:pt x="862" y="93"/>
                </a:moveTo>
                <a:cubicBezTo>
                  <a:pt x="861" y="97"/>
                  <a:pt x="864" y="97"/>
                  <a:pt x="864" y="101"/>
                </a:cubicBezTo>
                <a:cubicBezTo>
                  <a:pt x="856" y="104"/>
                  <a:pt x="841" y="107"/>
                  <a:pt x="842" y="95"/>
                </a:cubicBezTo>
                <a:cubicBezTo>
                  <a:pt x="847" y="90"/>
                  <a:pt x="854" y="92"/>
                  <a:pt x="862" y="93"/>
                </a:cubicBezTo>
                <a:close/>
                <a:moveTo>
                  <a:pt x="496" y="95"/>
                </a:moveTo>
                <a:cubicBezTo>
                  <a:pt x="493" y="95"/>
                  <a:pt x="489" y="94"/>
                  <a:pt x="489" y="96"/>
                </a:cubicBezTo>
                <a:cubicBezTo>
                  <a:pt x="491" y="98"/>
                  <a:pt x="495" y="98"/>
                  <a:pt x="496" y="95"/>
                </a:cubicBezTo>
                <a:close/>
                <a:moveTo>
                  <a:pt x="507" y="95"/>
                </a:moveTo>
                <a:cubicBezTo>
                  <a:pt x="508" y="95"/>
                  <a:pt x="509" y="95"/>
                  <a:pt x="510" y="95"/>
                </a:cubicBezTo>
                <a:cubicBezTo>
                  <a:pt x="510" y="96"/>
                  <a:pt x="511" y="97"/>
                  <a:pt x="511" y="98"/>
                </a:cubicBezTo>
                <a:cubicBezTo>
                  <a:pt x="509" y="98"/>
                  <a:pt x="508" y="98"/>
                  <a:pt x="507" y="98"/>
                </a:cubicBezTo>
                <a:cubicBezTo>
                  <a:pt x="507" y="97"/>
                  <a:pt x="507" y="96"/>
                  <a:pt x="507" y="95"/>
                </a:cubicBezTo>
                <a:close/>
                <a:moveTo>
                  <a:pt x="1517" y="96"/>
                </a:moveTo>
                <a:cubicBezTo>
                  <a:pt x="1524" y="96"/>
                  <a:pt x="1526" y="99"/>
                  <a:pt x="1534" y="98"/>
                </a:cubicBezTo>
                <a:cubicBezTo>
                  <a:pt x="1532" y="101"/>
                  <a:pt x="1529" y="101"/>
                  <a:pt x="1524" y="101"/>
                </a:cubicBezTo>
                <a:cubicBezTo>
                  <a:pt x="1523" y="98"/>
                  <a:pt x="1516" y="101"/>
                  <a:pt x="1517" y="96"/>
                </a:cubicBezTo>
                <a:close/>
                <a:moveTo>
                  <a:pt x="493" y="106"/>
                </a:moveTo>
                <a:cubicBezTo>
                  <a:pt x="493" y="104"/>
                  <a:pt x="495" y="103"/>
                  <a:pt x="494" y="99"/>
                </a:cubicBezTo>
                <a:cubicBezTo>
                  <a:pt x="488" y="98"/>
                  <a:pt x="488" y="105"/>
                  <a:pt x="493" y="106"/>
                </a:cubicBezTo>
                <a:close/>
                <a:moveTo>
                  <a:pt x="1456" y="101"/>
                </a:moveTo>
                <a:cubicBezTo>
                  <a:pt x="1454" y="100"/>
                  <a:pt x="1453" y="99"/>
                  <a:pt x="1449" y="99"/>
                </a:cubicBezTo>
                <a:cubicBezTo>
                  <a:pt x="1447" y="104"/>
                  <a:pt x="1456" y="104"/>
                  <a:pt x="1456" y="101"/>
                </a:cubicBezTo>
                <a:close/>
                <a:moveTo>
                  <a:pt x="784" y="109"/>
                </a:moveTo>
                <a:cubicBezTo>
                  <a:pt x="785" y="114"/>
                  <a:pt x="781" y="114"/>
                  <a:pt x="776" y="114"/>
                </a:cubicBezTo>
                <a:cubicBezTo>
                  <a:pt x="776" y="112"/>
                  <a:pt x="776" y="111"/>
                  <a:pt x="774" y="110"/>
                </a:cubicBezTo>
                <a:cubicBezTo>
                  <a:pt x="774" y="106"/>
                  <a:pt x="782" y="107"/>
                  <a:pt x="784" y="109"/>
                </a:cubicBezTo>
                <a:close/>
                <a:moveTo>
                  <a:pt x="1667" y="129"/>
                </a:moveTo>
                <a:cubicBezTo>
                  <a:pt x="1670" y="129"/>
                  <a:pt x="1672" y="129"/>
                  <a:pt x="1674" y="129"/>
                </a:cubicBezTo>
                <a:cubicBezTo>
                  <a:pt x="1674" y="131"/>
                  <a:pt x="1674" y="132"/>
                  <a:pt x="1674" y="133"/>
                </a:cubicBezTo>
                <a:cubicBezTo>
                  <a:pt x="1672" y="133"/>
                  <a:pt x="1670" y="133"/>
                  <a:pt x="1667" y="133"/>
                </a:cubicBezTo>
                <a:cubicBezTo>
                  <a:pt x="1667" y="132"/>
                  <a:pt x="1667" y="131"/>
                  <a:pt x="1667" y="129"/>
                </a:cubicBezTo>
                <a:close/>
                <a:moveTo>
                  <a:pt x="1434" y="136"/>
                </a:moveTo>
                <a:cubicBezTo>
                  <a:pt x="1438" y="136"/>
                  <a:pt x="1442" y="136"/>
                  <a:pt x="1442" y="133"/>
                </a:cubicBezTo>
                <a:cubicBezTo>
                  <a:pt x="1439" y="133"/>
                  <a:pt x="1432" y="130"/>
                  <a:pt x="1434" y="136"/>
                </a:cubicBezTo>
                <a:close/>
                <a:moveTo>
                  <a:pt x="853" y="136"/>
                </a:moveTo>
                <a:cubicBezTo>
                  <a:pt x="853" y="140"/>
                  <a:pt x="852" y="143"/>
                  <a:pt x="848" y="142"/>
                </a:cubicBezTo>
                <a:cubicBezTo>
                  <a:pt x="847" y="141"/>
                  <a:pt x="846" y="140"/>
                  <a:pt x="846" y="137"/>
                </a:cubicBezTo>
                <a:cubicBezTo>
                  <a:pt x="848" y="136"/>
                  <a:pt x="850" y="136"/>
                  <a:pt x="853" y="136"/>
                </a:cubicBezTo>
                <a:close/>
                <a:moveTo>
                  <a:pt x="881" y="141"/>
                </a:moveTo>
                <a:cubicBezTo>
                  <a:pt x="880" y="145"/>
                  <a:pt x="874" y="148"/>
                  <a:pt x="869" y="148"/>
                </a:cubicBezTo>
                <a:cubicBezTo>
                  <a:pt x="867" y="144"/>
                  <a:pt x="868" y="142"/>
                  <a:pt x="871" y="139"/>
                </a:cubicBezTo>
                <a:cubicBezTo>
                  <a:pt x="875" y="139"/>
                  <a:pt x="879" y="139"/>
                  <a:pt x="881" y="141"/>
                </a:cubicBezTo>
                <a:close/>
                <a:moveTo>
                  <a:pt x="1722" y="147"/>
                </a:moveTo>
                <a:cubicBezTo>
                  <a:pt x="1719" y="155"/>
                  <a:pt x="1725" y="156"/>
                  <a:pt x="1724" y="163"/>
                </a:cubicBezTo>
                <a:cubicBezTo>
                  <a:pt x="1729" y="161"/>
                  <a:pt x="1731" y="162"/>
                  <a:pt x="1734" y="164"/>
                </a:cubicBezTo>
                <a:cubicBezTo>
                  <a:pt x="1734" y="167"/>
                  <a:pt x="1729" y="165"/>
                  <a:pt x="1729" y="169"/>
                </a:cubicBezTo>
                <a:cubicBezTo>
                  <a:pt x="1728" y="169"/>
                  <a:pt x="1728" y="167"/>
                  <a:pt x="1728" y="166"/>
                </a:cubicBezTo>
                <a:cubicBezTo>
                  <a:pt x="1723" y="169"/>
                  <a:pt x="1725" y="169"/>
                  <a:pt x="1719" y="168"/>
                </a:cubicBezTo>
                <a:cubicBezTo>
                  <a:pt x="1714" y="166"/>
                  <a:pt x="1709" y="168"/>
                  <a:pt x="1704" y="169"/>
                </a:cubicBezTo>
                <a:cubicBezTo>
                  <a:pt x="1703" y="162"/>
                  <a:pt x="1711" y="165"/>
                  <a:pt x="1714" y="163"/>
                </a:cubicBezTo>
                <a:cubicBezTo>
                  <a:pt x="1715" y="159"/>
                  <a:pt x="1711" y="159"/>
                  <a:pt x="1708" y="158"/>
                </a:cubicBezTo>
                <a:cubicBezTo>
                  <a:pt x="1708" y="152"/>
                  <a:pt x="1715" y="153"/>
                  <a:pt x="1715" y="147"/>
                </a:cubicBezTo>
                <a:cubicBezTo>
                  <a:pt x="1717" y="147"/>
                  <a:pt x="1719" y="147"/>
                  <a:pt x="1722" y="147"/>
                </a:cubicBezTo>
                <a:close/>
                <a:moveTo>
                  <a:pt x="540" y="155"/>
                </a:moveTo>
                <a:cubicBezTo>
                  <a:pt x="540" y="152"/>
                  <a:pt x="539" y="150"/>
                  <a:pt x="537" y="148"/>
                </a:cubicBezTo>
                <a:cubicBezTo>
                  <a:pt x="537" y="151"/>
                  <a:pt x="535" y="156"/>
                  <a:pt x="540" y="155"/>
                </a:cubicBezTo>
                <a:close/>
                <a:moveTo>
                  <a:pt x="1821" y="150"/>
                </a:moveTo>
                <a:cubicBezTo>
                  <a:pt x="1819" y="155"/>
                  <a:pt x="1821" y="154"/>
                  <a:pt x="1819" y="158"/>
                </a:cubicBezTo>
                <a:cubicBezTo>
                  <a:pt x="1816" y="154"/>
                  <a:pt x="1804" y="160"/>
                  <a:pt x="1806" y="152"/>
                </a:cubicBezTo>
                <a:cubicBezTo>
                  <a:pt x="1813" y="154"/>
                  <a:pt x="1816" y="146"/>
                  <a:pt x="1821" y="150"/>
                </a:cubicBezTo>
                <a:close/>
                <a:moveTo>
                  <a:pt x="1799" y="155"/>
                </a:moveTo>
                <a:cubicBezTo>
                  <a:pt x="1799" y="157"/>
                  <a:pt x="1799" y="158"/>
                  <a:pt x="1801" y="158"/>
                </a:cubicBezTo>
                <a:cubicBezTo>
                  <a:pt x="1799" y="164"/>
                  <a:pt x="1795" y="167"/>
                  <a:pt x="1789" y="169"/>
                </a:cubicBezTo>
                <a:cubicBezTo>
                  <a:pt x="1789" y="168"/>
                  <a:pt x="1790" y="168"/>
                  <a:pt x="1790" y="166"/>
                </a:cubicBezTo>
                <a:cubicBezTo>
                  <a:pt x="1785" y="165"/>
                  <a:pt x="1783" y="168"/>
                  <a:pt x="1780" y="169"/>
                </a:cubicBezTo>
                <a:cubicBezTo>
                  <a:pt x="1781" y="172"/>
                  <a:pt x="1780" y="174"/>
                  <a:pt x="1777" y="174"/>
                </a:cubicBezTo>
                <a:cubicBezTo>
                  <a:pt x="1777" y="172"/>
                  <a:pt x="1777" y="171"/>
                  <a:pt x="1779" y="171"/>
                </a:cubicBezTo>
                <a:cubicBezTo>
                  <a:pt x="1778" y="169"/>
                  <a:pt x="1775" y="168"/>
                  <a:pt x="1772" y="168"/>
                </a:cubicBezTo>
                <a:cubicBezTo>
                  <a:pt x="1772" y="165"/>
                  <a:pt x="1767" y="167"/>
                  <a:pt x="1767" y="164"/>
                </a:cubicBezTo>
                <a:cubicBezTo>
                  <a:pt x="1764" y="164"/>
                  <a:pt x="1762" y="167"/>
                  <a:pt x="1759" y="168"/>
                </a:cubicBezTo>
                <a:cubicBezTo>
                  <a:pt x="1755" y="168"/>
                  <a:pt x="1755" y="166"/>
                  <a:pt x="1752" y="166"/>
                </a:cubicBezTo>
                <a:cubicBezTo>
                  <a:pt x="1750" y="166"/>
                  <a:pt x="1749" y="168"/>
                  <a:pt x="1744" y="168"/>
                </a:cubicBezTo>
                <a:cubicBezTo>
                  <a:pt x="1745" y="168"/>
                  <a:pt x="1743" y="166"/>
                  <a:pt x="1742" y="166"/>
                </a:cubicBezTo>
                <a:cubicBezTo>
                  <a:pt x="1741" y="166"/>
                  <a:pt x="1740" y="166"/>
                  <a:pt x="1739" y="166"/>
                </a:cubicBezTo>
                <a:cubicBezTo>
                  <a:pt x="1739" y="163"/>
                  <a:pt x="1742" y="162"/>
                  <a:pt x="1739" y="161"/>
                </a:cubicBezTo>
                <a:cubicBezTo>
                  <a:pt x="1742" y="157"/>
                  <a:pt x="1743" y="162"/>
                  <a:pt x="1746" y="163"/>
                </a:cubicBezTo>
                <a:cubicBezTo>
                  <a:pt x="1754" y="165"/>
                  <a:pt x="1764" y="162"/>
                  <a:pt x="1772" y="161"/>
                </a:cubicBezTo>
                <a:cubicBezTo>
                  <a:pt x="1774" y="161"/>
                  <a:pt x="1774" y="158"/>
                  <a:pt x="1774" y="156"/>
                </a:cubicBezTo>
                <a:cubicBezTo>
                  <a:pt x="1783" y="158"/>
                  <a:pt x="1786" y="150"/>
                  <a:pt x="1791" y="156"/>
                </a:cubicBezTo>
                <a:cubicBezTo>
                  <a:pt x="1795" y="157"/>
                  <a:pt x="1794" y="154"/>
                  <a:pt x="1799" y="155"/>
                </a:cubicBezTo>
                <a:close/>
                <a:moveTo>
                  <a:pt x="1807" y="172"/>
                </a:moveTo>
                <a:cubicBezTo>
                  <a:pt x="1808" y="172"/>
                  <a:pt x="1810" y="172"/>
                  <a:pt x="1812" y="172"/>
                </a:cubicBezTo>
                <a:cubicBezTo>
                  <a:pt x="1812" y="173"/>
                  <a:pt x="1812" y="174"/>
                  <a:pt x="1812" y="175"/>
                </a:cubicBezTo>
                <a:cubicBezTo>
                  <a:pt x="1810" y="175"/>
                  <a:pt x="1808" y="175"/>
                  <a:pt x="1807" y="175"/>
                </a:cubicBezTo>
                <a:cubicBezTo>
                  <a:pt x="1807" y="174"/>
                  <a:pt x="1807" y="173"/>
                  <a:pt x="1807" y="172"/>
                </a:cubicBezTo>
                <a:close/>
                <a:moveTo>
                  <a:pt x="359" y="177"/>
                </a:moveTo>
                <a:cubicBezTo>
                  <a:pt x="354" y="172"/>
                  <a:pt x="355" y="183"/>
                  <a:pt x="359" y="177"/>
                </a:cubicBezTo>
                <a:close/>
                <a:moveTo>
                  <a:pt x="1778" y="187"/>
                </a:moveTo>
                <a:cubicBezTo>
                  <a:pt x="1776" y="188"/>
                  <a:pt x="1770" y="188"/>
                  <a:pt x="1765" y="188"/>
                </a:cubicBezTo>
                <a:cubicBezTo>
                  <a:pt x="1761" y="188"/>
                  <a:pt x="1753" y="189"/>
                  <a:pt x="1752" y="187"/>
                </a:cubicBezTo>
                <a:cubicBezTo>
                  <a:pt x="1747" y="176"/>
                  <a:pt x="1767" y="183"/>
                  <a:pt x="1770" y="180"/>
                </a:cubicBezTo>
                <a:cubicBezTo>
                  <a:pt x="1771" y="179"/>
                  <a:pt x="1773" y="178"/>
                  <a:pt x="1773" y="180"/>
                </a:cubicBezTo>
                <a:cubicBezTo>
                  <a:pt x="1773" y="184"/>
                  <a:pt x="1780" y="181"/>
                  <a:pt x="1778" y="187"/>
                </a:cubicBezTo>
                <a:close/>
                <a:moveTo>
                  <a:pt x="351" y="183"/>
                </a:moveTo>
                <a:cubicBezTo>
                  <a:pt x="353" y="191"/>
                  <a:pt x="346" y="191"/>
                  <a:pt x="342" y="194"/>
                </a:cubicBezTo>
                <a:cubicBezTo>
                  <a:pt x="338" y="194"/>
                  <a:pt x="336" y="191"/>
                  <a:pt x="333" y="190"/>
                </a:cubicBezTo>
                <a:cubicBezTo>
                  <a:pt x="331" y="188"/>
                  <a:pt x="329" y="187"/>
                  <a:pt x="327" y="185"/>
                </a:cubicBezTo>
                <a:cubicBezTo>
                  <a:pt x="328" y="175"/>
                  <a:pt x="345" y="183"/>
                  <a:pt x="351" y="183"/>
                </a:cubicBezTo>
                <a:close/>
                <a:moveTo>
                  <a:pt x="361" y="180"/>
                </a:moveTo>
                <a:cubicBezTo>
                  <a:pt x="366" y="180"/>
                  <a:pt x="365" y="185"/>
                  <a:pt x="366" y="188"/>
                </a:cubicBezTo>
                <a:cubicBezTo>
                  <a:pt x="365" y="188"/>
                  <a:pt x="365" y="190"/>
                  <a:pt x="363" y="190"/>
                </a:cubicBezTo>
                <a:cubicBezTo>
                  <a:pt x="362" y="190"/>
                  <a:pt x="362" y="187"/>
                  <a:pt x="361" y="187"/>
                </a:cubicBezTo>
                <a:cubicBezTo>
                  <a:pt x="359" y="186"/>
                  <a:pt x="354" y="188"/>
                  <a:pt x="353" y="185"/>
                </a:cubicBezTo>
                <a:cubicBezTo>
                  <a:pt x="350" y="178"/>
                  <a:pt x="362" y="185"/>
                  <a:pt x="361" y="180"/>
                </a:cubicBezTo>
                <a:close/>
                <a:moveTo>
                  <a:pt x="1641" y="182"/>
                </a:moveTo>
                <a:cubicBezTo>
                  <a:pt x="1643" y="182"/>
                  <a:pt x="1646" y="182"/>
                  <a:pt x="1648" y="182"/>
                </a:cubicBezTo>
                <a:cubicBezTo>
                  <a:pt x="1648" y="183"/>
                  <a:pt x="1648" y="184"/>
                  <a:pt x="1648" y="185"/>
                </a:cubicBezTo>
                <a:cubicBezTo>
                  <a:pt x="1646" y="185"/>
                  <a:pt x="1643" y="185"/>
                  <a:pt x="1641" y="185"/>
                </a:cubicBezTo>
                <a:cubicBezTo>
                  <a:pt x="1641" y="184"/>
                  <a:pt x="1641" y="183"/>
                  <a:pt x="1641" y="182"/>
                </a:cubicBezTo>
                <a:close/>
                <a:moveTo>
                  <a:pt x="455" y="187"/>
                </a:moveTo>
                <a:cubicBezTo>
                  <a:pt x="456" y="189"/>
                  <a:pt x="456" y="191"/>
                  <a:pt x="456" y="193"/>
                </a:cubicBezTo>
                <a:cubicBezTo>
                  <a:pt x="450" y="192"/>
                  <a:pt x="448" y="196"/>
                  <a:pt x="444" y="193"/>
                </a:cubicBezTo>
                <a:cubicBezTo>
                  <a:pt x="445" y="188"/>
                  <a:pt x="449" y="186"/>
                  <a:pt x="455" y="187"/>
                </a:cubicBezTo>
                <a:close/>
                <a:moveTo>
                  <a:pt x="182" y="194"/>
                </a:moveTo>
                <a:cubicBezTo>
                  <a:pt x="181" y="192"/>
                  <a:pt x="191" y="192"/>
                  <a:pt x="185" y="190"/>
                </a:cubicBezTo>
                <a:cubicBezTo>
                  <a:pt x="185" y="192"/>
                  <a:pt x="177" y="193"/>
                  <a:pt x="182" y="194"/>
                </a:cubicBezTo>
                <a:close/>
                <a:moveTo>
                  <a:pt x="388" y="194"/>
                </a:moveTo>
                <a:cubicBezTo>
                  <a:pt x="388" y="200"/>
                  <a:pt x="382" y="199"/>
                  <a:pt x="377" y="199"/>
                </a:cubicBezTo>
                <a:cubicBezTo>
                  <a:pt x="377" y="196"/>
                  <a:pt x="375" y="196"/>
                  <a:pt x="375" y="193"/>
                </a:cubicBezTo>
                <a:cubicBezTo>
                  <a:pt x="376" y="192"/>
                  <a:pt x="378" y="191"/>
                  <a:pt x="378" y="193"/>
                </a:cubicBezTo>
                <a:cubicBezTo>
                  <a:pt x="381" y="194"/>
                  <a:pt x="388" y="191"/>
                  <a:pt x="388" y="194"/>
                </a:cubicBezTo>
                <a:close/>
                <a:moveTo>
                  <a:pt x="1824" y="191"/>
                </a:moveTo>
                <a:cubicBezTo>
                  <a:pt x="1831" y="191"/>
                  <a:pt x="1838" y="191"/>
                  <a:pt x="1842" y="193"/>
                </a:cubicBezTo>
                <a:cubicBezTo>
                  <a:pt x="1842" y="195"/>
                  <a:pt x="1838" y="194"/>
                  <a:pt x="1836" y="194"/>
                </a:cubicBezTo>
                <a:cubicBezTo>
                  <a:pt x="1831" y="194"/>
                  <a:pt x="1832" y="199"/>
                  <a:pt x="1826" y="198"/>
                </a:cubicBezTo>
                <a:cubicBezTo>
                  <a:pt x="1824" y="196"/>
                  <a:pt x="1824" y="194"/>
                  <a:pt x="1824" y="191"/>
                </a:cubicBezTo>
                <a:close/>
                <a:moveTo>
                  <a:pt x="244" y="194"/>
                </a:moveTo>
                <a:cubicBezTo>
                  <a:pt x="248" y="195"/>
                  <a:pt x="251" y="194"/>
                  <a:pt x="254" y="194"/>
                </a:cubicBezTo>
                <a:cubicBezTo>
                  <a:pt x="255" y="195"/>
                  <a:pt x="254" y="198"/>
                  <a:pt x="254" y="198"/>
                </a:cubicBezTo>
                <a:cubicBezTo>
                  <a:pt x="255" y="198"/>
                  <a:pt x="260" y="194"/>
                  <a:pt x="261" y="196"/>
                </a:cubicBezTo>
                <a:cubicBezTo>
                  <a:pt x="261" y="196"/>
                  <a:pt x="263" y="199"/>
                  <a:pt x="264" y="198"/>
                </a:cubicBezTo>
                <a:cubicBezTo>
                  <a:pt x="266" y="195"/>
                  <a:pt x="267" y="198"/>
                  <a:pt x="269" y="198"/>
                </a:cubicBezTo>
                <a:cubicBezTo>
                  <a:pt x="272" y="198"/>
                  <a:pt x="276" y="194"/>
                  <a:pt x="279" y="198"/>
                </a:cubicBezTo>
                <a:cubicBezTo>
                  <a:pt x="278" y="201"/>
                  <a:pt x="279" y="207"/>
                  <a:pt x="276" y="210"/>
                </a:cubicBezTo>
                <a:cubicBezTo>
                  <a:pt x="272" y="213"/>
                  <a:pt x="269" y="209"/>
                  <a:pt x="262" y="210"/>
                </a:cubicBezTo>
                <a:cubicBezTo>
                  <a:pt x="263" y="206"/>
                  <a:pt x="259" y="206"/>
                  <a:pt x="260" y="202"/>
                </a:cubicBezTo>
                <a:cubicBezTo>
                  <a:pt x="257" y="203"/>
                  <a:pt x="259" y="208"/>
                  <a:pt x="257" y="209"/>
                </a:cubicBezTo>
                <a:cubicBezTo>
                  <a:pt x="254" y="209"/>
                  <a:pt x="251" y="209"/>
                  <a:pt x="248" y="209"/>
                </a:cubicBezTo>
                <a:cubicBezTo>
                  <a:pt x="249" y="207"/>
                  <a:pt x="248" y="206"/>
                  <a:pt x="247" y="206"/>
                </a:cubicBezTo>
                <a:cubicBezTo>
                  <a:pt x="246" y="202"/>
                  <a:pt x="248" y="201"/>
                  <a:pt x="251" y="201"/>
                </a:cubicBezTo>
                <a:cubicBezTo>
                  <a:pt x="250" y="197"/>
                  <a:pt x="242" y="202"/>
                  <a:pt x="244" y="194"/>
                </a:cubicBezTo>
                <a:close/>
                <a:moveTo>
                  <a:pt x="317" y="201"/>
                </a:moveTo>
                <a:cubicBezTo>
                  <a:pt x="319" y="196"/>
                  <a:pt x="315" y="196"/>
                  <a:pt x="311" y="196"/>
                </a:cubicBezTo>
                <a:cubicBezTo>
                  <a:pt x="310" y="200"/>
                  <a:pt x="313" y="201"/>
                  <a:pt x="317" y="201"/>
                </a:cubicBezTo>
                <a:close/>
                <a:moveTo>
                  <a:pt x="1761" y="199"/>
                </a:moveTo>
                <a:cubicBezTo>
                  <a:pt x="1766" y="198"/>
                  <a:pt x="1766" y="202"/>
                  <a:pt x="1771" y="201"/>
                </a:cubicBezTo>
                <a:cubicBezTo>
                  <a:pt x="1770" y="206"/>
                  <a:pt x="1760" y="207"/>
                  <a:pt x="1761" y="199"/>
                </a:cubicBezTo>
                <a:close/>
                <a:moveTo>
                  <a:pt x="1740" y="210"/>
                </a:moveTo>
                <a:cubicBezTo>
                  <a:pt x="1744" y="213"/>
                  <a:pt x="1750" y="207"/>
                  <a:pt x="1745" y="206"/>
                </a:cubicBezTo>
                <a:cubicBezTo>
                  <a:pt x="1744" y="209"/>
                  <a:pt x="1739" y="207"/>
                  <a:pt x="1740" y="210"/>
                </a:cubicBezTo>
                <a:close/>
                <a:moveTo>
                  <a:pt x="435" y="212"/>
                </a:moveTo>
                <a:cubicBezTo>
                  <a:pt x="435" y="216"/>
                  <a:pt x="435" y="218"/>
                  <a:pt x="433" y="220"/>
                </a:cubicBezTo>
                <a:cubicBezTo>
                  <a:pt x="430" y="222"/>
                  <a:pt x="429" y="218"/>
                  <a:pt x="427" y="217"/>
                </a:cubicBezTo>
                <a:cubicBezTo>
                  <a:pt x="424" y="215"/>
                  <a:pt x="421" y="218"/>
                  <a:pt x="422" y="214"/>
                </a:cubicBezTo>
                <a:cubicBezTo>
                  <a:pt x="427" y="214"/>
                  <a:pt x="429" y="211"/>
                  <a:pt x="435" y="212"/>
                </a:cubicBezTo>
                <a:close/>
                <a:moveTo>
                  <a:pt x="1754" y="215"/>
                </a:moveTo>
                <a:cubicBezTo>
                  <a:pt x="1752" y="221"/>
                  <a:pt x="1737" y="224"/>
                  <a:pt x="1733" y="218"/>
                </a:cubicBezTo>
                <a:cubicBezTo>
                  <a:pt x="1726" y="218"/>
                  <a:pt x="1726" y="220"/>
                  <a:pt x="1721" y="218"/>
                </a:cubicBezTo>
                <a:cubicBezTo>
                  <a:pt x="1720" y="213"/>
                  <a:pt x="1729" y="217"/>
                  <a:pt x="1731" y="215"/>
                </a:cubicBezTo>
                <a:cubicBezTo>
                  <a:pt x="1731" y="215"/>
                  <a:pt x="1731" y="214"/>
                  <a:pt x="1731" y="214"/>
                </a:cubicBezTo>
                <a:cubicBezTo>
                  <a:pt x="1739" y="212"/>
                  <a:pt x="1748" y="214"/>
                  <a:pt x="1754" y="215"/>
                </a:cubicBezTo>
                <a:close/>
                <a:moveTo>
                  <a:pt x="1769" y="217"/>
                </a:moveTo>
                <a:cubicBezTo>
                  <a:pt x="1768" y="220"/>
                  <a:pt x="1760" y="217"/>
                  <a:pt x="1756" y="218"/>
                </a:cubicBezTo>
                <a:cubicBezTo>
                  <a:pt x="1755" y="214"/>
                  <a:pt x="1758" y="214"/>
                  <a:pt x="1761" y="214"/>
                </a:cubicBezTo>
                <a:cubicBezTo>
                  <a:pt x="1766" y="213"/>
                  <a:pt x="1767" y="214"/>
                  <a:pt x="1769" y="217"/>
                </a:cubicBezTo>
                <a:close/>
                <a:moveTo>
                  <a:pt x="1695" y="215"/>
                </a:moveTo>
                <a:cubicBezTo>
                  <a:pt x="1699" y="215"/>
                  <a:pt x="1701" y="215"/>
                  <a:pt x="1703" y="217"/>
                </a:cubicBezTo>
                <a:cubicBezTo>
                  <a:pt x="1703" y="221"/>
                  <a:pt x="1692" y="222"/>
                  <a:pt x="1695" y="215"/>
                </a:cubicBezTo>
                <a:close/>
                <a:moveTo>
                  <a:pt x="1710" y="220"/>
                </a:moveTo>
                <a:cubicBezTo>
                  <a:pt x="1708" y="216"/>
                  <a:pt x="1717" y="221"/>
                  <a:pt x="1716" y="217"/>
                </a:cubicBezTo>
                <a:cubicBezTo>
                  <a:pt x="1714" y="213"/>
                  <a:pt x="1704" y="217"/>
                  <a:pt x="1710" y="220"/>
                </a:cubicBezTo>
                <a:close/>
                <a:moveTo>
                  <a:pt x="1663" y="220"/>
                </a:moveTo>
                <a:cubicBezTo>
                  <a:pt x="1668" y="219"/>
                  <a:pt x="1676" y="222"/>
                  <a:pt x="1677" y="217"/>
                </a:cubicBezTo>
                <a:cubicBezTo>
                  <a:pt x="1672" y="217"/>
                  <a:pt x="1664" y="215"/>
                  <a:pt x="1663" y="220"/>
                </a:cubicBezTo>
                <a:close/>
                <a:moveTo>
                  <a:pt x="1553" y="221"/>
                </a:moveTo>
                <a:cubicBezTo>
                  <a:pt x="1555" y="221"/>
                  <a:pt x="1556" y="221"/>
                  <a:pt x="1558" y="221"/>
                </a:cubicBezTo>
                <a:cubicBezTo>
                  <a:pt x="1558" y="222"/>
                  <a:pt x="1558" y="224"/>
                  <a:pt x="1558" y="225"/>
                </a:cubicBezTo>
                <a:cubicBezTo>
                  <a:pt x="1556" y="225"/>
                  <a:pt x="1554" y="225"/>
                  <a:pt x="1553" y="225"/>
                </a:cubicBezTo>
                <a:cubicBezTo>
                  <a:pt x="1553" y="224"/>
                  <a:pt x="1553" y="222"/>
                  <a:pt x="1553" y="221"/>
                </a:cubicBezTo>
                <a:close/>
                <a:moveTo>
                  <a:pt x="1831" y="221"/>
                </a:moveTo>
                <a:cubicBezTo>
                  <a:pt x="1833" y="221"/>
                  <a:pt x="1834" y="221"/>
                  <a:pt x="1835" y="221"/>
                </a:cubicBezTo>
                <a:cubicBezTo>
                  <a:pt x="1835" y="226"/>
                  <a:pt x="1822" y="221"/>
                  <a:pt x="1831" y="221"/>
                </a:cubicBezTo>
                <a:close/>
                <a:moveTo>
                  <a:pt x="1647" y="226"/>
                </a:moveTo>
                <a:cubicBezTo>
                  <a:pt x="1647" y="228"/>
                  <a:pt x="1647" y="229"/>
                  <a:pt x="1647" y="231"/>
                </a:cubicBezTo>
                <a:cubicBezTo>
                  <a:pt x="1644" y="231"/>
                  <a:pt x="1638" y="233"/>
                  <a:pt x="1640" y="228"/>
                </a:cubicBezTo>
                <a:cubicBezTo>
                  <a:pt x="1642" y="227"/>
                  <a:pt x="1644" y="226"/>
                  <a:pt x="1647" y="226"/>
                </a:cubicBezTo>
                <a:close/>
                <a:moveTo>
                  <a:pt x="181" y="250"/>
                </a:moveTo>
                <a:cubicBezTo>
                  <a:pt x="184" y="250"/>
                  <a:pt x="185" y="249"/>
                  <a:pt x="186" y="247"/>
                </a:cubicBezTo>
                <a:cubicBezTo>
                  <a:pt x="183" y="247"/>
                  <a:pt x="182" y="248"/>
                  <a:pt x="181" y="250"/>
                </a:cubicBezTo>
                <a:close/>
                <a:moveTo>
                  <a:pt x="1516" y="252"/>
                </a:moveTo>
                <a:cubicBezTo>
                  <a:pt x="1515" y="257"/>
                  <a:pt x="1501" y="255"/>
                  <a:pt x="1498" y="253"/>
                </a:cubicBezTo>
                <a:cubicBezTo>
                  <a:pt x="1498" y="252"/>
                  <a:pt x="1498" y="250"/>
                  <a:pt x="1498" y="248"/>
                </a:cubicBezTo>
                <a:cubicBezTo>
                  <a:pt x="1504" y="244"/>
                  <a:pt x="1511" y="250"/>
                  <a:pt x="1516" y="252"/>
                </a:cubicBezTo>
                <a:close/>
                <a:moveTo>
                  <a:pt x="1460" y="248"/>
                </a:moveTo>
                <a:cubicBezTo>
                  <a:pt x="1464" y="248"/>
                  <a:pt x="1464" y="249"/>
                  <a:pt x="1467" y="250"/>
                </a:cubicBezTo>
                <a:cubicBezTo>
                  <a:pt x="1467" y="252"/>
                  <a:pt x="1467" y="253"/>
                  <a:pt x="1467" y="255"/>
                </a:cubicBezTo>
                <a:cubicBezTo>
                  <a:pt x="1464" y="257"/>
                  <a:pt x="1461" y="257"/>
                  <a:pt x="1458" y="255"/>
                </a:cubicBezTo>
                <a:cubicBezTo>
                  <a:pt x="1458" y="252"/>
                  <a:pt x="1460" y="251"/>
                  <a:pt x="1460" y="248"/>
                </a:cubicBezTo>
                <a:close/>
                <a:moveTo>
                  <a:pt x="413" y="255"/>
                </a:moveTo>
                <a:cubicBezTo>
                  <a:pt x="416" y="254"/>
                  <a:pt x="416" y="256"/>
                  <a:pt x="418" y="256"/>
                </a:cubicBezTo>
                <a:cubicBezTo>
                  <a:pt x="418" y="258"/>
                  <a:pt x="417" y="258"/>
                  <a:pt x="417" y="259"/>
                </a:cubicBezTo>
                <a:cubicBezTo>
                  <a:pt x="416" y="259"/>
                  <a:pt x="415" y="259"/>
                  <a:pt x="413" y="259"/>
                </a:cubicBezTo>
                <a:cubicBezTo>
                  <a:pt x="413" y="258"/>
                  <a:pt x="413" y="256"/>
                  <a:pt x="413" y="255"/>
                </a:cubicBezTo>
                <a:close/>
                <a:moveTo>
                  <a:pt x="1768" y="263"/>
                </a:moveTo>
                <a:cubicBezTo>
                  <a:pt x="1768" y="269"/>
                  <a:pt x="1757" y="265"/>
                  <a:pt x="1753" y="267"/>
                </a:cubicBezTo>
                <a:cubicBezTo>
                  <a:pt x="1753" y="266"/>
                  <a:pt x="1752" y="265"/>
                  <a:pt x="1751" y="264"/>
                </a:cubicBezTo>
                <a:cubicBezTo>
                  <a:pt x="1752" y="261"/>
                  <a:pt x="1765" y="259"/>
                  <a:pt x="1768" y="263"/>
                </a:cubicBezTo>
                <a:close/>
                <a:moveTo>
                  <a:pt x="1743" y="266"/>
                </a:moveTo>
                <a:cubicBezTo>
                  <a:pt x="1743" y="269"/>
                  <a:pt x="1737" y="266"/>
                  <a:pt x="1736" y="267"/>
                </a:cubicBezTo>
                <a:cubicBezTo>
                  <a:pt x="1736" y="268"/>
                  <a:pt x="1732" y="272"/>
                  <a:pt x="1728" y="271"/>
                </a:cubicBezTo>
                <a:cubicBezTo>
                  <a:pt x="1726" y="264"/>
                  <a:pt x="1733" y="267"/>
                  <a:pt x="1733" y="263"/>
                </a:cubicBezTo>
                <a:cubicBezTo>
                  <a:pt x="1735" y="263"/>
                  <a:pt x="1737" y="263"/>
                  <a:pt x="1740" y="263"/>
                </a:cubicBezTo>
                <a:cubicBezTo>
                  <a:pt x="1741" y="263"/>
                  <a:pt x="1741" y="266"/>
                  <a:pt x="1743" y="266"/>
                </a:cubicBezTo>
                <a:close/>
                <a:moveTo>
                  <a:pt x="1692" y="264"/>
                </a:moveTo>
                <a:cubicBezTo>
                  <a:pt x="1692" y="266"/>
                  <a:pt x="1692" y="268"/>
                  <a:pt x="1692" y="271"/>
                </a:cubicBezTo>
                <a:cubicBezTo>
                  <a:pt x="1689" y="271"/>
                  <a:pt x="1687" y="271"/>
                  <a:pt x="1685" y="271"/>
                </a:cubicBezTo>
                <a:cubicBezTo>
                  <a:pt x="1685" y="267"/>
                  <a:pt x="1688" y="264"/>
                  <a:pt x="1692" y="264"/>
                </a:cubicBezTo>
                <a:close/>
                <a:moveTo>
                  <a:pt x="1626" y="269"/>
                </a:moveTo>
                <a:cubicBezTo>
                  <a:pt x="1621" y="270"/>
                  <a:pt x="1627" y="272"/>
                  <a:pt x="1626" y="275"/>
                </a:cubicBezTo>
                <a:cubicBezTo>
                  <a:pt x="1621" y="279"/>
                  <a:pt x="1616" y="275"/>
                  <a:pt x="1609" y="275"/>
                </a:cubicBezTo>
                <a:cubicBezTo>
                  <a:pt x="1610" y="271"/>
                  <a:pt x="1616" y="272"/>
                  <a:pt x="1614" y="266"/>
                </a:cubicBezTo>
                <a:cubicBezTo>
                  <a:pt x="1620" y="268"/>
                  <a:pt x="1630" y="266"/>
                  <a:pt x="1629" y="274"/>
                </a:cubicBezTo>
                <a:cubicBezTo>
                  <a:pt x="1627" y="273"/>
                  <a:pt x="1626" y="272"/>
                  <a:pt x="1626" y="269"/>
                </a:cubicBezTo>
                <a:close/>
                <a:moveTo>
                  <a:pt x="1734" y="274"/>
                </a:moveTo>
                <a:cubicBezTo>
                  <a:pt x="1737" y="273"/>
                  <a:pt x="1741" y="273"/>
                  <a:pt x="1743" y="271"/>
                </a:cubicBezTo>
                <a:cubicBezTo>
                  <a:pt x="1739" y="270"/>
                  <a:pt x="1735" y="270"/>
                  <a:pt x="1734" y="274"/>
                </a:cubicBezTo>
                <a:close/>
                <a:moveTo>
                  <a:pt x="1399" y="274"/>
                </a:moveTo>
                <a:cubicBezTo>
                  <a:pt x="1397" y="280"/>
                  <a:pt x="1393" y="283"/>
                  <a:pt x="1386" y="283"/>
                </a:cubicBezTo>
                <a:cubicBezTo>
                  <a:pt x="1386" y="276"/>
                  <a:pt x="1392" y="269"/>
                  <a:pt x="1399" y="274"/>
                </a:cubicBezTo>
                <a:close/>
                <a:moveTo>
                  <a:pt x="1754" y="275"/>
                </a:moveTo>
                <a:cubicBezTo>
                  <a:pt x="1753" y="281"/>
                  <a:pt x="1739" y="279"/>
                  <a:pt x="1736" y="277"/>
                </a:cubicBezTo>
                <a:cubicBezTo>
                  <a:pt x="1736" y="274"/>
                  <a:pt x="1741" y="277"/>
                  <a:pt x="1742" y="275"/>
                </a:cubicBezTo>
                <a:cubicBezTo>
                  <a:pt x="1743" y="275"/>
                  <a:pt x="1742" y="274"/>
                  <a:pt x="1743" y="274"/>
                </a:cubicBezTo>
                <a:cubicBezTo>
                  <a:pt x="1747" y="273"/>
                  <a:pt x="1751" y="274"/>
                  <a:pt x="1754" y="275"/>
                </a:cubicBezTo>
                <a:close/>
                <a:moveTo>
                  <a:pt x="1670" y="275"/>
                </a:moveTo>
                <a:cubicBezTo>
                  <a:pt x="1674" y="274"/>
                  <a:pt x="1671" y="282"/>
                  <a:pt x="1675" y="282"/>
                </a:cubicBezTo>
                <a:cubicBezTo>
                  <a:pt x="1675" y="282"/>
                  <a:pt x="1675" y="279"/>
                  <a:pt x="1677" y="280"/>
                </a:cubicBezTo>
                <a:cubicBezTo>
                  <a:pt x="1677" y="281"/>
                  <a:pt x="1676" y="284"/>
                  <a:pt x="1678" y="283"/>
                </a:cubicBezTo>
                <a:cubicBezTo>
                  <a:pt x="1676" y="290"/>
                  <a:pt x="1664" y="288"/>
                  <a:pt x="1657" y="286"/>
                </a:cubicBezTo>
                <a:cubicBezTo>
                  <a:pt x="1657" y="284"/>
                  <a:pt x="1657" y="281"/>
                  <a:pt x="1657" y="279"/>
                </a:cubicBezTo>
                <a:cubicBezTo>
                  <a:pt x="1664" y="279"/>
                  <a:pt x="1667" y="281"/>
                  <a:pt x="1670" y="275"/>
                </a:cubicBezTo>
                <a:close/>
                <a:moveTo>
                  <a:pt x="1374" y="282"/>
                </a:moveTo>
                <a:cubicBezTo>
                  <a:pt x="1376" y="287"/>
                  <a:pt x="1368" y="284"/>
                  <a:pt x="1364" y="285"/>
                </a:cubicBezTo>
                <a:cubicBezTo>
                  <a:pt x="1363" y="277"/>
                  <a:pt x="1371" y="278"/>
                  <a:pt x="1374" y="282"/>
                </a:cubicBezTo>
                <a:close/>
                <a:moveTo>
                  <a:pt x="150" y="282"/>
                </a:moveTo>
                <a:cubicBezTo>
                  <a:pt x="144" y="277"/>
                  <a:pt x="145" y="288"/>
                  <a:pt x="150" y="282"/>
                </a:cubicBezTo>
                <a:close/>
                <a:moveTo>
                  <a:pt x="1299" y="282"/>
                </a:moveTo>
                <a:cubicBezTo>
                  <a:pt x="1302" y="282"/>
                  <a:pt x="1306" y="282"/>
                  <a:pt x="1310" y="282"/>
                </a:cubicBezTo>
                <a:cubicBezTo>
                  <a:pt x="1311" y="285"/>
                  <a:pt x="1309" y="284"/>
                  <a:pt x="1307" y="285"/>
                </a:cubicBezTo>
                <a:cubicBezTo>
                  <a:pt x="1304" y="286"/>
                  <a:pt x="1298" y="288"/>
                  <a:pt x="1299" y="282"/>
                </a:cubicBezTo>
                <a:close/>
                <a:moveTo>
                  <a:pt x="1328" y="282"/>
                </a:moveTo>
                <a:cubicBezTo>
                  <a:pt x="1331" y="282"/>
                  <a:pt x="1335" y="282"/>
                  <a:pt x="1338" y="282"/>
                </a:cubicBezTo>
                <a:cubicBezTo>
                  <a:pt x="1337" y="286"/>
                  <a:pt x="1327" y="289"/>
                  <a:pt x="1328" y="282"/>
                </a:cubicBezTo>
                <a:close/>
                <a:moveTo>
                  <a:pt x="1607" y="286"/>
                </a:moveTo>
                <a:cubicBezTo>
                  <a:pt x="1604" y="292"/>
                  <a:pt x="1598" y="286"/>
                  <a:pt x="1593" y="285"/>
                </a:cubicBezTo>
                <a:cubicBezTo>
                  <a:pt x="1593" y="281"/>
                  <a:pt x="1598" y="281"/>
                  <a:pt x="1601" y="282"/>
                </a:cubicBezTo>
                <a:cubicBezTo>
                  <a:pt x="1606" y="282"/>
                  <a:pt x="1605" y="284"/>
                  <a:pt x="1607" y="286"/>
                </a:cubicBezTo>
                <a:close/>
                <a:moveTo>
                  <a:pt x="1790" y="291"/>
                </a:moveTo>
                <a:cubicBezTo>
                  <a:pt x="1795" y="294"/>
                  <a:pt x="1794" y="283"/>
                  <a:pt x="1792" y="283"/>
                </a:cubicBezTo>
                <a:cubicBezTo>
                  <a:pt x="1788" y="287"/>
                  <a:pt x="1793" y="288"/>
                  <a:pt x="1790" y="291"/>
                </a:cubicBezTo>
                <a:close/>
                <a:moveTo>
                  <a:pt x="306" y="290"/>
                </a:moveTo>
                <a:cubicBezTo>
                  <a:pt x="303" y="290"/>
                  <a:pt x="305" y="285"/>
                  <a:pt x="303" y="285"/>
                </a:cubicBezTo>
                <a:cubicBezTo>
                  <a:pt x="301" y="288"/>
                  <a:pt x="306" y="294"/>
                  <a:pt x="306" y="290"/>
                </a:cubicBezTo>
                <a:close/>
                <a:moveTo>
                  <a:pt x="1233" y="285"/>
                </a:moveTo>
                <a:cubicBezTo>
                  <a:pt x="1232" y="287"/>
                  <a:pt x="1231" y="289"/>
                  <a:pt x="1228" y="290"/>
                </a:cubicBezTo>
                <a:cubicBezTo>
                  <a:pt x="1225" y="290"/>
                  <a:pt x="1220" y="291"/>
                  <a:pt x="1221" y="286"/>
                </a:cubicBezTo>
                <a:cubicBezTo>
                  <a:pt x="1223" y="284"/>
                  <a:pt x="1228" y="285"/>
                  <a:pt x="1233" y="285"/>
                </a:cubicBezTo>
                <a:close/>
                <a:moveTo>
                  <a:pt x="263" y="288"/>
                </a:moveTo>
                <a:cubicBezTo>
                  <a:pt x="261" y="294"/>
                  <a:pt x="253" y="291"/>
                  <a:pt x="247" y="291"/>
                </a:cubicBezTo>
                <a:cubicBezTo>
                  <a:pt x="241" y="292"/>
                  <a:pt x="233" y="294"/>
                  <a:pt x="227" y="293"/>
                </a:cubicBezTo>
                <a:cubicBezTo>
                  <a:pt x="226" y="291"/>
                  <a:pt x="225" y="290"/>
                  <a:pt x="227" y="290"/>
                </a:cubicBezTo>
                <a:cubicBezTo>
                  <a:pt x="227" y="288"/>
                  <a:pt x="227" y="287"/>
                  <a:pt x="229" y="286"/>
                </a:cubicBezTo>
                <a:cubicBezTo>
                  <a:pt x="238" y="288"/>
                  <a:pt x="253" y="284"/>
                  <a:pt x="263" y="288"/>
                </a:cubicBezTo>
                <a:close/>
                <a:moveTo>
                  <a:pt x="216" y="290"/>
                </a:moveTo>
                <a:cubicBezTo>
                  <a:pt x="217" y="294"/>
                  <a:pt x="210" y="293"/>
                  <a:pt x="208" y="294"/>
                </a:cubicBezTo>
                <a:cubicBezTo>
                  <a:pt x="207" y="293"/>
                  <a:pt x="206" y="292"/>
                  <a:pt x="206" y="290"/>
                </a:cubicBezTo>
                <a:cubicBezTo>
                  <a:pt x="207" y="288"/>
                  <a:pt x="215" y="286"/>
                  <a:pt x="216" y="290"/>
                </a:cubicBezTo>
                <a:close/>
                <a:moveTo>
                  <a:pt x="195" y="294"/>
                </a:moveTo>
                <a:cubicBezTo>
                  <a:pt x="188" y="294"/>
                  <a:pt x="182" y="294"/>
                  <a:pt x="178" y="296"/>
                </a:cubicBezTo>
                <a:cubicBezTo>
                  <a:pt x="174" y="287"/>
                  <a:pt x="196" y="287"/>
                  <a:pt x="195" y="294"/>
                </a:cubicBezTo>
                <a:close/>
                <a:moveTo>
                  <a:pt x="1712" y="296"/>
                </a:moveTo>
                <a:cubicBezTo>
                  <a:pt x="1717" y="295"/>
                  <a:pt x="1715" y="300"/>
                  <a:pt x="1720" y="299"/>
                </a:cubicBezTo>
                <a:cubicBezTo>
                  <a:pt x="1720" y="301"/>
                  <a:pt x="1718" y="303"/>
                  <a:pt x="1717" y="305"/>
                </a:cubicBezTo>
                <a:cubicBezTo>
                  <a:pt x="1713" y="305"/>
                  <a:pt x="1708" y="300"/>
                  <a:pt x="1712" y="296"/>
                </a:cubicBezTo>
                <a:close/>
                <a:moveTo>
                  <a:pt x="1733" y="302"/>
                </a:moveTo>
                <a:cubicBezTo>
                  <a:pt x="1737" y="302"/>
                  <a:pt x="1741" y="301"/>
                  <a:pt x="1740" y="296"/>
                </a:cubicBezTo>
                <a:cubicBezTo>
                  <a:pt x="1735" y="295"/>
                  <a:pt x="1733" y="297"/>
                  <a:pt x="1733" y="302"/>
                </a:cubicBezTo>
                <a:close/>
                <a:moveTo>
                  <a:pt x="379" y="304"/>
                </a:moveTo>
                <a:cubicBezTo>
                  <a:pt x="379" y="307"/>
                  <a:pt x="379" y="309"/>
                  <a:pt x="379" y="312"/>
                </a:cubicBezTo>
                <a:cubicBezTo>
                  <a:pt x="376" y="312"/>
                  <a:pt x="375" y="311"/>
                  <a:pt x="373" y="310"/>
                </a:cubicBezTo>
                <a:cubicBezTo>
                  <a:pt x="373" y="306"/>
                  <a:pt x="375" y="304"/>
                  <a:pt x="379" y="304"/>
                </a:cubicBezTo>
                <a:close/>
                <a:moveTo>
                  <a:pt x="134" y="309"/>
                </a:moveTo>
                <a:cubicBezTo>
                  <a:pt x="135" y="308"/>
                  <a:pt x="140" y="315"/>
                  <a:pt x="140" y="315"/>
                </a:cubicBezTo>
                <a:cubicBezTo>
                  <a:pt x="136" y="318"/>
                  <a:pt x="143" y="314"/>
                  <a:pt x="142" y="321"/>
                </a:cubicBezTo>
                <a:cubicBezTo>
                  <a:pt x="138" y="318"/>
                  <a:pt x="134" y="316"/>
                  <a:pt x="134" y="309"/>
                </a:cubicBezTo>
                <a:close/>
                <a:moveTo>
                  <a:pt x="1756" y="315"/>
                </a:moveTo>
                <a:cubicBezTo>
                  <a:pt x="1760" y="315"/>
                  <a:pt x="1765" y="315"/>
                  <a:pt x="1764" y="310"/>
                </a:cubicBezTo>
                <a:cubicBezTo>
                  <a:pt x="1760" y="310"/>
                  <a:pt x="1756" y="311"/>
                  <a:pt x="1756" y="315"/>
                </a:cubicBezTo>
                <a:close/>
                <a:moveTo>
                  <a:pt x="266" y="321"/>
                </a:moveTo>
                <a:cubicBezTo>
                  <a:pt x="270" y="322"/>
                  <a:pt x="272" y="321"/>
                  <a:pt x="273" y="318"/>
                </a:cubicBezTo>
                <a:cubicBezTo>
                  <a:pt x="269" y="318"/>
                  <a:pt x="267" y="319"/>
                  <a:pt x="266" y="321"/>
                </a:cubicBezTo>
                <a:close/>
                <a:moveTo>
                  <a:pt x="1693" y="326"/>
                </a:moveTo>
                <a:cubicBezTo>
                  <a:pt x="1693" y="333"/>
                  <a:pt x="1684" y="327"/>
                  <a:pt x="1680" y="328"/>
                </a:cubicBezTo>
                <a:cubicBezTo>
                  <a:pt x="1680" y="323"/>
                  <a:pt x="1692" y="323"/>
                  <a:pt x="1693" y="326"/>
                </a:cubicBezTo>
                <a:close/>
                <a:moveTo>
                  <a:pt x="1621" y="339"/>
                </a:moveTo>
                <a:cubicBezTo>
                  <a:pt x="1616" y="334"/>
                  <a:pt x="1616" y="345"/>
                  <a:pt x="1621" y="339"/>
                </a:cubicBezTo>
                <a:close/>
                <a:moveTo>
                  <a:pt x="186" y="358"/>
                </a:moveTo>
                <a:cubicBezTo>
                  <a:pt x="189" y="358"/>
                  <a:pt x="196" y="355"/>
                  <a:pt x="191" y="353"/>
                </a:cubicBezTo>
                <a:cubicBezTo>
                  <a:pt x="191" y="356"/>
                  <a:pt x="185" y="354"/>
                  <a:pt x="186" y="358"/>
                </a:cubicBezTo>
                <a:close/>
                <a:moveTo>
                  <a:pt x="312" y="359"/>
                </a:moveTo>
                <a:cubicBezTo>
                  <a:pt x="313" y="362"/>
                  <a:pt x="326" y="363"/>
                  <a:pt x="324" y="358"/>
                </a:cubicBezTo>
                <a:cubicBezTo>
                  <a:pt x="322" y="354"/>
                  <a:pt x="312" y="353"/>
                  <a:pt x="312" y="359"/>
                </a:cubicBezTo>
                <a:close/>
                <a:moveTo>
                  <a:pt x="166" y="359"/>
                </a:moveTo>
                <a:cubicBezTo>
                  <a:pt x="170" y="356"/>
                  <a:pt x="161" y="355"/>
                  <a:pt x="161" y="358"/>
                </a:cubicBezTo>
                <a:cubicBezTo>
                  <a:pt x="161" y="358"/>
                  <a:pt x="167" y="359"/>
                  <a:pt x="166" y="359"/>
                </a:cubicBezTo>
                <a:close/>
                <a:moveTo>
                  <a:pt x="155" y="358"/>
                </a:moveTo>
                <a:cubicBezTo>
                  <a:pt x="158" y="359"/>
                  <a:pt x="156" y="361"/>
                  <a:pt x="153" y="361"/>
                </a:cubicBezTo>
                <a:cubicBezTo>
                  <a:pt x="154" y="364"/>
                  <a:pt x="152" y="364"/>
                  <a:pt x="150" y="364"/>
                </a:cubicBezTo>
                <a:cubicBezTo>
                  <a:pt x="151" y="361"/>
                  <a:pt x="155" y="361"/>
                  <a:pt x="155" y="358"/>
                </a:cubicBezTo>
                <a:close/>
                <a:moveTo>
                  <a:pt x="258" y="358"/>
                </a:moveTo>
                <a:cubicBezTo>
                  <a:pt x="258" y="360"/>
                  <a:pt x="258" y="362"/>
                  <a:pt x="258" y="364"/>
                </a:cubicBezTo>
                <a:cubicBezTo>
                  <a:pt x="255" y="365"/>
                  <a:pt x="253" y="364"/>
                  <a:pt x="250" y="363"/>
                </a:cubicBezTo>
                <a:cubicBezTo>
                  <a:pt x="247" y="362"/>
                  <a:pt x="245" y="363"/>
                  <a:pt x="245" y="359"/>
                </a:cubicBezTo>
                <a:cubicBezTo>
                  <a:pt x="249" y="358"/>
                  <a:pt x="252" y="357"/>
                  <a:pt x="258" y="358"/>
                </a:cubicBezTo>
                <a:close/>
                <a:moveTo>
                  <a:pt x="216" y="359"/>
                </a:moveTo>
                <a:cubicBezTo>
                  <a:pt x="217" y="359"/>
                  <a:pt x="218" y="359"/>
                  <a:pt x="219" y="359"/>
                </a:cubicBezTo>
                <a:cubicBezTo>
                  <a:pt x="219" y="360"/>
                  <a:pt x="219" y="362"/>
                  <a:pt x="219" y="363"/>
                </a:cubicBezTo>
                <a:cubicBezTo>
                  <a:pt x="218" y="363"/>
                  <a:pt x="217" y="363"/>
                  <a:pt x="216" y="363"/>
                </a:cubicBezTo>
                <a:cubicBezTo>
                  <a:pt x="216" y="362"/>
                  <a:pt x="216" y="360"/>
                  <a:pt x="216" y="359"/>
                </a:cubicBezTo>
                <a:close/>
                <a:moveTo>
                  <a:pt x="163" y="364"/>
                </a:moveTo>
                <a:cubicBezTo>
                  <a:pt x="162" y="363"/>
                  <a:pt x="159" y="365"/>
                  <a:pt x="159" y="366"/>
                </a:cubicBezTo>
                <a:cubicBezTo>
                  <a:pt x="157" y="369"/>
                  <a:pt x="165" y="365"/>
                  <a:pt x="163" y="364"/>
                </a:cubicBezTo>
                <a:close/>
                <a:moveTo>
                  <a:pt x="162" y="369"/>
                </a:moveTo>
                <a:cubicBezTo>
                  <a:pt x="164" y="369"/>
                  <a:pt x="165" y="369"/>
                  <a:pt x="167" y="369"/>
                </a:cubicBezTo>
                <a:cubicBezTo>
                  <a:pt x="166" y="372"/>
                  <a:pt x="165" y="375"/>
                  <a:pt x="159" y="374"/>
                </a:cubicBezTo>
                <a:cubicBezTo>
                  <a:pt x="160" y="372"/>
                  <a:pt x="163" y="372"/>
                  <a:pt x="162" y="369"/>
                </a:cubicBezTo>
                <a:close/>
                <a:moveTo>
                  <a:pt x="143" y="380"/>
                </a:moveTo>
                <a:cubicBezTo>
                  <a:pt x="144" y="377"/>
                  <a:pt x="145" y="371"/>
                  <a:pt x="141" y="375"/>
                </a:cubicBezTo>
                <a:cubicBezTo>
                  <a:pt x="146" y="375"/>
                  <a:pt x="137" y="380"/>
                  <a:pt x="143" y="380"/>
                </a:cubicBezTo>
                <a:close/>
                <a:moveTo>
                  <a:pt x="170" y="374"/>
                </a:moveTo>
                <a:cubicBezTo>
                  <a:pt x="173" y="373"/>
                  <a:pt x="174" y="375"/>
                  <a:pt x="174" y="377"/>
                </a:cubicBezTo>
                <a:cubicBezTo>
                  <a:pt x="172" y="377"/>
                  <a:pt x="172" y="377"/>
                  <a:pt x="172" y="378"/>
                </a:cubicBezTo>
                <a:cubicBezTo>
                  <a:pt x="170" y="378"/>
                  <a:pt x="171" y="376"/>
                  <a:pt x="170" y="374"/>
                </a:cubicBezTo>
                <a:close/>
                <a:moveTo>
                  <a:pt x="301" y="377"/>
                </a:moveTo>
                <a:cubicBezTo>
                  <a:pt x="303" y="378"/>
                  <a:pt x="311" y="381"/>
                  <a:pt x="310" y="375"/>
                </a:cubicBezTo>
                <a:cubicBezTo>
                  <a:pt x="309" y="372"/>
                  <a:pt x="301" y="374"/>
                  <a:pt x="301" y="377"/>
                </a:cubicBezTo>
                <a:close/>
                <a:moveTo>
                  <a:pt x="169" y="375"/>
                </a:moveTo>
                <a:cubicBezTo>
                  <a:pt x="173" y="384"/>
                  <a:pt x="156" y="384"/>
                  <a:pt x="157" y="377"/>
                </a:cubicBezTo>
                <a:cubicBezTo>
                  <a:pt x="161" y="374"/>
                  <a:pt x="164" y="378"/>
                  <a:pt x="169" y="375"/>
                </a:cubicBezTo>
                <a:close/>
                <a:moveTo>
                  <a:pt x="1960" y="375"/>
                </a:moveTo>
                <a:cubicBezTo>
                  <a:pt x="1953" y="381"/>
                  <a:pt x="1963" y="374"/>
                  <a:pt x="1967" y="378"/>
                </a:cubicBezTo>
                <a:cubicBezTo>
                  <a:pt x="1966" y="382"/>
                  <a:pt x="1963" y="378"/>
                  <a:pt x="1964" y="378"/>
                </a:cubicBezTo>
                <a:cubicBezTo>
                  <a:pt x="1962" y="379"/>
                  <a:pt x="1961" y="380"/>
                  <a:pt x="1959" y="380"/>
                </a:cubicBezTo>
                <a:cubicBezTo>
                  <a:pt x="1956" y="380"/>
                  <a:pt x="1953" y="378"/>
                  <a:pt x="1950" y="378"/>
                </a:cubicBezTo>
                <a:cubicBezTo>
                  <a:pt x="1949" y="379"/>
                  <a:pt x="1944" y="379"/>
                  <a:pt x="1944" y="380"/>
                </a:cubicBezTo>
                <a:cubicBezTo>
                  <a:pt x="1942" y="382"/>
                  <a:pt x="1943" y="380"/>
                  <a:pt x="1941" y="380"/>
                </a:cubicBezTo>
                <a:cubicBezTo>
                  <a:pt x="1938" y="380"/>
                  <a:pt x="1938" y="381"/>
                  <a:pt x="1932" y="380"/>
                </a:cubicBezTo>
                <a:cubicBezTo>
                  <a:pt x="1933" y="376"/>
                  <a:pt x="1937" y="376"/>
                  <a:pt x="1939" y="378"/>
                </a:cubicBezTo>
                <a:cubicBezTo>
                  <a:pt x="1940" y="375"/>
                  <a:pt x="1943" y="379"/>
                  <a:pt x="1944" y="378"/>
                </a:cubicBezTo>
                <a:cubicBezTo>
                  <a:pt x="1945" y="377"/>
                  <a:pt x="1941" y="376"/>
                  <a:pt x="1946" y="375"/>
                </a:cubicBezTo>
                <a:cubicBezTo>
                  <a:pt x="1950" y="375"/>
                  <a:pt x="1953" y="376"/>
                  <a:pt x="1960" y="375"/>
                </a:cubicBezTo>
                <a:close/>
                <a:moveTo>
                  <a:pt x="341" y="385"/>
                </a:moveTo>
                <a:cubicBezTo>
                  <a:pt x="343" y="387"/>
                  <a:pt x="348" y="386"/>
                  <a:pt x="353" y="386"/>
                </a:cubicBezTo>
                <a:cubicBezTo>
                  <a:pt x="354" y="380"/>
                  <a:pt x="341" y="380"/>
                  <a:pt x="341" y="385"/>
                </a:cubicBezTo>
                <a:close/>
                <a:moveTo>
                  <a:pt x="405" y="382"/>
                </a:moveTo>
                <a:cubicBezTo>
                  <a:pt x="411" y="383"/>
                  <a:pt x="422" y="379"/>
                  <a:pt x="421" y="386"/>
                </a:cubicBezTo>
                <a:cubicBezTo>
                  <a:pt x="415" y="386"/>
                  <a:pt x="412" y="389"/>
                  <a:pt x="405" y="388"/>
                </a:cubicBezTo>
                <a:cubicBezTo>
                  <a:pt x="405" y="386"/>
                  <a:pt x="405" y="384"/>
                  <a:pt x="405" y="382"/>
                </a:cubicBezTo>
                <a:close/>
                <a:moveTo>
                  <a:pt x="1891" y="391"/>
                </a:moveTo>
                <a:cubicBezTo>
                  <a:pt x="1892" y="387"/>
                  <a:pt x="1888" y="388"/>
                  <a:pt x="1890" y="383"/>
                </a:cubicBezTo>
                <a:cubicBezTo>
                  <a:pt x="1892" y="383"/>
                  <a:pt x="1895" y="383"/>
                  <a:pt x="1898" y="383"/>
                </a:cubicBezTo>
                <a:cubicBezTo>
                  <a:pt x="1898" y="385"/>
                  <a:pt x="1898" y="387"/>
                  <a:pt x="1898" y="390"/>
                </a:cubicBezTo>
                <a:cubicBezTo>
                  <a:pt x="1907" y="385"/>
                  <a:pt x="1898" y="393"/>
                  <a:pt x="1891" y="391"/>
                </a:cubicBezTo>
                <a:close/>
                <a:moveTo>
                  <a:pt x="176" y="385"/>
                </a:moveTo>
                <a:cubicBezTo>
                  <a:pt x="177" y="385"/>
                  <a:pt x="179" y="385"/>
                  <a:pt x="181" y="385"/>
                </a:cubicBezTo>
                <a:cubicBezTo>
                  <a:pt x="178" y="386"/>
                  <a:pt x="181" y="393"/>
                  <a:pt x="176" y="391"/>
                </a:cubicBezTo>
                <a:cubicBezTo>
                  <a:pt x="176" y="389"/>
                  <a:pt x="176" y="387"/>
                  <a:pt x="176" y="385"/>
                </a:cubicBezTo>
                <a:close/>
                <a:moveTo>
                  <a:pt x="1849" y="386"/>
                </a:moveTo>
                <a:cubicBezTo>
                  <a:pt x="1850" y="391"/>
                  <a:pt x="1846" y="390"/>
                  <a:pt x="1847" y="394"/>
                </a:cubicBezTo>
                <a:cubicBezTo>
                  <a:pt x="1844" y="393"/>
                  <a:pt x="1842" y="392"/>
                  <a:pt x="1842" y="388"/>
                </a:cubicBezTo>
                <a:cubicBezTo>
                  <a:pt x="1844" y="387"/>
                  <a:pt x="1846" y="386"/>
                  <a:pt x="1849" y="386"/>
                </a:cubicBezTo>
                <a:close/>
                <a:moveTo>
                  <a:pt x="188" y="397"/>
                </a:moveTo>
                <a:cubicBezTo>
                  <a:pt x="188" y="397"/>
                  <a:pt x="190" y="388"/>
                  <a:pt x="186" y="388"/>
                </a:cubicBezTo>
                <a:cubicBezTo>
                  <a:pt x="186" y="394"/>
                  <a:pt x="186" y="401"/>
                  <a:pt x="188" y="397"/>
                </a:cubicBezTo>
                <a:close/>
                <a:moveTo>
                  <a:pt x="1692" y="390"/>
                </a:moveTo>
                <a:cubicBezTo>
                  <a:pt x="1695" y="398"/>
                  <a:pt x="1678" y="398"/>
                  <a:pt x="1680" y="391"/>
                </a:cubicBezTo>
                <a:cubicBezTo>
                  <a:pt x="1682" y="389"/>
                  <a:pt x="1687" y="390"/>
                  <a:pt x="1692" y="390"/>
                </a:cubicBezTo>
                <a:close/>
                <a:moveTo>
                  <a:pt x="142" y="397"/>
                </a:moveTo>
                <a:cubicBezTo>
                  <a:pt x="144" y="399"/>
                  <a:pt x="141" y="403"/>
                  <a:pt x="147" y="397"/>
                </a:cubicBezTo>
                <a:cubicBezTo>
                  <a:pt x="152" y="400"/>
                  <a:pt x="145" y="405"/>
                  <a:pt x="141" y="404"/>
                </a:cubicBezTo>
                <a:cubicBezTo>
                  <a:pt x="141" y="400"/>
                  <a:pt x="138" y="401"/>
                  <a:pt x="136" y="401"/>
                </a:cubicBezTo>
                <a:cubicBezTo>
                  <a:pt x="134" y="396"/>
                  <a:pt x="143" y="402"/>
                  <a:pt x="142" y="397"/>
                </a:cubicBezTo>
                <a:close/>
                <a:moveTo>
                  <a:pt x="1742" y="404"/>
                </a:moveTo>
                <a:cubicBezTo>
                  <a:pt x="1739" y="406"/>
                  <a:pt x="1730" y="406"/>
                  <a:pt x="1727" y="404"/>
                </a:cubicBezTo>
                <a:cubicBezTo>
                  <a:pt x="1730" y="398"/>
                  <a:pt x="1741" y="395"/>
                  <a:pt x="1742" y="404"/>
                </a:cubicBezTo>
                <a:close/>
                <a:moveTo>
                  <a:pt x="1611" y="399"/>
                </a:moveTo>
                <a:cubicBezTo>
                  <a:pt x="1613" y="400"/>
                  <a:pt x="1616" y="398"/>
                  <a:pt x="1618" y="399"/>
                </a:cubicBezTo>
                <a:cubicBezTo>
                  <a:pt x="1620" y="400"/>
                  <a:pt x="1619" y="402"/>
                  <a:pt x="1621" y="402"/>
                </a:cubicBezTo>
                <a:cubicBezTo>
                  <a:pt x="1619" y="406"/>
                  <a:pt x="1609" y="404"/>
                  <a:pt x="1611" y="399"/>
                </a:cubicBezTo>
                <a:close/>
                <a:moveTo>
                  <a:pt x="215" y="409"/>
                </a:moveTo>
                <a:cubicBezTo>
                  <a:pt x="216" y="413"/>
                  <a:pt x="211" y="410"/>
                  <a:pt x="210" y="412"/>
                </a:cubicBezTo>
                <a:cubicBezTo>
                  <a:pt x="208" y="413"/>
                  <a:pt x="209" y="412"/>
                  <a:pt x="208" y="412"/>
                </a:cubicBezTo>
                <a:cubicBezTo>
                  <a:pt x="205" y="411"/>
                  <a:pt x="203" y="412"/>
                  <a:pt x="202" y="410"/>
                </a:cubicBezTo>
                <a:cubicBezTo>
                  <a:pt x="203" y="404"/>
                  <a:pt x="208" y="410"/>
                  <a:pt x="215" y="409"/>
                </a:cubicBezTo>
                <a:close/>
                <a:moveTo>
                  <a:pt x="317" y="407"/>
                </a:moveTo>
                <a:cubicBezTo>
                  <a:pt x="323" y="407"/>
                  <a:pt x="328" y="407"/>
                  <a:pt x="334" y="407"/>
                </a:cubicBezTo>
                <a:cubicBezTo>
                  <a:pt x="334" y="410"/>
                  <a:pt x="336" y="410"/>
                  <a:pt x="336" y="413"/>
                </a:cubicBezTo>
                <a:cubicBezTo>
                  <a:pt x="333" y="413"/>
                  <a:pt x="330" y="413"/>
                  <a:pt x="327" y="413"/>
                </a:cubicBezTo>
                <a:cubicBezTo>
                  <a:pt x="328" y="417"/>
                  <a:pt x="335" y="414"/>
                  <a:pt x="336" y="417"/>
                </a:cubicBezTo>
                <a:cubicBezTo>
                  <a:pt x="336" y="423"/>
                  <a:pt x="330" y="415"/>
                  <a:pt x="328" y="420"/>
                </a:cubicBezTo>
                <a:cubicBezTo>
                  <a:pt x="326" y="420"/>
                  <a:pt x="327" y="417"/>
                  <a:pt x="326" y="417"/>
                </a:cubicBezTo>
                <a:cubicBezTo>
                  <a:pt x="323" y="413"/>
                  <a:pt x="318" y="412"/>
                  <a:pt x="317" y="407"/>
                </a:cubicBezTo>
                <a:close/>
                <a:moveTo>
                  <a:pt x="1841" y="409"/>
                </a:moveTo>
                <a:cubicBezTo>
                  <a:pt x="1843" y="409"/>
                  <a:pt x="1845" y="409"/>
                  <a:pt x="1846" y="409"/>
                </a:cubicBezTo>
                <a:cubicBezTo>
                  <a:pt x="1846" y="410"/>
                  <a:pt x="1846" y="411"/>
                  <a:pt x="1846" y="412"/>
                </a:cubicBezTo>
                <a:cubicBezTo>
                  <a:pt x="1845" y="412"/>
                  <a:pt x="1843" y="412"/>
                  <a:pt x="1841" y="412"/>
                </a:cubicBezTo>
                <a:cubicBezTo>
                  <a:pt x="1841" y="411"/>
                  <a:pt x="1841" y="410"/>
                  <a:pt x="1841" y="409"/>
                </a:cubicBezTo>
                <a:close/>
                <a:moveTo>
                  <a:pt x="1907" y="413"/>
                </a:moveTo>
                <a:cubicBezTo>
                  <a:pt x="1910" y="412"/>
                  <a:pt x="1912" y="415"/>
                  <a:pt x="1915" y="415"/>
                </a:cubicBezTo>
                <a:cubicBezTo>
                  <a:pt x="1918" y="415"/>
                  <a:pt x="1922" y="411"/>
                  <a:pt x="1924" y="415"/>
                </a:cubicBezTo>
                <a:cubicBezTo>
                  <a:pt x="1926" y="422"/>
                  <a:pt x="1912" y="415"/>
                  <a:pt x="1911" y="420"/>
                </a:cubicBezTo>
                <a:cubicBezTo>
                  <a:pt x="1910" y="418"/>
                  <a:pt x="1908" y="418"/>
                  <a:pt x="1905" y="418"/>
                </a:cubicBezTo>
                <a:cubicBezTo>
                  <a:pt x="1906" y="417"/>
                  <a:pt x="1907" y="416"/>
                  <a:pt x="1907" y="413"/>
                </a:cubicBezTo>
                <a:close/>
                <a:moveTo>
                  <a:pt x="1839" y="420"/>
                </a:moveTo>
                <a:cubicBezTo>
                  <a:pt x="1844" y="424"/>
                  <a:pt x="1851" y="419"/>
                  <a:pt x="1853" y="415"/>
                </a:cubicBezTo>
                <a:cubicBezTo>
                  <a:pt x="1847" y="415"/>
                  <a:pt x="1840" y="414"/>
                  <a:pt x="1839" y="420"/>
                </a:cubicBezTo>
                <a:close/>
                <a:moveTo>
                  <a:pt x="351" y="420"/>
                </a:moveTo>
                <a:cubicBezTo>
                  <a:pt x="353" y="420"/>
                  <a:pt x="354" y="422"/>
                  <a:pt x="354" y="424"/>
                </a:cubicBezTo>
                <a:cubicBezTo>
                  <a:pt x="349" y="426"/>
                  <a:pt x="350" y="425"/>
                  <a:pt x="344" y="424"/>
                </a:cubicBezTo>
                <a:cubicBezTo>
                  <a:pt x="344" y="423"/>
                  <a:pt x="347" y="423"/>
                  <a:pt x="349" y="423"/>
                </a:cubicBezTo>
                <a:cubicBezTo>
                  <a:pt x="351" y="423"/>
                  <a:pt x="350" y="421"/>
                  <a:pt x="351" y="420"/>
                </a:cubicBezTo>
                <a:close/>
                <a:moveTo>
                  <a:pt x="142" y="423"/>
                </a:moveTo>
                <a:cubicBezTo>
                  <a:pt x="147" y="428"/>
                  <a:pt x="146" y="417"/>
                  <a:pt x="142" y="423"/>
                </a:cubicBezTo>
                <a:close/>
                <a:moveTo>
                  <a:pt x="1919" y="421"/>
                </a:moveTo>
                <a:cubicBezTo>
                  <a:pt x="1918" y="423"/>
                  <a:pt x="1918" y="424"/>
                  <a:pt x="1918" y="426"/>
                </a:cubicBezTo>
                <a:cubicBezTo>
                  <a:pt x="1919" y="426"/>
                  <a:pt x="1920" y="426"/>
                  <a:pt x="1921" y="424"/>
                </a:cubicBezTo>
                <a:cubicBezTo>
                  <a:pt x="1922" y="422"/>
                  <a:pt x="1923" y="424"/>
                  <a:pt x="1922" y="426"/>
                </a:cubicBezTo>
                <a:cubicBezTo>
                  <a:pt x="1921" y="427"/>
                  <a:pt x="1920" y="428"/>
                  <a:pt x="1917" y="428"/>
                </a:cubicBezTo>
                <a:cubicBezTo>
                  <a:pt x="1915" y="425"/>
                  <a:pt x="1912" y="421"/>
                  <a:pt x="1919" y="421"/>
                </a:cubicBezTo>
                <a:close/>
                <a:moveTo>
                  <a:pt x="1916" y="428"/>
                </a:moveTo>
                <a:cubicBezTo>
                  <a:pt x="1911" y="433"/>
                  <a:pt x="1904" y="426"/>
                  <a:pt x="1905" y="421"/>
                </a:cubicBezTo>
                <a:cubicBezTo>
                  <a:pt x="1908" y="421"/>
                  <a:pt x="1911" y="421"/>
                  <a:pt x="1914" y="421"/>
                </a:cubicBezTo>
                <a:cubicBezTo>
                  <a:pt x="1912" y="423"/>
                  <a:pt x="1913" y="426"/>
                  <a:pt x="1916" y="428"/>
                </a:cubicBezTo>
                <a:close/>
                <a:moveTo>
                  <a:pt x="1887" y="426"/>
                </a:moveTo>
                <a:cubicBezTo>
                  <a:pt x="1889" y="426"/>
                  <a:pt x="1895" y="428"/>
                  <a:pt x="1893" y="423"/>
                </a:cubicBezTo>
                <a:cubicBezTo>
                  <a:pt x="1889" y="422"/>
                  <a:pt x="1887" y="423"/>
                  <a:pt x="1887" y="426"/>
                </a:cubicBezTo>
                <a:close/>
                <a:moveTo>
                  <a:pt x="1926" y="428"/>
                </a:moveTo>
                <a:cubicBezTo>
                  <a:pt x="1930" y="428"/>
                  <a:pt x="1934" y="427"/>
                  <a:pt x="1936" y="424"/>
                </a:cubicBezTo>
                <a:cubicBezTo>
                  <a:pt x="1931" y="424"/>
                  <a:pt x="1927" y="425"/>
                  <a:pt x="1926" y="428"/>
                </a:cubicBezTo>
                <a:close/>
                <a:moveTo>
                  <a:pt x="1974" y="447"/>
                </a:moveTo>
                <a:cubicBezTo>
                  <a:pt x="1973" y="452"/>
                  <a:pt x="1966" y="451"/>
                  <a:pt x="1961" y="451"/>
                </a:cubicBezTo>
                <a:cubicBezTo>
                  <a:pt x="1960" y="448"/>
                  <a:pt x="1963" y="448"/>
                  <a:pt x="1966" y="448"/>
                </a:cubicBezTo>
                <a:cubicBezTo>
                  <a:pt x="1968" y="448"/>
                  <a:pt x="1972" y="442"/>
                  <a:pt x="1974" y="447"/>
                </a:cubicBezTo>
                <a:close/>
                <a:moveTo>
                  <a:pt x="1894" y="450"/>
                </a:moveTo>
                <a:cubicBezTo>
                  <a:pt x="1897" y="450"/>
                  <a:pt x="1898" y="449"/>
                  <a:pt x="1899" y="447"/>
                </a:cubicBezTo>
                <a:cubicBezTo>
                  <a:pt x="1896" y="447"/>
                  <a:pt x="1893" y="446"/>
                  <a:pt x="1894" y="450"/>
                </a:cubicBezTo>
                <a:close/>
                <a:moveTo>
                  <a:pt x="262" y="458"/>
                </a:moveTo>
                <a:cubicBezTo>
                  <a:pt x="263" y="458"/>
                  <a:pt x="265" y="458"/>
                  <a:pt x="266" y="458"/>
                </a:cubicBezTo>
                <a:cubicBezTo>
                  <a:pt x="266" y="459"/>
                  <a:pt x="266" y="460"/>
                  <a:pt x="266" y="461"/>
                </a:cubicBezTo>
                <a:cubicBezTo>
                  <a:pt x="265" y="461"/>
                  <a:pt x="264" y="461"/>
                  <a:pt x="263" y="461"/>
                </a:cubicBezTo>
                <a:cubicBezTo>
                  <a:pt x="262" y="460"/>
                  <a:pt x="262" y="459"/>
                  <a:pt x="262" y="458"/>
                </a:cubicBezTo>
                <a:close/>
                <a:moveTo>
                  <a:pt x="363" y="485"/>
                </a:moveTo>
                <a:cubicBezTo>
                  <a:pt x="366" y="484"/>
                  <a:pt x="365" y="492"/>
                  <a:pt x="361" y="489"/>
                </a:cubicBezTo>
                <a:cubicBezTo>
                  <a:pt x="361" y="488"/>
                  <a:pt x="361" y="487"/>
                  <a:pt x="361" y="486"/>
                </a:cubicBezTo>
                <a:cubicBezTo>
                  <a:pt x="363" y="487"/>
                  <a:pt x="363" y="486"/>
                  <a:pt x="363" y="485"/>
                </a:cubicBezTo>
                <a:close/>
                <a:moveTo>
                  <a:pt x="1878" y="485"/>
                </a:moveTo>
                <a:cubicBezTo>
                  <a:pt x="1879" y="485"/>
                  <a:pt x="1880" y="485"/>
                  <a:pt x="1881" y="485"/>
                </a:cubicBezTo>
                <a:cubicBezTo>
                  <a:pt x="1881" y="486"/>
                  <a:pt x="1881" y="487"/>
                  <a:pt x="1881" y="488"/>
                </a:cubicBezTo>
                <a:cubicBezTo>
                  <a:pt x="1880" y="488"/>
                  <a:pt x="1879" y="488"/>
                  <a:pt x="1878" y="488"/>
                </a:cubicBezTo>
                <a:cubicBezTo>
                  <a:pt x="1878" y="487"/>
                  <a:pt x="1878" y="486"/>
                  <a:pt x="1878" y="485"/>
                </a:cubicBezTo>
                <a:close/>
                <a:moveTo>
                  <a:pt x="269" y="493"/>
                </a:moveTo>
                <a:cubicBezTo>
                  <a:pt x="269" y="499"/>
                  <a:pt x="261" y="501"/>
                  <a:pt x="258" y="499"/>
                </a:cubicBezTo>
                <a:cubicBezTo>
                  <a:pt x="256" y="492"/>
                  <a:pt x="265" y="489"/>
                  <a:pt x="269" y="493"/>
                </a:cubicBezTo>
                <a:close/>
                <a:moveTo>
                  <a:pt x="194" y="493"/>
                </a:moveTo>
                <a:cubicBezTo>
                  <a:pt x="198" y="492"/>
                  <a:pt x="198" y="496"/>
                  <a:pt x="202" y="494"/>
                </a:cubicBezTo>
                <a:cubicBezTo>
                  <a:pt x="202" y="496"/>
                  <a:pt x="200" y="495"/>
                  <a:pt x="199" y="496"/>
                </a:cubicBezTo>
                <a:cubicBezTo>
                  <a:pt x="200" y="499"/>
                  <a:pt x="199" y="501"/>
                  <a:pt x="196" y="501"/>
                </a:cubicBezTo>
                <a:cubicBezTo>
                  <a:pt x="197" y="496"/>
                  <a:pt x="193" y="496"/>
                  <a:pt x="194" y="493"/>
                </a:cubicBezTo>
                <a:close/>
                <a:moveTo>
                  <a:pt x="218" y="494"/>
                </a:moveTo>
                <a:cubicBezTo>
                  <a:pt x="220" y="494"/>
                  <a:pt x="221" y="494"/>
                  <a:pt x="222" y="494"/>
                </a:cubicBezTo>
                <a:cubicBezTo>
                  <a:pt x="222" y="495"/>
                  <a:pt x="222" y="496"/>
                  <a:pt x="222" y="497"/>
                </a:cubicBezTo>
                <a:cubicBezTo>
                  <a:pt x="221" y="497"/>
                  <a:pt x="220" y="497"/>
                  <a:pt x="219" y="497"/>
                </a:cubicBezTo>
                <a:cubicBezTo>
                  <a:pt x="219" y="496"/>
                  <a:pt x="218" y="495"/>
                  <a:pt x="218" y="494"/>
                </a:cubicBezTo>
                <a:close/>
                <a:moveTo>
                  <a:pt x="261" y="508"/>
                </a:moveTo>
                <a:cubicBezTo>
                  <a:pt x="261" y="504"/>
                  <a:pt x="262" y="502"/>
                  <a:pt x="266" y="502"/>
                </a:cubicBezTo>
                <a:cubicBezTo>
                  <a:pt x="265" y="507"/>
                  <a:pt x="263" y="509"/>
                  <a:pt x="269" y="507"/>
                </a:cubicBezTo>
                <a:cubicBezTo>
                  <a:pt x="268" y="512"/>
                  <a:pt x="265" y="509"/>
                  <a:pt x="261" y="508"/>
                </a:cubicBezTo>
                <a:close/>
                <a:moveTo>
                  <a:pt x="315" y="508"/>
                </a:moveTo>
                <a:cubicBezTo>
                  <a:pt x="311" y="508"/>
                  <a:pt x="307" y="508"/>
                  <a:pt x="305" y="505"/>
                </a:cubicBezTo>
                <a:cubicBezTo>
                  <a:pt x="304" y="499"/>
                  <a:pt x="319" y="501"/>
                  <a:pt x="315" y="508"/>
                </a:cubicBezTo>
                <a:close/>
                <a:moveTo>
                  <a:pt x="137" y="523"/>
                </a:moveTo>
                <a:cubicBezTo>
                  <a:pt x="137" y="521"/>
                  <a:pt x="135" y="522"/>
                  <a:pt x="134" y="521"/>
                </a:cubicBezTo>
                <a:cubicBezTo>
                  <a:pt x="134" y="519"/>
                  <a:pt x="136" y="520"/>
                  <a:pt x="138" y="520"/>
                </a:cubicBezTo>
                <a:cubicBezTo>
                  <a:pt x="140" y="525"/>
                  <a:pt x="130" y="527"/>
                  <a:pt x="137" y="529"/>
                </a:cubicBezTo>
                <a:cubicBezTo>
                  <a:pt x="136" y="534"/>
                  <a:pt x="133" y="527"/>
                  <a:pt x="131" y="528"/>
                </a:cubicBezTo>
                <a:cubicBezTo>
                  <a:pt x="132" y="525"/>
                  <a:pt x="133" y="522"/>
                  <a:pt x="137" y="523"/>
                </a:cubicBezTo>
                <a:close/>
                <a:moveTo>
                  <a:pt x="124" y="521"/>
                </a:moveTo>
                <a:cubicBezTo>
                  <a:pt x="125" y="521"/>
                  <a:pt x="127" y="521"/>
                  <a:pt x="129" y="521"/>
                </a:cubicBezTo>
                <a:cubicBezTo>
                  <a:pt x="129" y="523"/>
                  <a:pt x="129" y="524"/>
                  <a:pt x="129" y="526"/>
                </a:cubicBezTo>
                <a:cubicBezTo>
                  <a:pt x="127" y="526"/>
                  <a:pt x="125" y="526"/>
                  <a:pt x="122" y="526"/>
                </a:cubicBezTo>
                <a:cubicBezTo>
                  <a:pt x="123" y="525"/>
                  <a:pt x="124" y="523"/>
                  <a:pt x="124" y="521"/>
                </a:cubicBezTo>
                <a:close/>
                <a:moveTo>
                  <a:pt x="200" y="526"/>
                </a:moveTo>
                <a:cubicBezTo>
                  <a:pt x="200" y="526"/>
                  <a:pt x="200" y="524"/>
                  <a:pt x="200" y="524"/>
                </a:cubicBezTo>
                <a:cubicBezTo>
                  <a:pt x="205" y="528"/>
                  <a:pt x="197" y="528"/>
                  <a:pt x="196" y="528"/>
                </a:cubicBezTo>
                <a:cubicBezTo>
                  <a:pt x="196" y="528"/>
                  <a:pt x="197" y="524"/>
                  <a:pt x="197" y="524"/>
                </a:cubicBezTo>
                <a:cubicBezTo>
                  <a:pt x="198" y="524"/>
                  <a:pt x="199" y="526"/>
                  <a:pt x="200" y="526"/>
                </a:cubicBezTo>
                <a:close/>
                <a:moveTo>
                  <a:pt x="215" y="526"/>
                </a:moveTo>
                <a:cubicBezTo>
                  <a:pt x="211" y="523"/>
                  <a:pt x="218" y="526"/>
                  <a:pt x="220" y="526"/>
                </a:cubicBezTo>
                <a:cubicBezTo>
                  <a:pt x="220" y="528"/>
                  <a:pt x="219" y="532"/>
                  <a:pt x="222" y="532"/>
                </a:cubicBezTo>
                <a:cubicBezTo>
                  <a:pt x="221" y="537"/>
                  <a:pt x="218" y="531"/>
                  <a:pt x="215" y="532"/>
                </a:cubicBezTo>
                <a:cubicBezTo>
                  <a:pt x="215" y="530"/>
                  <a:pt x="217" y="530"/>
                  <a:pt x="217" y="528"/>
                </a:cubicBezTo>
                <a:cubicBezTo>
                  <a:pt x="217" y="526"/>
                  <a:pt x="216" y="526"/>
                  <a:pt x="215" y="526"/>
                </a:cubicBezTo>
                <a:close/>
                <a:moveTo>
                  <a:pt x="354" y="547"/>
                </a:moveTo>
                <a:cubicBezTo>
                  <a:pt x="355" y="551"/>
                  <a:pt x="357" y="545"/>
                  <a:pt x="360" y="547"/>
                </a:cubicBezTo>
                <a:cubicBezTo>
                  <a:pt x="363" y="552"/>
                  <a:pt x="361" y="554"/>
                  <a:pt x="361" y="559"/>
                </a:cubicBezTo>
                <a:cubicBezTo>
                  <a:pt x="360" y="565"/>
                  <a:pt x="357" y="553"/>
                  <a:pt x="361" y="554"/>
                </a:cubicBezTo>
                <a:cubicBezTo>
                  <a:pt x="359" y="552"/>
                  <a:pt x="355" y="552"/>
                  <a:pt x="352" y="550"/>
                </a:cubicBezTo>
                <a:cubicBezTo>
                  <a:pt x="350" y="548"/>
                  <a:pt x="349" y="548"/>
                  <a:pt x="344" y="550"/>
                </a:cubicBezTo>
                <a:cubicBezTo>
                  <a:pt x="342" y="550"/>
                  <a:pt x="343" y="553"/>
                  <a:pt x="343" y="554"/>
                </a:cubicBezTo>
                <a:cubicBezTo>
                  <a:pt x="341" y="555"/>
                  <a:pt x="338" y="548"/>
                  <a:pt x="336" y="553"/>
                </a:cubicBezTo>
                <a:cubicBezTo>
                  <a:pt x="334" y="552"/>
                  <a:pt x="334" y="550"/>
                  <a:pt x="336" y="550"/>
                </a:cubicBezTo>
                <a:cubicBezTo>
                  <a:pt x="334" y="549"/>
                  <a:pt x="336" y="546"/>
                  <a:pt x="336" y="547"/>
                </a:cubicBezTo>
                <a:cubicBezTo>
                  <a:pt x="335" y="545"/>
                  <a:pt x="334" y="545"/>
                  <a:pt x="333" y="543"/>
                </a:cubicBezTo>
                <a:cubicBezTo>
                  <a:pt x="332" y="543"/>
                  <a:pt x="333" y="541"/>
                  <a:pt x="332" y="540"/>
                </a:cubicBezTo>
                <a:cubicBezTo>
                  <a:pt x="331" y="539"/>
                  <a:pt x="331" y="537"/>
                  <a:pt x="329" y="534"/>
                </a:cubicBezTo>
                <a:cubicBezTo>
                  <a:pt x="328" y="534"/>
                  <a:pt x="327" y="534"/>
                  <a:pt x="327" y="535"/>
                </a:cubicBezTo>
                <a:cubicBezTo>
                  <a:pt x="323" y="533"/>
                  <a:pt x="333" y="531"/>
                  <a:pt x="337" y="532"/>
                </a:cubicBezTo>
                <a:cubicBezTo>
                  <a:pt x="337" y="535"/>
                  <a:pt x="339" y="540"/>
                  <a:pt x="334" y="539"/>
                </a:cubicBezTo>
                <a:cubicBezTo>
                  <a:pt x="337" y="542"/>
                  <a:pt x="338" y="537"/>
                  <a:pt x="342" y="540"/>
                </a:cubicBezTo>
                <a:cubicBezTo>
                  <a:pt x="342" y="539"/>
                  <a:pt x="340" y="539"/>
                  <a:pt x="339" y="539"/>
                </a:cubicBezTo>
                <a:cubicBezTo>
                  <a:pt x="342" y="536"/>
                  <a:pt x="339" y="533"/>
                  <a:pt x="339" y="529"/>
                </a:cubicBezTo>
                <a:cubicBezTo>
                  <a:pt x="342" y="527"/>
                  <a:pt x="341" y="532"/>
                  <a:pt x="342" y="532"/>
                </a:cubicBezTo>
                <a:cubicBezTo>
                  <a:pt x="344" y="534"/>
                  <a:pt x="347" y="532"/>
                  <a:pt x="348" y="534"/>
                </a:cubicBezTo>
                <a:cubicBezTo>
                  <a:pt x="349" y="537"/>
                  <a:pt x="347" y="537"/>
                  <a:pt x="347" y="540"/>
                </a:cubicBezTo>
                <a:cubicBezTo>
                  <a:pt x="348" y="542"/>
                  <a:pt x="351" y="542"/>
                  <a:pt x="351" y="545"/>
                </a:cubicBezTo>
                <a:cubicBezTo>
                  <a:pt x="354" y="546"/>
                  <a:pt x="354" y="542"/>
                  <a:pt x="359" y="543"/>
                </a:cubicBezTo>
                <a:cubicBezTo>
                  <a:pt x="358" y="545"/>
                  <a:pt x="357" y="547"/>
                  <a:pt x="354" y="547"/>
                </a:cubicBezTo>
                <a:close/>
                <a:moveTo>
                  <a:pt x="131" y="532"/>
                </a:moveTo>
                <a:cubicBezTo>
                  <a:pt x="131" y="533"/>
                  <a:pt x="135" y="535"/>
                  <a:pt x="136" y="535"/>
                </a:cubicBezTo>
                <a:cubicBezTo>
                  <a:pt x="136" y="530"/>
                  <a:pt x="130" y="530"/>
                  <a:pt x="131" y="532"/>
                </a:cubicBezTo>
                <a:close/>
                <a:moveTo>
                  <a:pt x="197" y="532"/>
                </a:moveTo>
                <a:cubicBezTo>
                  <a:pt x="199" y="532"/>
                  <a:pt x="201" y="532"/>
                  <a:pt x="202" y="532"/>
                </a:cubicBezTo>
                <a:cubicBezTo>
                  <a:pt x="202" y="533"/>
                  <a:pt x="202" y="534"/>
                  <a:pt x="202" y="535"/>
                </a:cubicBezTo>
                <a:cubicBezTo>
                  <a:pt x="201" y="535"/>
                  <a:pt x="199" y="535"/>
                  <a:pt x="198" y="535"/>
                </a:cubicBezTo>
                <a:cubicBezTo>
                  <a:pt x="198" y="534"/>
                  <a:pt x="197" y="533"/>
                  <a:pt x="197" y="532"/>
                </a:cubicBezTo>
                <a:close/>
                <a:moveTo>
                  <a:pt x="287" y="539"/>
                </a:moveTo>
                <a:cubicBezTo>
                  <a:pt x="292" y="539"/>
                  <a:pt x="294" y="537"/>
                  <a:pt x="293" y="532"/>
                </a:cubicBezTo>
                <a:cubicBezTo>
                  <a:pt x="289" y="532"/>
                  <a:pt x="287" y="535"/>
                  <a:pt x="287" y="539"/>
                </a:cubicBezTo>
                <a:close/>
                <a:moveTo>
                  <a:pt x="2043" y="534"/>
                </a:moveTo>
                <a:cubicBezTo>
                  <a:pt x="2044" y="534"/>
                  <a:pt x="2045" y="534"/>
                  <a:pt x="2046" y="534"/>
                </a:cubicBezTo>
                <a:cubicBezTo>
                  <a:pt x="2046" y="535"/>
                  <a:pt x="2046" y="536"/>
                  <a:pt x="2046" y="537"/>
                </a:cubicBezTo>
                <a:cubicBezTo>
                  <a:pt x="2045" y="537"/>
                  <a:pt x="2044" y="537"/>
                  <a:pt x="2043" y="537"/>
                </a:cubicBezTo>
                <a:cubicBezTo>
                  <a:pt x="2043" y="536"/>
                  <a:pt x="2043" y="535"/>
                  <a:pt x="2043" y="534"/>
                </a:cubicBezTo>
                <a:close/>
                <a:moveTo>
                  <a:pt x="133" y="539"/>
                </a:moveTo>
                <a:cubicBezTo>
                  <a:pt x="134" y="539"/>
                  <a:pt x="135" y="539"/>
                  <a:pt x="136" y="539"/>
                </a:cubicBezTo>
                <a:cubicBezTo>
                  <a:pt x="137" y="542"/>
                  <a:pt x="134" y="542"/>
                  <a:pt x="131" y="542"/>
                </a:cubicBezTo>
                <a:cubicBezTo>
                  <a:pt x="132" y="540"/>
                  <a:pt x="133" y="540"/>
                  <a:pt x="133" y="539"/>
                </a:cubicBezTo>
                <a:close/>
                <a:moveTo>
                  <a:pt x="271" y="540"/>
                </a:moveTo>
                <a:cubicBezTo>
                  <a:pt x="274" y="539"/>
                  <a:pt x="277" y="543"/>
                  <a:pt x="274" y="545"/>
                </a:cubicBezTo>
                <a:cubicBezTo>
                  <a:pt x="273" y="546"/>
                  <a:pt x="273" y="543"/>
                  <a:pt x="274" y="543"/>
                </a:cubicBezTo>
                <a:cubicBezTo>
                  <a:pt x="273" y="543"/>
                  <a:pt x="274" y="542"/>
                  <a:pt x="273" y="542"/>
                </a:cubicBezTo>
                <a:cubicBezTo>
                  <a:pt x="271" y="542"/>
                  <a:pt x="268" y="537"/>
                  <a:pt x="271" y="540"/>
                </a:cubicBezTo>
                <a:close/>
                <a:moveTo>
                  <a:pt x="316" y="545"/>
                </a:moveTo>
                <a:cubicBezTo>
                  <a:pt x="316" y="542"/>
                  <a:pt x="318" y="537"/>
                  <a:pt x="313" y="539"/>
                </a:cubicBezTo>
                <a:cubicBezTo>
                  <a:pt x="313" y="542"/>
                  <a:pt x="314" y="544"/>
                  <a:pt x="316" y="545"/>
                </a:cubicBezTo>
                <a:close/>
                <a:moveTo>
                  <a:pt x="206" y="543"/>
                </a:moveTo>
                <a:cubicBezTo>
                  <a:pt x="206" y="544"/>
                  <a:pt x="209" y="545"/>
                  <a:pt x="209" y="545"/>
                </a:cubicBezTo>
                <a:cubicBezTo>
                  <a:pt x="210" y="546"/>
                  <a:pt x="208" y="547"/>
                  <a:pt x="208" y="547"/>
                </a:cubicBezTo>
                <a:cubicBezTo>
                  <a:pt x="209" y="549"/>
                  <a:pt x="212" y="550"/>
                  <a:pt x="210" y="553"/>
                </a:cubicBezTo>
                <a:cubicBezTo>
                  <a:pt x="207" y="551"/>
                  <a:pt x="206" y="547"/>
                  <a:pt x="206" y="543"/>
                </a:cubicBezTo>
                <a:close/>
                <a:moveTo>
                  <a:pt x="219" y="545"/>
                </a:moveTo>
                <a:cubicBezTo>
                  <a:pt x="219" y="543"/>
                  <a:pt x="223" y="544"/>
                  <a:pt x="226" y="543"/>
                </a:cubicBezTo>
                <a:cubicBezTo>
                  <a:pt x="226" y="544"/>
                  <a:pt x="226" y="545"/>
                  <a:pt x="226" y="547"/>
                </a:cubicBezTo>
                <a:cubicBezTo>
                  <a:pt x="224" y="546"/>
                  <a:pt x="224" y="547"/>
                  <a:pt x="224" y="548"/>
                </a:cubicBezTo>
                <a:cubicBezTo>
                  <a:pt x="222" y="547"/>
                  <a:pt x="222" y="544"/>
                  <a:pt x="219" y="545"/>
                </a:cubicBezTo>
                <a:close/>
                <a:moveTo>
                  <a:pt x="260" y="561"/>
                </a:moveTo>
                <a:cubicBezTo>
                  <a:pt x="260" y="562"/>
                  <a:pt x="262" y="562"/>
                  <a:pt x="264" y="562"/>
                </a:cubicBezTo>
                <a:cubicBezTo>
                  <a:pt x="263" y="567"/>
                  <a:pt x="258" y="566"/>
                  <a:pt x="259" y="561"/>
                </a:cubicBezTo>
                <a:cubicBezTo>
                  <a:pt x="252" y="560"/>
                  <a:pt x="251" y="563"/>
                  <a:pt x="246" y="561"/>
                </a:cubicBezTo>
                <a:cubicBezTo>
                  <a:pt x="244" y="562"/>
                  <a:pt x="244" y="564"/>
                  <a:pt x="241" y="564"/>
                </a:cubicBezTo>
                <a:cubicBezTo>
                  <a:pt x="243" y="562"/>
                  <a:pt x="242" y="557"/>
                  <a:pt x="242" y="553"/>
                </a:cubicBezTo>
                <a:cubicBezTo>
                  <a:pt x="246" y="554"/>
                  <a:pt x="246" y="550"/>
                  <a:pt x="250" y="551"/>
                </a:cubicBezTo>
                <a:cubicBezTo>
                  <a:pt x="250" y="554"/>
                  <a:pt x="252" y="555"/>
                  <a:pt x="252" y="558"/>
                </a:cubicBezTo>
                <a:cubicBezTo>
                  <a:pt x="257" y="556"/>
                  <a:pt x="254" y="555"/>
                  <a:pt x="253" y="551"/>
                </a:cubicBezTo>
                <a:cubicBezTo>
                  <a:pt x="255" y="551"/>
                  <a:pt x="255" y="553"/>
                  <a:pt x="257" y="553"/>
                </a:cubicBezTo>
                <a:cubicBezTo>
                  <a:pt x="261" y="552"/>
                  <a:pt x="260" y="547"/>
                  <a:pt x="261" y="547"/>
                </a:cubicBezTo>
                <a:cubicBezTo>
                  <a:pt x="264" y="545"/>
                  <a:pt x="264" y="549"/>
                  <a:pt x="265" y="550"/>
                </a:cubicBezTo>
                <a:cubicBezTo>
                  <a:pt x="266" y="550"/>
                  <a:pt x="273" y="546"/>
                  <a:pt x="278" y="548"/>
                </a:cubicBezTo>
                <a:cubicBezTo>
                  <a:pt x="279" y="552"/>
                  <a:pt x="278" y="558"/>
                  <a:pt x="277" y="562"/>
                </a:cubicBezTo>
                <a:cubicBezTo>
                  <a:pt x="270" y="563"/>
                  <a:pt x="265" y="562"/>
                  <a:pt x="260" y="561"/>
                </a:cubicBezTo>
                <a:close/>
                <a:moveTo>
                  <a:pt x="182" y="554"/>
                </a:moveTo>
                <a:cubicBezTo>
                  <a:pt x="184" y="552"/>
                  <a:pt x="184" y="549"/>
                  <a:pt x="188" y="550"/>
                </a:cubicBezTo>
                <a:cubicBezTo>
                  <a:pt x="187" y="551"/>
                  <a:pt x="186" y="554"/>
                  <a:pt x="189" y="554"/>
                </a:cubicBezTo>
                <a:cubicBezTo>
                  <a:pt x="190" y="557"/>
                  <a:pt x="185" y="557"/>
                  <a:pt x="184" y="559"/>
                </a:cubicBezTo>
                <a:cubicBezTo>
                  <a:pt x="183" y="561"/>
                  <a:pt x="185" y="564"/>
                  <a:pt x="183" y="564"/>
                </a:cubicBezTo>
                <a:cubicBezTo>
                  <a:pt x="182" y="564"/>
                  <a:pt x="181" y="564"/>
                  <a:pt x="179" y="564"/>
                </a:cubicBezTo>
                <a:cubicBezTo>
                  <a:pt x="179" y="562"/>
                  <a:pt x="179" y="560"/>
                  <a:pt x="179" y="558"/>
                </a:cubicBezTo>
                <a:cubicBezTo>
                  <a:pt x="183" y="561"/>
                  <a:pt x="184" y="557"/>
                  <a:pt x="187" y="556"/>
                </a:cubicBezTo>
                <a:cubicBezTo>
                  <a:pt x="187" y="554"/>
                  <a:pt x="184" y="555"/>
                  <a:pt x="182" y="554"/>
                </a:cubicBezTo>
                <a:close/>
                <a:moveTo>
                  <a:pt x="208" y="559"/>
                </a:moveTo>
                <a:cubicBezTo>
                  <a:pt x="208" y="561"/>
                  <a:pt x="204" y="561"/>
                  <a:pt x="204" y="562"/>
                </a:cubicBezTo>
                <a:cubicBezTo>
                  <a:pt x="203" y="564"/>
                  <a:pt x="208" y="566"/>
                  <a:pt x="207" y="570"/>
                </a:cubicBezTo>
                <a:cubicBezTo>
                  <a:pt x="203" y="567"/>
                  <a:pt x="198" y="572"/>
                  <a:pt x="193" y="573"/>
                </a:cubicBezTo>
                <a:cubicBezTo>
                  <a:pt x="194" y="569"/>
                  <a:pt x="189" y="570"/>
                  <a:pt x="188" y="569"/>
                </a:cubicBezTo>
                <a:cubicBezTo>
                  <a:pt x="188" y="564"/>
                  <a:pt x="192" y="564"/>
                  <a:pt x="196" y="562"/>
                </a:cubicBezTo>
                <a:cubicBezTo>
                  <a:pt x="195" y="560"/>
                  <a:pt x="190" y="561"/>
                  <a:pt x="192" y="556"/>
                </a:cubicBezTo>
                <a:cubicBezTo>
                  <a:pt x="196" y="558"/>
                  <a:pt x="197" y="555"/>
                  <a:pt x="202" y="558"/>
                </a:cubicBezTo>
                <a:cubicBezTo>
                  <a:pt x="201" y="560"/>
                  <a:pt x="199" y="560"/>
                  <a:pt x="199" y="562"/>
                </a:cubicBezTo>
                <a:cubicBezTo>
                  <a:pt x="204" y="563"/>
                  <a:pt x="204" y="559"/>
                  <a:pt x="208" y="559"/>
                </a:cubicBezTo>
                <a:close/>
                <a:moveTo>
                  <a:pt x="168" y="562"/>
                </a:moveTo>
                <a:cubicBezTo>
                  <a:pt x="170" y="564"/>
                  <a:pt x="173" y="565"/>
                  <a:pt x="173" y="569"/>
                </a:cubicBezTo>
                <a:cubicBezTo>
                  <a:pt x="171" y="569"/>
                  <a:pt x="169" y="569"/>
                  <a:pt x="167" y="569"/>
                </a:cubicBezTo>
                <a:cubicBezTo>
                  <a:pt x="168" y="567"/>
                  <a:pt x="168" y="565"/>
                  <a:pt x="168" y="562"/>
                </a:cubicBezTo>
                <a:close/>
                <a:moveTo>
                  <a:pt x="279" y="570"/>
                </a:moveTo>
                <a:cubicBezTo>
                  <a:pt x="280" y="566"/>
                  <a:pt x="273" y="563"/>
                  <a:pt x="272" y="567"/>
                </a:cubicBezTo>
                <a:cubicBezTo>
                  <a:pt x="274" y="568"/>
                  <a:pt x="276" y="570"/>
                  <a:pt x="279" y="570"/>
                </a:cubicBezTo>
                <a:close/>
                <a:moveTo>
                  <a:pt x="264" y="570"/>
                </a:moveTo>
                <a:cubicBezTo>
                  <a:pt x="267" y="570"/>
                  <a:pt x="267" y="578"/>
                  <a:pt x="263" y="575"/>
                </a:cubicBezTo>
                <a:cubicBezTo>
                  <a:pt x="263" y="574"/>
                  <a:pt x="262" y="573"/>
                  <a:pt x="262" y="572"/>
                </a:cubicBezTo>
                <a:cubicBezTo>
                  <a:pt x="264" y="572"/>
                  <a:pt x="264" y="571"/>
                  <a:pt x="264" y="570"/>
                </a:cubicBezTo>
                <a:close/>
                <a:moveTo>
                  <a:pt x="188" y="583"/>
                </a:moveTo>
                <a:cubicBezTo>
                  <a:pt x="187" y="585"/>
                  <a:pt x="187" y="589"/>
                  <a:pt x="186" y="591"/>
                </a:cubicBezTo>
                <a:cubicBezTo>
                  <a:pt x="187" y="593"/>
                  <a:pt x="189" y="593"/>
                  <a:pt x="189" y="596"/>
                </a:cubicBezTo>
                <a:cubicBezTo>
                  <a:pt x="188" y="595"/>
                  <a:pt x="187" y="594"/>
                  <a:pt x="186" y="594"/>
                </a:cubicBezTo>
                <a:cubicBezTo>
                  <a:pt x="183" y="594"/>
                  <a:pt x="185" y="598"/>
                  <a:pt x="184" y="600"/>
                </a:cubicBezTo>
                <a:cubicBezTo>
                  <a:pt x="183" y="602"/>
                  <a:pt x="180" y="602"/>
                  <a:pt x="178" y="604"/>
                </a:cubicBezTo>
                <a:cubicBezTo>
                  <a:pt x="177" y="605"/>
                  <a:pt x="175" y="607"/>
                  <a:pt x="173" y="608"/>
                </a:cubicBezTo>
                <a:cubicBezTo>
                  <a:pt x="168" y="609"/>
                  <a:pt x="177" y="604"/>
                  <a:pt x="172" y="604"/>
                </a:cubicBezTo>
                <a:cubicBezTo>
                  <a:pt x="172" y="601"/>
                  <a:pt x="174" y="604"/>
                  <a:pt x="176" y="604"/>
                </a:cubicBezTo>
                <a:cubicBezTo>
                  <a:pt x="177" y="599"/>
                  <a:pt x="172" y="601"/>
                  <a:pt x="173" y="596"/>
                </a:cubicBezTo>
                <a:cubicBezTo>
                  <a:pt x="182" y="600"/>
                  <a:pt x="172" y="591"/>
                  <a:pt x="182" y="593"/>
                </a:cubicBezTo>
                <a:cubicBezTo>
                  <a:pt x="180" y="590"/>
                  <a:pt x="180" y="589"/>
                  <a:pt x="184" y="588"/>
                </a:cubicBezTo>
                <a:cubicBezTo>
                  <a:pt x="183" y="586"/>
                  <a:pt x="182" y="586"/>
                  <a:pt x="182" y="585"/>
                </a:cubicBezTo>
                <a:cubicBezTo>
                  <a:pt x="180" y="585"/>
                  <a:pt x="180" y="588"/>
                  <a:pt x="179" y="589"/>
                </a:cubicBezTo>
                <a:cubicBezTo>
                  <a:pt x="176" y="591"/>
                  <a:pt x="171" y="589"/>
                  <a:pt x="169" y="593"/>
                </a:cubicBezTo>
                <a:cubicBezTo>
                  <a:pt x="166" y="592"/>
                  <a:pt x="171" y="589"/>
                  <a:pt x="169" y="585"/>
                </a:cubicBezTo>
                <a:cubicBezTo>
                  <a:pt x="174" y="584"/>
                  <a:pt x="174" y="580"/>
                  <a:pt x="180" y="583"/>
                </a:cubicBezTo>
                <a:cubicBezTo>
                  <a:pt x="179" y="580"/>
                  <a:pt x="175" y="580"/>
                  <a:pt x="170" y="580"/>
                </a:cubicBezTo>
                <a:cubicBezTo>
                  <a:pt x="170" y="577"/>
                  <a:pt x="175" y="578"/>
                  <a:pt x="173" y="573"/>
                </a:cubicBezTo>
                <a:cubicBezTo>
                  <a:pt x="177" y="572"/>
                  <a:pt x="176" y="576"/>
                  <a:pt x="177" y="577"/>
                </a:cubicBezTo>
                <a:cubicBezTo>
                  <a:pt x="179" y="578"/>
                  <a:pt x="183" y="576"/>
                  <a:pt x="180" y="578"/>
                </a:cubicBezTo>
                <a:cubicBezTo>
                  <a:pt x="181" y="580"/>
                  <a:pt x="182" y="579"/>
                  <a:pt x="182" y="578"/>
                </a:cubicBezTo>
                <a:cubicBezTo>
                  <a:pt x="184" y="580"/>
                  <a:pt x="185" y="583"/>
                  <a:pt x="188" y="583"/>
                </a:cubicBezTo>
                <a:close/>
                <a:moveTo>
                  <a:pt x="167" y="583"/>
                </a:moveTo>
                <a:cubicBezTo>
                  <a:pt x="169" y="583"/>
                  <a:pt x="168" y="574"/>
                  <a:pt x="166" y="580"/>
                </a:cubicBezTo>
                <a:cubicBezTo>
                  <a:pt x="165" y="581"/>
                  <a:pt x="166" y="583"/>
                  <a:pt x="167" y="583"/>
                </a:cubicBezTo>
                <a:close/>
                <a:moveTo>
                  <a:pt x="1902" y="581"/>
                </a:moveTo>
                <a:cubicBezTo>
                  <a:pt x="1906" y="582"/>
                  <a:pt x="1910" y="582"/>
                  <a:pt x="1910" y="578"/>
                </a:cubicBezTo>
                <a:cubicBezTo>
                  <a:pt x="1907" y="579"/>
                  <a:pt x="1900" y="576"/>
                  <a:pt x="1902" y="581"/>
                </a:cubicBezTo>
                <a:close/>
                <a:moveTo>
                  <a:pt x="153" y="586"/>
                </a:moveTo>
                <a:cubicBezTo>
                  <a:pt x="153" y="584"/>
                  <a:pt x="155" y="585"/>
                  <a:pt x="155" y="586"/>
                </a:cubicBezTo>
                <a:cubicBezTo>
                  <a:pt x="160" y="588"/>
                  <a:pt x="156" y="581"/>
                  <a:pt x="161" y="583"/>
                </a:cubicBezTo>
                <a:cubicBezTo>
                  <a:pt x="161" y="586"/>
                  <a:pt x="160" y="586"/>
                  <a:pt x="160" y="588"/>
                </a:cubicBezTo>
                <a:cubicBezTo>
                  <a:pt x="165" y="590"/>
                  <a:pt x="161" y="583"/>
                  <a:pt x="166" y="585"/>
                </a:cubicBezTo>
                <a:cubicBezTo>
                  <a:pt x="166" y="586"/>
                  <a:pt x="166" y="588"/>
                  <a:pt x="166" y="589"/>
                </a:cubicBezTo>
                <a:cubicBezTo>
                  <a:pt x="161" y="588"/>
                  <a:pt x="159" y="590"/>
                  <a:pt x="155" y="591"/>
                </a:cubicBezTo>
                <a:cubicBezTo>
                  <a:pt x="155" y="589"/>
                  <a:pt x="155" y="586"/>
                  <a:pt x="153" y="586"/>
                </a:cubicBezTo>
                <a:close/>
                <a:moveTo>
                  <a:pt x="142" y="589"/>
                </a:moveTo>
                <a:cubicBezTo>
                  <a:pt x="143" y="591"/>
                  <a:pt x="151" y="589"/>
                  <a:pt x="145" y="586"/>
                </a:cubicBezTo>
                <a:cubicBezTo>
                  <a:pt x="146" y="587"/>
                  <a:pt x="141" y="589"/>
                  <a:pt x="142" y="589"/>
                </a:cubicBezTo>
                <a:close/>
                <a:moveTo>
                  <a:pt x="154" y="599"/>
                </a:moveTo>
                <a:cubicBezTo>
                  <a:pt x="156" y="595"/>
                  <a:pt x="159" y="591"/>
                  <a:pt x="166" y="591"/>
                </a:cubicBezTo>
                <a:cubicBezTo>
                  <a:pt x="167" y="595"/>
                  <a:pt x="157" y="596"/>
                  <a:pt x="163" y="600"/>
                </a:cubicBezTo>
                <a:cubicBezTo>
                  <a:pt x="163" y="602"/>
                  <a:pt x="162" y="601"/>
                  <a:pt x="162" y="600"/>
                </a:cubicBezTo>
                <a:cubicBezTo>
                  <a:pt x="157" y="599"/>
                  <a:pt x="158" y="601"/>
                  <a:pt x="154" y="599"/>
                </a:cubicBezTo>
                <a:close/>
                <a:moveTo>
                  <a:pt x="1974" y="607"/>
                </a:moveTo>
                <a:cubicBezTo>
                  <a:pt x="1976" y="609"/>
                  <a:pt x="1984" y="609"/>
                  <a:pt x="1983" y="604"/>
                </a:cubicBezTo>
                <a:cubicBezTo>
                  <a:pt x="1979" y="604"/>
                  <a:pt x="1974" y="603"/>
                  <a:pt x="1974" y="607"/>
                </a:cubicBezTo>
                <a:close/>
                <a:moveTo>
                  <a:pt x="158" y="623"/>
                </a:moveTo>
                <a:cubicBezTo>
                  <a:pt x="159" y="623"/>
                  <a:pt x="160" y="623"/>
                  <a:pt x="161" y="623"/>
                </a:cubicBezTo>
                <a:cubicBezTo>
                  <a:pt x="161" y="624"/>
                  <a:pt x="161" y="625"/>
                  <a:pt x="161" y="626"/>
                </a:cubicBezTo>
                <a:cubicBezTo>
                  <a:pt x="160" y="626"/>
                  <a:pt x="159" y="626"/>
                  <a:pt x="158" y="626"/>
                </a:cubicBezTo>
                <a:cubicBezTo>
                  <a:pt x="158" y="625"/>
                  <a:pt x="158" y="624"/>
                  <a:pt x="158" y="623"/>
                </a:cubicBezTo>
                <a:close/>
                <a:moveTo>
                  <a:pt x="1972" y="640"/>
                </a:moveTo>
                <a:cubicBezTo>
                  <a:pt x="1971" y="640"/>
                  <a:pt x="1970" y="639"/>
                  <a:pt x="1969" y="639"/>
                </a:cubicBezTo>
                <a:cubicBezTo>
                  <a:pt x="1964" y="642"/>
                  <a:pt x="1972" y="644"/>
                  <a:pt x="1972" y="640"/>
                </a:cubicBezTo>
                <a:close/>
                <a:moveTo>
                  <a:pt x="46" y="677"/>
                </a:moveTo>
                <a:cubicBezTo>
                  <a:pt x="47" y="675"/>
                  <a:pt x="51" y="675"/>
                  <a:pt x="54" y="677"/>
                </a:cubicBezTo>
                <a:cubicBezTo>
                  <a:pt x="54" y="679"/>
                  <a:pt x="49" y="678"/>
                  <a:pt x="51" y="683"/>
                </a:cubicBezTo>
                <a:cubicBezTo>
                  <a:pt x="45" y="684"/>
                  <a:pt x="43" y="681"/>
                  <a:pt x="43" y="677"/>
                </a:cubicBezTo>
                <a:cubicBezTo>
                  <a:pt x="45" y="677"/>
                  <a:pt x="44" y="680"/>
                  <a:pt x="46" y="680"/>
                </a:cubicBezTo>
                <a:cubicBezTo>
                  <a:pt x="48" y="679"/>
                  <a:pt x="48" y="677"/>
                  <a:pt x="46" y="677"/>
                </a:cubicBezTo>
                <a:close/>
                <a:moveTo>
                  <a:pt x="96" y="699"/>
                </a:moveTo>
                <a:cubicBezTo>
                  <a:pt x="95" y="697"/>
                  <a:pt x="94" y="695"/>
                  <a:pt x="92" y="694"/>
                </a:cubicBezTo>
                <a:cubicBezTo>
                  <a:pt x="92" y="696"/>
                  <a:pt x="95" y="703"/>
                  <a:pt x="96" y="699"/>
                </a:cubicBezTo>
                <a:close/>
                <a:moveTo>
                  <a:pt x="61" y="715"/>
                </a:moveTo>
                <a:cubicBezTo>
                  <a:pt x="60" y="712"/>
                  <a:pt x="63" y="711"/>
                  <a:pt x="64" y="710"/>
                </a:cubicBezTo>
                <a:cubicBezTo>
                  <a:pt x="61" y="708"/>
                  <a:pt x="57" y="714"/>
                  <a:pt x="61" y="715"/>
                </a:cubicBezTo>
                <a:close/>
                <a:moveTo>
                  <a:pt x="71" y="711"/>
                </a:moveTo>
                <a:cubicBezTo>
                  <a:pt x="72" y="711"/>
                  <a:pt x="73" y="711"/>
                  <a:pt x="74" y="711"/>
                </a:cubicBezTo>
                <a:cubicBezTo>
                  <a:pt x="74" y="713"/>
                  <a:pt x="74" y="714"/>
                  <a:pt x="74" y="715"/>
                </a:cubicBezTo>
                <a:cubicBezTo>
                  <a:pt x="73" y="715"/>
                  <a:pt x="72" y="715"/>
                  <a:pt x="71" y="715"/>
                </a:cubicBezTo>
                <a:cubicBezTo>
                  <a:pt x="71" y="714"/>
                  <a:pt x="71" y="713"/>
                  <a:pt x="71" y="711"/>
                </a:cubicBezTo>
                <a:close/>
                <a:moveTo>
                  <a:pt x="1973" y="724"/>
                </a:moveTo>
                <a:cubicBezTo>
                  <a:pt x="1974" y="726"/>
                  <a:pt x="1969" y="729"/>
                  <a:pt x="1965" y="729"/>
                </a:cubicBezTo>
                <a:cubicBezTo>
                  <a:pt x="1963" y="729"/>
                  <a:pt x="1957" y="730"/>
                  <a:pt x="1959" y="726"/>
                </a:cubicBezTo>
                <a:cubicBezTo>
                  <a:pt x="1962" y="723"/>
                  <a:pt x="1968" y="724"/>
                  <a:pt x="1973" y="724"/>
                </a:cubicBezTo>
                <a:close/>
                <a:moveTo>
                  <a:pt x="2034" y="727"/>
                </a:moveTo>
                <a:cubicBezTo>
                  <a:pt x="2034" y="724"/>
                  <a:pt x="2040" y="727"/>
                  <a:pt x="2043" y="726"/>
                </a:cubicBezTo>
                <a:cubicBezTo>
                  <a:pt x="2041" y="728"/>
                  <a:pt x="2041" y="730"/>
                  <a:pt x="2044" y="730"/>
                </a:cubicBezTo>
                <a:cubicBezTo>
                  <a:pt x="2041" y="735"/>
                  <a:pt x="2041" y="725"/>
                  <a:pt x="2034" y="727"/>
                </a:cubicBezTo>
                <a:close/>
                <a:moveTo>
                  <a:pt x="294" y="735"/>
                </a:moveTo>
                <a:cubicBezTo>
                  <a:pt x="291" y="731"/>
                  <a:pt x="298" y="729"/>
                  <a:pt x="293" y="727"/>
                </a:cubicBezTo>
                <a:cubicBezTo>
                  <a:pt x="292" y="728"/>
                  <a:pt x="290" y="735"/>
                  <a:pt x="294" y="735"/>
                </a:cubicBezTo>
                <a:close/>
                <a:moveTo>
                  <a:pt x="281" y="729"/>
                </a:moveTo>
                <a:cubicBezTo>
                  <a:pt x="282" y="729"/>
                  <a:pt x="284" y="729"/>
                  <a:pt x="285" y="729"/>
                </a:cubicBezTo>
                <a:cubicBezTo>
                  <a:pt x="285" y="730"/>
                  <a:pt x="285" y="731"/>
                  <a:pt x="285" y="732"/>
                </a:cubicBezTo>
                <a:cubicBezTo>
                  <a:pt x="284" y="732"/>
                  <a:pt x="282" y="732"/>
                  <a:pt x="281" y="732"/>
                </a:cubicBezTo>
                <a:cubicBezTo>
                  <a:pt x="281" y="731"/>
                  <a:pt x="281" y="730"/>
                  <a:pt x="281" y="729"/>
                </a:cubicBezTo>
                <a:close/>
                <a:moveTo>
                  <a:pt x="99" y="730"/>
                </a:moveTo>
                <a:cubicBezTo>
                  <a:pt x="96" y="734"/>
                  <a:pt x="99" y="734"/>
                  <a:pt x="99" y="738"/>
                </a:cubicBezTo>
                <a:cubicBezTo>
                  <a:pt x="98" y="738"/>
                  <a:pt x="97" y="737"/>
                  <a:pt x="94" y="737"/>
                </a:cubicBezTo>
                <a:cubicBezTo>
                  <a:pt x="97" y="736"/>
                  <a:pt x="94" y="729"/>
                  <a:pt x="99" y="730"/>
                </a:cubicBezTo>
                <a:close/>
                <a:moveTo>
                  <a:pt x="247" y="732"/>
                </a:moveTo>
                <a:cubicBezTo>
                  <a:pt x="248" y="732"/>
                  <a:pt x="250" y="732"/>
                  <a:pt x="252" y="732"/>
                </a:cubicBezTo>
                <a:cubicBezTo>
                  <a:pt x="252" y="733"/>
                  <a:pt x="252" y="734"/>
                  <a:pt x="252" y="735"/>
                </a:cubicBezTo>
                <a:cubicBezTo>
                  <a:pt x="250" y="735"/>
                  <a:pt x="249" y="735"/>
                  <a:pt x="247" y="735"/>
                </a:cubicBezTo>
                <a:cubicBezTo>
                  <a:pt x="247" y="734"/>
                  <a:pt x="247" y="733"/>
                  <a:pt x="247" y="732"/>
                </a:cubicBezTo>
                <a:close/>
                <a:moveTo>
                  <a:pt x="295" y="740"/>
                </a:moveTo>
                <a:cubicBezTo>
                  <a:pt x="298" y="739"/>
                  <a:pt x="302" y="739"/>
                  <a:pt x="303" y="737"/>
                </a:cubicBezTo>
                <a:cubicBezTo>
                  <a:pt x="300" y="738"/>
                  <a:pt x="294" y="735"/>
                  <a:pt x="295" y="740"/>
                </a:cubicBezTo>
                <a:close/>
                <a:moveTo>
                  <a:pt x="286" y="738"/>
                </a:moveTo>
                <a:cubicBezTo>
                  <a:pt x="287" y="738"/>
                  <a:pt x="287" y="739"/>
                  <a:pt x="287" y="740"/>
                </a:cubicBezTo>
                <a:cubicBezTo>
                  <a:pt x="287" y="744"/>
                  <a:pt x="294" y="741"/>
                  <a:pt x="293" y="746"/>
                </a:cubicBezTo>
                <a:cubicBezTo>
                  <a:pt x="287" y="747"/>
                  <a:pt x="288" y="741"/>
                  <a:pt x="284" y="745"/>
                </a:cubicBezTo>
                <a:cubicBezTo>
                  <a:pt x="280" y="743"/>
                  <a:pt x="289" y="743"/>
                  <a:pt x="286" y="738"/>
                </a:cubicBezTo>
                <a:close/>
                <a:moveTo>
                  <a:pt x="120" y="757"/>
                </a:moveTo>
                <a:cubicBezTo>
                  <a:pt x="123" y="757"/>
                  <a:pt x="123" y="760"/>
                  <a:pt x="123" y="762"/>
                </a:cubicBezTo>
                <a:cubicBezTo>
                  <a:pt x="122" y="762"/>
                  <a:pt x="121" y="761"/>
                  <a:pt x="120" y="761"/>
                </a:cubicBezTo>
                <a:cubicBezTo>
                  <a:pt x="120" y="760"/>
                  <a:pt x="120" y="759"/>
                  <a:pt x="120" y="757"/>
                </a:cubicBezTo>
                <a:close/>
                <a:moveTo>
                  <a:pt x="126" y="757"/>
                </a:moveTo>
                <a:cubicBezTo>
                  <a:pt x="129" y="757"/>
                  <a:pt x="129" y="765"/>
                  <a:pt x="125" y="762"/>
                </a:cubicBezTo>
                <a:cubicBezTo>
                  <a:pt x="125" y="761"/>
                  <a:pt x="125" y="760"/>
                  <a:pt x="125" y="759"/>
                </a:cubicBezTo>
                <a:cubicBezTo>
                  <a:pt x="126" y="759"/>
                  <a:pt x="126" y="758"/>
                  <a:pt x="126" y="757"/>
                </a:cubicBezTo>
                <a:close/>
                <a:moveTo>
                  <a:pt x="2051" y="761"/>
                </a:moveTo>
                <a:cubicBezTo>
                  <a:pt x="2053" y="756"/>
                  <a:pt x="2041" y="757"/>
                  <a:pt x="2041" y="759"/>
                </a:cubicBezTo>
                <a:cubicBezTo>
                  <a:pt x="2043" y="761"/>
                  <a:pt x="2047" y="761"/>
                  <a:pt x="2051" y="761"/>
                </a:cubicBezTo>
                <a:close/>
                <a:moveTo>
                  <a:pt x="75" y="794"/>
                </a:moveTo>
                <a:cubicBezTo>
                  <a:pt x="76" y="794"/>
                  <a:pt x="77" y="794"/>
                  <a:pt x="78" y="794"/>
                </a:cubicBezTo>
                <a:cubicBezTo>
                  <a:pt x="78" y="795"/>
                  <a:pt x="78" y="796"/>
                  <a:pt x="78" y="797"/>
                </a:cubicBezTo>
                <a:cubicBezTo>
                  <a:pt x="77" y="797"/>
                  <a:pt x="76" y="797"/>
                  <a:pt x="75" y="797"/>
                </a:cubicBezTo>
                <a:cubicBezTo>
                  <a:pt x="75" y="796"/>
                  <a:pt x="75" y="795"/>
                  <a:pt x="75" y="794"/>
                </a:cubicBezTo>
                <a:close/>
                <a:moveTo>
                  <a:pt x="2157" y="805"/>
                </a:moveTo>
                <a:cubicBezTo>
                  <a:pt x="2160" y="800"/>
                  <a:pt x="2149" y="801"/>
                  <a:pt x="2149" y="803"/>
                </a:cubicBezTo>
                <a:cubicBezTo>
                  <a:pt x="2154" y="802"/>
                  <a:pt x="2154" y="806"/>
                  <a:pt x="2157" y="805"/>
                </a:cubicBezTo>
                <a:close/>
                <a:moveTo>
                  <a:pt x="76" y="807"/>
                </a:moveTo>
                <a:cubicBezTo>
                  <a:pt x="77" y="808"/>
                  <a:pt x="84" y="806"/>
                  <a:pt x="79" y="803"/>
                </a:cubicBezTo>
                <a:cubicBezTo>
                  <a:pt x="80" y="805"/>
                  <a:pt x="75" y="806"/>
                  <a:pt x="76" y="807"/>
                </a:cubicBezTo>
                <a:close/>
                <a:moveTo>
                  <a:pt x="2119" y="808"/>
                </a:moveTo>
                <a:cubicBezTo>
                  <a:pt x="2119" y="810"/>
                  <a:pt x="2119" y="811"/>
                  <a:pt x="2119" y="813"/>
                </a:cubicBezTo>
                <a:cubicBezTo>
                  <a:pt x="2115" y="816"/>
                  <a:pt x="2112" y="811"/>
                  <a:pt x="2109" y="815"/>
                </a:cubicBezTo>
                <a:cubicBezTo>
                  <a:pt x="2108" y="815"/>
                  <a:pt x="2107" y="814"/>
                  <a:pt x="2107" y="813"/>
                </a:cubicBezTo>
                <a:cubicBezTo>
                  <a:pt x="2108" y="812"/>
                  <a:pt x="2107" y="811"/>
                  <a:pt x="2106" y="811"/>
                </a:cubicBezTo>
                <a:cubicBezTo>
                  <a:pt x="2109" y="809"/>
                  <a:pt x="2113" y="808"/>
                  <a:pt x="2119" y="808"/>
                </a:cubicBezTo>
                <a:close/>
                <a:moveTo>
                  <a:pt x="298" y="849"/>
                </a:moveTo>
                <a:cubicBezTo>
                  <a:pt x="308" y="848"/>
                  <a:pt x="311" y="853"/>
                  <a:pt x="310" y="862"/>
                </a:cubicBezTo>
                <a:cubicBezTo>
                  <a:pt x="305" y="861"/>
                  <a:pt x="307" y="866"/>
                  <a:pt x="302" y="865"/>
                </a:cubicBezTo>
                <a:cubicBezTo>
                  <a:pt x="297" y="862"/>
                  <a:pt x="297" y="856"/>
                  <a:pt x="298" y="849"/>
                </a:cubicBezTo>
                <a:close/>
                <a:moveTo>
                  <a:pt x="245" y="859"/>
                </a:moveTo>
                <a:cubicBezTo>
                  <a:pt x="245" y="856"/>
                  <a:pt x="239" y="858"/>
                  <a:pt x="236" y="857"/>
                </a:cubicBezTo>
                <a:cubicBezTo>
                  <a:pt x="235" y="861"/>
                  <a:pt x="246" y="865"/>
                  <a:pt x="245" y="859"/>
                </a:cubicBezTo>
                <a:close/>
                <a:moveTo>
                  <a:pt x="2037" y="883"/>
                </a:moveTo>
                <a:cubicBezTo>
                  <a:pt x="2039" y="885"/>
                  <a:pt x="2043" y="885"/>
                  <a:pt x="2043" y="881"/>
                </a:cubicBezTo>
                <a:cubicBezTo>
                  <a:pt x="2041" y="879"/>
                  <a:pt x="2038" y="879"/>
                  <a:pt x="2037" y="883"/>
                </a:cubicBezTo>
                <a:close/>
                <a:moveTo>
                  <a:pt x="113" y="886"/>
                </a:moveTo>
                <a:cubicBezTo>
                  <a:pt x="111" y="890"/>
                  <a:pt x="118" y="892"/>
                  <a:pt x="114" y="892"/>
                </a:cubicBezTo>
                <a:cubicBezTo>
                  <a:pt x="110" y="892"/>
                  <a:pt x="112" y="891"/>
                  <a:pt x="112" y="889"/>
                </a:cubicBezTo>
                <a:cubicBezTo>
                  <a:pt x="106" y="888"/>
                  <a:pt x="103" y="890"/>
                  <a:pt x="99" y="891"/>
                </a:cubicBezTo>
                <a:cubicBezTo>
                  <a:pt x="96" y="883"/>
                  <a:pt x="103" y="888"/>
                  <a:pt x="105" y="886"/>
                </a:cubicBezTo>
                <a:cubicBezTo>
                  <a:pt x="107" y="884"/>
                  <a:pt x="109" y="886"/>
                  <a:pt x="113" y="886"/>
                </a:cubicBezTo>
                <a:close/>
                <a:moveTo>
                  <a:pt x="117" y="886"/>
                </a:moveTo>
                <a:cubicBezTo>
                  <a:pt x="123" y="886"/>
                  <a:pt x="121" y="888"/>
                  <a:pt x="126" y="886"/>
                </a:cubicBezTo>
                <a:cubicBezTo>
                  <a:pt x="125" y="887"/>
                  <a:pt x="125" y="888"/>
                  <a:pt x="125" y="891"/>
                </a:cubicBezTo>
                <a:cubicBezTo>
                  <a:pt x="121" y="891"/>
                  <a:pt x="115" y="892"/>
                  <a:pt x="117" y="886"/>
                </a:cubicBezTo>
                <a:close/>
                <a:moveTo>
                  <a:pt x="96" y="891"/>
                </a:moveTo>
                <a:cubicBezTo>
                  <a:pt x="98" y="892"/>
                  <a:pt x="100" y="893"/>
                  <a:pt x="104" y="892"/>
                </a:cubicBezTo>
                <a:cubicBezTo>
                  <a:pt x="103" y="894"/>
                  <a:pt x="94" y="899"/>
                  <a:pt x="96" y="891"/>
                </a:cubicBezTo>
                <a:close/>
                <a:moveTo>
                  <a:pt x="160" y="891"/>
                </a:moveTo>
                <a:cubicBezTo>
                  <a:pt x="161" y="891"/>
                  <a:pt x="162" y="891"/>
                  <a:pt x="163" y="891"/>
                </a:cubicBezTo>
                <a:cubicBezTo>
                  <a:pt x="163" y="892"/>
                  <a:pt x="163" y="893"/>
                  <a:pt x="163" y="894"/>
                </a:cubicBezTo>
                <a:cubicBezTo>
                  <a:pt x="162" y="894"/>
                  <a:pt x="161" y="894"/>
                  <a:pt x="160" y="894"/>
                </a:cubicBezTo>
                <a:cubicBezTo>
                  <a:pt x="160" y="893"/>
                  <a:pt x="160" y="892"/>
                  <a:pt x="160" y="891"/>
                </a:cubicBezTo>
                <a:close/>
                <a:moveTo>
                  <a:pt x="55" y="892"/>
                </a:moveTo>
                <a:cubicBezTo>
                  <a:pt x="56" y="892"/>
                  <a:pt x="57" y="892"/>
                  <a:pt x="58" y="892"/>
                </a:cubicBezTo>
                <a:cubicBezTo>
                  <a:pt x="58" y="893"/>
                  <a:pt x="58" y="894"/>
                  <a:pt x="58" y="895"/>
                </a:cubicBezTo>
                <a:cubicBezTo>
                  <a:pt x="57" y="895"/>
                  <a:pt x="56" y="895"/>
                  <a:pt x="55" y="895"/>
                </a:cubicBezTo>
                <a:cubicBezTo>
                  <a:pt x="55" y="894"/>
                  <a:pt x="55" y="893"/>
                  <a:pt x="55" y="892"/>
                </a:cubicBezTo>
                <a:close/>
                <a:moveTo>
                  <a:pt x="109" y="894"/>
                </a:moveTo>
                <a:cubicBezTo>
                  <a:pt x="108" y="896"/>
                  <a:pt x="107" y="899"/>
                  <a:pt x="103" y="899"/>
                </a:cubicBezTo>
                <a:cubicBezTo>
                  <a:pt x="103" y="897"/>
                  <a:pt x="105" y="895"/>
                  <a:pt x="107" y="895"/>
                </a:cubicBezTo>
                <a:cubicBezTo>
                  <a:pt x="106" y="892"/>
                  <a:pt x="106" y="892"/>
                  <a:pt x="109" y="894"/>
                </a:cubicBezTo>
                <a:close/>
                <a:moveTo>
                  <a:pt x="2057" y="903"/>
                </a:moveTo>
                <a:cubicBezTo>
                  <a:pt x="2059" y="908"/>
                  <a:pt x="2071" y="902"/>
                  <a:pt x="2066" y="900"/>
                </a:cubicBezTo>
                <a:cubicBezTo>
                  <a:pt x="2066" y="905"/>
                  <a:pt x="2057" y="899"/>
                  <a:pt x="2057" y="903"/>
                </a:cubicBezTo>
                <a:close/>
                <a:moveTo>
                  <a:pt x="2002" y="995"/>
                </a:moveTo>
                <a:cubicBezTo>
                  <a:pt x="2000" y="1000"/>
                  <a:pt x="1995" y="998"/>
                  <a:pt x="1992" y="999"/>
                </a:cubicBezTo>
                <a:cubicBezTo>
                  <a:pt x="1985" y="1000"/>
                  <a:pt x="1976" y="1002"/>
                  <a:pt x="1968" y="1002"/>
                </a:cubicBezTo>
                <a:cubicBezTo>
                  <a:pt x="1969" y="998"/>
                  <a:pt x="1973" y="996"/>
                  <a:pt x="1979" y="997"/>
                </a:cubicBezTo>
                <a:cubicBezTo>
                  <a:pt x="1982" y="998"/>
                  <a:pt x="1982" y="993"/>
                  <a:pt x="1984" y="992"/>
                </a:cubicBezTo>
                <a:cubicBezTo>
                  <a:pt x="1990" y="990"/>
                  <a:pt x="1996" y="995"/>
                  <a:pt x="2002" y="995"/>
                </a:cubicBezTo>
                <a:close/>
                <a:moveTo>
                  <a:pt x="96" y="1032"/>
                </a:moveTo>
                <a:cubicBezTo>
                  <a:pt x="98" y="1027"/>
                  <a:pt x="87" y="1028"/>
                  <a:pt x="88" y="1030"/>
                </a:cubicBezTo>
                <a:cubicBezTo>
                  <a:pt x="89" y="1032"/>
                  <a:pt x="92" y="1032"/>
                  <a:pt x="96" y="1032"/>
                </a:cubicBezTo>
                <a:close/>
                <a:moveTo>
                  <a:pt x="85" y="1037"/>
                </a:moveTo>
                <a:cubicBezTo>
                  <a:pt x="80" y="1031"/>
                  <a:pt x="70" y="1039"/>
                  <a:pt x="67" y="1035"/>
                </a:cubicBezTo>
                <a:cubicBezTo>
                  <a:pt x="65" y="1031"/>
                  <a:pt x="73" y="1032"/>
                  <a:pt x="77" y="1032"/>
                </a:cubicBezTo>
                <a:cubicBezTo>
                  <a:pt x="81" y="1032"/>
                  <a:pt x="86" y="1032"/>
                  <a:pt x="85" y="1037"/>
                </a:cubicBezTo>
                <a:close/>
                <a:moveTo>
                  <a:pt x="435" y="1052"/>
                </a:moveTo>
                <a:cubicBezTo>
                  <a:pt x="436" y="1052"/>
                  <a:pt x="437" y="1052"/>
                  <a:pt x="438" y="1052"/>
                </a:cubicBezTo>
                <a:cubicBezTo>
                  <a:pt x="438" y="1053"/>
                  <a:pt x="438" y="1055"/>
                  <a:pt x="438" y="1056"/>
                </a:cubicBezTo>
                <a:cubicBezTo>
                  <a:pt x="437" y="1056"/>
                  <a:pt x="436" y="1056"/>
                  <a:pt x="435" y="1056"/>
                </a:cubicBezTo>
                <a:cubicBezTo>
                  <a:pt x="435" y="1055"/>
                  <a:pt x="435" y="1053"/>
                  <a:pt x="435" y="1052"/>
                </a:cubicBezTo>
                <a:close/>
                <a:moveTo>
                  <a:pt x="259" y="1065"/>
                </a:moveTo>
                <a:cubicBezTo>
                  <a:pt x="234" y="1067"/>
                  <a:pt x="210" y="1063"/>
                  <a:pt x="189" y="1065"/>
                </a:cubicBezTo>
                <a:cubicBezTo>
                  <a:pt x="189" y="1060"/>
                  <a:pt x="191" y="1058"/>
                  <a:pt x="192" y="1054"/>
                </a:cubicBezTo>
                <a:cubicBezTo>
                  <a:pt x="198" y="1053"/>
                  <a:pt x="209" y="1056"/>
                  <a:pt x="216" y="1057"/>
                </a:cubicBezTo>
                <a:cubicBezTo>
                  <a:pt x="219" y="1058"/>
                  <a:pt x="219" y="1057"/>
                  <a:pt x="220" y="1059"/>
                </a:cubicBezTo>
                <a:cubicBezTo>
                  <a:pt x="222" y="1060"/>
                  <a:pt x="225" y="1057"/>
                  <a:pt x="228" y="1057"/>
                </a:cubicBezTo>
                <a:cubicBezTo>
                  <a:pt x="231" y="1057"/>
                  <a:pt x="232" y="1059"/>
                  <a:pt x="235" y="1059"/>
                </a:cubicBezTo>
                <a:cubicBezTo>
                  <a:pt x="239" y="1059"/>
                  <a:pt x="241" y="1057"/>
                  <a:pt x="246" y="1057"/>
                </a:cubicBezTo>
                <a:cubicBezTo>
                  <a:pt x="249" y="1057"/>
                  <a:pt x="252" y="1059"/>
                  <a:pt x="255" y="1057"/>
                </a:cubicBezTo>
                <a:cubicBezTo>
                  <a:pt x="254" y="1062"/>
                  <a:pt x="260" y="1060"/>
                  <a:pt x="259" y="1065"/>
                </a:cubicBezTo>
                <a:close/>
                <a:moveTo>
                  <a:pt x="274" y="1057"/>
                </a:moveTo>
                <a:cubicBezTo>
                  <a:pt x="275" y="1051"/>
                  <a:pt x="268" y="1055"/>
                  <a:pt x="264" y="1054"/>
                </a:cubicBezTo>
                <a:cubicBezTo>
                  <a:pt x="263" y="1060"/>
                  <a:pt x="271" y="1056"/>
                  <a:pt x="274" y="1057"/>
                </a:cubicBezTo>
                <a:close/>
                <a:moveTo>
                  <a:pt x="183" y="1062"/>
                </a:moveTo>
                <a:cubicBezTo>
                  <a:pt x="184" y="1062"/>
                  <a:pt x="186" y="1062"/>
                  <a:pt x="187" y="1062"/>
                </a:cubicBezTo>
                <a:cubicBezTo>
                  <a:pt x="187" y="1063"/>
                  <a:pt x="187" y="1064"/>
                  <a:pt x="187" y="1065"/>
                </a:cubicBezTo>
                <a:cubicBezTo>
                  <a:pt x="186" y="1065"/>
                  <a:pt x="184" y="1065"/>
                  <a:pt x="183" y="1065"/>
                </a:cubicBezTo>
                <a:cubicBezTo>
                  <a:pt x="183" y="1064"/>
                  <a:pt x="183" y="1063"/>
                  <a:pt x="183" y="1062"/>
                </a:cubicBezTo>
                <a:close/>
                <a:moveTo>
                  <a:pt x="312" y="1064"/>
                </a:moveTo>
                <a:cubicBezTo>
                  <a:pt x="313" y="1070"/>
                  <a:pt x="304" y="1065"/>
                  <a:pt x="300" y="1067"/>
                </a:cubicBezTo>
                <a:cubicBezTo>
                  <a:pt x="299" y="1065"/>
                  <a:pt x="297" y="1065"/>
                  <a:pt x="295" y="1065"/>
                </a:cubicBezTo>
                <a:cubicBezTo>
                  <a:pt x="296" y="1059"/>
                  <a:pt x="305" y="1066"/>
                  <a:pt x="312" y="1064"/>
                </a:cubicBezTo>
                <a:close/>
                <a:moveTo>
                  <a:pt x="256" y="1079"/>
                </a:moveTo>
                <a:cubicBezTo>
                  <a:pt x="251" y="1075"/>
                  <a:pt x="252" y="1085"/>
                  <a:pt x="256" y="1079"/>
                </a:cubicBezTo>
                <a:close/>
                <a:moveTo>
                  <a:pt x="110" y="1092"/>
                </a:moveTo>
                <a:cubicBezTo>
                  <a:pt x="114" y="1092"/>
                  <a:pt x="117" y="1092"/>
                  <a:pt x="121" y="1092"/>
                </a:cubicBezTo>
                <a:cubicBezTo>
                  <a:pt x="121" y="1095"/>
                  <a:pt x="123" y="1095"/>
                  <a:pt x="123" y="1098"/>
                </a:cubicBezTo>
                <a:cubicBezTo>
                  <a:pt x="121" y="1100"/>
                  <a:pt x="119" y="1100"/>
                  <a:pt x="117" y="1100"/>
                </a:cubicBezTo>
                <a:cubicBezTo>
                  <a:pt x="126" y="1092"/>
                  <a:pt x="109" y="1101"/>
                  <a:pt x="110" y="1092"/>
                </a:cubicBezTo>
                <a:close/>
                <a:moveTo>
                  <a:pt x="112" y="1103"/>
                </a:moveTo>
                <a:cubicBezTo>
                  <a:pt x="110" y="1103"/>
                  <a:pt x="110" y="1101"/>
                  <a:pt x="107" y="1102"/>
                </a:cubicBezTo>
                <a:cubicBezTo>
                  <a:pt x="105" y="1105"/>
                  <a:pt x="113" y="1106"/>
                  <a:pt x="112" y="1103"/>
                </a:cubicBezTo>
                <a:close/>
                <a:moveTo>
                  <a:pt x="1970" y="1102"/>
                </a:moveTo>
                <a:cubicBezTo>
                  <a:pt x="1972" y="1102"/>
                  <a:pt x="1973" y="1102"/>
                  <a:pt x="1975" y="1102"/>
                </a:cubicBezTo>
                <a:cubicBezTo>
                  <a:pt x="1975" y="1103"/>
                  <a:pt x="1975" y="1104"/>
                  <a:pt x="1975" y="1105"/>
                </a:cubicBezTo>
                <a:cubicBezTo>
                  <a:pt x="1973" y="1105"/>
                  <a:pt x="1972" y="1105"/>
                  <a:pt x="1970" y="1105"/>
                </a:cubicBezTo>
                <a:cubicBezTo>
                  <a:pt x="1970" y="1104"/>
                  <a:pt x="1970" y="1103"/>
                  <a:pt x="1970" y="1102"/>
                </a:cubicBezTo>
                <a:close/>
                <a:moveTo>
                  <a:pt x="80" y="1124"/>
                </a:moveTo>
                <a:cubicBezTo>
                  <a:pt x="81" y="1124"/>
                  <a:pt x="82" y="1124"/>
                  <a:pt x="83" y="1124"/>
                </a:cubicBezTo>
                <a:cubicBezTo>
                  <a:pt x="83" y="1125"/>
                  <a:pt x="83" y="1126"/>
                  <a:pt x="83" y="1127"/>
                </a:cubicBezTo>
                <a:cubicBezTo>
                  <a:pt x="82" y="1127"/>
                  <a:pt x="81" y="1127"/>
                  <a:pt x="80" y="1127"/>
                </a:cubicBezTo>
                <a:cubicBezTo>
                  <a:pt x="80" y="1126"/>
                  <a:pt x="80" y="1125"/>
                  <a:pt x="80" y="1124"/>
                </a:cubicBezTo>
                <a:close/>
                <a:moveTo>
                  <a:pt x="88" y="1132"/>
                </a:moveTo>
                <a:cubicBezTo>
                  <a:pt x="85" y="1132"/>
                  <a:pt x="85" y="1130"/>
                  <a:pt x="82" y="1130"/>
                </a:cubicBezTo>
                <a:cubicBezTo>
                  <a:pt x="80" y="1135"/>
                  <a:pt x="89" y="1135"/>
                  <a:pt x="88" y="1132"/>
                </a:cubicBezTo>
                <a:close/>
                <a:moveTo>
                  <a:pt x="132" y="1163"/>
                </a:moveTo>
                <a:cubicBezTo>
                  <a:pt x="134" y="1168"/>
                  <a:pt x="130" y="1165"/>
                  <a:pt x="128" y="1167"/>
                </a:cubicBezTo>
                <a:cubicBezTo>
                  <a:pt x="127" y="1168"/>
                  <a:pt x="127" y="1169"/>
                  <a:pt x="125" y="1170"/>
                </a:cubicBezTo>
                <a:cubicBezTo>
                  <a:pt x="123" y="1170"/>
                  <a:pt x="119" y="1170"/>
                  <a:pt x="115" y="1170"/>
                </a:cubicBezTo>
                <a:cubicBezTo>
                  <a:pt x="114" y="1170"/>
                  <a:pt x="114" y="1168"/>
                  <a:pt x="112" y="1168"/>
                </a:cubicBezTo>
                <a:cubicBezTo>
                  <a:pt x="112" y="1168"/>
                  <a:pt x="112" y="1170"/>
                  <a:pt x="111" y="1170"/>
                </a:cubicBezTo>
                <a:cubicBezTo>
                  <a:pt x="105" y="1169"/>
                  <a:pt x="98" y="1168"/>
                  <a:pt x="95" y="1165"/>
                </a:cubicBezTo>
                <a:cubicBezTo>
                  <a:pt x="92" y="1165"/>
                  <a:pt x="92" y="1167"/>
                  <a:pt x="89" y="1167"/>
                </a:cubicBezTo>
                <a:cubicBezTo>
                  <a:pt x="87" y="1161"/>
                  <a:pt x="94" y="1164"/>
                  <a:pt x="95" y="1160"/>
                </a:cubicBezTo>
                <a:cubicBezTo>
                  <a:pt x="106" y="1163"/>
                  <a:pt x="121" y="1161"/>
                  <a:pt x="132" y="1163"/>
                </a:cubicBezTo>
                <a:close/>
                <a:moveTo>
                  <a:pt x="238" y="1162"/>
                </a:moveTo>
                <a:cubicBezTo>
                  <a:pt x="243" y="1161"/>
                  <a:pt x="242" y="1167"/>
                  <a:pt x="247" y="1165"/>
                </a:cubicBezTo>
                <a:cubicBezTo>
                  <a:pt x="246" y="1166"/>
                  <a:pt x="238" y="1169"/>
                  <a:pt x="243" y="1171"/>
                </a:cubicBezTo>
                <a:cubicBezTo>
                  <a:pt x="243" y="1173"/>
                  <a:pt x="240" y="1173"/>
                  <a:pt x="240" y="1171"/>
                </a:cubicBezTo>
                <a:cubicBezTo>
                  <a:pt x="239" y="1170"/>
                  <a:pt x="237" y="1170"/>
                  <a:pt x="236" y="1168"/>
                </a:cubicBezTo>
                <a:cubicBezTo>
                  <a:pt x="234" y="1171"/>
                  <a:pt x="234" y="1175"/>
                  <a:pt x="234" y="1179"/>
                </a:cubicBezTo>
                <a:cubicBezTo>
                  <a:pt x="230" y="1182"/>
                  <a:pt x="229" y="1177"/>
                  <a:pt x="227" y="1176"/>
                </a:cubicBezTo>
                <a:cubicBezTo>
                  <a:pt x="225" y="1175"/>
                  <a:pt x="221" y="1177"/>
                  <a:pt x="221" y="1175"/>
                </a:cubicBezTo>
                <a:cubicBezTo>
                  <a:pt x="219" y="1173"/>
                  <a:pt x="218" y="1176"/>
                  <a:pt x="218" y="1176"/>
                </a:cubicBezTo>
                <a:cubicBezTo>
                  <a:pt x="218" y="1176"/>
                  <a:pt x="213" y="1173"/>
                  <a:pt x="212" y="1175"/>
                </a:cubicBezTo>
                <a:cubicBezTo>
                  <a:pt x="211" y="1176"/>
                  <a:pt x="211" y="1175"/>
                  <a:pt x="205" y="1175"/>
                </a:cubicBezTo>
                <a:cubicBezTo>
                  <a:pt x="203" y="1174"/>
                  <a:pt x="199" y="1175"/>
                  <a:pt x="199" y="1173"/>
                </a:cubicBezTo>
                <a:cubicBezTo>
                  <a:pt x="198" y="1167"/>
                  <a:pt x="205" y="1170"/>
                  <a:pt x="210" y="1170"/>
                </a:cubicBezTo>
                <a:cubicBezTo>
                  <a:pt x="217" y="1169"/>
                  <a:pt x="226" y="1170"/>
                  <a:pt x="232" y="1168"/>
                </a:cubicBezTo>
                <a:cubicBezTo>
                  <a:pt x="234" y="1167"/>
                  <a:pt x="236" y="1165"/>
                  <a:pt x="238" y="1162"/>
                </a:cubicBezTo>
                <a:close/>
                <a:moveTo>
                  <a:pt x="1777" y="1170"/>
                </a:moveTo>
                <a:cubicBezTo>
                  <a:pt x="1772" y="1165"/>
                  <a:pt x="1772" y="1176"/>
                  <a:pt x="1777" y="1170"/>
                </a:cubicBezTo>
                <a:close/>
                <a:moveTo>
                  <a:pt x="174" y="1170"/>
                </a:moveTo>
                <a:cubicBezTo>
                  <a:pt x="168" y="1171"/>
                  <a:pt x="159" y="1168"/>
                  <a:pt x="156" y="1171"/>
                </a:cubicBezTo>
                <a:cubicBezTo>
                  <a:pt x="160" y="1173"/>
                  <a:pt x="173" y="1175"/>
                  <a:pt x="174" y="1170"/>
                </a:cubicBezTo>
                <a:close/>
                <a:moveTo>
                  <a:pt x="250" y="1181"/>
                </a:moveTo>
                <a:cubicBezTo>
                  <a:pt x="248" y="1181"/>
                  <a:pt x="247" y="1179"/>
                  <a:pt x="245" y="1179"/>
                </a:cubicBezTo>
                <a:cubicBezTo>
                  <a:pt x="243" y="1183"/>
                  <a:pt x="250" y="1184"/>
                  <a:pt x="250" y="1181"/>
                </a:cubicBezTo>
                <a:close/>
                <a:moveTo>
                  <a:pt x="74" y="1194"/>
                </a:moveTo>
                <a:cubicBezTo>
                  <a:pt x="78" y="1194"/>
                  <a:pt x="82" y="1194"/>
                  <a:pt x="85" y="1194"/>
                </a:cubicBezTo>
                <a:cubicBezTo>
                  <a:pt x="86" y="1198"/>
                  <a:pt x="74" y="1201"/>
                  <a:pt x="74" y="1194"/>
                </a:cubicBezTo>
                <a:close/>
                <a:moveTo>
                  <a:pt x="1754" y="1197"/>
                </a:moveTo>
                <a:cubicBezTo>
                  <a:pt x="1754" y="1194"/>
                  <a:pt x="1750" y="1195"/>
                  <a:pt x="1748" y="1195"/>
                </a:cubicBezTo>
                <a:cubicBezTo>
                  <a:pt x="1744" y="1201"/>
                  <a:pt x="1756" y="1202"/>
                  <a:pt x="1754" y="1197"/>
                </a:cubicBezTo>
                <a:close/>
                <a:moveTo>
                  <a:pt x="142" y="1200"/>
                </a:moveTo>
                <a:cubicBezTo>
                  <a:pt x="145" y="1199"/>
                  <a:pt x="147" y="1201"/>
                  <a:pt x="150" y="1201"/>
                </a:cubicBezTo>
                <a:cubicBezTo>
                  <a:pt x="153" y="1202"/>
                  <a:pt x="156" y="1201"/>
                  <a:pt x="156" y="1203"/>
                </a:cubicBezTo>
                <a:cubicBezTo>
                  <a:pt x="157" y="1210"/>
                  <a:pt x="146" y="1205"/>
                  <a:pt x="144" y="1203"/>
                </a:cubicBezTo>
                <a:cubicBezTo>
                  <a:pt x="143" y="1202"/>
                  <a:pt x="142" y="1202"/>
                  <a:pt x="142" y="1200"/>
                </a:cubicBezTo>
                <a:close/>
                <a:moveTo>
                  <a:pt x="218" y="1211"/>
                </a:moveTo>
                <a:cubicBezTo>
                  <a:pt x="212" y="1208"/>
                  <a:pt x="205" y="1210"/>
                  <a:pt x="199" y="1211"/>
                </a:cubicBezTo>
                <a:cubicBezTo>
                  <a:pt x="194" y="1212"/>
                  <a:pt x="194" y="1214"/>
                  <a:pt x="190" y="1214"/>
                </a:cubicBezTo>
                <a:cubicBezTo>
                  <a:pt x="183" y="1214"/>
                  <a:pt x="183" y="1207"/>
                  <a:pt x="177" y="1206"/>
                </a:cubicBezTo>
                <a:cubicBezTo>
                  <a:pt x="177" y="1205"/>
                  <a:pt x="177" y="1203"/>
                  <a:pt x="177" y="1201"/>
                </a:cubicBezTo>
                <a:cubicBezTo>
                  <a:pt x="181" y="1199"/>
                  <a:pt x="185" y="1202"/>
                  <a:pt x="191" y="1200"/>
                </a:cubicBezTo>
                <a:cubicBezTo>
                  <a:pt x="193" y="1202"/>
                  <a:pt x="197" y="1202"/>
                  <a:pt x="197" y="1206"/>
                </a:cubicBezTo>
                <a:cubicBezTo>
                  <a:pt x="204" y="1208"/>
                  <a:pt x="218" y="1202"/>
                  <a:pt x="218" y="1211"/>
                </a:cubicBezTo>
                <a:close/>
                <a:moveTo>
                  <a:pt x="160" y="1203"/>
                </a:moveTo>
                <a:cubicBezTo>
                  <a:pt x="161" y="1198"/>
                  <a:pt x="165" y="1204"/>
                  <a:pt x="166" y="1205"/>
                </a:cubicBezTo>
                <a:cubicBezTo>
                  <a:pt x="168" y="1206"/>
                  <a:pt x="173" y="1206"/>
                  <a:pt x="171" y="1209"/>
                </a:cubicBezTo>
                <a:cubicBezTo>
                  <a:pt x="166" y="1211"/>
                  <a:pt x="165" y="1208"/>
                  <a:pt x="161" y="1208"/>
                </a:cubicBezTo>
                <a:cubicBezTo>
                  <a:pt x="161" y="1206"/>
                  <a:pt x="161" y="1203"/>
                  <a:pt x="160" y="1203"/>
                </a:cubicBezTo>
                <a:close/>
                <a:moveTo>
                  <a:pt x="1616" y="1205"/>
                </a:moveTo>
                <a:cubicBezTo>
                  <a:pt x="1621" y="1206"/>
                  <a:pt x="1627" y="1205"/>
                  <a:pt x="1627" y="1211"/>
                </a:cubicBezTo>
                <a:cubicBezTo>
                  <a:pt x="1622" y="1213"/>
                  <a:pt x="1614" y="1213"/>
                  <a:pt x="1616" y="1205"/>
                </a:cubicBezTo>
                <a:close/>
                <a:moveTo>
                  <a:pt x="1506" y="1206"/>
                </a:moveTo>
                <a:cubicBezTo>
                  <a:pt x="1511" y="1205"/>
                  <a:pt x="1512" y="1209"/>
                  <a:pt x="1515" y="1209"/>
                </a:cubicBezTo>
                <a:cubicBezTo>
                  <a:pt x="1514" y="1212"/>
                  <a:pt x="1514" y="1215"/>
                  <a:pt x="1512" y="1217"/>
                </a:cubicBezTo>
                <a:cubicBezTo>
                  <a:pt x="1508" y="1217"/>
                  <a:pt x="1506" y="1215"/>
                  <a:pt x="1503" y="1214"/>
                </a:cubicBezTo>
                <a:cubicBezTo>
                  <a:pt x="1502" y="1210"/>
                  <a:pt x="1505" y="1209"/>
                  <a:pt x="1506" y="1206"/>
                </a:cubicBezTo>
                <a:close/>
                <a:moveTo>
                  <a:pt x="223" y="1208"/>
                </a:moveTo>
                <a:cubicBezTo>
                  <a:pt x="229" y="1208"/>
                  <a:pt x="238" y="1206"/>
                  <a:pt x="241" y="1209"/>
                </a:cubicBezTo>
                <a:cubicBezTo>
                  <a:pt x="240" y="1211"/>
                  <a:pt x="240" y="1213"/>
                  <a:pt x="240" y="1216"/>
                </a:cubicBezTo>
                <a:cubicBezTo>
                  <a:pt x="231" y="1216"/>
                  <a:pt x="224" y="1216"/>
                  <a:pt x="223" y="1208"/>
                </a:cubicBezTo>
                <a:close/>
                <a:moveTo>
                  <a:pt x="1940" y="1224"/>
                </a:moveTo>
                <a:cubicBezTo>
                  <a:pt x="1942" y="1224"/>
                  <a:pt x="1945" y="1224"/>
                  <a:pt x="1948" y="1224"/>
                </a:cubicBezTo>
                <a:cubicBezTo>
                  <a:pt x="1947" y="1228"/>
                  <a:pt x="1939" y="1231"/>
                  <a:pt x="1940" y="1224"/>
                </a:cubicBezTo>
                <a:close/>
                <a:moveTo>
                  <a:pt x="1794" y="1225"/>
                </a:moveTo>
                <a:cubicBezTo>
                  <a:pt x="1794" y="1227"/>
                  <a:pt x="1794" y="1228"/>
                  <a:pt x="1794" y="1230"/>
                </a:cubicBezTo>
                <a:cubicBezTo>
                  <a:pt x="1791" y="1230"/>
                  <a:pt x="1791" y="1228"/>
                  <a:pt x="1788" y="1228"/>
                </a:cubicBezTo>
                <a:cubicBezTo>
                  <a:pt x="1788" y="1226"/>
                  <a:pt x="1790" y="1225"/>
                  <a:pt x="1794" y="1225"/>
                </a:cubicBezTo>
                <a:close/>
                <a:moveTo>
                  <a:pt x="252" y="1230"/>
                </a:moveTo>
                <a:cubicBezTo>
                  <a:pt x="255" y="1230"/>
                  <a:pt x="256" y="1229"/>
                  <a:pt x="256" y="1227"/>
                </a:cubicBezTo>
                <a:cubicBezTo>
                  <a:pt x="254" y="1227"/>
                  <a:pt x="252" y="1228"/>
                  <a:pt x="252" y="1230"/>
                </a:cubicBezTo>
                <a:close/>
                <a:moveTo>
                  <a:pt x="1595" y="1233"/>
                </a:moveTo>
                <a:cubicBezTo>
                  <a:pt x="1600" y="1232"/>
                  <a:pt x="1599" y="1236"/>
                  <a:pt x="1602" y="1236"/>
                </a:cubicBezTo>
                <a:cubicBezTo>
                  <a:pt x="1602" y="1240"/>
                  <a:pt x="1598" y="1240"/>
                  <a:pt x="1595" y="1240"/>
                </a:cubicBezTo>
                <a:cubicBezTo>
                  <a:pt x="1595" y="1237"/>
                  <a:pt x="1595" y="1235"/>
                  <a:pt x="1595" y="1233"/>
                </a:cubicBezTo>
                <a:close/>
                <a:moveTo>
                  <a:pt x="1933" y="1236"/>
                </a:moveTo>
                <a:cubicBezTo>
                  <a:pt x="1931" y="1246"/>
                  <a:pt x="1940" y="1237"/>
                  <a:pt x="1933" y="1236"/>
                </a:cubicBezTo>
                <a:close/>
                <a:moveTo>
                  <a:pt x="1541" y="1240"/>
                </a:moveTo>
                <a:cubicBezTo>
                  <a:pt x="1541" y="1244"/>
                  <a:pt x="1537" y="1245"/>
                  <a:pt x="1533" y="1246"/>
                </a:cubicBezTo>
                <a:cubicBezTo>
                  <a:pt x="1532" y="1244"/>
                  <a:pt x="1530" y="1244"/>
                  <a:pt x="1530" y="1241"/>
                </a:cubicBezTo>
                <a:cubicBezTo>
                  <a:pt x="1534" y="1241"/>
                  <a:pt x="1536" y="1239"/>
                  <a:pt x="1541" y="1240"/>
                </a:cubicBezTo>
                <a:close/>
                <a:moveTo>
                  <a:pt x="1150" y="1252"/>
                </a:moveTo>
                <a:cubicBezTo>
                  <a:pt x="1148" y="1252"/>
                  <a:pt x="1146" y="1252"/>
                  <a:pt x="1143" y="1252"/>
                </a:cubicBezTo>
                <a:cubicBezTo>
                  <a:pt x="1142" y="1245"/>
                  <a:pt x="1152" y="1244"/>
                  <a:pt x="1150" y="1252"/>
                </a:cubicBezTo>
                <a:close/>
                <a:moveTo>
                  <a:pt x="1912" y="1246"/>
                </a:moveTo>
                <a:cubicBezTo>
                  <a:pt x="1917" y="1249"/>
                  <a:pt x="1903" y="1259"/>
                  <a:pt x="1904" y="1249"/>
                </a:cubicBezTo>
                <a:cubicBezTo>
                  <a:pt x="1908" y="1249"/>
                  <a:pt x="1911" y="1248"/>
                  <a:pt x="1912" y="1246"/>
                </a:cubicBezTo>
                <a:close/>
                <a:moveTo>
                  <a:pt x="287" y="1255"/>
                </a:moveTo>
                <a:cubicBezTo>
                  <a:pt x="288" y="1251"/>
                  <a:pt x="282" y="1246"/>
                  <a:pt x="281" y="1249"/>
                </a:cubicBezTo>
                <a:cubicBezTo>
                  <a:pt x="285" y="1250"/>
                  <a:pt x="282" y="1257"/>
                  <a:pt x="287" y="1255"/>
                </a:cubicBezTo>
                <a:close/>
                <a:moveTo>
                  <a:pt x="1417" y="1257"/>
                </a:moveTo>
                <a:cubicBezTo>
                  <a:pt x="1420" y="1260"/>
                  <a:pt x="1430" y="1260"/>
                  <a:pt x="1430" y="1254"/>
                </a:cubicBezTo>
                <a:cubicBezTo>
                  <a:pt x="1427" y="1251"/>
                  <a:pt x="1417" y="1251"/>
                  <a:pt x="1417" y="1257"/>
                </a:cubicBezTo>
                <a:close/>
                <a:moveTo>
                  <a:pt x="1472" y="1259"/>
                </a:moveTo>
                <a:cubicBezTo>
                  <a:pt x="1473" y="1254"/>
                  <a:pt x="1471" y="1252"/>
                  <a:pt x="1466" y="1252"/>
                </a:cubicBezTo>
                <a:cubicBezTo>
                  <a:pt x="1466" y="1256"/>
                  <a:pt x="1467" y="1260"/>
                  <a:pt x="1472" y="1259"/>
                </a:cubicBezTo>
                <a:close/>
                <a:moveTo>
                  <a:pt x="281" y="1255"/>
                </a:moveTo>
                <a:cubicBezTo>
                  <a:pt x="275" y="1250"/>
                  <a:pt x="278" y="1261"/>
                  <a:pt x="281" y="1255"/>
                </a:cubicBezTo>
                <a:close/>
                <a:moveTo>
                  <a:pt x="286" y="1257"/>
                </a:moveTo>
                <a:cubicBezTo>
                  <a:pt x="291" y="1258"/>
                  <a:pt x="284" y="1261"/>
                  <a:pt x="286" y="1265"/>
                </a:cubicBezTo>
                <a:cubicBezTo>
                  <a:pt x="283" y="1266"/>
                  <a:pt x="281" y="1260"/>
                  <a:pt x="282" y="1267"/>
                </a:cubicBezTo>
                <a:cubicBezTo>
                  <a:pt x="277" y="1264"/>
                  <a:pt x="284" y="1259"/>
                  <a:pt x="286" y="1257"/>
                </a:cubicBezTo>
                <a:close/>
                <a:moveTo>
                  <a:pt x="1358" y="1260"/>
                </a:moveTo>
                <a:cubicBezTo>
                  <a:pt x="1361" y="1261"/>
                  <a:pt x="1364" y="1260"/>
                  <a:pt x="1364" y="1257"/>
                </a:cubicBezTo>
                <a:cubicBezTo>
                  <a:pt x="1361" y="1257"/>
                  <a:pt x="1358" y="1257"/>
                  <a:pt x="1358" y="1260"/>
                </a:cubicBezTo>
                <a:close/>
                <a:moveTo>
                  <a:pt x="332" y="1276"/>
                </a:moveTo>
                <a:cubicBezTo>
                  <a:pt x="330" y="1276"/>
                  <a:pt x="330" y="1274"/>
                  <a:pt x="327" y="1274"/>
                </a:cubicBezTo>
                <a:cubicBezTo>
                  <a:pt x="325" y="1278"/>
                  <a:pt x="333" y="1279"/>
                  <a:pt x="332" y="1276"/>
                </a:cubicBezTo>
                <a:close/>
                <a:moveTo>
                  <a:pt x="335" y="1274"/>
                </a:moveTo>
                <a:cubicBezTo>
                  <a:pt x="336" y="1274"/>
                  <a:pt x="337" y="1274"/>
                  <a:pt x="338" y="1274"/>
                </a:cubicBezTo>
                <a:cubicBezTo>
                  <a:pt x="338" y="1277"/>
                  <a:pt x="338" y="1279"/>
                  <a:pt x="339" y="1281"/>
                </a:cubicBezTo>
                <a:cubicBezTo>
                  <a:pt x="337" y="1281"/>
                  <a:pt x="336" y="1281"/>
                  <a:pt x="335" y="1281"/>
                </a:cubicBezTo>
                <a:cubicBezTo>
                  <a:pt x="335" y="1279"/>
                  <a:pt x="335" y="1277"/>
                  <a:pt x="335" y="1274"/>
                </a:cubicBezTo>
                <a:close/>
                <a:moveTo>
                  <a:pt x="296" y="1276"/>
                </a:moveTo>
                <a:cubicBezTo>
                  <a:pt x="300" y="1276"/>
                  <a:pt x="297" y="1281"/>
                  <a:pt x="296" y="1282"/>
                </a:cubicBezTo>
                <a:cubicBezTo>
                  <a:pt x="295" y="1282"/>
                  <a:pt x="295" y="1281"/>
                  <a:pt x="293" y="1281"/>
                </a:cubicBezTo>
                <a:cubicBezTo>
                  <a:pt x="293" y="1280"/>
                  <a:pt x="293" y="1279"/>
                  <a:pt x="293" y="1278"/>
                </a:cubicBezTo>
                <a:cubicBezTo>
                  <a:pt x="295" y="1278"/>
                  <a:pt x="296" y="1277"/>
                  <a:pt x="296" y="1276"/>
                </a:cubicBezTo>
                <a:close/>
                <a:moveTo>
                  <a:pt x="1554" y="1282"/>
                </a:moveTo>
                <a:cubicBezTo>
                  <a:pt x="1556" y="1277"/>
                  <a:pt x="1552" y="1275"/>
                  <a:pt x="1547" y="1276"/>
                </a:cubicBezTo>
                <a:cubicBezTo>
                  <a:pt x="1546" y="1282"/>
                  <a:pt x="1552" y="1280"/>
                  <a:pt x="1554" y="1282"/>
                </a:cubicBezTo>
                <a:close/>
                <a:moveTo>
                  <a:pt x="1517" y="1282"/>
                </a:moveTo>
                <a:cubicBezTo>
                  <a:pt x="1519" y="1277"/>
                  <a:pt x="1511" y="1280"/>
                  <a:pt x="1508" y="1279"/>
                </a:cubicBezTo>
                <a:cubicBezTo>
                  <a:pt x="1506" y="1285"/>
                  <a:pt x="1514" y="1281"/>
                  <a:pt x="1517" y="1282"/>
                </a:cubicBezTo>
                <a:close/>
                <a:moveTo>
                  <a:pt x="245" y="1286"/>
                </a:moveTo>
                <a:cubicBezTo>
                  <a:pt x="243" y="1286"/>
                  <a:pt x="240" y="1279"/>
                  <a:pt x="239" y="1284"/>
                </a:cubicBezTo>
                <a:cubicBezTo>
                  <a:pt x="241" y="1284"/>
                  <a:pt x="245" y="1289"/>
                  <a:pt x="245" y="1286"/>
                </a:cubicBezTo>
                <a:close/>
                <a:moveTo>
                  <a:pt x="1590" y="1284"/>
                </a:moveTo>
                <a:cubicBezTo>
                  <a:pt x="1594" y="1284"/>
                  <a:pt x="1595" y="1285"/>
                  <a:pt x="1595" y="1289"/>
                </a:cubicBezTo>
                <a:cubicBezTo>
                  <a:pt x="1593" y="1289"/>
                  <a:pt x="1592" y="1289"/>
                  <a:pt x="1590" y="1289"/>
                </a:cubicBezTo>
                <a:cubicBezTo>
                  <a:pt x="1590" y="1287"/>
                  <a:pt x="1590" y="1286"/>
                  <a:pt x="1590" y="1284"/>
                </a:cubicBezTo>
                <a:close/>
                <a:moveTo>
                  <a:pt x="1790" y="1289"/>
                </a:moveTo>
                <a:cubicBezTo>
                  <a:pt x="1785" y="1284"/>
                  <a:pt x="1785" y="1295"/>
                  <a:pt x="1790" y="1289"/>
                </a:cubicBezTo>
                <a:close/>
                <a:moveTo>
                  <a:pt x="248" y="1290"/>
                </a:moveTo>
                <a:cubicBezTo>
                  <a:pt x="247" y="1289"/>
                  <a:pt x="242" y="1291"/>
                  <a:pt x="242" y="1292"/>
                </a:cubicBezTo>
                <a:cubicBezTo>
                  <a:pt x="244" y="1295"/>
                  <a:pt x="249" y="1291"/>
                  <a:pt x="248" y="1290"/>
                </a:cubicBezTo>
                <a:close/>
                <a:moveTo>
                  <a:pt x="1737" y="1295"/>
                </a:moveTo>
                <a:cubicBezTo>
                  <a:pt x="1740" y="1291"/>
                  <a:pt x="1730" y="1291"/>
                  <a:pt x="1731" y="1293"/>
                </a:cubicBezTo>
                <a:cubicBezTo>
                  <a:pt x="1733" y="1294"/>
                  <a:pt x="1734" y="1296"/>
                  <a:pt x="1737" y="1295"/>
                </a:cubicBezTo>
                <a:close/>
                <a:moveTo>
                  <a:pt x="1526" y="1298"/>
                </a:moveTo>
                <a:cubicBezTo>
                  <a:pt x="1527" y="1294"/>
                  <a:pt x="1523" y="1294"/>
                  <a:pt x="1520" y="1293"/>
                </a:cubicBezTo>
                <a:cubicBezTo>
                  <a:pt x="1518" y="1299"/>
                  <a:pt x="1522" y="1299"/>
                  <a:pt x="1526" y="1298"/>
                </a:cubicBezTo>
                <a:close/>
                <a:moveTo>
                  <a:pt x="1418" y="1301"/>
                </a:moveTo>
                <a:cubicBezTo>
                  <a:pt x="1424" y="1302"/>
                  <a:pt x="1430" y="1301"/>
                  <a:pt x="1432" y="1298"/>
                </a:cubicBezTo>
                <a:cubicBezTo>
                  <a:pt x="1428" y="1300"/>
                  <a:pt x="1418" y="1295"/>
                  <a:pt x="1418" y="1301"/>
                </a:cubicBezTo>
                <a:close/>
                <a:moveTo>
                  <a:pt x="272" y="1306"/>
                </a:moveTo>
                <a:cubicBezTo>
                  <a:pt x="276" y="1307"/>
                  <a:pt x="279" y="1300"/>
                  <a:pt x="275" y="1300"/>
                </a:cubicBezTo>
                <a:cubicBezTo>
                  <a:pt x="275" y="1303"/>
                  <a:pt x="271" y="1302"/>
                  <a:pt x="272" y="1306"/>
                </a:cubicBezTo>
                <a:close/>
                <a:moveTo>
                  <a:pt x="1807" y="1309"/>
                </a:moveTo>
                <a:cubicBezTo>
                  <a:pt x="1812" y="1308"/>
                  <a:pt x="1813" y="1311"/>
                  <a:pt x="1816" y="1313"/>
                </a:cubicBezTo>
                <a:cubicBezTo>
                  <a:pt x="1816" y="1317"/>
                  <a:pt x="1811" y="1316"/>
                  <a:pt x="1806" y="1316"/>
                </a:cubicBezTo>
                <a:cubicBezTo>
                  <a:pt x="1807" y="1314"/>
                  <a:pt x="1807" y="1311"/>
                  <a:pt x="1807" y="1309"/>
                </a:cubicBezTo>
                <a:close/>
                <a:moveTo>
                  <a:pt x="1462" y="1314"/>
                </a:moveTo>
                <a:cubicBezTo>
                  <a:pt x="1464" y="1314"/>
                  <a:pt x="1464" y="1316"/>
                  <a:pt x="1466" y="1316"/>
                </a:cubicBezTo>
                <a:cubicBezTo>
                  <a:pt x="1466" y="1317"/>
                  <a:pt x="1465" y="1317"/>
                  <a:pt x="1465" y="1319"/>
                </a:cubicBezTo>
                <a:cubicBezTo>
                  <a:pt x="1464" y="1319"/>
                  <a:pt x="1463" y="1319"/>
                  <a:pt x="1462" y="1319"/>
                </a:cubicBezTo>
                <a:cubicBezTo>
                  <a:pt x="1462" y="1317"/>
                  <a:pt x="1462" y="1316"/>
                  <a:pt x="1462" y="1314"/>
                </a:cubicBezTo>
                <a:close/>
                <a:moveTo>
                  <a:pt x="513" y="1320"/>
                </a:moveTo>
                <a:cubicBezTo>
                  <a:pt x="508" y="1320"/>
                  <a:pt x="505" y="1321"/>
                  <a:pt x="501" y="1322"/>
                </a:cubicBezTo>
                <a:cubicBezTo>
                  <a:pt x="500" y="1318"/>
                  <a:pt x="502" y="1318"/>
                  <a:pt x="505" y="1317"/>
                </a:cubicBezTo>
                <a:cubicBezTo>
                  <a:pt x="506" y="1317"/>
                  <a:pt x="514" y="1313"/>
                  <a:pt x="513" y="1320"/>
                </a:cubicBezTo>
                <a:close/>
                <a:moveTo>
                  <a:pt x="1568" y="1316"/>
                </a:moveTo>
                <a:cubicBezTo>
                  <a:pt x="1569" y="1316"/>
                  <a:pt x="1570" y="1316"/>
                  <a:pt x="1571" y="1316"/>
                </a:cubicBezTo>
                <a:cubicBezTo>
                  <a:pt x="1571" y="1318"/>
                  <a:pt x="1569" y="1318"/>
                  <a:pt x="1569" y="1320"/>
                </a:cubicBezTo>
                <a:cubicBezTo>
                  <a:pt x="1568" y="1320"/>
                  <a:pt x="1567" y="1320"/>
                  <a:pt x="1566" y="1320"/>
                </a:cubicBezTo>
                <a:cubicBezTo>
                  <a:pt x="1566" y="1318"/>
                  <a:pt x="1568" y="1318"/>
                  <a:pt x="1568" y="1316"/>
                </a:cubicBezTo>
                <a:close/>
                <a:moveTo>
                  <a:pt x="1641" y="1319"/>
                </a:moveTo>
                <a:cubicBezTo>
                  <a:pt x="1641" y="1315"/>
                  <a:pt x="1636" y="1318"/>
                  <a:pt x="1633" y="1317"/>
                </a:cubicBezTo>
                <a:cubicBezTo>
                  <a:pt x="1630" y="1324"/>
                  <a:pt x="1643" y="1324"/>
                  <a:pt x="1641" y="1319"/>
                </a:cubicBezTo>
                <a:close/>
                <a:moveTo>
                  <a:pt x="612" y="1320"/>
                </a:moveTo>
                <a:cubicBezTo>
                  <a:pt x="612" y="1327"/>
                  <a:pt x="622" y="1322"/>
                  <a:pt x="622" y="1319"/>
                </a:cubicBezTo>
                <a:cubicBezTo>
                  <a:pt x="618" y="1319"/>
                  <a:pt x="614" y="1318"/>
                  <a:pt x="612" y="1320"/>
                </a:cubicBezTo>
                <a:close/>
                <a:moveTo>
                  <a:pt x="903" y="1325"/>
                </a:moveTo>
                <a:cubicBezTo>
                  <a:pt x="901" y="1325"/>
                  <a:pt x="901" y="1323"/>
                  <a:pt x="899" y="1324"/>
                </a:cubicBezTo>
                <a:cubicBezTo>
                  <a:pt x="896" y="1328"/>
                  <a:pt x="904" y="1328"/>
                  <a:pt x="903" y="1325"/>
                </a:cubicBezTo>
                <a:close/>
                <a:moveTo>
                  <a:pt x="730" y="1325"/>
                </a:moveTo>
                <a:cubicBezTo>
                  <a:pt x="728" y="1325"/>
                  <a:pt x="725" y="1325"/>
                  <a:pt x="722" y="1325"/>
                </a:cubicBezTo>
                <a:cubicBezTo>
                  <a:pt x="721" y="1332"/>
                  <a:pt x="732" y="1332"/>
                  <a:pt x="730" y="1325"/>
                </a:cubicBezTo>
                <a:close/>
                <a:moveTo>
                  <a:pt x="1295" y="1330"/>
                </a:moveTo>
                <a:cubicBezTo>
                  <a:pt x="1297" y="1330"/>
                  <a:pt x="1298" y="1332"/>
                  <a:pt x="1301" y="1332"/>
                </a:cubicBezTo>
                <a:cubicBezTo>
                  <a:pt x="1302" y="1326"/>
                  <a:pt x="1295" y="1325"/>
                  <a:pt x="1295" y="1330"/>
                </a:cubicBezTo>
                <a:close/>
                <a:moveTo>
                  <a:pt x="467" y="1328"/>
                </a:moveTo>
                <a:cubicBezTo>
                  <a:pt x="474" y="1327"/>
                  <a:pt x="472" y="1337"/>
                  <a:pt x="481" y="1335"/>
                </a:cubicBezTo>
                <a:cubicBezTo>
                  <a:pt x="483" y="1334"/>
                  <a:pt x="485" y="1332"/>
                  <a:pt x="482" y="1332"/>
                </a:cubicBezTo>
                <a:cubicBezTo>
                  <a:pt x="483" y="1330"/>
                  <a:pt x="486" y="1330"/>
                  <a:pt x="485" y="1328"/>
                </a:cubicBezTo>
                <a:cubicBezTo>
                  <a:pt x="488" y="1331"/>
                  <a:pt x="493" y="1336"/>
                  <a:pt x="489" y="1336"/>
                </a:cubicBezTo>
                <a:cubicBezTo>
                  <a:pt x="485" y="1336"/>
                  <a:pt x="491" y="1338"/>
                  <a:pt x="489" y="1344"/>
                </a:cubicBezTo>
                <a:cubicBezTo>
                  <a:pt x="482" y="1345"/>
                  <a:pt x="478" y="1341"/>
                  <a:pt x="470" y="1343"/>
                </a:cubicBezTo>
                <a:cubicBezTo>
                  <a:pt x="467" y="1336"/>
                  <a:pt x="468" y="1336"/>
                  <a:pt x="467" y="1328"/>
                </a:cubicBezTo>
                <a:close/>
                <a:moveTo>
                  <a:pt x="492" y="1332"/>
                </a:moveTo>
                <a:cubicBezTo>
                  <a:pt x="493" y="1332"/>
                  <a:pt x="494" y="1332"/>
                  <a:pt x="495" y="1332"/>
                </a:cubicBezTo>
                <a:cubicBezTo>
                  <a:pt x="495" y="1333"/>
                  <a:pt x="495" y="1334"/>
                  <a:pt x="495" y="1335"/>
                </a:cubicBezTo>
                <a:cubicBezTo>
                  <a:pt x="494" y="1335"/>
                  <a:pt x="493" y="1335"/>
                  <a:pt x="492" y="1335"/>
                </a:cubicBezTo>
                <a:cubicBezTo>
                  <a:pt x="492" y="1334"/>
                  <a:pt x="492" y="1333"/>
                  <a:pt x="492" y="1332"/>
                </a:cubicBezTo>
                <a:close/>
                <a:moveTo>
                  <a:pt x="665" y="1332"/>
                </a:moveTo>
                <a:cubicBezTo>
                  <a:pt x="665" y="1334"/>
                  <a:pt x="665" y="1336"/>
                  <a:pt x="663" y="1336"/>
                </a:cubicBezTo>
                <a:cubicBezTo>
                  <a:pt x="665" y="1338"/>
                  <a:pt x="668" y="1339"/>
                  <a:pt x="670" y="1341"/>
                </a:cubicBezTo>
                <a:cubicBezTo>
                  <a:pt x="668" y="1344"/>
                  <a:pt x="665" y="1346"/>
                  <a:pt x="661" y="1346"/>
                </a:cubicBezTo>
                <a:cubicBezTo>
                  <a:pt x="661" y="1349"/>
                  <a:pt x="667" y="1347"/>
                  <a:pt x="665" y="1352"/>
                </a:cubicBezTo>
                <a:cubicBezTo>
                  <a:pt x="659" y="1353"/>
                  <a:pt x="655" y="1351"/>
                  <a:pt x="651" y="1349"/>
                </a:cubicBezTo>
                <a:cubicBezTo>
                  <a:pt x="653" y="1344"/>
                  <a:pt x="653" y="1336"/>
                  <a:pt x="662" y="1338"/>
                </a:cubicBezTo>
                <a:cubicBezTo>
                  <a:pt x="662" y="1333"/>
                  <a:pt x="650" y="1340"/>
                  <a:pt x="652" y="1333"/>
                </a:cubicBezTo>
                <a:cubicBezTo>
                  <a:pt x="655" y="1331"/>
                  <a:pt x="660" y="1332"/>
                  <a:pt x="665" y="1332"/>
                </a:cubicBezTo>
                <a:close/>
                <a:moveTo>
                  <a:pt x="553" y="1336"/>
                </a:moveTo>
                <a:cubicBezTo>
                  <a:pt x="553" y="1339"/>
                  <a:pt x="553" y="1342"/>
                  <a:pt x="553" y="1344"/>
                </a:cubicBezTo>
                <a:cubicBezTo>
                  <a:pt x="548" y="1344"/>
                  <a:pt x="544" y="1344"/>
                  <a:pt x="545" y="1338"/>
                </a:cubicBezTo>
                <a:cubicBezTo>
                  <a:pt x="547" y="1337"/>
                  <a:pt x="549" y="1336"/>
                  <a:pt x="553" y="1336"/>
                </a:cubicBezTo>
                <a:close/>
                <a:moveTo>
                  <a:pt x="1514" y="1343"/>
                </a:moveTo>
                <a:cubicBezTo>
                  <a:pt x="1517" y="1338"/>
                  <a:pt x="1508" y="1338"/>
                  <a:pt x="1508" y="1341"/>
                </a:cubicBezTo>
                <a:cubicBezTo>
                  <a:pt x="1510" y="1342"/>
                  <a:pt x="1511" y="1343"/>
                  <a:pt x="1514" y="1343"/>
                </a:cubicBezTo>
                <a:close/>
                <a:moveTo>
                  <a:pt x="636" y="1343"/>
                </a:moveTo>
                <a:cubicBezTo>
                  <a:pt x="640" y="1341"/>
                  <a:pt x="640" y="1345"/>
                  <a:pt x="643" y="1346"/>
                </a:cubicBezTo>
                <a:cubicBezTo>
                  <a:pt x="643" y="1352"/>
                  <a:pt x="640" y="1355"/>
                  <a:pt x="639" y="1360"/>
                </a:cubicBezTo>
                <a:cubicBezTo>
                  <a:pt x="638" y="1359"/>
                  <a:pt x="637" y="1358"/>
                  <a:pt x="634" y="1358"/>
                </a:cubicBezTo>
                <a:cubicBezTo>
                  <a:pt x="636" y="1352"/>
                  <a:pt x="633" y="1350"/>
                  <a:pt x="636" y="1343"/>
                </a:cubicBezTo>
                <a:close/>
                <a:moveTo>
                  <a:pt x="466" y="1346"/>
                </a:moveTo>
                <a:cubicBezTo>
                  <a:pt x="465" y="1351"/>
                  <a:pt x="468" y="1352"/>
                  <a:pt x="468" y="1357"/>
                </a:cubicBezTo>
                <a:cubicBezTo>
                  <a:pt x="462" y="1356"/>
                  <a:pt x="460" y="1359"/>
                  <a:pt x="460" y="1363"/>
                </a:cubicBezTo>
                <a:cubicBezTo>
                  <a:pt x="459" y="1368"/>
                  <a:pt x="464" y="1367"/>
                  <a:pt x="465" y="1370"/>
                </a:cubicBezTo>
                <a:cubicBezTo>
                  <a:pt x="467" y="1374"/>
                  <a:pt x="463" y="1374"/>
                  <a:pt x="464" y="1378"/>
                </a:cubicBezTo>
                <a:cubicBezTo>
                  <a:pt x="459" y="1375"/>
                  <a:pt x="450" y="1376"/>
                  <a:pt x="449" y="1368"/>
                </a:cubicBezTo>
                <a:cubicBezTo>
                  <a:pt x="452" y="1368"/>
                  <a:pt x="453" y="1370"/>
                  <a:pt x="456" y="1370"/>
                </a:cubicBezTo>
                <a:cubicBezTo>
                  <a:pt x="456" y="1366"/>
                  <a:pt x="451" y="1368"/>
                  <a:pt x="451" y="1365"/>
                </a:cubicBezTo>
                <a:cubicBezTo>
                  <a:pt x="451" y="1362"/>
                  <a:pt x="451" y="1358"/>
                  <a:pt x="455" y="1358"/>
                </a:cubicBezTo>
                <a:cubicBezTo>
                  <a:pt x="456" y="1354"/>
                  <a:pt x="453" y="1354"/>
                  <a:pt x="453" y="1349"/>
                </a:cubicBezTo>
                <a:cubicBezTo>
                  <a:pt x="456" y="1350"/>
                  <a:pt x="456" y="1348"/>
                  <a:pt x="456" y="1346"/>
                </a:cubicBezTo>
                <a:cubicBezTo>
                  <a:pt x="460" y="1346"/>
                  <a:pt x="463" y="1346"/>
                  <a:pt x="466" y="1346"/>
                </a:cubicBezTo>
                <a:close/>
                <a:moveTo>
                  <a:pt x="486" y="1346"/>
                </a:moveTo>
                <a:cubicBezTo>
                  <a:pt x="486" y="1349"/>
                  <a:pt x="484" y="1349"/>
                  <a:pt x="485" y="1352"/>
                </a:cubicBezTo>
                <a:cubicBezTo>
                  <a:pt x="479" y="1353"/>
                  <a:pt x="478" y="1350"/>
                  <a:pt x="475" y="1349"/>
                </a:cubicBezTo>
                <a:cubicBezTo>
                  <a:pt x="475" y="1344"/>
                  <a:pt x="482" y="1346"/>
                  <a:pt x="486" y="1346"/>
                </a:cubicBezTo>
                <a:close/>
                <a:moveTo>
                  <a:pt x="528" y="1349"/>
                </a:moveTo>
                <a:cubicBezTo>
                  <a:pt x="526" y="1349"/>
                  <a:pt x="524" y="1349"/>
                  <a:pt x="522" y="1349"/>
                </a:cubicBezTo>
                <a:cubicBezTo>
                  <a:pt x="521" y="1355"/>
                  <a:pt x="530" y="1355"/>
                  <a:pt x="528" y="1349"/>
                </a:cubicBezTo>
                <a:close/>
                <a:moveTo>
                  <a:pt x="1492" y="1357"/>
                </a:moveTo>
                <a:cubicBezTo>
                  <a:pt x="1491" y="1360"/>
                  <a:pt x="1488" y="1361"/>
                  <a:pt x="1486" y="1362"/>
                </a:cubicBezTo>
                <a:cubicBezTo>
                  <a:pt x="1482" y="1362"/>
                  <a:pt x="1480" y="1357"/>
                  <a:pt x="1477" y="1360"/>
                </a:cubicBezTo>
                <a:cubicBezTo>
                  <a:pt x="1475" y="1352"/>
                  <a:pt x="1483" y="1356"/>
                  <a:pt x="1486" y="1357"/>
                </a:cubicBezTo>
                <a:cubicBezTo>
                  <a:pt x="1488" y="1352"/>
                  <a:pt x="1481" y="1356"/>
                  <a:pt x="1483" y="1351"/>
                </a:cubicBezTo>
                <a:cubicBezTo>
                  <a:pt x="1489" y="1345"/>
                  <a:pt x="1489" y="1355"/>
                  <a:pt x="1492" y="1357"/>
                </a:cubicBezTo>
                <a:close/>
                <a:moveTo>
                  <a:pt x="698" y="1351"/>
                </a:moveTo>
                <a:cubicBezTo>
                  <a:pt x="701" y="1349"/>
                  <a:pt x="700" y="1353"/>
                  <a:pt x="701" y="1354"/>
                </a:cubicBezTo>
                <a:cubicBezTo>
                  <a:pt x="703" y="1355"/>
                  <a:pt x="708" y="1357"/>
                  <a:pt x="708" y="1362"/>
                </a:cubicBezTo>
                <a:cubicBezTo>
                  <a:pt x="702" y="1365"/>
                  <a:pt x="701" y="1359"/>
                  <a:pt x="695" y="1358"/>
                </a:cubicBezTo>
                <a:cubicBezTo>
                  <a:pt x="695" y="1355"/>
                  <a:pt x="697" y="1354"/>
                  <a:pt x="698" y="1351"/>
                </a:cubicBezTo>
                <a:close/>
                <a:moveTo>
                  <a:pt x="1382" y="1354"/>
                </a:moveTo>
                <a:cubicBezTo>
                  <a:pt x="1392" y="1356"/>
                  <a:pt x="1389" y="1367"/>
                  <a:pt x="1386" y="1374"/>
                </a:cubicBezTo>
                <a:cubicBezTo>
                  <a:pt x="1380" y="1375"/>
                  <a:pt x="1380" y="1370"/>
                  <a:pt x="1375" y="1370"/>
                </a:cubicBezTo>
                <a:cubicBezTo>
                  <a:pt x="1377" y="1364"/>
                  <a:pt x="1377" y="1357"/>
                  <a:pt x="1382" y="1354"/>
                </a:cubicBezTo>
                <a:close/>
                <a:moveTo>
                  <a:pt x="1428" y="1373"/>
                </a:moveTo>
                <a:cubicBezTo>
                  <a:pt x="1423" y="1372"/>
                  <a:pt x="1421" y="1376"/>
                  <a:pt x="1416" y="1374"/>
                </a:cubicBezTo>
                <a:cubicBezTo>
                  <a:pt x="1411" y="1367"/>
                  <a:pt x="1413" y="1358"/>
                  <a:pt x="1424" y="1358"/>
                </a:cubicBezTo>
                <a:cubicBezTo>
                  <a:pt x="1425" y="1363"/>
                  <a:pt x="1430" y="1365"/>
                  <a:pt x="1428" y="1373"/>
                </a:cubicBezTo>
                <a:close/>
                <a:moveTo>
                  <a:pt x="1343" y="1362"/>
                </a:moveTo>
                <a:cubicBezTo>
                  <a:pt x="1341" y="1360"/>
                  <a:pt x="1338" y="1363"/>
                  <a:pt x="1338" y="1363"/>
                </a:cubicBezTo>
                <a:cubicBezTo>
                  <a:pt x="1336" y="1368"/>
                  <a:pt x="1346" y="1365"/>
                  <a:pt x="1343" y="1362"/>
                </a:cubicBezTo>
                <a:close/>
                <a:moveTo>
                  <a:pt x="566" y="1368"/>
                </a:moveTo>
                <a:cubicBezTo>
                  <a:pt x="566" y="1372"/>
                  <a:pt x="568" y="1373"/>
                  <a:pt x="573" y="1373"/>
                </a:cubicBezTo>
                <a:cubicBezTo>
                  <a:pt x="573" y="1366"/>
                  <a:pt x="570" y="1366"/>
                  <a:pt x="566" y="1368"/>
                </a:cubicBezTo>
                <a:close/>
                <a:moveTo>
                  <a:pt x="1033" y="1366"/>
                </a:moveTo>
                <a:cubicBezTo>
                  <a:pt x="1036" y="1366"/>
                  <a:pt x="1038" y="1366"/>
                  <a:pt x="1041" y="1366"/>
                </a:cubicBezTo>
                <a:cubicBezTo>
                  <a:pt x="1043" y="1372"/>
                  <a:pt x="1030" y="1374"/>
                  <a:pt x="1033" y="1366"/>
                </a:cubicBezTo>
                <a:close/>
                <a:moveTo>
                  <a:pt x="422" y="1374"/>
                </a:moveTo>
                <a:cubicBezTo>
                  <a:pt x="422" y="1372"/>
                  <a:pt x="424" y="1371"/>
                  <a:pt x="422" y="1370"/>
                </a:cubicBezTo>
                <a:cubicBezTo>
                  <a:pt x="421" y="1371"/>
                  <a:pt x="419" y="1373"/>
                  <a:pt x="422" y="1374"/>
                </a:cubicBezTo>
                <a:close/>
                <a:moveTo>
                  <a:pt x="429" y="1370"/>
                </a:moveTo>
                <a:cubicBezTo>
                  <a:pt x="432" y="1368"/>
                  <a:pt x="433" y="1372"/>
                  <a:pt x="434" y="1373"/>
                </a:cubicBezTo>
                <a:cubicBezTo>
                  <a:pt x="436" y="1373"/>
                  <a:pt x="439" y="1372"/>
                  <a:pt x="440" y="1373"/>
                </a:cubicBezTo>
                <a:cubicBezTo>
                  <a:pt x="441" y="1373"/>
                  <a:pt x="440" y="1375"/>
                  <a:pt x="440" y="1376"/>
                </a:cubicBezTo>
                <a:cubicBezTo>
                  <a:pt x="441" y="1378"/>
                  <a:pt x="444" y="1377"/>
                  <a:pt x="444" y="1381"/>
                </a:cubicBezTo>
                <a:cubicBezTo>
                  <a:pt x="440" y="1376"/>
                  <a:pt x="428" y="1380"/>
                  <a:pt x="429" y="1370"/>
                </a:cubicBezTo>
                <a:close/>
                <a:moveTo>
                  <a:pt x="1473" y="1376"/>
                </a:moveTo>
                <a:cubicBezTo>
                  <a:pt x="1469" y="1376"/>
                  <a:pt x="1466" y="1376"/>
                  <a:pt x="1464" y="1374"/>
                </a:cubicBezTo>
                <a:cubicBezTo>
                  <a:pt x="1466" y="1372"/>
                  <a:pt x="1474" y="1369"/>
                  <a:pt x="1473" y="1376"/>
                </a:cubicBezTo>
                <a:close/>
                <a:moveTo>
                  <a:pt x="1145" y="1373"/>
                </a:moveTo>
                <a:cubicBezTo>
                  <a:pt x="1147" y="1373"/>
                  <a:pt x="1148" y="1373"/>
                  <a:pt x="1150" y="1373"/>
                </a:cubicBezTo>
                <a:cubicBezTo>
                  <a:pt x="1151" y="1376"/>
                  <a:pt x="1153" y="1379"/>
                  <a:pt x="1153" y="1384"/>
                </a:cubicBezTo>
                <a:cubicBezTo>
                  <a:pt x="1150" y="1386"/>
                  <a:pt x="1148" y="1388"/>
                  <a:pt x="1142" y="1387"/>
                </a:cubicBezTo>
                <a:cubicBezTo>
                  <a:pt x="1140" y="1380"/>
                  <a:pt x="1144" y="1377"/>
                  <a:pt x="1145" y="1373"/>
                </a:cubicBezTo>
                <a:close/>
                <a:moveTo>
                  <a:pt x="519" y="1395"/>
                </a:moveTo>
                <a:cubicBezTo>
                  <a:pt x="517" y="1397"/>
                  <a:pt x="518" y="1401"/>
                  <a:pt x="514" y="1401"/>
                </a:cubicBezTo>
                <a:cubicBezTo>
                  <a:pt x="511" y="1403"/>
                  <a:pt x="512" y="1398"/>
                  <a:pt x="511" y="1398"/>
                </a:cubicBezTo>
                <a:cubicBezTo>
                  <a:pt x="507" y="1397"/>
                  <a:pt x="503" y="1398"/>
                  <a:pt x="500" y="1395"/>
                </a:cubicBezTo>
                <a:cubicBezTo>
                  <a:pt x="499" y="1394"/>
                  <a:pt x="498" y="1393"/>
                  <a:pt x="497" y="1392"/>
                </a:cubicBezTo>
                <a:cubicBezTo>
                  <a:pt x="496" y="1391"/>
                  <a:pt x="497" y="1388"/>
                  <a:pt x="497" y="1387"/>
                </a:cubicBezTo>
                <a:cubicBezTo>
                  <a:pt x="496" y="1386"/>
                  <a:pt x="491" y="1384"/>
                  <a:pt x="492" y="1379"/>
                </a:cubicBezTo>
                <a:cubicBezTo>
                  <a:pt x="494" y="1379"/>
                  <a:pt x="493" y="1376"/>
                  <a:pt x="493" y="1374"/>
                </a:cubicBezTo>
                <a:cubicBezTo>
                  <a:pt x="495" y="1375"/>
                  <a:pt x="498" y="1375"/>
                  <a:pt x="500" y="1376"/>
                </a:cubicBezTo>
                <a:cubicBezTo>
                  <a:pt x="500" y="1376"/>
                  <a:pt x="499" y="1377"/>
                  <a:pt x="500" y="1378"/>
                </a:cubicBezTo>
                <a:cubicBezTo>
                  <a:pt x="500" y="1378"/>
                  <a:pt x="505" y="1378"/>
                  <a:pt x="506" y="1379"/>
                </a:cubicBezTo>
                <a:cubicBezTo>
                  <a:pt x="506" y="1380"/>
                  <a:pt x="505" y="1382"/>
                  <a:pt x="506" y="1382"/>
                </a:cubicBezTo>
                <a:cubicBezTo>
                  <a:pt x="506" y="1383"/>
                  <a:pt x="509" y="1383"/>
                  <a:pt x="509" y="1384"/>
                </a:cubicBezTo>
                <a:cubicBezTo>
                  <a:pt x="510" y="1384"/>
                  <a:pt x="509" y="1387"/>
                  <a:pt x="509" y="1387"/>
                </a:cubicBezTo>
                <a:cubicBezTo>
                  <a:pt x="511" y="1388"/>
                  <a:pt x="514" y="1389"/>
                  <a:pt x="514" y="1393"/>
                </a:cubicBezTo>
                <a:cubicBezTo>
                  <a:pt x="514" y="1395"/>
                  <a:pt x="517" y="1395"/>
                  <a:pt x="519" y="1395"/>
                </a:cubicBezTo>
                <a:close/>
                <a:moveTo>
                  <a:pt x="1350" y="1379"/>
                </a:moveTo>
                <a:cubicBezTo>
                  <a:pt x="1359" y="1381"/>
                  <a:pt x="1344" y="1387"/>
                  <a:pt x="1350" y="1379"/>
                </a:cubicBezTo>
                <a:close/>
                <a:moveTo>
                  <a:pt x="445" y="1384"/>
                </a:moveTo>
                <a:cubicBezTo>
                  <a:pt x="447" y="1390"/>
                  <a:pt x="428" y="1387"/>
                  <a:pt x="430" y="1382"/>
                </a:cubicBezTo>
                <a:cubicBezTo>
                  <a:pt x="432" y="1384"/>
                  <a:pt x="432" y="1381"/>
                  <a:pt x="433" y="1381"/>
                </a:cubicBezTo>
                <a:cubicBezTo>
                  <a:pt x="434" y="1381"/>
                  <a:pt x="434" y="1382"/>
                  <a:pt x="434" y="1382"/>
                </a:cubicBezTo>
                <a:cubicBezTo>
                  <a:pt x="437" y="1382"/>
                  <a:pt x="443" y="1381"/>
                  <a:pt x="445" y="1384"/>
                </a:cubicBezTo>
                <a:close/>
                <a:moveTo>
                  <a:pt x="1182" y="1389"/>
                </a:moveTo>
                <a:cubicBezTo>
                  <a:pt x="1186" y="1389"/>
                  <a:pt x="1187" y="1392"/>
                  <a:pt x="1188" y="1387"/>
                </a:cubicBezTo>
                <a:cubicBezTo>
                  <a:pt x="1186" y="1385"/>
                  <a:pt x="1183" y="1385"/>
                  <a:pt x="1182" y="1389"/>
                </a:cubicBezTo>
                <a:close/>
                <a:moveTo>
                  <a:pt x="439" y="1389"/>
                </a:moveTo>
                <a:cubicBezTo>
                  <a:pt x="446" y="1388"/>
                  <a:pt x="446" y="1394"/>
                  <a:pt x="452" y="1395"/>
                </a:cubicBezTo>
                <a:cubicBezTo>
                  <a:pt x="455" y="1398"/>
                  <a:pt x="445" y="1400"/>
                  <a:pt x="449" y="1404"/>
                </a:cubicBezTo>
                <a:cubicBezTo>
                  <a:pt x="449" y="1405"/>
                  <a:pt x="452" y="1404"/>
                  <a:pt x="452" y="1404"/>
                </a:cubicBezTo>
                <a:cubicBezTo>
                  <a:pt x="452" y="1408"/>
                  <a:pt x="448" y="1409"/>
                  <a:pt x="451" y="1411"/>
                </a:cubicBezTo>
                <a:cubicBezTo>
                  <a:pt x="453" y="1415"/>
                  <a:pt x="441" y="1413"/>
                  <a:pt x="447" y="1416"/>
                </a:cubicBezTo>
                <a:cubicBezTo>
                  <a:pt x="442" y="1420"/>
                  <a:pt x="437" y="1413"/>
                  <a:pt x="438" y="1406"/>
                </a:cubicBezTo>
                <a:cubicBezTo>
                  <a:pt x="441" y="1405"/>
                  <a:pt x="442" y="1404"/>
                  <a:pt x="444" y="1403"/>
                </a:cubicBezTo>
                <a:cubicBezTo>
                  <a:pt x="443" y="1401"/>
                  <a:pt x="441" y="1401"/>
                  <a:pt x="441" y="1398"/>
                </a:cubicBezTo>
                <a:cubicBezTo>
                  <a:pt x="440" y="1398"/>
                  <a:pt x="438" y="1398"/>
                  <a:pt x="437" y="1398"/>
                </a:cubicBezTo>
                <a:cubicBezTo>
                  <a:pt x="436" y="1395"/>
                  <a:pt x="436" y="1393"/>
                  <a:pt x="436" y="1390"/>
                </a:cubicBezTo>
                <a:cubicBezTo>
                  <a:pt x="438" y="1390"/>
                  <a:pt x="439" y="1390"/>
                  <a:pt x="439" y="1389"/>
                </a:cubicBezTo>
                <a:close/>
                <a:moveTo>
                  <a:pt x="918" y="1393"/>
                </a:moveTo>
                <a:cubicBezTo>
                  <a:pt x="920" y="1401"/>
                  <a:pt x="915" y="1403"/>
                  <a:pt x="914" y="1408"/>
                </a:cubicBezTo>
                <a:cubicBezTo>
                  <a:pt x="911" y="1405"/>
                  <a:pt x="906" y="1406"/>
                  <a:pt x="901" y="1406"/>
                </a:cubicBezTo>
                <a:cubicBezTo>
                  <a:pt x="900" y="1405"/>
                  <a:pt x="900" y="1402"/>
                  <a:pt x="898" y="1401"/>
                </a:cubicBezTo>
                <a:cubicBezTo>
                  <a:pt x="896" y="1391"/>
                  <a:pt x="904" y="1386"/>
                  <a:pt x="912" y="1389"/>
                </a:cubicBezTo>
                <a:cubicBezTo>
                  <a:pt x="912" y="1389"/>
                  <a:pt x="912" y="1392"/>
                  <a:pt x="912" y="1392"/>
                </a:cubicBezTo>
                <a:cubicBezTo>
                  <a:pt x="913" y="1393"/>
                  <a:pt x="916" y="1393"/>
                  <a:pt x="918" y="1393"/>
                </a:cubicBezTo>
                <a:close/>
                <a:moveTo>
                  <a:pt x="1723" y="1390"/>
                </a:moveTo>
                <a:cubicBezTo>
                  <a:pt x="1728" y="1391"/>
                  <a:pt x="1733" y="1392"/>
                  <a:pt x="1734" y="1397"/>
                </a:cubicBezTo>
                <a:cubicBezTo>
                  <a:pt x="1730" y="1400"/>
                  <a:pt x="1724" y="1397"/>
                  <a:pt x="1721" y="1395"/>
                </a:cubicBezTo>
                <a:cubicBezTo>
                  <a:pt x="1722" y="1394"/>
                  <a:pt x="1723" y="1392"/>
                  <a:pt x="1723" y="1390"/>
                </a:cubicBezTo>
                <a:close/>
                <a:moveTo>
                  <a:pt x="621" y="1395"/>
                </a:moveTo>
                <a:cubicBezTo>
                  <a:pt x="622" y="1400"/>
                  <a:pt x="617" y="1399"/>
                  <a:pt x="619" y="1406"/>
                </a:cubicBezTo>
                <a:cubicBezTo>
                  <a:pt x="615" y="1406"/>
                  <a:pt x="614" y="1404"/>
                  <a:pt x="611" y="1403"/>
                </a:cubicBezTo>
                <a:cubicBezTo>
                  <a:pt x="609" y="1394"/>
                  <a:pt x="617" y="1390"/>
                  <a:pt x="621" y="1395"/>
                </a:cubicBezTo>
                <a:close/>
                <a:moveTo>
                  <a:pt x="1774" y="1393"/>
                </a:moveTo>
                <a:cubicBezTo>
                  <a:pt x="1774" y="1395"/>
                  <a:pt x="1773" y="1398"/>
                  <a:pt x="1773" y="1398"/>
                </a:cubicBezTo>
                <a:cubicBezTo>
                  <a:pt x="1772" y="1398"/>
                  <a:pt x="1770" y="1396"/>
                  <a:pt x="1768" y="1397"/>
                </a:cubicBezTo>
                <a:cubicBezTo>
                  <a:pt x="1765" y="1397"/>
                  <a:pt x="1761" y="1397"/>
                  <a:pt x="1755" y="1398"/>
                </a:cubicBezTo>
                <a:cubicBezTo>
                  <a:pt x="1755" y="1398"/>
                  <a:pt x="1750" y="1401"/>
                  <a:pt x="1749" y="1400"/>
                </a:cubicBezTo>
                <a:cubicBezTo>
                  <a:pt x="1749" y="1400"/>
                  <a:pt x="1749" y="1398"/>
                  <a:pt x="1749" y="1398"/>
                </a:cubicBezTo>
                <a:cubicBezTo>
                  <a:pt x="1747" y="1398"/>
                  <a:pt x="1746" y="1400"/>
                  <a:pt x="1746" y="1400"/>
                </a:cubicBezTo>
                <a:cubicBezTo>
                  <a:pt x="1743" y="1399"/>
                  <a:pt x="1741" y="1397"/>
                  <a:pt x="1738" y="1398"/>
                </a:cubicBezTo>
                <a:cubicBezTo>
                  <a:pt x="1738" y="1397"/>
                  <a:pt x="1738" y="1395"/>
                  <a:pt x="1739" y="1393"/>
                </a:cubicBezTo>
                <a:cubicBezTo>
                  <a:pt x="1753" y="1389"/>
                  <a:pt x="1759" y="1395"/>
                  <a:pt x="1774" y="1393"/>
                </a:cubicBezTo>
                <a:close/>
                <a:moveTo>
                  <a:pt x="1291" y="1395"/>
                </a:moveTo>
                <a:cubicBezTo>
                  <a:pt x="1290" y="1401"/>
                  <a:pt x="1303" y="1399"/>
                  <a:pt x="1300" y="1393"/>
                </a:cubicBezTo>
                <a:cubicBezTo>
                  <a:pt x="1296" y="1393"/>
                  <a:pt x="1293" y="1393"/>
                  <a:pt x="1291" y="1395"/>
                </a:cubicBezTo>
                <a:close/>
                <a:moveTo>
                  <a:pt x="1693" y="1398"/>
                </a:moveTo>
                <a:cubicBezTo>
                  <a:pt x="1688" y="1397"/>
                  <a:pt x="1687" y="1401"/>
                  <a:pt x="1681" y="1400"/>
                </a:cubicBezTo>
                <a:cubicBezTo>
                  <a:pt x="1681" y="1398"/>
                  <a:pt x="1681" y="1397"/>
                  <a:pt x="1681" y="1395"/>
                </a:cubicBezTo>
                <a:cubicBezTo>
                  <a:pt x="1684" y="1392"/>
                  <a:pt x="1694" y="1392"/>
                  <a:pt x="1693" y="1398"/>
                </a:cubicBezTo>
                <a:close/>
                <a:moveTo>
                  <a:pt x="1797" y="1397"/>
                </a:moveTo>
                <a:cubicBezTo>
                  <a:pt x="1800" y="1391"/>
                  <a:pt x="1787" y="1393"/>
                  <a:pt x="1787" y="1395"/>
                </a:cubicBezTo>
                <a:cubicBezTo>
                  <a:pt x="1789" y="1397"/>
                  <a:pt x="1793" y="1397"/>
                  <a:pt x="1797" y="1397"/>
                </a:cubicBezTo>
                <a:close/>
                <a:moveTo>
                  <a:pt x="651" y="1395"/>
                </a:moveTo>
                <a:cubicBezTo>
                  <a:pt x="653" y="1395"/>
                  <a:pt x="656" y="1395"/>
                  <a:pt x="659" y="1395"/>
                </a:cubicBezTo>
                <a:cubicBezTo>
                  <a:pt x="659" y="1401"/>
                  <a:pt x="664" y="1403"/>
                  <a:pt x="664" y="1409"/>
                </a:cubicBezTo>
                <a:cubicBezTo>
                  <a:pt x="661" y="1409"/>
                  <a:pt x="657" y="1409"/>
                  <a:pt x="654" y="1409"/>
                </a:cubicBezTo>
                <a:cubicBezTo>
                  <a:pt x="654" y="1407"/>
                  <a:pt x="655" y="1405"/>
                  <a:pt x="654" y="1403"/>
                </a:cubicBezTo>
                <a:cubicBezTo>
                  <a:pt x="653" y="1400"/>
                  <a:pt x="649" y="1401"/>
                  <a:pt x="651" y="1395"/>
                </a:cubicBezTo>
                <a:close/>
                <a:moveTo>
                  <a:pt x="1027" y="1401"/>
                </a:moveTo>
                <a:cubicBezTo>
                  <a:pt x="1023" y="1405"/>
                  <a:pt x="1019" y="1401"/>
                  <a:pt x="1014" y="1401"/>
                </a:cubicBezTo>
                <a:cubicBezTo>
                  <a:pt x="1014" y="1393"/>
                  <a:pt x="1026" y="1394"/>
                  <a:pt x="1027" y="1401"/>
                </a:cubicBezTo>
                <a:close/>
                <a:moveTo>
                  <a:pt x="1330" y="1395"/>
                </a:moveTo>
                <a:cubicBezTo>
                  <a:pt x="1333" y="1395"/>
                  <a:pt x="1336" y="1395"/>
                  <a:pt x="1339" y="1395"/>
                </a:cubicBezTo>
                <a:cubicBezTo>
                  <a:pt x="1340" y="1401"/>
                  <a:pt x="1337" y="1405"/>
                  <a:pt x="1331" y="1404"/>
                </a:cubicBezTo>
                <a:cubicBezTo>
                  <a:pt x="1329" y="1400"/>
                  <a:pt x="1332" y="1400"/>
                  <a:pt x="1330" y="1395"/>
                </a:cubicBezTo>
                <a:close/>
                <a:moveTo>
                  <a:pt x="1852" y="1398"/>
                </a:moveTo>
                <a:cubicBezTo>
                  <a:pt x="1854" y="1399"/>
                  <a:pt x="1855" y="1400"/>
                  <a:pt x="1858" y="1400"/>
                </a:cubicBezTo>
                <a:cubicBezTo>
                  <a:pt x="1859" y="1394"/>
                  <a:pt x="1852" y="1394"/>
                  <a:pt x="1852" y="1398"/>
                </a:cubicBezTo>
                <a:close/>
                <a:moveTo>
                  <a:pt x="962" y="1406"/>
                </a:moveTo>
                <a:cubicBezTo>
                  <a:pt x="955" y="1406"/>
                  <a:pt x="949" y="1406"/>
                  <a:pt x="945" y="1404"/>
                </a:cubicBezTo>
                <a:cubicBezTo>
                  <a:pt x="945" y="1403"/>
                  <a:pt x="945" y="1401"/>
                  <a:pt x="945" y="1400"/>
                </a:cubicBezTo>
                <a:cubicBezTo>
                  <a:pt x="949" y="1397"/>
                  <a:pt x="954" y="1398"/>
                  <a:pt x="959" y="1401"/>
                </a:cubicBezTo>
                <a:cubicBezTo>
                  <a:pt x="960" y="1402"/>
                  <a:pt x="962" y="1403"/>
                  <a:pt x="962" y="1406"/>
                </a:cubicBezTo>
                <a:close/>
                <a:moveTo>
                  <a:pt x="1395" y="1401"/>
                </a:moveTo>
                <a:cubicBezTo>
                  <a:pt x="1398" y="1403"/>
                  <a:pt x="1400" y="1401"/>
                  <a:pt x="1404" y="1403"/>
                </a:cubicBezTo>
                <a:cubicBezTo>
                  <a:pt x="1405" y="1398"/>
                  <a:pt x="1395" y="1396"/>
                  <a:pt x="1395" y="1401"/>
                </a:cubicBezTo>
                <a:close/>
                <a:moveTo>
                  <a:pt x="603" y="1412"/>
                </a:moveTo>
                <a:cubicBezTo>
                  <a:pt x="604" y="1414"/>
                  <a:pt x="606" y="1413"/>
                  <a:pt x="606" y="1416"/>
                </a:cubicBezTo>
                <a:cubicBezTo>
                  <a:pt x="608" y="1415"/>
                  <a:pt x="608" y="1412"/>
                  <a:pt x="611" y="1412"/>
                </a:cubicBezTo>
                <a:cubicBezTo>
                  <a:pt x="614" y="1415"/>
                  <a:pt x="611" y="1419"/>
                  <a:pt x="606" y="1419"/>
                </a:cubicBezTo>
                <a:cubicBezTo>
                  <a:pt x="607" y="1423"/>
                  <a:pt x="613" y="1426"/>
                  <a:pt x="605" y="1427"/>
                </a:cubicBezTo>
                <a:cubicBezTo>
                  <a:pt x="605" y="1423"/>
                  <a:pt x="608" y="1421"/>
                  <a:pt x="602" y="1422"/>
                </a:cubicBezTo>
                <a:cubicBezTo>
                  <a:pt x="602" y="1420"/>
                  <a:pt x="604" y="1421"/>
                  <a:pt x="605" y="1420"/>
                </a:cubicBezTo>
                <a:cubicBezTo>
                  <a:pt x="605" y="1419"/>
                  <a:pt x="603" y="1419"/>
                  <a:pt x="603" y="1417"/>
                </a:cubicBezTo>
                <a:cubicBezTo>
                  <a:pt x="600" y="1420"/>
                  <a:pt x="601" y="1421"/>
                  <a:pt x="602" y="1425"/>
                </a:cubicBezTo>
                <a:cubicBezTo>
                  <a:pt x="602" y="1429"/>
                  <a:pt x="608" y="1426"/>
                  <a:pt x="607" y="1431"/>
                </a:cubicBezTo>
                <a:cubicBezTo>
                  <a:pt x="600" y="1430"/>
                  <a:pt x="601" y="1433"/>
                  <a:pt x="602" y="1438"/>
                </a:cubicBezTo>
                <a:cubicBezTo>
                  <a:pt x="599" y="1438"/>
                  <a:pt x="598" y="1437"/>
                  <a:pt x="596" y="1436"/>
                </a:cubicBezTo>
                <a:cubicBezTo>
                  <a:pt x="595" y="1433"/>
                  <a:pt x="599" y="1434"/>
                  <a:pt x="599" y="1431"/>
                </a:cubicBezTo>
                <a:cubicBezTo>
                  <a:pt x="599" y="1428"/>
                  <a:pt x="595" y="1432"/>
                  <a:pt x="594" y="1431"/>
                </a:cubicBezTo>
                <a:cubicBezTo>
                  <a:pt x="593" y="1430"/>
                  <a:pt x="593" y="1432"/>
                  <a:pt x="590" y="1431"/>
                </a:cubicBezTo>
                <a:cubicBezTo>
                  <a:pt x="588" y="1431"/>
                  <a:pt x="587" y="1429"/>
                  <a:pt x="585" y="1430"/>
                </a:cubicBezTo>
                <a:cubicBezTo>
                  <a:pt x="585" y="1425"/>
                  <a:pt x="591" y="1427"/>
                  <a:pt x="596" y="1427"/>
                </a:cubicBezTo>
                <a:cubicBezTo>
                  <a:pt x="595" y="1425"/>
                  <a:pt x="592" y="1425"/>
                  <a:pt x="590" y="1425"/>
                </a:cubicBezTo>
                <a:cubicBezTo>
                  <a:pt x="589" y="1422"/>
                  <a:pt x="586" y="1421"/>
                  <a:pt x="586" y="1417"/>
                </a:cubicBezTo>
                <a:cubicBezTo>
                  <a:pt x="583" y="1417"/>
                  <a:pt x="581" y="1417"/>
                  <a:pt x="582" y="1420"/>
                </a:cubicBezTo>
                <a:cubicBezTo>
                  <a:pt x="578" y="1419"/>
                  <a:pt x="583" y="1413"/>
                  <a:pt x="583" y="1411"/>
                </a:cubicBezTo>
                <a:cubicBezTo>
                  <a:pt x="582" y="1408"/>
                  <a:pt x="579" y="1407"/>
                  <a:pt x="580" y="1403"/>
                </a:cubicBezTo>
                <a:cubicBezTo>
                  <a:pt x="582" y="1400"/>
                  <a:pt x="586" y="1399"/>
                  <a:pt x="592" y="1400"/>
                </a:cubicBezTo>
                <a:cubicBezTo>
                  <a:pt x="593" y="1405"/>
                  <a:pt x="603" y="1403"/>
                  <a:pt x="603" y="1409"/>
                </a:cubicBezTo>
                <a:cubicBezTo>
                  <a:pt x="605" y="1409"/>
                  <a:pt x="607" y="1410"/>
                  <a:pt x="608" y="1408"/>
                </a:cubicBezTo>
                <a:cubicBezTo>
                  <a:pt x="612" y="1412"/>
                  <a:pt x="605" y="1411"/>
                  <a:pt x="603" y="1412"/>
                </a:cubicBezTo>
                <a:close/>
                <a:moveTo>
                  <a:pt x="842" y="1401"/>
                </a:moveTo>
                <a:cubicBezTo>
                  <a:pt x="842" y="1404"/>
                  <a:pt x="840" y="1405"/>
                  <a:pt x="841" y="1408"/>
                </a:cubicBezTo>
                <a:cubicBezTo>
                  <a:pt x="838" y="1408"/>
                  <a:pt x="835" y="1408"/>
                  <a:pt x="833" y="1408"/>
                </a:cubicBezTo>
                <a:cubicBezTo>
                  <a:pt x="833" y="1406"/>
                  <a:pt x="833" y="1403"/>
                  <a:pt x="833" y="1401"/>
                </a:cubicBezTo>
                <a:cubicBezTo>
                  <a:pt x="835" y="1399"/>
                  <a:pt x="840" y="1399"/>
                  <a:pt x="842" y="1401"/>
                </a:cubicBezTo>
                <a:close/>
                <a:moveTo>
                  <a:pt x="1504" y="1403"/>
                </a:moveTo>
                <a:cubicBezTo>
                  <a:pt x="1506" y="1405"/>
                  <a:pt x="1511" y="1405"/>
                  <a:pt x="1511" y="1401"/>
                </a:cubicBezTo>
                <a:cubicBezTo>
                  <a:pt x="1510" y="1399"/>
                  <a:pt x="1504" y="1399"/>
                  <a:pt x="1504" y="1403"/>
                </a:cubicBezTo>
                <a:close/>
                <a:moveTo>
                  <a:pt x="1616" y="1400"/>
                </a:moveTo>
                <a:cubicBezTo>
                  <a:pt x="1622" y="1399"/>
                  <a:pt x="1625" y="1402"/>
                  <a:pt x="1623" y="1409"/>
                </a:cubicBezTo>
                <a:cubicBezTo>
                  <a:pt x="1619" y="1409"/>
                  <a:pt x="1615" y="1409"/>
                  <a:pt x="1611" y="1409"/>
                </a:cubicBezTo>
                <a:cubicBezTo>
                  <a:pt x="1610" y="1404"/>
                  <a:pt x="1616" y="1406"/>
                  <a:pt x="1616" y="1400"/>
                </a:cubicBezTo>
                <a:close/>
                <a:moveTo>
                  <a:pt x="1123" y="1403"/>
                </a:moveTo>
                <a:cubicBezTo>
                  <a:pt x="1129" y="1404"/>
                  <a:pt x="1124" y="1410"/>
                  <a:pt x="1119" y="1409"/>
                </a:cubicBezTo>
                <a:cubicBezTo>
                  <a:pt x="1119" y="1408"/>
                  <a:pt x="1119" y="1406"/>
                  <a:pt x="1119" y="1404"/>
                </a:cubicBezTo>
                <a:cubicBezTo>
                  <a:pt x="1121" y="1405"/>
                  <a:pt x="1123" y="1405"/>
                  <a:pt x="1123" y="1403"/>
                </a:cubicBezTo>
                <a:close/>
                <a:moveTo>
                  <a:pt x="407" y="1404"/>
                </a:moveTo>
                <a:cubicBezTo>
                  <a:pt x="414" y="1406"/>
                  <a:pt x="406" y="1414"/>
                  <a:pt x="407" y="1404"/>
                </a:cubicBezTo>
                <a:close/>
                <a:moveTo>
                  <a:pt x="704" y="1406"/>
                </a:moveTo>
                <a:cubicBezTo>
                  <a:pt x="702" y="1405"/>
                  <a:pt x="700" y="1404"/>
                  <a:pt x="696" y="1404"/>
                </a:cubicBezTo>
                <a:cubicBezTo>
                  <a:pt x="695" y="1410"/>
                  <a:pt x="704" y="1411"/>
                  <a:pt x="704" y="1406"/>
                </a:cubicBezTo>
                <a:close/>
                <a:moveTo>
                  <a:pt x="876" y="1408"/>
                </a:moveTo>
                <a:cubicBezTo>
                  <a:pt x="878" y="1409"/>
                  <a:pt x="884" y="1409"/>
                  <a:pt x="884" y="1404"/>
                </a:cubicBezTo>
                <a:cubicBezTo>
                  <a:pt x="880" y="1404"/>
                  <a:pt x="876" y="1404"/>
                  <a:pt x="876" y="1408"/>
                </a:cubicBezTo>
                <a:close/>
                <a:moveTo>
                  <a:pt x="1561" y="1409"/>
                </a:moveTo>
                <a:cubicBezTo>
                  <a:pt x="1561" y="1414"/>
                  <a:pt x="1552" y="1413"/>
                  <a:pt x="1550" y="1411"/>
                </a:cubicBezTo>
                <a:cubicBezTo>
                  <a:pt x="1549" y="1406"/>
                  <a:pt x="1553" y="1408"/>
                  <a:pt x="1553" y="1404"/>
                </a:cubicBezTo>
                <a:cubicBezTo>
                  <a:pt x="1559" y="1403"/>
                  <a:pt x="1558" y="1408"/>
                  <a:pt x="1561" y="1409"/>
                </a:cubicBezTo>
                <a:close/>
                <a:moveTo>
                  <a:pt x="1589" y="1463"/>
                </a:moveTo>
                <a:cubicBezTo>
                  <a:pt x="1589" y="1465"/>
                  <a:pt x="1597" y="1463"/>
                  <a:pt x="1595" y="1471"/>
                </a:cubicBezTo>
                <a:cubicBezTo>
                  <a:pt x="1589" y="1472"/>
                  <a:pt x="1578" y="1474"/>
                  <a:pt x="1581" y="1465"/>
                </a:cubicBezTo>
                <a:cubicBezTo>
                  <a:pt x="1582" y="1464"/>
                  <a:pt x="1586" y="1465"/>
                  <a:pt x="1586" y="1465"/>
                </a:cubicBezTo>
                <a:cubicBezTo>
                  <a:pt x="1585" y="1461"/>
                  <a:pt x="1575" y="1463"/>
                  <a:pt x="1574" y="1465"/>
                </a:cubicBezTo>
                <a:cubicBezTo>
                  <a:pt x="1573" y="1466"/>
                  <a:pt x="1577" y="1467"/>
                  <a:pt x="1577" y="1468"/>
                </a:cubicBezTo>
                <a:cubicBezTo>
                  <a:pt x="1577" y="1470"/>
                  <a:pt x="1572" y="1471"/>
                  <a:pt x="1572" y="1474"/>
                </a:cubicBezTo>
                <a:cubicBezTo>
                  <a:pt x="1569" y="1474"/>
                  <a:pt x="1567" y="1474"/>
                  <a:pt x="1564" y="1474"/>
                </a:cubicBezTo>
                <a:cubicBezTo>
                  <a:pt x="1563" y="1472"/>
                  <a:pt x="1560" y="1457"/>
                  <a:pt x="1568" y="1460"/>
                </a:cubicBezTo>
                <a:cubicBezTo>
                  <a:pt x="1567" y="1457"/>
                  <a:pt x="1562" y="1459"/>
                  <a:pt x="1562" y="1457"/>
                </a:cubicBezTo>
                <a:cubicBezTo>
                  <a:pt x="1564" y="1451"/>
                  <a:pt x="1563" y="1442"/>
                  <a:pt x="1571" y="1443"/>
                </a:cubicBezTo>
                <a:cubicBezTo>
                  <a:pt x="1570" y="1439"/>
                  <a:pt x="1560" y="1443"/>
                  <a:pt x="1562" y="1436"/>
                </a:cubicBezTo>
                <a:cubicBezTo>
                  <a:pt x="1569" y="1437"/>
                  <a:pt x="1572" y="1429"/>
                  <a:pt x="1567" y="1427"/>
                </a:cubicBezTo>
                <a:cubicBezTo>
                  <a:pt x="1570" y="1424"/>
                  <a:pt x="1569" y="1425"/>
                  <a:pt x="1569" y="1419"/>
                </a:cubicBezTo>
                <a:cubicBezTo>
                  <a:pt x="1577" y="1420"/>
                  <a:pt x="1584" y="1416"/>
                  <a:pt x="1581" y="1409"/>
                </a:cubicBezTo>
                <a:cubicBezTo>
                  <a:pt x="1583" y="1408"/>
                  <a:pt x="1584" y="1407"/>
                  <a:pt x="1584" y="1409"/>
                </a:cubicBezTo>
                <a:cubicBezTo>
                  <a:pt x="1588" y="1408"/>
                  <a:pt x="1588" y="1403"/>
                  <a:pt x="1594" y="1404"/>
                </a:cubicBezTo>
                <a:cubicBezTo>
                  <a:pt x="1594" y="1407"/>
                  <a:pt x="1594" y="1409"/>
                  <a:pt x="1594" y="1411"/>
                </a:cubicBezTo>
                <a:cubicBezTo>
                  <a:pt x="1590" y="1411"/>
                  <a:pt x="1586" y="1412"/>
                  <a:pt x="1584" y="1414"/>
                </a:cubicBezTo>
                <a:cubicBezTo>
                  <a:pt x="1587" y="1418"/>
                  <a:pt x="1589" y="1413"/>
                  <a:pt x="1594" y="1414"/>
                </a:cubicBezTo>
                <a:cubicBezTo>
                  <a:pt x="1594" y="1414"/>
                  <a:pt x="1591" y="1417"/>
                  <a:pt x="1592" y="1417"/>
                </a:cubicBezTo>
                <a:cubicBezTo>
                  <a:pt x="1594" y="1418"/>
                  <a:pt x="1603" y="1418"/>
                  <a:pt x="1609" y="1419"/>
                </a:cubicBezTo>
                <a:cubicBezTo>
                  <a:pt x="1609" y="1420"/>
                  <a:pt x="1609" y="1421"/>
                  <a:pt x="1609" y="1422"/>
                </a:cubicBezTo>
                <a:cubicBezTo>
                  <a:pt x="1611" y="1422"/>
                  <a:pt x="1610" y="1419"/>
                  <a:pt x="1611" y="1417"/>
                </a:cubicBezTo>
                <a:cubicBezTo>
                  <a:pt x="1616" y="1418"/>
                  <a:pt x="1617" y="1415"/>
                  <a:pt x="1621" y="1416"/>
                </a:cubicBezTo>
                <a:cubicBezTo>
                  <a:pt x="1623" y="1422"/>
                  <a:pt x="1616" y="1423"/>
                  <a:pt x="1614" y="1420"/>
                </a:cubicBezTo>
                <a:cubicBezTo>
                  <a:pt x="1612" y="1424"/>
                  <a:pt x="1618" y="1425"/>
                  <a:pt x="1612" y="1425"/>
                </a:cubicBezTo>
                <a:cubicBezTo>
                  <a:pt x="1612" y="1430"/>
                  <a:pt x="1619" y="1427"/>
                  <a:pt x="1621" y="1430"/>
                </a:cubicBezTo>
                <a:cubicBezTo>
                  <a:pt x="1621" y="1433"/>
                  <a:pt x="1617" y="1431"/>
                  <a:pt x="1616" y="1435"/>
                </a:cubicBezTo>
                <a:cubicBezTo>
                  <a:pt x="1616" y="1436"/>
                  <a:pt x="1613" y="1437"/>
                  <a:pt x="1612" y="1438"/>
                </a:cubicBezTo>
                <a:cubicBezTo>
                  <a:pt x="1611" y="1443"/>
                  <a:pt x="1612" y="1445"/>
                  <a:pt x="1613" y="1449"/>
                </a:cubicBezTo>
                <a:cubicBezTo>
                  <a:pt x="1611" y="1448"/>
                  <a:pt x="1610" y="1447"/>
                  <a:pt x="1610" y="1449"/>
                </a:cubicBezTo>
                <a:cubicBezTo>
                  <a:pt x="1607" y="1448"/>
                  <a:pt x="1606" y="1446"/>
                  <a:pt x="1608" y="1444"/>
                </a:cubicBezTo>
                <a:cubicBezTo>
                  <a:pt x="1605" y="1443"/>
                  <a:pt x="1605" y="1446"/>
                  <a:pt x="1605" y="1449"/>
                </a:cubicBezTo>
                <a:cubicBezTo>
                  <a:pt x="1598" y="1448"/>
                  <a:pt x="1595" y="1452"/>
                  <a:pt x="1588" y="1450"/>
                </a:cubicBezTo>
                <a:cubicBezTo>
                  <a:pt x="1590" y="1446"/>
                  <a:pt x="1583" y="1441"/>
                  <a:pt x="1590" y="1441"/>
                </a:cubicBezTo>
                <a:cubicBezTo>
                  <a:pt x="1589" y="1439"/>
                  <a:pt x="1586" y="1440"/>
                  <a:pt x="1584" y="1439"/>
                </a:cubicBezTo>
                <a:cubicBezTo>
                  <a:pt x="1581" y="1438"/>
                  <a:pt x="1584" y="1432"/>
                  <a:pt x="1579" y="1433"/>
                </a:cubicBezTo>
                <a:cubicBezTo>
                  <a:pt x="1578" y="1429"/>
                  <a:pt x="1579" y="1423"/>
                  <a:pt x="1575" y="1424"/>
                </a:cubicBezTo>
                <a:cubicBezTo>
                  <a:pt x="1571" y="1425"/>
                  <a:pt x="1573" y="1433"/>
                  <a:pt x="1570" y="1435"/>
                </a:cubicBezTo>
                <a:cubicBezTo>
                  <a:pt x="1571" y="1437"/>
                  <a:pt x="1575" y="1438"/>
                  <a:pt x="1577" y="1439"/>
                </a:cubicBezTo>
                <a:cubicBezTo>
                  <a:pt x="1575" y="1442"/>
                  <a:pt x="1576" y="1443"/>
                  <a:pt x="1577" y="1447"/>
                </a:cubicBezTo>
                <a:cubicBezTo>
                  <a:pt x="1577" y="1448"/>
                  <a:pt x="1579" y="1449"/>
                  <a:pt x="1579" y="1449"/>
                </a:cubicBezTo>
                <a:cubicBezTo>
                  <a:pt x="1579" y="1450"/>
                  <a:pt x="1578" y="1451"/>
                  <a:pt x="1577" y="1450"/>
                </a:cubicBezTo>
                <a:cubicBezTo>
                  <a:pt x="1580" y="1456"/>
                  <a:pt x="1584" y="1457"/>
                  <a:pt x="1592" y="1457"/>
                </a:cubicBezTo>
                <a:cubicBezTo>
                  <a:pt x="1593" y="1460"/>
                  <a:pt x="1592" y="1463"/>
                  <a:pt x="1589" y="1463"/>
                </a:cubicBezTo>
                <a:close/>
                <a:moveTo>
                  <a:pt x="1064" y="1408"/>
                </a:moveTo>
                <a:cubicBezTo>
                  <a:pt x="1064" y="1413"/>
                  <a:pt x="1063" y="1417"/>
                  <a:pt x="1056" y="1416"/>
                </a:cubicBezTo>
                <a:cubicBezTo>
                  <a:pt x="1056" y="1413"/>
                  <a:pt x="1056" y="1411"/>
                  <a:pt x="1056" y="1409"/>
                </a:cubicBezTo>
                <a:cubicBezTo>
                  <a:pt x="1058" y="1408"/>
                  <a:pt x="1061" y="1407"/>
                  <a:pt x="1064" y="1408"/>
                </a:cubicBezTo>
                <a:close/>
                <a:moveTo>
                  <a:pt x="1514" y="1416"/>
                </a:moveTo>
                <a:cubicBezTo>
                  <a:pt x="1509" y="1416"/>
                  <a:pt x="1506" y="1415"/>
                  <a:pt x="1504" y="1412"/>
                </a:cubicBezTo>
                <a:cubicBezTo>
                  <a:pt x="1504" y="1406"/>
                  <a:pt x="1516" y="1411"/>
                  <a:pt x="1514" y="1416"/>
                </a:cubicBezTo>
                <a:close/>
                <a:moveTo>
                  <a:pt x="574" y="1411"/>
                </a:moveTo>
                <a:cubicBezTo>
                  <a:pt x="575" y="1412"/>
                  <a:pt x="576" y="1412"/>
                  <a:pt x="578" y="1412"/>
                </a:cubicBezTo>
                <a:cubicBezTo>
                  <a:pt x="578" y="1416"/>
                  <a:pt x="576" y="1416"/>
                  <a:pt x="574" y="1414"/>
                </a:cubicBezTo>
                <a:cubicBezTo>
                  <a:pt x="574" y="1413"/>
                  <a:pt x="574" y="1412"/>
                  <a:pt x="574" y="1411"/>
                </a:cubicBezTo>
                <a:close/>
                <a:moveTo>
                  <a:pt x="665" y="1412"/>
                </a:moveTo>
                <a:cubicBezTo>
                  <a:pt x="665" y="1411"/>
                  <a:pt x="661" y="1410"/>
                  <a:pt x="661" y="1412"/>
                </a:cubicBezTo>
                <a:cubicBezTo>
                  <a:pt x="660" y="1416"/>
                  <a:pt x="667" y="1416"/>
                  <a:pt x="665" y="1412"/>
                </a:cubicBezTo>
                <a:close/>
                <a:moveTo>
                  <a:pt x="997" y="1411"/>
                </a:moveTo>
                <a:cubicBezTo>
                  <a:pt x="998" y="1414"/>
                  <a:pt x="1001" y="1415"/>
                  <a:pt x="1001" y="1420"/>
                </a:cubicBezTo>
                <a:cubicBezTo>
                  <a:pt x="996" y="1419"/>
                  <a:pt x="995" y="1422"/>
                  <a:pt x="991" y="1422"/>
                </a:cubicBezTo>
                <a:cubicBezTo>
                  <a:pt x="992" y="1417"/>
                  <a:pt x="987" y="1418"/>
                  <a:pt x="988" y="1412"/>
                </a:cubicBezTo>
                <a:cubicBezTo>
                  <a:pt x="990" y="1411"/>
                  <a:pt x="994" y="1411"/>
                  <a:pt x="997" y="1411"/>
                </a:cubicBezTo>
                <a:close/>
                <a:moveTo>
                  <a:pt x="889" y="1412"/>
                </a:moveTo>
                <a:cubicBezTo>
                  <a:pt x="890" y="1417"/>
                  <a:pt x="886" y="1418"/>
                  <a:pt x="887" y="1424"/>
                </a:cubicBezTo>
                <a:cubicBezTo>
                  <a:pt x="885" y="1424"/>
                  <a:pt x="882" y="1424"/>
                  <a:pt x="880" y="1424"/>
                </a:cubicBezTo>
                <a:cubicBezTo>
                  <a:pt x="880" y="1420"/>
                  <a:pt x="880" y="1417"/>
                  <a:pt x="880" y="1414"/>
                </a:cubicBezTo>
                <a:cubicBezTo>
                  <a:pt x="884" y="1415"/>
                  <a:pt x="884" y="1411"/>
                  <a:pt x="889" y="1412"/>
                </a:cubicBezTo>
                <a:close/>
                <a:moveTo>
                  <a:pt x="1345" y="1425"/>
                </a:moveTo>
                <a:cubicBezTo>
                  <a:pt x="1342" y="1425"/>
                  <a:pt x="1339" y="1425"/>
                  <a:pt x="1336" y="1425"/>
                </a:cubicBezTo>
                <a:cubicBezTo>
                  <a:pt x="1337" y="1420"/>
                  <a:pt x="1333" y="1420"/>
                  <a:pt x="1334" y="1416"/>
                </a:cubicBezTo>
                <a:cubicBezTo>
                  <a:pt x="1337" y="1414"/>
                  <a:pt x="1340" y="1411"/>
                  <a:pt x="1344" y="1414"/>
                </a:cubicBezTo>
                <a:cubicBezTo>
                  <a:pt x="1342" y="1420"/>
                  <a:pt x="1346" y="1420"/>
                  <a:pt x="1345" y="1425"/>
                </a:cubicBezTo>
                <a:close/>
                <a:moveTo>
                  <a:pt x="923" y="1416"/>
                </a:moveTo>
                <a:cubicBezTo>
                  <a:pt x="930" y="1415"/>
                  <a:pt x="931" y="1420"/>
                  <a:pt x="931" y="1427"/>
                </a:cubicBezTo>
                <a:cubicBezTo>
                  <a:pt x="925" y="1425"/>
                  <a:pt x="923" y="1429"/>
                  <a:pt x="918" y="1428"/>
                </a:cubicBezTo>
                <a:cubicBezTo>
                  <a:pt x="918" y="1422"/>
                  <a:pt x="922" y="1420"/>
                  <a:pt x="923" y="1416"/>
                </a:cubicBezTo>
                <a:close/>
                <a:moveTo>
                  <a:pt x="574" y="1417"/>
                </a:moveTo>
                <a:cubicBezTo>
                  <a:pt x="578" y="1417"/>
                  <a:pt x="577" y="1422"/>
                  <a:pt x="577" y="1427"/>
                </a:cubicBezTo>
                <a:cubicBezTo>
                  <a:pt x="576" y="1426"/>
                  <a:pt x="573" y="1424"/>
                  <a:pt x="573" y="1427"/>
                </a:cubicBezTo>
                <a:cubicBezTo>
                  <a:pt x="569" y="1427"/>
                  <a:pt x="572" y="1421"/>
                  <a:pt x="571" y="1419"/>
                </a:cubicBezTo>
                <a:cubicBezTo>
                  <a:pt x="573" y="1419"/>
                  <a:pt x="574" y="1418"/>
                  <a:pt x="574" y="1417"/>
                </a:cubicBezTo>
                <a:close/>
                <a:moveTo>
                  <a:pt x="819" y="1417"/>
                </a:moveTo>
                <a:cubicBezTo>
                  <a:pt x="820" y="1418"/>
                  <a:pt x="823" y="1419"/>
                  <a:pt x="825" y="1419"/>
                </a:cubicBezTo>
                <a:cubicBezTo>
                  <a:pt x="825" y="1424"/>
                  <a:pt x="831" y="1428"/>
                  <a:pt x="827" y="1431"/>
                </a:cubicBezTo>
                <a:cubicBezTo>
                  <a:pt x="818" y="1433"/>
                  <a:pt x="813" y="1422"/>
                  <a:pt x="819" y="1417"/>
                </a:cubicBezTo>
                <a:close/>
                <a:moveTo>
                  <a:pt x="1264" y="1419"/>
                </a:moveTo>
                <a:cubicBezTo>
                  <a:pt x="1263" y="1424"/>
                  <a:pt x="1271" y="1421"/>
                  <a:pt x="1274" y="1422"/>
                </a:cubicBezTo>
                <a:cubicBezTo>
                  <a:pt x="1275" y="1416"/>
                  <a:pt x="1267" y="1416"/>
                  <a:pt x="1264" y="1419"/>
                </a:cubicBezTo>
                <a:close/>
                <a:moveTo>
                  <a:pt x="436" y="1419"/>
                </a:moveTo>
                <a:cubicBezTo>
                  <a:pt x="439" y="1419"/>
                  <a:pt x="443" y="1419"/>
                  <a:pt x="447" y="1419"/>
                </a:cubicBezTo>
                <a:cubicBezTo>
                  <a:pt x="446" y="1425"/>
                  <a:pt x="436" y="1427"/>
                  <a:pt x="436" y="1419"/>
                </a:cubicBezTo>
                <a:close/>
                <a:moveTo>
                  <a:pt x="1379" y="1419"/>
                </a:moveTo>
                <a:cubicBezTo>
                  <a:pt x="1382" y="1419"/>
                  <a:pt x="1385" y="1419"/>
                  <a:pt x="1389" y="1419"/>
                </a:cubicBezTo>
                <a:cubicBezTo>
                  <a:pt x="1389" y="1426"/>
                  <a:pt x="1388" y="1432"/>
                  <a:pt x="1381" y="1431"/>
                </a:cubicBezTo>
                <a:cubicBezTo>
                  <a:pt x="1378" y="1426"/>
                  <a:pt x="1378" y="1425"/>
                  <a:pt x="1379" y="1419"/>
                </a:cubicBezTo>
                <a:close/>
                <a:moveTo>
                  <a:pt x="1562" y="1425"/>
                </a:moveTo>
                <a:cubicBezTo>
                  <a:pt x="1561" y="1425"/>
                  <a:pt x="1559" y="1425"/>
                  <a:pt x="1558" y="1425"/>
                </a:cubicBezTo>
                <a:cubicBezTo>
                  <a:pt x="1557" y="1428"/>
                  <a:pt x="1559" y="1428"/>
                  <a:pt x="1559" y="1430"/>
                </a:cubicBezTo>
                <a:cubicBezTo>
                  <a:pt x="1559" y="1435"/>
                  <a:pt x="1554" y="1434"/>
                  <a:pt x="1556" y="1441"/>
                </a:cubicBezTo>
                <a:cubicBezTo>
                  <a:pt x="1552" y="1441"/>
                  <a:pt x="1547" y="1441"/>
                  <a:pt x="1543" y="1441"/>
                </a:cubicBezTo>
                <a:cubicBezTo>
                  <a:pt x="1542" y="1436"/>
                  <a:pt x="1548" y="1438"/>
                  <a:pt x="1547" y="1433"/>
                </a:cubicBezTo>
                <a:cubicBezTo>
                  <a:pt x="1546" y="1429"/>
                  <a:pt x="1542" y="1429"/>
                  <a:pt x="1540" y="1431"/>
                </a:cubicBezTo>
                <a:cubicBezTo>
                  <a:pt x="1538" y="1430"/>
                  <a:pt x="1542" y="1430"/>
                  <a:pt x="1542" y="1428"/>
                </a:cubicBezTo>
                <a:cubicBezTo>
                  <a:pt x="1542" y="1426"/>
                  <a:pt x="1544" y="1423"/>
                  <a:pt x="1545" y="1420"/>
                </a:cubicBezTo>
                <a:cubicBezTo>
                  <a:pt x="1550" y="1420"/>
                  <a:pt x="1561" y="1415"/>
                  <a:pt x="1562" y="1425"/>
                </a:cubicBezTo>
                <a:close/>
                <a:moveTo>
                  <a:pt x="1038" y="1424"/>
                </a:moveTo>
                <a:cubicBezTo>
                  <a:pt x="1040" y="1426"/>
                  <a:pt x="1047" y="1426"/>
                  <a:pt x="1047" y="1422"/>
                </a:cubicBezTo>
                <a:cubicBezTo>
                  <a:pt x="1045" y="1420"/>
                  <a:pt x="1038" y="1419"/>
                  <a:pt x="1038" y="1424"/>
                </a:cubicBezTo>
                <a:close/>
                <a:moveTo>
                  <a:pt x="566" y="1425"/>
                </a:moveTo>
                <a:cubicBezTo>
                  <a:pt x="568" y="1424"/>
                  <a:pt x="567" y="1425"/>
                  <a:pt x="565" y="1424"/>
                </a:cubicBezTo>
                <a:cubicBezTo>
                  <a:pt x="565" y="1423"/>
                  <a:pt x="563" y="1421"/>
                  <a:pt x="563" y="1424"/>
                </a:cubicBezTo>
                <a:cubicBezTo>
                  <a:pt x="563" y="1424"/>
                  <a:pt x="565" y="1423"/>
                  <a:pt x="565" y="1424"/>
                </a:cubicBezTo>
                <a:cubicBezTo>
                  <a:pt x="566" y="1425"/>
                  <a:pt x="564" y="1427"/>
                  <a:pt x="566" y="1425"/>
                </a:cubicBezTo>
                <a:close/>
                <a:moveTo>
                  <a:pt x="1818" y="1428"/>
                </a:moveTo>
                <a:cubicBezTo>
                  <a:pt x="1812" y="1427"/>
                  <a:pt x="1805" y="1430"/>
                  <a:pt x="1803" y="1428"/>
                </a:cubicBezTo>
                <a:cubicBezTo>
                  <a:pt x="1800" y="1422"/>
                  <a:pt x="1810" y="1427"/>
                  <a:pt x="1812" y="1425"/>
                </a:cubicBezTo>
                <a:cubicBezTo>
                  <a:pt x="1812" y="1425"/>
                  <a:pt x="1812" y="1423"/>
                  <a:pt x="1812" y="1424"/>
                </a:cubicBezTo>
                <a:cubicBezTo>
                  <a:pt x="1815" y="1424"/>
                  <a:pt x="1819" y="1425"/>
                  <a:pt x="1818" y="1428"/>
                </a:cubicBezTo>
                <a:close/>
                <a:moveTo>
                  <a:pt x="1312" y="1425"/>
                </a:moveTo>
                <a:cubicBezTo>
                  <a:pt x="1315" y="1425"/>
                  <a:pt x="1315" y="1427"/>
                  <a:pt x="1317" y="1427"/>
                </a:cubicBezTo>
                <a:cubicBezTo>
                  <a:pt x="1316" y="1429"/>
                  <a:pt x="1316" y="1433"/>
                  <a:pt x="1311" y="1431"/>
                </a:cubicBezTo>
                <a:cubicBezTo>
                  <a:pt x="1310" y="1428"/>
                  <a:pt x="1312" y="1427"/>
                  <a:pt x="1312" y="1425"/>
                </a:cubicBezTo>
                <a:close/>
                <a:moveTo>
                  <a:pt x="1795" y="1427"/>
                </a:moveTo>
                <a:cubicBezTo>
                  <a:pt x="1795" y="1429"/>
                  <a:pt x="1795" y="1432"/>
                  <a:pt x="1795" y="1435"/>
                </a:cubicBezTo>
                <a:cubicBezTo>
                  <a:pt x="1791" y="1430"/>
                  <a:pt x="1788" y="1437"/>
                  <a:pt x="1793" y="1438"/>
                </a:cubicBezTo>
                <a:cubicBezTo>
                  <a:pt x="1790" y="1440"/>
                  <a:pt x="1788" y="1438"/>
                  <a:pt x="1785" y="1438"/>
                </a:cubicBezTo>
                <a:cubicBezTo>
                  <a:pt x="1786" y="1433"/>
                  <a:pt x="1784" y="1432"/>
                  <a:pt x="1784" y="1428"/>
                </a:cubicBezTo>
                <a:cubicBezTo>
                  <a:pt x="1786" y="1426"/>
                  <a:pt x="1791" y="1427"/>
                  <a:pt x="1795" y="1427"/>
                </a:cubicBezTo>
                <a:close/>
                <a:moveTo>
                  <a:pt x="1782" y="1431"/>
                </a:moveTo>
                <a:cubicBezTo>
                  <a:pt x="1777" y="1438"/>
                  <a:pt x="1768" y="1435"/>
                  <a:pt x="1759" y="1435"/>
                </a:cubicBezTo>
                <a:cubicBezTo>
                  <a:pt x="1759" y="1433"/>
                  <a:pt x="1759" y="1431"/>
                  <a:pt x="1759" y="1430"/>
                </a:cubicBezTo>
                <a:cubicBezTo>
                  <a:pt x="1764" y="1427"/>
                  <a:pt x="1779" y="1427"/>
                  <a:pt x="1782" y="1431"/>
                </a:cubicBezTo>
                <a:close/>
                <a:moveTo>
                  <a:pt x="1393" y="1433"/>
                </a:moveTo>
                <a:cubicBezTo>
                  <a:pt x="1391" y="1433"/>
                  <a:pt x="1391" y="1431"/>
                  <a:pt x="1388" y="1431"/>
                </a:cubicBezTo>
                <a:cubicBezTo>
                  <a:pt x="1386" y="1435"/>
                  <a:pt x="1394" y="1436"/>
                  <a:pt x="1393" y="1433"/>
                </a:cubicBezTo>
                <a:close/>
                <a:moveTo>
                  <a:pt x="756" y="1441"/>
                </a:moveTo>
                <a:cubicBezTo>
                  <a:pt x="751" y="1440"/>
                  <a:pt x="742" y="1443"/>
                  <a:pt x="743" y="1436"/>
                </a:cubicBezTo>
                <a:cubicBezTo>
                  <a:pt x="747" y="1434"/>
                  <a:pt x="758" y="1433"/>
                  <a:pt x="756" y="1441"/>
                </a:cubicBezTo>
                <a:close/>
                <a:moveTo>
                  <a:pt x="1844" y="1443"/>
                </a:moveTo>
                <a:cubicBezTo>
                  <a:pt x="1842" y="1447"/>
                  <a:pt x="1837" y="1442"/>
                  <a:pt x="1836" y="1439"/>
                </a:cubicBezTo>
                <a:cubicBezTo>
                  <a:pt x="1832" y="1439"/>
                  <a:pt x="1827" y="1440"/>
                  <a:pt x="1825" y="1438"/>
                </a:cubicBezTo>
                <a:cubicBezTo>
                  <a:pt x="1826" y="1432"/>
                  <a:pt x="1836" y="1435"/>
                  <a:pt x="1841" y="1435"/>
                </a:cubicBezTo>
                <a:cubicBezTo>
                  <a:pt x="1842" y="1436"/>
                  <a:pt x="1842" y="1437"/>
                  <a:pt x="1844" y="1438"/>
                </a:cubicBezTo>
                <a:cubicBezTo>
                  <a:pt x="1843" y="1439"/>
                  <a:pt x="1842" y="1442"/>
                  <a:pt x="1844" y="1443"/>
                </a:cubicBezTo>
                <a:close/>
                <a:moveTo>
                  <a:pt x="497" y="1446"/>
                </a:moveTo>
                <a:cubicBezTo>
                  <a:pt x="496" y="1444"/>
                  <a:pt x="489" y="1446"/>
                  <a:pt x="494" y="1449"/>
                </a:cubicBezTo>
                <a:cubicBezTo>
                  <a:pt x="493" y="1448"/>
                  <a:pt x="498" y="1446"/>
                  <a:pt x="497" y="1446"/>
                </a:cubicBezTo>
                <a:close/>
                <a:moveTo>
                  <a:pt x="1776" y="1447"/>
                </a:moveTo>
                <a:cubicBezTo>
                  <a:pt x="1774" y="1451"/>
                  <a:pt x="1770" y="1451"/>
                  <a:pt x="1769" y="1455"/>
                </a:cubicBezTo>
                <a:cubicBezTo>
                  <a:pt x="1768" y="1454"/>
                  <a:pt x="1762" y="1457"/>
                  <a:pt x="1761" y="1455"/>
                </a:cubicBezTo>
                <a:cubicBezTo>
                  <a:pt x="1760" y="1453"/>
                  <a:pt x="1760" y="1457"/>
                  <a:pt x="1757" y="1454"/>
                </a:cubicBezTo>
                <a:cubicBezTo>
                  <a:pt x="1754" y="1454"/>
                  <a:pt x="1756" y="1461"/>
                  <a:pt x="1753" y="1462"/>
                </a:cubicBezTo>
                <a:cubicBezTo>
                  <a:pt x="1750" y="1460"/>
                  <a:pt x="1743" y="1461"/>
                  <a:pt x="1740" y="1458"/>
                </a:cubicBezTo>
                <a:cubicBezTo>
                  <a:pt x="1740" y="1457"/>
                  <a:pt x="1739" y="1456"/>
                  <a:pt x="1738" y="1455"/>
                </a:cubicBezTo>
                <a:cubicBezTo>
                  <a:pt x="1739" y="1450"/>
                  <a:pt x="1749" y="1447"/>
                  <a:pt x="1755" y="1449"/>
                </a:cubicBezTo>
                <a:cubicBezTo>
                  <a:pt x="1758" y="1449"/>
                  <a:pt x="1758" y="1449"/>
                  <a:pt x="1758" y="1452"/>
                </a:cubicBezTo>
                <a:cubicBezTo>
                  <a:pt x="1765" y="1450"/>
                  <a:pt x="1769" y="1444"/>
                  <a:pt x="1776" y="1447"/>
                </a:cubicBezTo>
                <a:close/>
                <a:moveTo>
                  <a:pt x="1653" y="1447"/>
                </a:moveTo>
                <a:cubicBezTo>
                  <a:pt x="1654" y="1448"/>
                  <a:pt x="1656" y="1449"/>
                  <a:pt x="1658" y="1449"/>
                </a:cubicBezTo>
                <a:cubicBezTo>
                  <a:pt x="1655" y="1451"/>
                  <a:pt x="1656" y="1455"/>
                  <a:pt x="1651" y="1455"/>
                </a:cubicBezTo>
                <a:cubicBezTo>
                  <a:pt x="1651" y="1452"/>
                  <a:pt x="1652" y="1449"/>
                  <a:pt x="1653" y="1447"/>
                </a:cubicBezTo>
                <a:close/>
                <a:moveTo>
                  <a:pt x="1685" y="1454"/>
                </a:moveTo>
                <a:cubicBezTo>
                  <a:pt x="1684" y="1454"/>
                  <a:pt x="1684" y="1453"/>
                  <a:pt x="1684" y="1452"/>
                </a:cubicBezTo>
                <a:cubicBezTo>
                  <a:pt x="1681" y="1456"/>
                  <a:pt x="1676" y="1456"/>
                  <a:pt x="1672" y="1454"/>
                </a:cubicBezTo>
                <a:cubicBezTo>
                  <a:pt x="1672" y="1449"/>
                  <a:pt x="1679" y="1452"/>
                  <a:pt x="1679" y="1447"/>
                </a:cubicBezTo>
                <a:cubicBezTo>
                  <a:pt x="1681" y="1447"/>
                  <a:pt x="1683" y="1447"/>
                  <a:pt x="1684" y="1447"/>
                </a:cubicBezTo>
                <a:cubicBezTo>
                  <a:pt x="1684" y="1450"/>
                  <a:pt x="1686" y="1451"/>
                  <a:pt x="1685" y="1454"/>
                </a:cubicBezTo>
                <a:close/>
                <a:moveTo>
                  <a:pt x="1714" y="1449"/>
                </a:moveTo>
                <a:cubicBezTo>
                  <a:pt x="1711" y="1456"/>
                  <a:pt x="1706" y="1451"/>
                  <a:pt x="1701" y="1454"/>
                </a:cubicBezTo>
                <a:cubicBezTo>
                  <a:pt x="1699" y="1445"/>
                  <a:pt x="1709" y="1447"/>
                  <a:pt x="1714" y="1449"/>
                </a:cubicBezTo>
                <a:close/>
                <a:moveTo>
                  <a:pt x="1937" y="1449"/>
                </a:moveTo>
                <a:cubicBezTo>
                  <a:pt x="1934" y="1449"/>
                  <a:pt x="1931" y="1449"/>
                  <a:pt x="1929" y="1449"/>
                </a:cubicBezTo>
                <a:cubicBezTo>
                  <a:pt x="1926" y="1454"/>
                  <a:pt x="1939" y="1454"/>
                  <a:pt x="1937" y="1449"/>
                </a:cubicBezTo>
                <a:close/>
                <a:moveTo>
                  <a:pt x="1729" y="1458"/>
                </a:moveTo>
                <a:cubicBezTo>
                  <a:pt x="1723" y="1457"/>
                  <a:pt x="1724" y="1463"/>
                  <a:pt x="1718" y="1462"/>
                </a:cubicBezTo>
                <a:cubicBezTo>
                  <a:pt x="1718" y="1459"/>
                  <a:pt x="1718" y="1457"/>
                  <a:pt x="1716" y="1457"/>
                </a:cubicBezTo>
                <a:cubicBezTo>
                  <a:pt x="1718" y="1453"/>
                  <a:pt x="1729" y="1452"/>
                  <a:pt x="1729" y="1458"/>
                </a:cubicBezTo>
                <a:close/>
                <a:moveTo>
                  <a:pt x="1380" y="1463"/>
                </a:moveTo>
                <a:cubicBezTo>
                  <a:pt x="1381" y="1459"/>
                  <a:pt x="1378" y="1458"/>
                  <a:pt x="1374" y="1458"/>
                </a:cubicBezTo>
                <a:cubicBezTo>
                  <a:pt x="1374" y="1463"/>
                  <a:pt x="1376" y="1464"/>
                  <a:pt x="1380" y="1463"/>
                </a:cubicBezTo>
                <a:close/>
                <a:moveTo>
                  <a:pt x="1572" y="1479"/>
                </a:moveTo>
                <a:cubicBezTo>
                  <a:pt x="1572" y="1483"/>
                  <a:pt x="1575" y="1486"/>
                  <a:pt x="1572" y="1489"/>
                </a:cubicBezTo>
                <a:cubicBezTo>
                  <a:pt x="1566" y="1489"/>
                  <a:pt x="1564" y="1486"/>
                  <a:pt x="1564" y="1481"/>
                </a:cubicBezTo>
                <a:cubicBezTo>
                  <a:pt x="1568" y="1481"/>
                  <a:pt x="1567" y="1478"/>
                  <a:pt x="1572" y="1479"/>
                </a:cubicBezTo>
                <a:close/>
                <a:moveTo>
                  <a:pt x="104" y="1281"/>
                </a:moveTo>
                <a:cubicBezTo>
                  <a:pt x="107" y="1280"/>
                  <a:pt x="102" y="1271"/>
                  <a:pt x="101" y="1276"/>
                </a:cubicBezTo>
                <a:cubicBezTo>
                  <a:pt x="103" y="1276"/>
                  <a:pt x="102" y="1280"/>
                  <a:pt x="104" y="1281"/>
                </a:cubicBezTo>
                <a:close/>
                <a:moveTo>
                  <a:pt x="149" y="1276"/>
                </a:moveTo>
                <a:cubicBezTo>
                  <a:pt x="153" y="1279"/>
                  <a:pt x="164" y="1272"/>
                  <a:pt x="164" y="1282"/>
                </a:cubicBezTo>
                <a:cubicBezTo>
                  <a:pt x="159" y="1280"/>
                  <a:pt x="157" y="1283"/>
                  <a:pt x="149" y="1282"/>
                </a:cubicBezTo>
                <a:cubicBezTo>
                  <a:pt x="149" y="1280"/>
                  <a:pt x="149" y="1278"/>
                  <a:pt x="149" y="1276"/>
                </a:cubicBezTo>
                <a:close/>
                <a:moveTo>
                  <a:pt x="428" y="1422"/>
                </a:moveTo>
                <a:cubicBezTo>
                  <a:pt x="426" y="1424"/>
                  <a:pt x="423" y="1427"/>
                  <a:pt x="417" y="1427"/>
                </a:cubicBezTo>
                <a:cubicBezTo>
                  <a:pt x="418" y="1422"/>
                  <a:pt x="425" y="1424"/>
                  <a:pt x="428" y="1422"/>
                </a:cubicBezTo>
                <a:close/>
                <a:moveTo>
                  <a:pt x="1352" y="57"/>
                </a:moveTo>
                <a:cubicBezTo>
                  <a:pt x="1350" y="59"/>
                  <a:pt x="1346" y="61"/>
                  <a:pt x="1344" y="58"/>
                </a:cubicBezTo>
                <a:cubicBezTo>
                  <a:pt x="1346" y="55"/>
                  <a:pt x="1348" y="59"/>
                  <a:pt x="1352" y="57"/>
                </a:cubicBezTo>
                <a:close/>
                <a:moveTo>
                  <a:pt x="1011" y="20"/>
                </a:moveTo>
                <a:cubicBezTo>
                  <a:pt x="1015" y="23"/>
                  <a:pt x="1006" y="30"/>
                  <a:pt x="1001" y="31"/>
                </a:cubicBezTo>
                <a:cubicBezTo>
                  <a:pt x="1004" y="27"/>
                  <a:pt x="1010" y="26"/>
                  <a:pt x="1011" y="20"/>
                </a:cubicBezTo>
                <a:close/>
                <a:moveTo>
                  <a:pt x="151" y="608"/>
                </a:moveTo>
                <a:cubicBezTo>
                  <a:pt x="147" y="605"/>
                  <a:pt x="150" y="604"/>
                  <a:pt x="152" y="602"/>
                </a:cubicBezTo>
                <a:cubicBezTo>
                  <a:pt x="145" y="598"/>
                  <a:pt x="147" y="604"/>
                  <a:pt x="146" y="608"/>
                </a:cubicBezTo>
                <a:cubicBezTo>
                  <a:pt x="149" y="608"/>
                  <a:pt x="149" y="611"/>
                  <a:pt x="151" y="612"/>
                </a:cubicBezTo>
                <a:cubicBezTo>
                  <a:pt x="150" y="607"/>
                  <a:pt x="157" y="610"/>
                  <a:pt x="156" y="605"/>
                </a:cubicBezTo>
                <a:cubicBezTo>
                  <a:pt x="152" y="605"/>
                  <a:pt x="152" y="607"/>
                  <a:pt x="151" y="608"/>
                </a:cubicBezTo>
                <a:close/>
                <a:moveTo>
                  <a:pt x="1142" y="25"/>
                </a:moveTo>
                <a:cubicBezTo>
                  <a:pt x="1140" y="25"/>
                  <a:pt x="1138" y="26"/>
                  <a:pt x="1138" y="28"/>
                </a:cubicBezTo>
                <a:cubicBezTo>
                  <a:pt x="1139" y="28"/>
                  <a:pt x="1141" y="28"/>
                  <a:pt x="1141" y="30"/>
                </a:cubicBezTo>
                <a:cubicBezTo>
                  <a:pt x="1140" y="30"/>
                  <a:pt x="1138" y="30"/>
                  <a:pt x="1138" y="31"/>
                </a:cubicBezTo>
                <a:cubicBezTo>
                  <a:pt x="1144" y="31"/>
                  <a:pt x="1147" y="28"/>
                  <a:pt x="1148" y="22"/>
                </a:cubicBezTo>
                <a:cubicBezTo>
                  <a:pt x="1150" y="21"/>
                  <a:pt x="1151" y="19"/>
                  <a:pt x="1154" y="20"/>
                </a:cubicBezTo>
                <a:cubicBezTo>
                  <a:pt x="1153" y="15"/>
                  <a:pt x="1157" y="14"/>
                  <a:pt x="1156" y="9"/>
                </a:cubicBezTo>
                <a:cubicBezTo>
                  <a:pt x="1146" y="6"/>
                  <a:pt x="1150" y="17"/>
                  <a:pt x="1141" y="15"/>
                </a:cubicBezTo>
                <a:cubicBezTo>
                  <a:pt x="1140" y="20"/>
                  <a:pt x="1144" y="20"/>
                  <a:pt x="1142" y="25"/>
                </a:cubicBezTo>
                <a:close/>
                <a:moveTo>
                  <a:pt x="1142" y="20"/>
                </a:moveTo>
                <a:cubicBezTo>
                  <a:pt x="1142" y="17"/>
                  <a:pt x="1144" y="17"/>
                  <a:pt x="1146" y="17"/>
                </a:cubicBezTo>
                <a:cubicBezTo>
                  <a:pt x="1146" y="18"/>
                  <a:pt x="1146" y="18"/>
                  <a:pt x="1148" y="18"/>
                </a:cubicBezTo>
                <a:cubicBezTo>
                  <a:pt x="1147" y="20"/>
                  <a:pt x="1144" y="20"/>
                  <a:pt x="1142" y="20"/>
                </a:cubicBezTo>
                <a:close/>
                <a:moveTo>
                  <a:pt x="983" y="31"/>
                </a:moveTo>
                <a:cubicBezTo>
                  <a:pt x="986" y="31"/>
                  <a:pt x="988" y="30"/>
                  <a:pt x="989" y="28"/>
                </a:cubicBezTo>
                <a:cubicBezTo>
                  <a:pt x="985" y="30"/>
                  <a:pt x="980" y="25"/>
                  <a:pt x="979" y="28"/>
                </a:cubicBezTo>
                <a:cubicBezTo>
                  <a:pt x="981" y="28"/>
                  <a:pt x="982" y="30"/>
                  <a:pt x="983" y="31"/>
                </a:cubicBezTo>
                <a:close/>
                <a:moveTo>
                  <a:pt x="1597" y="41"/>
                </a:moveTo>
                <a:cubicBezTo>
                  <a:pt x="1597" y="41"/>
                  <a:pt x="1600" y="38"/>
                  <a:pt x="1602" y="39"/>
                </a:cubicBezTo>
                <a:cubicBezTo>
                  <a:pt x="1602" y="40"/>
                  <a:pt x="1595" y="44"/>
                  <a:pt x="1593" y="41"/>
                </a:cubicBezTo>
                <a:cubicBezTo>
                  <a:pt x="1592" y="39"/>
                  <a:pt x="1597" y="39"/>
                  <a:pt x="1597" y="41"/>
                </a:cubicBezTo>
                <a:close/>
                <a:moveTo>
                  <a:pt x="1407" y="63"/>
                </a:moveTo>
                <a:cubicBezTo>
                  <a:pt x="1407" y="61"/>
                  <a:pt x="1408" y="59"/>
                  <a:pt x="1410" y="58"/>
                </a:cubicBezTo>
                <a:cubicBezTo>
                  <a:pt x="1412" y="65"/>
                  <a:pt x="1421" y="56"/>
                  <a:pt x="1413" y="60"/>
                </a:cubicBezTo>
                <a:cubicBezTo>
                  <a:pt x="1413" y="58"/>
                  <a:pt x="1411" y="56"/>
                  <a:pt x="1408" y="57"/>
                </a:cubicBezTo>
                <a:cubicBezTo>
                  <a:pt x="1409" y="59"/>
                  <a:pt x="1402" y="61"/>
                  <a:pt x="1407" y="63"/>
                </a:cubicBezTo>
                <a:close/>
                <a:moveTo>
                  <a:pt x="1814" y="141"/>
                </a:moveTo>
                <a:cubicBezTo>
                  <a:pt x="1810" y="140"/>
                  <a:pt x="1811" y="143"/>
                  <a:pt x="1808" y="141"/>
                </a:cubicBezTo>
                <a:cubicBezTo>
                  <a:pt x="1812" y="135"/>
                  <a:pt x="1817" y="143"/>
                  <a:pt x="1819" y="144"/>
                </a:cubicBezTo>
                <a:cubicBezTo>
                  <a:pt x="1818" y="148"/>
                  <a:pt x="1813" y="144"/>
                  <a:pt x="1814" y="141"/>
                </a:cubicBezTo>
                <a:close/>
                <a:moveTo>
                  <a:pt x="2041" y="175"/>
                </a:moveTo>
                <a:cubicBezTo>
                  <a:pt x="2043" y="171"/>
                  <a:pt x="2033" y="177"/>
                  <a:pt x="2035" y="172"/>
                </a:cubicBezTo>
                <a:cubicBezTo>
                  <a:pt x="2036" y="172"/>
                  <a:pt x="2038" y="172"/>
                  <a:pt x="2038" y="171"/>
                </a:cubicBezTo>
                <a:cubicBezTo>
                  <a:pt x="2036" y="170"/>
                  <a:pt x="2035" y="172"/>
                  <a:pt x="2033" y="172"/>
                </a:cubicBezTo>
                <a:cubicBezTo>
                  <a:pt x="2029" y="173"/>
                  <a:pt x="2025" y="173"/>
                  <a:pt x="2017" y="174"/>
                </a:cubicBezTo>
                <a:cubicBezTo>
                  <a:pt x="2017" y="172"/>
                  <a:pt x="2019" y="171"/>
                  <a:pt x="2015" y="171"/>
                </a:cubicBezTo>
                <a:cubicBezTo>
                  <a:pt x="2012" y="171"/>
                  <a:pt x="2014" y="175"/>
                  <a:pt x="2010" y="174"/>
                </a:cubicBezTo>
                <a:cubicBezTo>
                  <a:pt x="2010" y="172"/>
                  <a:pt x="2013" y="171"/>
                  <a:pt x="2008" y="171"/>
                </a:cubicBezTo>
                <a:cubicBezTo>
                  <a:pt x="2006" y="171"/>
                  <a:pt x="2007" y="175"/>
                  <a:pt x="2003" y="174"/>
                </a:cubicBezTo>
                <a:cubicBezTo>
                  <a:pt x="1996" y="172"/>
                  <a:pt x="1986" y="168"/>
                  <a:pt x="1983" y="177"/>
                </a:cubicBezTo>
                <a:cubicBezTo>
                  <a:pt x="1995" y="176"/>
                  <a:pt x="2006" y="178"/>
                  <a:pt x="2016" y="177"/>
                </a:cubicBezTo>
                <a:cubicBezTo>
                  <a:pt x="2019" y="177"/>
                  <a:pt x="2020" y="175"/>
                  <a:pt x="2021" y="175"/>
                </a:cubicBezTo>
                <a:cubicBezTo>
                  <a:pt x="2024" y="175"/>
                  <a:pt x="2024" y="177"/>
                  <a:pt x="2028" y="177"/>
                </a:cubicBezTo>
                <a:cubicBezTo>
                  <a:pt x="2030" y="177"/>
                  <a:pt x="2031" y="175"/>
                  <a:pt x="2035" y="175"/>
                </a:cubicBezTo>
                <a:cubicBezTo>
                  <a:pt x="2037" y="175"/>
                  <a:pt x="2037" y="177"/>
                  <a:pt x="2040" y="177"/>
                </a:cubicBezTo>
                <a:cubicBezTo>
                  <a:pt x="2050" y="178"/>
                  <a:pt x="2062" y="177"/>
                  <a:pt x="2071" y="177"/>
                </a:cubicBezTo>
                <a:cubicBezTo>
                  <a:pt x="2074" y="177"/>
                  <a:pt x="2078" y="179"/>
                  <a:pt x="2081" y="175"/>
                </a:cubicBezTo>
                <a:cubicBezTo>
                  <a:pt x="2074" y="173"/>
                  <a:pt x="2069" y="175"/>
                  <a:pt x="2059" y="175"/>
                </a:cubicBezTo>
                <a:cubicBezTo>
                  <a:pt x="2057" y="176"/>
                  <a:pt x="2055" y="174"/>
                  <a:pt x="2055" y="172"/>
                </a:cubicBezTo>
                <a:cubicBezTo>
                  <a:pt x="2057" y="172"/>
                  <a:pt x="2059" y="173"/>
                  <a:pt x="2060" y="171"/>
                </a:cubicBezTo>
                <a:cubicBezTo>
                  <a:pt x="2051" y="169"/>
                  <a:pt x="2047" y="174"/>
                  <a:pt x="2041" y="175"/>
                </a:cubicBezTo>
                <a:close/>
                <a:moveTo>
                  <a:pt x="2091" y="174"/>
                </a:moveTo>
                <a:cubicBezTo>
                  <a:pt x="2090" y="175"/>
                  <a:pt x="2088" y="176"/>
                  <a:pt x="2086" y="177"/>
                </a:cubicBezTo>
                <a:cubicBezTo>
                  <a:pt x="2082" y="176"/>
                  <a:pt x="2089" y="174"/>
                  <a:pt x="2091" y="174"/>
                </a:cubicBezTo>
                <a:close/>
                <a:moveTo>
                  <a:pt x="1991" y="193"/>
                </a:moveTo>
                <a:cubicBezTo>
                  <a:pt x="1996" y="188"/>
                  <a:pt x="2003" y="194"/>
                  <a:pt x="2009" y="193"/>
                </a:cubicBezTo>
                <a:cubicBezTo>
                  <a:pt x="2015" y="194"/>
                  <a:pt x="2001" y="196"/>
                  <a:pt x="2003" y="193"/>
                </a:cubicBezTo>
                <a:cubicBezTo>
                  <a:pt x="1997" y="192"/>
                  <a:pt x="1994" y="197"/>
                  <a:pt x="1991" y="193"/>
                </a:cubicBezTo>
                <a:close/>
                <a:moveTo>
                  <a:pt x="1867" y="209"/>
                </a:moveTo>
                <a:cubicBezTo>
                  <a:pt x="1861" y="211"/>
                  <a:pt x="1860" y="208"/>
                  <a:pt x="1857" y="210"/>
                </a:cubicBezTo>
                <a:cubicBezTo>
                  <a:pt x="1858" y="211"/>
                  <a:pt x="1860" y="210"/>
                  <a:pt x="1860" y="212"/>
                </a:cubicBezTo>
                <a:cubicBezTo>
                  <a:pt x="1863" y="209"/>
                  <a:pt x="1872" y="212"/>
                  <a:pt x="1875" y="209"/>
                </a:cubicBezTo>
                <a:cubicBezTo>
                  <a:pt x="1868" y="211"/>
                  <a:pt x="1867" y="199"/>
                  <a:pt x="1863" y="204"/>
                </a:cubicBezTo>
                <a:cubicBezTo>
                  <a:pt x="1865" y="205"/>
                  <a:pt x="1867" y="206"/>
                  <a:pt x="1867" y="209"/>
                </a:cubicBezTo>
                <a:close/>
                <a:moveTo>
                  <a:pt x="1895" y="209"/>
                </a:moveTo>
                <a:cubicBezTo>
                  <a:pt x="1893" y="209"/>
                  <a:pt x="1890" y="209"/>
                  <a:pt x="1893" y="210"/>
                </a:cubicBezTo>
                <a:cubicBezTo>
                  <a:pt x="1896" y="207"/>
                  <a:pt x="1915" y="211"/>
                  <a:pt x="1911" y="207"/>
                </a:cubicBezTo>
                <a:cubicBezTo>
                  <a:pt x="1904" y="210"/>
                  <a:pt x="1906" y="203"/>
                  <a:pt x="1900" y="204"/>
                </a:cubicBezTo>
                <a:cubicBezTo>
                  <a:pt x="1897" y="204"/>
                  <a:pt x="1898" y="209"/>
                  <a:pt x="1895" y="209"/>
                </a:cubicBezTo>
                <a:close/>
                <a:moveTo>
                  <a:pt x="2018" y="218"/>
                </a:moveTo>
                <a:cubicBezTo>
                  <a:pt x="2015" y="219"/>
                  <a:pt x="2015" y="220"/>
                  <a:pt x="2016" y="218"/>
                </a:cubicBezTo>
                <a:cubicBezTo>
                  <a:pt x="2018" y="216"/>
                  <a:pt x="2017" y="218"/>
                  <a:pt x="2018" y="218"/>
                </a:cubicBezTo>
                <a:close/>
                <a:moveTo>
                  <a:pt x="124" y="226"/>
                </a:moveTo>
                <a:cubicBezTo>
                  <a:pt x="128" y="227"/>
                  <a:pt x="121" y="230"/>
                  <a:pt x="123" y="234"/>
                </a:cubicBezTo>
                <a:cubicBezTo>
                  <a:pt x="117" y="232"/>
                  <a:pt x="123" y="228"/>
                  <a:pt x="124" y="226"/>
                </a:cubicBezTo>
                <a:close/>
                <a:moveTo>
                  <a:pt x="1881" y="255"/>
                </a:moveTo>
                <a:cubicBezTo>
                  <a:pt x="1881" y="256"/>
                  <a:pt x="1883" y="257"/>
                  <a:pt x="1883" y="255"/>
                </a:cubicBezTo>
                <a:cubicBezTo>
                  <a:pt x="1881" y="254"/>
                  <a:pt x="1877" y="252"/>
                  <a:pt x="1873" y="252"/>
                </a:cubicBezTo>
                <a:cubicBezTo>
                  <a:pt x="1869" y="251"/>
                  <a:pt x="1861" y="250"/>
                  <a:pt x="1862" y="255"/>
                </a:cubicBezTo>
                <a:cubicBezTo>
                  <a:pt x="1869" y="253"/>
                  <a:pt x="1873" y="253"/>
                  <a:pt x="1881" y="255"/>
                </a:cubicBezTo>
                <a:close/>
                <a:moveTo>
                  <a:pt x="1820" y="264"/>
                </a:moveTo>
                <a:cubicBezTo>
                  <a:pt x="1819" y="265"/>
                  <a:pt x="1816" y="271"/>
                  <a:pt x="1818" y="271"/>
                </a:cubicBezTo>
                <a:cubicBezTo>
                  <a:pt x="1822" y="268"/>
                  <a:pt x="1821" y="262"/>
                  <a:pt x="1825" y="259"/>
                </a:cubicBezTo>
                <a:cubicBezTo>
                  <a:pt x="1828" y="260"/>
                  <a:pt x="1832" y="259"/>
                  <a:pt x="1829" y="258"/>
                </a:cubicBezTo>
                <a:cubicBezTo>
                  <a:pt x="1824" y="260"/>
                  <a:pt x="1817" y="255"/>
                  <a:pt x="1817" y="258"/>
                </a:cubicBezTo>
                <a:cubicBezTo>
                  <a:pt x="1820" y="258"/>
                  <a:pt x="1818" y="263"/>
                  <a:pt x="1820" y="264"/>
                </a:cubicBezTo>
                <a:close/>
                <a:moveTo>
                  <a:pt x="1884" y="266"/>
                </a:moveTo>
                <a:cubicBezTo>
                  <a:pt x="1877" y="266"/>
                  <a:pt x="1869" y="266"/>
                  <a:pt x="1863" y="266"/>
                </a:cubicBezTo>
                <a:cubicBezTo>
                  <a:pt x="1863" y="266"/>
                  <a:pt x="1863" y="267"/>
                  <a:pt x="1863" y="267"/>
                </a:cubicBezTo>
                <a:cubicBezTo>
                  <a:pt x="1860" y="270"/>
                  <a:pt x="1851" y="262"/>
                  <a:pt x="1851" y="267"/>
                </a:cubicBezTo>
                <a:cubicBezTo>
                  <a:pt x="1853" y="268"/>
                  <a:pt x="1856" y="267"/>
                  <a:pt x="1856" y="269"/>
                </a:cubicBezTo>
                <a:cubicBezTo>
                  <a:pt x="1865" y="268"/>
                  <a:pt x="1876" y="268"/>
                  <a:pt x="1887" y="267"/>
                </a:cubicBezTo>
                <a:cubicBezTo>
                  <a:pt x="1892" y="267"/>
                  <a:pt x="1898" y="269"/>
                  <a:pt x="1901" y="266"/>
                </a:cubicBezTo>
                <a:cubicBezTo>
                  <a:pt x="1897" y="265"/>
                  <a:pt x="1891" y="266"/>
                  <a:pt x="1884" y="266"/>
                </a:cubicBezTo>
                <a:close/>
                <a:moveTo>
                  <a:pt x="1885" y="283"/>
                </a:moveTo>
                <a:cubicBezTo>
                  <a:pt x="1892" y="285"/>
                  <a:pt x="1895" y="284"/>
                  <a:pt x="1902" y="283"/>
                </a:cubicBezTo>
                <a:cubicBezTo>
                  <a:pt x="1907" y="283"/>
                  <a:pt x="1914" y="283"/>
                  <a:pt x="1920" y="283"/>
                </a:cubicBezTo>
                <a:cubicBezTo>
                  <a:pt x="1925" y="283"/>
                  <a:pt x="1926" y="281"/>
                  <a:pt x="1928" y="283"/>
                </a:cubicBezTo>
                <a:cubicBezTo>
                  <a:pt x="1931" y="286"/>
                  <a:pt x="1941" y="281"/>
                  <a:pt x="1940" y="280"/>
                </a:cubicBezTo>
                <a:cubicBezTo>
                  <a:pt x="1933" y="282"/>
                  <a:pt x="1928" y="280"/>
                  <a:pt x="1923" y="280"/>
                </a:cubicBezTo>
                <a:cubicBezTo>
                  <a:pt x="1921" y="280"/>
                  <a:pt x="1920" y="282"/>
                  <a:pt x="1917" y="282"/>
                </a:cubicBezTo>
                <a:cubicBezTo>
                  <a:pt x="1911" y="282"/>
                  <a:pt x="1900" y="282"/>
                  <a:pt x="1899" y="280"/>
                </a:cubicBezTo>
                <a:cubicBezTo>
                  <a:pt x="1898" y="279"/>
                  <a:pt x="1896" y="282"/>
                  <a:pt x="1897" y="282"/>
                </a:cubicBezTo>
                <a:cubicBezTo>
                  <a:pt x="1889" y="282"/>
                  <a:pt x="1884" y="280"/>
                  <a:pt x="1879" y="280"/>
                </a:cubicBezTo>
                <a:cubicBezTo>
                  <a:pt x="1877" y="285"/>
                  <a:pt x="1883" y="283"/>
                  <a:pt x="1885" y="283"/>
                </a:cubicBezTo>
                <a:close/>
                <a:moveTo>
                  <a:pt x="1898" y="298"/>
                </a:moveTo>
                <a:cubicBezTo>
                  <a:pt x="1892" y="299"/>
                  <a:pt x="1886" y="292"/>
                  <a:pt x="1883" y="298"/>
                </a:cubicBezTo>
                <a:cubicBezTo>
                  <a:pt x="1890" y="295"/>
                  <a:pt x="1888" y="301"/>
                  <a:pt x="1893" y="301"/>
                </a:cubicBezTo>
                <a:cubicBezTo>
                  <a:pt x="1897" y="300"/>
                  <a:pt x="1899" y="298"/>
                  <a:pt x="1901" y="298"/>
                </a:cubicBezTo>
                <a:cubicBezTo>
                  <a:pt x="1902" y="297"/>
                  <a:pt x="1904" y="298"/>
                  <a:pt x="1904" y="296"/>
                </a:cubicBezTo>
                <a:cubicBezTo>
                  <a:pt x="1903" y="293"/>
                  <a:pt x="1901" y="297"/>
                  <a:pt x="1898" y="298"/>
                </a:cubicBezTo>
                <a:close/>
                <a:moveTo>
                  <a:pt x="1867" y="301"/>
                </a:moveTo>
                <a:cubicBezTo>
                  <a:pt x="1865" y="300"/>
                  <a:pt x="1866" y="299"/>
                  <a:pt x="1867" y="298"/>
                </a:cubicBezTo>
                <a:cubicBezTo>
                  <a:pt x="1864" y="298"/>
                  <a:pt x="1858" y="296"/>
                  <a:pt x="1858" y="299"/>
                </a:cubicBezTo>
                <a:cubicBezTo>
                  <a:pt x="1864" y="297"/>
                  <a:pt x="1865" y="305"/>
                  <a:pt x="1867" y="301"/>
                </a:cubicBezTo>
                <a:close/>
                <a:moveTo>
                  <a:pt x="1865" y="304"/>
                </a:moveTo>
                <a:cubicBezTo>
                  <a:pt x="1864" y="306"/>
                  <a:pt x="1857" y="310"/>
                  <a:pt x="1858" y="304"/>
                </a:cubicBezTo>
                <a:cubicBezTo>
                  <a:pt x="1862" y="308"/>
                  <a:pt x="1861" y="300"/>
                  <a:pt x="1865" y="304"/>
                </a:cubicBezTo>
                <a:close/>
                <a:moveTo>
                  <a:pt x="2047" y="409"/>
                </a:moveTo>
                <a:cubicBezTo>
                  <a:pt x="2048" y="409"/>
                  <a:pt x="2048" y="411"/>
                  <a:pt x="2050" y="410"/>
                </a:cubicBezTo>
                <a:cubicBezTo>
                  <a:pt x="2052" y="410"/>
                  <a:pt x="2053" y="408"/>
                  <a:pt x="2051" y="407"/>
                </a:cubicBezTo>
                <a:cubicBezTo>
                  <a:pt x="2049" y="410"/>
                  <a:pt x="2042" y="405"/>
                  <a:pt x="2036" y="407"/>
                </a:cubicBezTo>
                <a:cubicBezTo>
                  <a:pt x="2034" y="413"/>
                  <a:pt x="2044" y="409"/>
                  <a:pt x="2047" y="409"/>
                </a:cubicBezTo>
                <a:close/>
                <a:moveTo>
                  <a:pt x="289" y="432"/>
                </a:moveTo>
                <a:cubicBezTo>
                  <a:pt x="285" y="430"/>
                  <a:pt x="277" y="434"/>
                  <a:pt x="274" y="434"/>
                </a:cubicBezTo>
                <a:cubicBezTo>
                  <a:pt x="274" y="434"/>
                  <a:pt x="273" y="432"/>
                  <a:pt x="271" y="432"/>
                </a:cubicBezTo>
                <a:cubicBezTo>
                  <a:pt x="269" y="433"/>
                  <a:pt x="269" y="434"/>
                  <a:pt x="266" y="434"/>
                </a:cubicBezTo>
                <a:cubicBezTo>
                  <a:pt x="264" y="434"/>
                  <a:pt x="263" y="432"/>
                  <a:pt x="260" y="432"/>
                </a:cubicBezTo>
                <a:cubicBezTo>
                  <a:pt x="260" y="432"/>
                  <a:pt x="260" y="434"/>
                  <a:pt x="260" y="434"/>
                </a:cubicBezTo>
                <a:cubicBezTo>
                  <a:pt x="258" y="436"/>
                  <a:pt x="251" y="432"/>
                  <a:pt x="250" y="432"/>
                </a:cubicBezTo>
                <a:cubicBezTo>
                  <a:pt x="247" y="432"/>
                  <a:pt x="245" y="434"/>
                  <a:pt x="243" y="434"/>
                </a:cubicBezTo>
                <a:cubicBezTo>
                  <a:pt x="244" y="434"/>
                  <a:pt x="242" y="432"/>
                  <a:pt x="242" y="432"/>
                </a:cubicBezTo>
                <a:cubicBezTo>
                  <a:pt x="237" y="431"/>
                  <a:pt x="232" y="434"/>
                  <a:pt x="230" y="431"/>
                </a:cubicBezTo>
                <a:cubicBezTo>
                  <a:pt x="232" y="436"/>
                  <a:pt x="225" y="433"/>
                  <a:pt x="226" y="437"/>
                </a:cubicBezTo>
                <a:cubicBezTo>
                  <a:pt x="228" y="437"/>
                  <a:pt x="230" y="437"/>
                  <a:pt x="232" y="437"/>
                </a:cubicBezTo>
                <a:cubicBezTo>
                  <a:pt x="232" y="435"/>
                  <a:pt x="232" y="433"/>
                  <a:pt x="235" y="434"/>
                </a:cubicBezTo>
                <a:cubicBezTo>
                  <a:pt x="239" y="436"/>
                  <a:pt x="245" y="435"/>
                  <a:pt x="248" y="437"/>
                </a:cubicBezTo>
                <a:cubicBezTo>
                  <a:pt x="249" y="435"/>
                  <a:pt x="249" y="433"/>
                  <a:pt x="252" y="434"/>
                </a:cubicBezTo>
                <a:cubicBezTo>
                  <a:pt x="248" y="441"/>
                  <a:pt x="260" y="434"/>
                  <a:pt x="263" y="434"/>
                </a:cubicBezTo>
                <a:cubicBezTo>
                  <a:pt x="264" y="433"/>
                  <a:pt x="265" y="437"/>
                  <a:pt x="265" y="437"/>
                </a:cubicBezTo>
                <a:cubicBezTo>
                  <a:pt x="266" y="437"/>
                  <a:pt x="270" y="436"/>
                  <a:pt x="273" y="436"/>
                </a:cubicBezTo>
                <a:cubicBezTo>
                  <a:pt x="278" y="435"/>
                  <a:pt x="283" y="436"/>
                  <a:pt x="288" y="436"/>
                </a:cubicBezTo>
                <a:cubicBezTo>
                  <a:pt x="289" y="435"/>
                  <a:pt x="290" y="438"/>
                  <a:pt x="291" y="436"/>
                </a:cubicBezTo>
                <a:cubicBezTo>
                  <a:pt x="289" y="436"/>
                  <a:pt x="290" y="433"/>
                  <a:pt x="289" y="432"/>
                </a:cubicBezTo>
                <a:close/>
                <a:moveTo>
                  <a:pt x="175" y="434"/>
                </a:moveTo>
                <a:cubicBezTo>
                  <a:pt x="176" y="434"/>
                  <a:pt x="181" y="434"/>
                  <a:pt x="180" y="432"/>
                </a:cubicBezTo>
                <a:cubicBezTo>
                  <a:pt x="179" y="432"/>
                  <a:pt x="174" y="432"/>
                  <a:pt x="173" y="432"/>
                </a:cubicBezTo>
                <a:cubicBezTo>
                  <a:pt x="173" y="432"/>
                  <a:pt x="173" y="434"/>
                  <a:pt x="173" y="434"/>
                </a:cubicBezTo>
                <a:cubicBezTo>
                  <a:pt x="171" y="435"/>
                  <a:pt x="173" y="434"/>
                  <a:pt x="175" y="434"/>
                </a:cubicBezTo>
                <a:close/>
                <a:moveTo>
                  <a:pt x="177" y="443"/>
                </a:moveTo>
                <a:cubicBezTo>
                  <a:pt x="177" y="441"/>
                  <a:pt x="181" y="443"/>
                  <a:pt x="182" y="440"/>
                </a:cubicBezTo>
                <a:cubicBezTo>
                  <a:pt x="180" y="440"/>
                  <a:pt x="180" y="438"/>
                  <a:pt x="178" y="437"/>
                </a:cubicBezTo>
                <a:cubicBezTo>
                  <a:pt x="179" y="439"/>
                  <a:pt x="173" y="443"/>
                  <a:pt x="177" y="443"/>
                </a:cubicBezTo>
                <a:close/>
                <a:moveTo>
                  <a:pt x="243" y="456"/>
                </a:moveTo>
                <a:cubicBezTo>
                  <a:pt x="243" y="454"/>
                  <a:pt x="244" y="455"/>
                  <a:pt x="244" y="456"/>
                </a:cubicBezTo>
                <a:cubicBezTo>
                  <a:pt x="246" y="456"/>
                  <a:pt x="246" y="456"/>
                  <a:pt x="246" y="455"/>
                </a:cubicBezTo>
                <a:cubicBezTo>
                  <a:pt x="251" y="457"/>
                  <a:pt x="244" y="459"/>
                  <a:pt x="243" y="456"/>
                </a:cubicBezTo>
                <a:close/>
                <a:moveTo>
                  <a:pt x="338" y="464"/>
                </a:moveTo>
                <a:cubicBezTo>
                  <a:pt x="336" y="466"/>
                  <a:pt x="335" y="466"/>
                  <a:pt x="333" y="467"/>
                </a:cubicBezTo>
                <a:cubicBezTo>
                  <a:pt x="329" y="467"/>
                  <a:pt x="335" y="464"/>
                  <a:pt x="338" y="464"/>
                </a:cubicBezTo>
                <a:close/>
                <a:moveTo>
                  <a:pt x="260" y="553"/>
                </a:moveTo>
                <a:cubicBezTo>
                  <a:pt x="262" y="553"/>
                  <a:pt x="267" y="560"/>
                  <a:pt x="260" y="559"/>
                </a:cubicBezTo>
                <a:cubicBezTo>
                  <a:pt x="263" y="556"/>
                  <a:pt x="260" y="557"/>
                  <a:pt x="260" y="553"/>
                </a:cubicBezTo>
                <a:close/>
                <a:moveTo>
                  <a:pt x="1991" y="570"/>
                </a:moveTo>
                <a:cubicBezTo>
                  <a:pt x="1988" y="571"/>
                  <a:pt x="1981" y="570"/>
                  <a:pt x="1988" y="572"/>
                </a:cubicBezTo>
                <a:cubicBezTo>
                  <a:pt x="1998" y="573"/>
                  <a:pt x="2004" y="570"/>
                  <a:pt x="2011" y="569"/>
                </a:cubicBezTo>
                <a:cubicBezTo>
                  <a:pt x="2012" y="569"/>
                  <a:pt x="2013" y="567"/>
                  <a:pt x="2011" y="567"/>
                </a:cubicBezTo>
                <a:cubicBezTo>
                  <a:pt x="2005" y="569"/>
                  <a:pt x="1999" y="569"/>
                  <a:pt x="1991" y="570"/>
                </a:cubicBezTo>
                <a:close/>
                <a:moveTo>
                  <a:pt x="2007" y="659"/>
                </a:moveTo>
                <a:cubicBezTo>
                  <a:pt x="2014" y="660"/>
                  <a:pt x="2017" y="656"/>
                  <a:pt x="2025" y="658"/>
                </a:cubicBezTo>
                <a:cubicBezTo>
                  <a:pt x="2025" y="656"/>
                  <a:pt x="2027" y="654"/>
                  <a:pt x="2025" y="656"/>
                </a:cubicBezTo>
                <a:cubicBezTo>
                  <a:pt x="2018" y="656"/>
                  <a:pt x="2009" y="654"/>
                  <a:pt x="2007" y="659"/>
                </a:cubicBezTo>
                <a:close/>
                <a:moveTo>
                  <a:pt x="1982" y="673"/>
                </a:moveTo>
                <a:cubicBezTo>
                  <a:pt x="1982" y="676"/>
                  <a:pt x="1977" y="674"/>
                  <a:pt x="1977" y="677"/>
                </a:cubicBezTo>
                <a:cubicBezTo>
                  <a:pt x="1973" y="676"/>
                  <a:pt x="1979" y="672"/>
                  <a:pt x="1982" y="673"/>
                </a:cubicBezTo>
                <a:close/>
                <a:moveTo>
                  <a:pt x="1957" y="686"/>
                </a:moveTo>
                <a:cubicBezTo>
                  <a:pt x="1955" y="688"/>
                  <a:pt x="1949" y="693"/>
                  <a:pt x="1946" y="689"/>
                </a:cubicBezTo>
                <a:cubicBezTo>
                  <a:pt x="1948" y="686"/>
                  <a:pt x="1954" y="688"/>
                  <a:pt x="1957" y="686"/>
                </a:cubicBezTo>
                <a:close/>
                <a:moveTo>
                  <a:pt x="39" y="753"/>
                </a:moveTo>
                <a:cubicBezTo>
                  <a:pt x="38" y="754"/>
                  <a:pt x="36" y="755"/>
                  <a:pt x="34" y="756"/>
                </a:cubicBezTo>
                <a:cubicBezTo>
                  <a:pt x="30" y="755"/>
                  <a:pt x="37" y="752"/>
                  <a:pt x="39" y="753"/>
                </a:cubicBezTo>
                <a:close/>
                <a:moveTo>
                  <a:pt x="26" y="808"/>
                </a:moveTo>
                <a:cubicBezTo>
                  <a:pt x="26" y="810"/>
                  <a:pt x="21" y="809"/>
                  <a:pt x="21" y="811"/>
                </a:cubicBezTo>
                <a:cubicBezTo>
                  <a:pt x="17" y="811"/>
                  <a:pt x="23" y="807"/>
                  <a:pt x="26" y="808"/>
                </a:cubicBezTo>
                <a:close/>
                <a:moveTo>
                  <a:pt x="2132" y="872"/>
                </a:moveTo>
                <a:cubicBezTo>
                  <a:pt x="2139" y="872"/>
                  <a:pt x="2140" y="869"/>
                  <a:pt x="2144" y="872"/>
                </a:cubicBezTo>
                <a:cubicBezTo>
                  <a:pt x="2145" y="869"/>
                  <a:pt x="2149" y="871"/>
                  <a:pt x="2149" y="868"/>
                </a:cubicBezTo>
                <a:cubicBezTo>
                  <a:pt x="2143" y="870"/>
                  <a:pt x="2137" y="867"/>
                  <a:pt x="2132" y="872"/>
                </a:cubicBezTo>
                <a:close/>
                <a:moveTo>
                  <a:pt x="2170" y="872"/>
                </a:moveTo>
                <a:cubicBezTo>
                  <a:pt x="2170" y="871"/>
                  <a:pt x="2169" y="869"/>
                  <a:pt x="2168" y="868"/>
                </a:cubicBezTo>
                <a:cubicBezTo>
                  <a:pt x="2166" y="867"/>
                  <a:pt x="2163" y="869"/>
                  <a:pt x="2165" y="870"/>
                </a:cubicBezTo>
                <a:cubicBezTo>
                  <a:pt x="2166" y="870"/>
                  <a:pt x="2168" y="870"/>
                  <a:pt x="2168" y="870"/>
                </a:cubicBezTo>
                <a:cubicBezTo>
                  <a:pt x="2168" y="870"/>
                  <a:pt x="2169" y="873"/>
                  <a:pt x="2170" y="872"/>
                </a:cubicBezTo>
                <a:close/>
                <a:moveTo>
                  <a:pt x="26" y="957"/>
                </a:moveTo>
                <a:cubicBezTo>
                  <a:pt x="27" y="960"/>
                  <a:pt x="27" y="963"/>
                  <a:pt x="27" y="965"/>
                </a:cubicBezTo>
                <a:cubicBezTo>
                  <a:pt x="32" y="967"/>
                  <a:pt x="30" y="962"/>
                  <a:pt x="30" y="959"/>
                </a:cubicBezTo>
                <a:cubicBezTo>
                  <a:pt x="31" y="958"/>
                  <a:pt x="33" y="956"/>
                  <a:pt x="31" y="956"/>
                </a:cubicBezTo>
                <a:cubicBezTo>
                  <a:pt x="31" y="958"/>
                  <a:pt x="29" y="957"/>
                  <a:pt x="26" y="957"/>
                </a:cubicBezTo>
                <a:close/>
                <a:moveTo>
                  <a:pt x="95" y="1054"/>
                </a:moveTo>
                <a:cubicBezTo>
                  <a:pt x="94" y="1058"/>
                  <a:pt x="86" y="1055"/>
                  <a:pt x="84" y="1059"/>
                </a:cubicBezTo>
                <a:cubicBezTo>
                  <a:pt x="81" y="1056"/>
                  <a:pt x="90" y="1054"/>
                  <a:pt x="95" y="1054"/>
                </a:cubicBezTo>
                <a:close/>
                <a:moveTo>
                  <a:pt x="57" y="1135"/>
                </a:moveTo>
                <a:cubicBezTo>
                  <a:pt x="56" y="1135"/>
                  <a:pt x="55" y="1135"/>
                  <a:pt x="55" y="1136"/>
                </a:cubicBezTo>
                <a:cubicBezTo>
                  <a:pt x="62" y="1136"/>
                  <a:pt x="63" y="1131"/>
                  <a:pt x="66" y="1129"/>
                </a:cubicBezTo>
                <a:cubicBezTo>
                  <a:pt x="61" y="1128"/>
                  <a:pt x="61" y="1134"/>
                  <a:pt x="57" y="1135"/>
                </a:cubicBezTo>
                <a:close/>
                <a:moveTo>
                  <a:pt x="43" y="1197"/>
                </a:moveTo>
                <a:cubicBezTo>
                  <a:pt x="45" y="1197"/>
                  <a:pt x="44" y="1198"/>
                  <a:pt x="43" y="1198"/>
                </a:cubicBezTo>
                <a:cubicBezTo>
                  <a:pt x="44" y="1200"/>
                  <a:pt x="47" y="1200"/>
                  <a:pt x="47" y="1203"/>
                </a:cubicBezTo>
                <a:cubicBezTo>
                  <a:pt x="44" y="1202"/>
                  <a:pt x="40" y="1200"/>
                  <a:pt x="43" y="1197"/>
                </a:cubicBezTo>
                <a:close/>
                <a:moveTo>
                  <a:pt x="1952" y="1235"/>
                </a:moveTo>
                <a:cubicBezTo>
                  <a:pt x="1951" y="1236"/>
                  <a:pt x="1949" y="1237"/>
                  <a:pt x="1947" y="1238"/>
                </a:cubicBezTo>
                <a:cubicBezTo>
                  <a:pt x="1943" y="1237"/>
                  <a:pt x="1950" y="1235"/>
                  <a:pt x="1952" y="1235"/>
                </a:cubicBezTo>
                <a:close/>
                <a:moveTo>
                  <a:pt x="388" y="1343"/>
                </a:moveTo>
                <a:cubicBezTo>
                  <a:pt x="388" y="1339"/>
                  <a:pt x="392" y="1344"/>
                  <a:pt x="394" y="1344"/>
                </a:cubicBezTo>
                <a:cubicBezTo>
                  <a:pt x="393" y="1349"/>
                  <a:pt x="390" y="1342"/>
                  <a:pt x="388" y="1343"/>
                </a:cubicBezTo>
                <a:close/>
                <a:moveTo>
                  <a:pt x="399" y="1343"/>
                </a:moveTo>
                <a:cubicBezTo>
                  <a:pt x="399" y="1345"/>
                  <a:pt x="399" y="1347"/>
                  <a:pt x="399" y="1349"/>
                </a:cubicBezTo>
                <a:cubicBezTo>
                  <a:pt x="402" y="1349"/>
                  <a:pt x="410" y="1346"/>
                  <a:pt x="407" y="1344"/>
                </a:cubicBezTo>
                <a:cubicBezTo>
                  <a:pt x="403" y="1348"/>
                  <a:pt x="405" y="1341"/>
                  <a:pt x="399" y="1343"/>
                </a:cubicBezTo>
                <a:close/>
                <a:moveTo>
                  <a:pt x="379" y="1346"/>
                </a:moveTo>
                <a:cubicBezTo>
                  <a:pt x="378" y="1348"/>
                  <a:pt x="376" y="1350"/>
                  <a:pt x="374" y="1351"/>
                </a:cubicBezTo>
                <a:cubicBezTo>
                  <a:pt x="369" y="1352"/>
                  <a:pt x="371" y="1346"/>
                  <a:pt x="366" y="1347"/>
                </a:cubicBezTo>
                <a:cubicBezTo>
                  <a:pt x="366" y="1349"/>
                  <a:pt x="365" y="1349"/>
                  <a:pt x="363" y="1349"/>
                </a:cubicBezTo>
                <a:cubicBezTo>
                  <a:pt x="363" y="1353"/>
                  <a:pt x="369" y="1358"/>
                  <a:pt x="371" y="1354"/>
                </a:cubicBezTo>
                <a:cubicBezTo>
                  <a:pt x="369" y="1353"/>
                  <a:pt x="367" y="1351"/>
                  <a:pt x="369" y="1351"/>
                </a:cubicBezTo>
                <a:cubicBezTo>
                  <a:pt x="373" y="1355"/>
                  <a:pt x="379" y="1348"/>
                  <a:pt x="387" y="1351"/>
                </a:cubicBezTo>
                <a:cubicBezTo>
                  <a:pt x="386" y="1348"/>
                  <a:pt x="385" y="1345"/>
                  <a:pt x="383" y="1344"/>
                </a:cubicBezTo>
                <a:cubicBezTo>
                  <a:pt x="383" y="1346"/>
                  <a:pt x="381" y="1346"/>
                  <a:pt x="379" y="1346"/>
                </a:cubicBezTo>
                <a:close/>
                <a:moveTo>
                  <a:pt x="264" y="1370"/>
                </a:moveTo>
                <a:cubicBezTo>
                  <a:pt x="265" y="1373"/>
                  <a:pt x="272" y="1363"/>
                  <a:pt x="275" y="1370"/>
                </a:cubicBezTo>
                <a:cubicBezTo>
                  <a:pt x="273" y="1371"/>
                  <a:pt x="271" y="1371"/>
                  <a:pt x="269" y="1370"/>
                </a:cubicBezTo>
                <a:cubicBezTo>
                  <a:pt x="267" y="1375"/>
                  <a:pt x="274" y="1371"/>
                  <a:pt x="274" y="1374"/>
                </a:cubicBezTo>
                <a:cubicBezTo>
                  <a:pt x="268" y="1373"/>
                  <a:pt x="268" y="1377"/>
                  <a:pt x="263" y="1376"/>
                </a:cubicBezTo>
                <a:cubicBezTo>
                  <a:pt x="265" y="1381"/>
                  <a:pt x="262" y="1383"/>
                  <a:pt x="262" y="1384"/>
                </a:cubicBezTo>
                <a:cubicBezTo>
                  <a:pt x="262" y="1387"/>
                  <a:pt x="265" y="1382"/>
                  <a:pt x="267" y="1384"/>
                </a:cubicBezTo>
                <a:cubicBezTo>
                  <a:pt x="267" y="1385"/>
                  <a:pt x="263" y="1390"/>
                  <a:pt x="264" y="1390"/>
                </a:cubicBezTo>
                <a:cubicBezTo>
                  <a:pt x="269" y="1391"/>
                  <a:pt x="266" y="1384"/>
                  <a:pt x="270" y="1384"/>
                </a:cubicBezTo>
                <a:cubicBezTo>
                  <a:pt x="270" y="1386"/>
                  <a:pt x="272" y="1386"/>
                  <a:pt x="273" y="1387"/>
                </a:cubicBezTo>
                <a:cubicBezTo>
                  <a:pt x="273" y="1385"/>
                  <a:pt x="275" y="1384"/>
                  <a:pt x="277" y="1384"/>
                </a:cubicBezTo>
                <a:cubicBezTo>
                  <a:pt x="278" y="1381"/>
                  <a:pt x="277" y="1378"/>
                  <a:pt x="279" y="1378"/>
                </a:cubicBezTo>
                <a:cubicBezTo>
                  <a:pt x="279" y="1380"/>
                  <a:pt x="282" y="1379"/>
                  <a:pt x="282" y="1381"/>
                </a:cubicBezTo>
                <a:cubicBezTo>
                  <a:pt x="279" y="1382"/>
                  <a:pt x="280" y="1388"/>
                  <a:pt x="278" y="1390"/>
                </a:cubicBezTo>
                <a:cubicBezTo>
                  <a:pt x="282" y="1389"/>
                  <a:pt x="281" y="1393"/>
                  <a:pt x="283" y="1395"/>
                </a:cubicBezTo>
                <a:cubicBezTo>
                  <a:pt x="280" y="1397"/>
                  <a:pt x="275" y="1397"/>
                  <a:pt x="275" y="1403"/>
                </a:cubicBezTo>
                <a:cubicBezTo>
                  <a:pt x="281" y="1403"/>
                  <a:pt x="275" y="1407"/>
                  <a:pt x="279" y="1411"/>
                </a:cubicBezTo>
                <a:cubicBezTo>
                  <a:pt x="275" y="1412"/>
                  <a:pt x="275" y="1415"/>
                  <a:pt x="273" y="1417"/>
                </a:cubicBezTo>
                <a:cubicBezTo>
                  <a:pt x="271" y="1418"/>
                  <a:pt x="268" y="1417"/>
                  <a:pt x="268" y="1420"/>
                </a:cubicBezTo>
                <a:cubicBezTo>
                  <a:pt x="271" y="1421"/>
                  <a:pt x="276" y="1418"/>
                  <a:pt x="276" y="1422"/>
                </a:cubicBezTo>
                <a:cubicBezTo>
                  <a:pt x="274" y="1422"/>
                  <a:pt x="274" y="1424"/>
                  <a:pt x="275" y="1427"/>
                </a:cubicBezTo>
                <a:cubicBezTo>
                  <a:pt x="277" y="1427"/>
                  <a:pt x="280" y="1426"/>
                  <a:pt x="280" y="1430"/>
                </a:cubicBezTo>
                <a:cubicBezTo>
                  <a:pt x="275" y="1427"/>
                  <a:pt x="274" y="1431"/>
                  <a:pt x="272" y="1431"/>
                </a:cubicBezTo>
                <a:cubicBezTo>
                  <a:pt x="272" y="1431"/>
                  <a:pt x="271" y="1428"/>
                  <a:pt x="270" y="1428"/>
                </a:cubicBezTo>
                <a:cubicBezTo>
                  <a:pt x="270" y="1428"/>
                  <a:pt x="269" y="1431"/>
                  <a:pt x="267" y="1430"/>
                </a:cubicBezTo>
                <a:cubicBezTo>
                  <a:pt x="266" y="1436"/>
                  <a:pt x="273" y="1432"/>
                  <a:pt x="277" y="1433"/>
                </a:cubicBezTo>
                <a:cubicBezTo>
                  <a:pt x="276" y="1431"/>
                  <a:pt x="278" y="1432"/>
                  <a:pt x="280" y="1431"/>
                </a:cubicBezTo>
                <a:cubicBezTo>
                  <a:pt x="280" y="1431"/>
                  <a:pt x="282" y="1429"/>
                  <a:pt x="283" y="1428"/>
                </a:cubicBezTo>
                <a:cubicBezTo>
                  <a:pt x="285" y="1427"/>
                  <a:pt x="287" y="1425"/>
                  <a:pt x="290" y="1425"/>
                </a:cubicBezTo>
                <a:cubicBezTo>
                  <a:pt x="290" y="1427"/>
                  <a:pt x="287" y="1427"/>
                  <a:pt x="287" y="1428"/>
                </a:cubicBezTo>
                <a:cubicBezTo>
                  <a:pt x="288" y="1430"/>
                  <a:pt x="291" y="1431"/>
                  <a:pt x="292" y="1433"/>
                </a:cubicBezTo>
                <a:cubicBezTo>
                  <a:pt x="293" y="1434"/>
                  <a:pt x="290" y="1435"/>
                  <a:pt x="291" y="1436"/>
                </a:cubicBezTo>
                <a:cubicBezTo>
                  <a:pt x="291" y="1436"/>
                  <a:pt x="294" y="1438"/>
                  <a:pt x="294" y="1438"/>
                </a:cubicBezTo>
                <a:cubicBezTo>
                  <a:pt x="295" y="1438"/>
                  <a:pt x="293" y="1440"/>
                  <a:pt x="292" y="1439"/>
                </a:cubicBezTo>
                <a:cubicBezTo>
                  <a:pt x="293" y="1441"/>
                  <a:pt x="295" y="1442"/>
                  <a:pt x="296" y="1444"/>
                </a:cubicBezTo>
                <a:cubicBezTo>
                  <a:pt x="296" y="1446"/>
                  <a:pt x="291" y="1449"/>
                  <a:pt x="296" y="1450"/>
                </a:cubicBezTo>
                <a:cubicBezTo>
                  <a:pt x="297" y="1447"/>
                  <a:pt x="305" y="1451"/>
                  <a:pt x="305" y="1454"/>
                </a:cubicBezTo>
                <a:cubicBezTo>
                  <a:pt x="305" y="1456"/>
                  <a:pt x="301" y="1455"/>
                  <a:pt x="302" y="1458"/>
                </a:cubicBezTo>
                <a:cubicBezTo>
                  <a:pt x="308" y="1460"/>
                  <a:pt x="310" y="1456"/>
                  <a:pt x="315" y="1457"/>
                </a:cubicBezTo>
                <a:cubicBezTo>
                  <a:pt x="325" y="1462"/>
                  <a:pt x="346" y="1455"/>
                  <a:pt x="360" y="1460"/>
                </a:cubicBezTo>
                <a:cubicBezTo>
                  <a:pt x="361" y="1453"/>
                  <a:pt x="357" y="1452"/>
                  <a:pt x="352" y="1452"/>
                </a:cubicBezTo>
                <a:cubicBezTo>
                  <a:pt x="352" y="1448"/>
                  <a:pt x="349" y="1447"/>
                  <a:pt x="347" y="1446"/>
                </a:cubicBezTo>
                <a:cubicBezTo>
                  <a:pt x="347" y="1449"/>
                  <a:pt x="347" y="1452"/>
                  <a:pt x="347" y="1455"/>
                </a:cubicBezTo>
                <a:cubicBezTo>
                  <a:pt x="340" y="1459"/>
                  <a:pt x="334" y="1454"/>
                  <a:pt x="326" y="1455"/>
                </a:cubicBezTo>
                <a:cubicBezTo>
                  <a:pt x="328" y="1450"/>
                  <a:pt x="325" y="1447"/>
                  <a:pt x="321" y="1446"/>
                </a:cubicBezTo>
                <a:cubicBezTo>
                  <a:pt x="321" y="1450"/>
                  <a:pt x="322" y="1455"/>
                  <a:pt x="318" y="1455"/>
                </a:cubicBezTo>
                <a:cubicBezTo>
                  <a:pt x="316" y="1455"/>
                  <a:pt x="312" y="1455"/>
                  <a:pt x="310" y="1454"/>
                </a:cubicBezTo>
                <a:cubicBezTo>
                  <a:pt x="309" y="1453"/>
                  <a:pt x="309" y="1450"/>
                  <a:pt x="308" y="1449"/>
                </a:cubicBezTo>
                <a:cubicBezTo>
                  <a:pt x="305" y="1446"/>
                  <a:pt x="299" y="1450"/>
                  <a:pt x="297" y="1444"/>
                </a:cubicBezTo>
                <a:cubicBezTo>
                  <a:pt x="303" y="1447"/>
                  <a:pt x="298" y="1439"/>
                  <a:pt x="302" y="1439"/>
                </a:cubicBezTo>
                <a:cubicBezTo>
                  <a:pt x="307" y="1441"/>
                  <a:pt x="314" y="1438"/>
                  <a:pt x="317" y="1438"/>
                </a:cubicBezTo>
                <a:cubicBezTo>
                  <a:pt x="323" y="1438"/>
                  <a:pt x="334" y="1441"/>
                  <a:pt x="332" y="1433"/>
                </a:cubicBezTo>
                <a:cubicBezTo>
                  <a:pt x="326" y="1436"/>
                  <a:pt x="323" y="1436"/>
                  <a:pt x="315" y="1435"/>
                </a:cubicBezTo>
                <a:cubicBezTo>
                  <a:pt x="314" y="1430"/>
                  <a:pt x="314" y="1430"/>
                  <a:pt x="315" y="1425"/>
                </a:cubicBezTo>
                <a:cubicBezTo>
                  <a:pt x="310" y="1428"/>
                  <a:pt x="311" y="1417"/>
                  <a:pt x="313" y="1417"/>
                </a:cubicBezTo>
                <a:cubicBezTo>
                  <a:pt x="318" y="1418"/>
                  <a:pt x="322" y="1418"/>
                  <a:pt x="324" y="1417"/>
                </a:cubicBezTo>
                <a:cubicBezTo>
                  <a:pt x="326" y="1417"/>
                  <a:pt x="329" y="1417"/>
                  <a:pt x="332" y="1417"/>
                </a:cubicBezTo>
                <a:cubicBezTo>
                  <a:pt x="333" y="1417"/>
                  <a:pt x="334" y="1419"/>
                  <a:pt x="333" y="1419"/>
                </a:cubicBezTo>
                <a:cubicBezTo>
                  <a:pt x="336" y="1419"/>
                  <a:pt x="337" y="1417"/>
                  <a:pt x="339" y="1417"/>
                </a:cubicBezTo>
                <a:cubicBezTo>
                  <a:pt x="349" y="1416"/>
                  <a:pt x="362" y="1419"/>
                  <a:pt x="367" y="1419"/>
                </a:cubicBezTo>
                <a:cubicBezTo>
                  <a:pt x="370" y="1419"/>
                  <a:pt x="372" y="1417"/>
                  <a:pt x="375" y="1417"/>
                </a:cubicBezTo>
                <a:cubicBezTo>
                  <a:pt x="379" y="1417"/>
                  <a:pt x="384" y="1420"/>
                  <a:pt x="388" y="1417"/>
                </a:cubicBezTo>
                <a:cubicBezTo>
                  <a:pt x="388" y="1418"/>
                  <a:pt x="389" y="1419"/>
                  <a:pt x="391" y="1419"/>
                </a:cubicBezTo>
                <a:cubicBezTo>
                  <a:pt x="392" y="1419"/>
                  <a:pt x="392" y="1417"/>
                  <a:pt x="389" y="1417"/>
                </a:cubicBezTo>
                <a:cubicBezTo>
                  <a:pt x="386" y="1414"/>
                  <a:pt x="379" y="1416"/>
                  <a:pt x="374" y="1416"/>
                </a:cubicBezTo>
                <a:cubicBezTo>
                  <a:pt x="373" y="1412"/>
                  <a:pt x="368" y="1414"/>
                  <a:pt x="367" y="1411"/>
                </a:cubicBezTo>
                <a:cubicBezTo>
                  <a:pt x="367" y="1408"/>
                  <a:pt x="367" y="1405"/>
                  <a:pt x="365" y="1404"/>
                </a:cubicBezTo>
                <a:cubicBezTo>
                  <a:pt x="362" y="1411"/>
                  <a:pt x="355" y="1404"/>
                  <a:pt x="347" y="1406"/>
                </a:cubicBezTo>
                <a:cubicBezTo>
                  <a:pt x="346" y="1408"/>
                  <a:pt x="345" y="1410"/>
                  <a:pt x="344" y="1411"/>
                </a:cubicBezTo>
                <a:cubicBezTo>
                  <a:pt x="341" y="1410"/>
                  <a:pt x="338" y="1412"/>
                  <a:pt x="335" y="1411"/>
                </a:cubicBezTo>
                <a:cubicBezTo>
                  <a:pt x="334" y="1411"/>
                  <a:pt x="332" y="1409"/>
                  <a:pt x="333" y="1409"/>
                </a:cubicBezTo>
                <a:cubicBezTo>
                  <a:pt x="328" y="1409"/>
                  <a:pt x="322" y="1412"/>
                  <a:pt x="318" y="1412"/>
                </a:cubicBezTo>
                <a:cubicBezTo>
                  <a:pt x="316" y="1412"/>
                  <a:pt x="312" y="1414"/>
                  <a:pt x="310" y="1411"/>
                </a:cubicBezTo>
                <a:cubicBezTo>
                  <a:pt x="313" y="1407"/>
                  <a:pt x="315" y="1405"/>
                  <a:pt x="319" y="1409"/>
                </a:cubicBezTo>
                <a:cubicBezTo>
                  <a:pt x="319" y="1407"/>
                  <a:pt x="318" y="1403"/>
                  <a:pt x="320" y="1403"/>
                </a:cubicBezTo>
                <a:cubicBezTo>
                  <a:pt x="323" y="1404"/>
                  <a:pt x="322" y="1405"/>
                  <a:pt x="323" y="1401"/>
                </a:cubicBezTo>
                <a:cubicBezTo>
                  <a:pt x="323" y="1401"/>
                  <a:pt x="326" y="1400"/>
                  <a:pt x="326" y="1400"/>
                </a:cubicBezTo>
                <a:cubicBezTo>
                  <a:pt x="327" y="1398"/>
                  <a:pt x="328" y="1396"/>
                  <a:pt x="329" y="1395"/>
                </a:cubicBezTo>
                <a:cubicBezTo>
                  <a:pt x="332" y="1393"/>
                  <a:pt x="336" y="1394"/>
                  <a:pt x="342" y="1392"/>
                </a:cubicBezTo>
                <a:cubicBezTo>
                  <a:pt x="342" y="1394"/>
                  <a:pt x="343" y="1393"/>
                  <a:pt x="345" y="1392"/>
                </a:cubicBezTo>
                <a:cubicBezTo>
                  <a:pt x="345" y="1393"/>
                  <a:pt x="345" y="1395"/>
                  <a:pt x="345" y="1397"/>
                </a:cubicBezTo>
                <a:cubicBezTo>
                  <a:pt x="348" y="1398"/>
                  <a:pt x="350" y="1392"/>
                  <a:pt x="350" y="1398"/>
                </a:cubicBezTo>
                <a:cubicBezTo>
                  <a:pt x="356" y="1397"/>
                  <a:pt x="356" y="1398"/>
                  <a:pt x="364" y="1398"/>
                </a:cubicBezTo>
                <a:cubicBezTo>
                  <a:pt x="364" y="1396"/>
                  <a:pt x="365" y="1395"/>
                  <a:pt x="366" y="1393"/>
                </a:cubicBezTo>
                <a:cubicBezTo>
                  <a:pt x="372" y="1395"/>
                  <a:pt x="375" y="1390"/>
                  <a:pt x="379" y="1390"/>
                </a:cubicBezTo>
                <a:cubicBezTo>
                  <a:pt x="382" y="1390"/>
                  <a:pt x="384" y="1394"/>
                  <a:pt x="387" y="1392"/>
                </a:cubicBezTo>
                <a:cubicBezTo>
                  <a:pt x="387" y="1396"/>
                  <a:pt x="389" y="1398"/>
                  <a:pt x="393" y="1398"/>
                </a:cubicBezTo>
                <a:cubicBezTo>
                  <a:pt x="392" y="1394"/>
                  <a:pt x="396" y="1395"/>
                  <a:pt x="394" y="1390"/>
                </a:cubicBezTo>
                <a:cubicBezTo>
                  <a:pt x="397" y="1390"/>
                  <a:pt x="400" y="1390"/>
                  <a:pt x="399" y="1387"/>
                </a:cubicBezTo>
                <a:cubicBezTo>
                  <a:pt x="398" y="1381"/>
                  <a:pt x="393" y="1391"/>
                  <a:pt x="393" y="1385"/>
                </a:cubicBezTo>
                <a:cubicBezTo>
                  <a:pt x="400" y="1386"/>
                  <a:pt x="391" y="1381"/>
                  <a:pt x="392" y="1378"/>
                </a:cubicBezTo>
                <a:cubicBezTo>
                  <a:pt x="390" y="1378"/>
                  <a:pt x="388" y="1378"/>
                  <a:pt x="386" y="1378"/>
                </a:cubicBezTo>
                <a:cubicBezTo>
                  <a:pt x="383" y="1382"/>
                  <a:pt x="388" y="1385"/>
                  <a:pt x="382" y="1387"/>
                </a:cubicBezTo>
                <a:cubicBezTo>
                  <a:pt x="378" y="1384"/>
                  <a:pt x="372" y="1386"/>
                  <a:pt x="368" y="1385"/>
                </a:cubicBezTo>
                <a:cubicBezTo>
                  <a:pt x="365" y="1385"/>
                  <a:pt x="365" y="1383"/>
                  <a:pt x="363" y="1385"/>
                </a:cubicBezTo>
                <a:cubicBezTo>
                  <a:pt x="361" y="1387"/>
                  <a:pt x="349" y="1385"/>
                  <a:pt x="349" y="1384"/>
                </a:cubicBezTo>
                <a:cubicBezTo>
                  <a:pt x="349" y="1380"/>
                  <a:pt x="350" y="1377"/>
                  <a:pt x="353" y="1376"/>
                </a:cubicBezTo>
                <a:cubicBezTo>
                  <a:pt x="359" y="1376"/>
                  <a:pt x="365" y="1376"/>
                  <a:pt x="370" y="1376"/>
                </a:cubicBezTo>
                <a:cubicBezTo>
                  <a:pt x="372" y="1374"/>
                  <a:pt x="371" y="1370"/>
                  <a:pt x="375" y="1371"/>
                </a:cubicBezTo>
                <a:cubicBezTo>
                  <a:pt x="381" y="1370"/>
                  <a:pt x="379" y="1377"/>
                  <a:pt x="383" y="1378"/>
                </a:cubicBezTo>
                <a:cubicBezTo>
                  <a:pt x="383" y="1375"/>
                  <a:pt x="383" y="1372"/>
                  <a:pt x="383" y="1370"/>
                </a:cubicBezTo>
                <a:cubicBezTo>
                  <a:pt x="384" y="1369"/>
                  <a:pt x="386" y="1368"/>
                  <a:pt x="387" y="1366"/>
                </a:cubicBezTo>
                <a:cubicBezTo>
                  <a:pt x="384" y="1366"/>
                  <a:pt x="384" y="1364"/>
                  <a:pt x="384" y="1360"/>
                </a:cubicBezTo>
                <a:cubicBezTo>
                  <a:pt x="378" y="1360"/>
                  <a:pt x="380" y="1366"/>
                  <a:pt x="375" y="1366"/>
                </a:cubicBezTo>
                <a:cubicBezTo>
                  <a:pt x="375" y="1364"/>
                  <a:pt x="373" y="1364"/>
                  <a:pt x="373" y="1362"/>
                </a:cubicBezTo>
                <a:cubicBezTo>
                  <a:pt x="369" y="1362"/>
                  <a:pt x="367" y="1364"/>
                  <a:pt x="362" y="1363"/>
                </a:cubicBezTo>
                <a:cubicBezTo>
                  <a:pt x="361" y="1365"/>
                  <a:pt x="361" y="1369"/>
                  <a:pt x="358" y="1370"/>
                </a:cubicBezTo>
                <a:cubicBezTo>
                  <a:pt x="346" y="1369"/>
                  <a:pt x="344" y="1367"/>
                  <a:pt x="336" y="1371"/>
                </a:cubicBezTo>
                <a:cubicBezTo>
                  <a:pt x="331" y="1370"/>
                  <a:pt x="328" y="1366"/>
                  <a:pt x="326" y="1362"/>
                </a:cubicBezTo>
                <a:cubicBezTo>
                  <a:pt x="330" y="1362"/>
                  <a:pt x="328" y="1357"/>
                  <a:pt x="329" y="1355"/>
                </a:cubicBezTo>
                <a:cubicBezTo>
                  <a:pt x="330" y="1353"/>
                  <a:pt x="334" y="1353"/>
                  <a:pt x="332" y="1349"/>
                </a:cubicBezTo>
                <a:cubicBezTo>
                  <a:pt x="329" y="1349"/>
                  <a:pt x="329" y="1351"/>
                  <a:pt x="327" y="1352"/>
                </a:cubicBezTo>
                <a:cubicBezTo>
                  <a:pt x="316" y="1352"/>
                  <a:pt x="307" y="1354"/>
                  <a:pt x="301" y="1358"/>
                </a:cubicBezTo>
                <a:cubicBezTo>
                  <a:pt x="295" y="1358"/>
                  <a:pt x="293" y="1361"/>
                  <a:pt x="287" y="1358"/>
                </a:cubicBezTo>
                <a:cubicBezTo>
                  <a:pt x="287" y="1361"/>
                  <a:pt x="290" y="1363"/>
                  <a:pt x="287" y="1363"/>
                </a:cubicBezTo>
                <a:cubicBezTo>
                  <a:pt x="285" y="1363"/>
                  <a:pt x="287" y="1368"/>
                  <a:pt x="285" y="1368"/>
                </a:cubicBezTo>
                <a:cubicBezTo>
                  <a:pt x="283" y="1366"/>
                  <a:pt x="283" y="1362"/>
                  <a:pt x="280" y="1362"/>
                </a:cubicBezTo>
                <a:cubicBezTo>
                  <a:pt x="281" y="1366"/>
                  <a:pt x="283" y="1371"/>
                  <a:pt x="277" y="1371"/>
                </a:cubicBezTo>
                <a:cubicBezTo>
                  <a:pt x="276" y="1369"/>
                  <a:pt x="283" y="1367"/>
                  <a:pt x="278" y="1366"/>
                </a:cubicBezTo>
                <a:cubicBezTo>
                  <a:pt x="278" y="1371"/>
                  <a:pt x="264" y="1361"/>
                  <a:pt x="264" y="1370"/>
                </a:cubicBezTo>
                <a:close/>
                <a:moveTo>
                  <a:pt x="346" y="1379"/>
                </a:moveTo>
                <a:cubicBezTo>
                  <a:pt x="349" y="1386"/>
                  <a:pt x="340" y="1382"/>
                  <a:pt x="340" y="1385"/>
                </a:cubicBezTo>
                <a:cubicBezTo>
                  <a:pt x="333" y="1387"/>
                  <a:pt x="326" y="1384"/>
                  <a:pt x="320" y="1385"/>
                </a:cubicBezTo>
                <a:cubicBezTo>
                  <a:pt x="317" y="1386"/>
                  <a:pt x="318" y="1389"/>
                  <a:pt x="313" y="1389"/>
                </a:cubicBezTo>
                <a:cubicBezTo>
                  <a:pt x="312" y="1380"/>
                  <a:pt x="319" y="1380"/>
                  <a:pt x="327" y="1381"/>
                </a:cubicBezTo>
                <a:cubicBezTo>
                  <a:pt x="330" y="1378"/>
                  <a:pt x="331" y="1377"/>
                  <a:pt x="339" y="1378"/>
                </a:cubicBezTo>
                <a:cubicBezTo>
                  <a:pt x="342" y="1378"/>
                  <a:pt x="345" y="1377"/>
                  <a:pt x="346" y="1379"/>
                </a:cubicBezTo>
                <a:close/>
                <a:moveTo>
                  <a:pt x="271" y="1379"/>
                </a:moveTo>
                <a:cubicBezTo>
                  <a:pt x="272" y="1379"/>
                  <a:pt x="273" y="1379"/>
                  <a:pt x="274" y="1379"/>
                </a:cubicBezTo>
                <a:cubicBezTo>
                  <a:pt x="273" y="1380"/>
                  <a:pt x="273" y="1382"/>
                  <a:pt x="273" y="1384"/>
                </a:cubicBezTo>
                <a:cubicBezTo>
                  <a:pt x="270" y="1383"/>
                  <a:pt x="269" y="1381"/>
                  <a:pt x="271" y="1379"/>
                </a:cubicBezTo>
                <a:close/>
                <a:moveTo>
                  <a:pt x="307" y="1382"/>
                </a:moveTo>
                <a:cubicBezTo>
                  <a:pt x="308" y="1383"/>
                  <a:pt x="309" y="1384"/>
                  <a:pt x="310" y="1384"/>
                </a:cubicBezTo>
                <a:cubicBezTo>
                  <a:pt x="310" y="1385"/>
                  <a:pt x="310" y="1386"/>
                  <a:pt x="310" y="1387"/>
                </a:cubicBezTo>
                <a:cubicBezTo>
                  <a:pt x="308" y="1387"/>
                  <a:pt x="306" y="1387"/>
                  <a:pt x="306" y="1389"/>
                </a:cubicBezTo>
                <a:cubicBezTo>
                  <a:pt x="301" y="1387"/>
                  <a:pt x="306" y="1383"/>
                  <a:pt x="307" y="1382"/>
                </a:cubicBezTo>
                <a:close/>
                <a:moveTo>
                  <a:pt x="371" y="1389"/>
                </a:moveTo>
                <a:cubicBezTo>
                  <a:pt x="372" y="1389"/>
                  <a:pt x="373" y="1389"/>
                  <a:pt x="374" y="1389"/>
                </a:cubicBezTo>
                <a:cubicBezTo>
                  <a:pt x="375" y="1393"/>
                  <a:pt x="362" y="1388"/>
                  <a:pt x="371" y="1389"/>
                </a:cubicBezTo>
                <a:close/>
                <a:moveTo>
                  <a:pt x="277" y="1416"/>
                </a:moveTo>
                <a:cubicBezTo>
                  <a:pt x="280" y="1416"/>
                  <a:pt x="281" y="1414"/>
                  <a:pt x="282" y="1412"/>
                </a:cubicBezTo>
                <a:cubicBezTo>
                  <a:pt x="279" y="1412"/>
                  <a:pt x="278" y="1414"/>
                  <a:pt x="277" y="1416"/>
                </a:cubicBezTo>
                <a:close/>
                <a:moveTo>
                  <a:pt x="253" y="1397"/>
                </a:moveTo>
                <a:cubicBezTo>
                  <a:pt x="253" y="1394"/>
                  <a:pt x="252" y="1393"/>
                  <a:pt x="250" y="1395"/>
                </a:cubicBezTo>
                <a:cubicBezTo>
                  <a:pt x="250" y="1392"/>
                  <a:pt x="245" y="1394"/>
                  <a:pt x="248" y="1395"/>
                </a:cubicBezTo>
                <a:cubicBezTo>
                  <a:pt x="250" y="1395"/>
                  <a:pt x="251" y="1397"/>
                  <a:pt x="253" y="1397"/>
                </a:cubicBezTo>
                <a:close/>
                <a:moveTo>
                  <a:pt x="1906" y="1412"/>
                </a:moveTo>
                <a:cubicBezTo>
                  <a:pt x="1910" y="1411"/>
                  <a:pt x="1915" y="1409"/>
                  <a:pt x="1920" y="1411"/>
                </a:cubicBezTo>
                <a:cubicBezTo>
                  <a:pt x="1920" y="1409"/>
                  <a:pt x="1917" y="1409"/>
                  <a:pt x="1917" y="1408"/>
                </a:cubicBezTo>
                <a:cubicBezTo>
                  <a:pt x="1910" y="1407"/>
                  <a:pt x="1906" y="1409"/>
                  <a:pt x="1903" y="1409"/>
                </a:cubicBezTo>
                <a:cubicBezTo>
                  <a:pt x="1900" y="1410"/>
                  <a:pt x="1897" y="1409"/>
                  <a:pt x="1896" y="1411"/>
                </a:cubicBezTo>
                <a:cubicBezTo>
                  <a:pt x="1901" y="1410"/>
                  <a:pt x="1901" y="1414"/>
                  <a:pt x="1906" y="1412"/>
                </a:cubicBezTo>
                <a:close/>
                <a:moveTo>
                  <a:pt x="270" y="1425"/>
                </a:moveTo>
                <a:cubicBezTo>
                  <a:pt x="267" y="1425"/>
                  <a:pt x="266" y="1423"/>
                  <a:pt x="264" y="1424"/>
                </a:cubicBezTo>
                <a:cubicBezTo>
                  <a:pt x="266" y="1428"/>
                  <a:pt x="257" y="1429"/>
                  <a:pt x="263" y="1431"/>
                </a:cubicBezTo>
                <a:cubicBezTo>
                  <a:pt x="263" y="1430"/>
                  <a:pt x="264" y="1430"/>
                  <a:pt x="266" y="1430"/>
                </a:cubicBezTo>
                <a:cubicBezTo>
                  <a:pt x="266" y="1428"/>
                  <a:pt x="265" y="1425"/>
                  <a:pt x="267" y="1425"/>
                </a:cubicBezTo>
                <a:cubicBezTo>
                  <a:pt x="267" y="1427"/>
                  <a:pt x="270" y="1427"/>
                  <a:pt x="270" y="1425"/>
                </a:cubicBezTo>
                <a:close/>
                <a:moveTo>
                  <a:pt x="343" y="1428"/>
                </a:moveTo>
                <a:cubicBezTo>
                  <a:pt x="345" y="1423"/>
                  <a:pt x="347" y="1432"/>
                  <a:pt x="348" y="1435"/>
                </a:cubicBezTo>
                <a:cubicBezTo>
                  <a:pt x="346" y="1439"/>
                  <a:pt x="346" y="1428"/>
                  <a:pt x="343" y="1428"/>
                </a:cubicBezTo>
                <a:close/>
                <a:moveTo>
                  <a:pt x="1413" y="1435"/>
                </a:moveTo>
                <a:cubicBezTo>
                  <a:pt x="1412" y="1434"/>
                  <a:pt x="1411" y="1433"/>
                  <a:pt x="1412" y="1431"/>
                </a:cubicBezTo>
                <a:cubicBezTo>
                  <a:pt x="1408" y="1431"/>
                  <a:pt x="1407" y="1433"/>
                  <a:pt x="1407" y="1436"/>
                </a:cubicBezTo>
                <a:cubicBezTo>
                  <a:pt x="1411" y="1434"/>
                  <a:pt x="1412" y="1437"/>
                  <a:pt x="1413" y="1435"/>
                </a:cubicBezTo>
                <a:close/>
                <a:moveTo>
                  <a:pt x="351" y="1443"/>
                </a:moveTo>
                <a:cubicBezTo>
                  <a:pt x="351" y="1440"/>
                  <a:pt x="347" y="1442"/>
                  <a:pt x="347" y="1439"/>
                </a:cubicBezTo>
                <a:cubicBezTo>
                  <a:pt x="346" y="1438"/>
                  <a:pt x="345" y="1438"/>
                  <a:pt x="345" y="1441"/>
                </a:cubicBezTo>
                <a:cubicBezTo>
                  <a:pt x="347" y="1441"/>
                  <a:pt x="348" y="1443"/>
                  <a:pt x="351" y="1443"/>
                </a:cubicBezTo>
                <a:close/>
                <a:moveTo>
                  <a:pt x="640" y="1443"/>
                </a:moveTo>
                <a:cubicBezTo>
                  <a:pt x="639" y="1444"/>
                  <a:pt x="640" y="1447"/>
                  <a:pt x="638" y="1447"/>
                </a:cubicBezTo>
                <a:cubicBezTo>
                  <a:pt x="638" y="1446"/>
                  <a:pt x="635" y="1445"/>
                  <a:pt x="635" y="1447"/>
                </a:cubicBezTo>
                <a:cubicBezTo>
                  <a:pt x="637" y="1447"/>
                  <a:pt x="639" y="1448"/>
                  <a:pt x="640" y="1449"/>
                </a:cubicBezTo>
                <a:cubicBezTo>
                  <a:pt x="639" y="1446"/>
                  <a:pt x="646" y="1442"/>
                  <a:pt x="643" y="1441"/>
                </a:cubicBezTo>
                <a:cubicBezTo>
                  <a:pt x="642" y="1442"/>
                  <a:pt x="641" y="1443"/>
                  <a:pt x="640" y="1443"/>
                </a:cubicBezTo>
                <a:close/>
                <a:moveTo>
                  <a:pt x="1308" y="1455"/>
                </a:moveTo>
                <a:cubicBezTo>
                  <a:pt x="1307" y="1459"/>
                  <a:pt x="1312" y="1462"/>
                  <a:pt x="1307" y="1462"/>
                </a:cubicBezTo>
                <a:cubicBezTo>
                  <a:pt x="1303" y="1462"/>
                  <a:pt x="1309" y="1466"/>
                  <a:pt x="1307" y="1470"/>
                </a:cubicBezTo>
                <a:cubicBezTo>
                  <a:pt x="1305" y="1470"/>
                  <a:pt x="1305" y="1472"/>
                  <a:pt x="1303" y="1471"/>
                </a:cubicBezTo>
                <a:cubicBezTo>
                  <a:pt x="1305" y="1476"/>
                  <a:pt x="1301" y="1480"/>
                  <a:pt x="1298" y="1484"/>
                </a:cubicBezTo>
                <a:cubicBezTo>
                  <a:pt x="1300" y="1484"/>
                  <a:pt x="1302" y="1484"/>
                  <a:pt x="1301" y="1487"/>
                </a:cubicBezTo>
                <a:cubicBezTo>
                  <a:pt x="1306" y="1488"/>
                  <a:pt x="1304" y="1483"/>
                  <a:pt x="1307" y="1482"/>
                </a:cubicBezTo>
                <a:cubicBezTo>
                  <a:pt x="1312" y="1484"/>
                  <a:pt x="1315" y="1480"/>
                  <a:pt x="1318" y="1481"/>
                </a:cubicBezTo>
                <a:cubicBezTo>
                  <a:pt x="1318" y="1481"/>
                  <a:pt x="1319" y="1484"/>
                  <a:pt x="1320" y="1484"/>
                </a:cubicBezTo>
                <a:cubicBezTo>
                  <a:pt x="1322" y="1485"/>
                  <a:pt x="1329" y="1484"/>
                  <a:pt x="1329" y="1489"/>
                </a:cubicBezTo>
                <a:cubicBezTo>
                  <a:pt x="1326" y="1489"/>
                  <a:pt x="1324" y="1488"/>
                  <a:pt x="1324" y="1492"/>
                </a:cubicBezTo>
                <a:cubicBezTo>
                  <a:pt x="1328" y="1496"/>
                  <a:pt x="1325" y="1489"/>
                  <a:pt x="1330" y="1490"/>
                </a:cubicBezTo>
                <a:cubicBezTo>
                  <a:pt x="1329" y="1495"/>
                  <a:pt x="1333" y="1501"/>
                  <a:pt x="1335" y="1496"/>
                </a:cubicBezTo>
                <a:cubicBezTo>
                  <a:pt x="1330" y="1496"/>
                  <a:pt x="1333" y="1489"/>
                  <a:pt x="1332" y="1485"/>
                </a:cubicBezTo>
                <a:cubicBezTo>
                  <a:pt x="1332" y="1485"/>
                  <a:pt x="1329" y="1484"/>
                  <a:pt x="1329" y="1482"/>
                </a:cubicBezTo>
                <a:cubicBezTo>
                  <a:pt x="1329" y="1478"/>
                  <a:pt x="1328" y="1475"/>
                  <a:pt x="1329" y="1473"/>
                </a:cubicBezTo>
                <a:cubicBezTo>
                  <a:pt x="1330" y="1467"/>
                  <a:pt x="1329" y="1469"/>
                  <a:pt x="1328" y="1463"/>
                </a:cubicBezTo>
                <a:cubicBezTo>
                  <a:pt x="1328" y="1461"/>
                  <a:pt x="1330" y="1462"/>
                  <a:pt x="1331" y="1460"/>
                </a:cubicBezTo>
                <a:cubicBezTo>
                  <a:pt x="1328" y="1460"/>
                  <a:pt x="1330" y="1455"/>
                  <a:pt x="1328" y="1454"/>
                </a:cubicBezTo>
                <a:cubicBezTo>
                  <a:pt x="1323" y="1454"/>
                  <a:pt x="1319" y="1459"/>
                  <a:pt x="1315" y="1455"/>
                </a:cubicBezTo>
                <a:cubicBezTo>
                  <a:pt x="1316" y="1456"/>
                  <a:pt x="1317" y="1454"/>
                  <a:pt x="1315" y="1454"/>
                </a:cubicBezTo>
                <a:cubicBezTo>
                  <a:pt x="1316" y="1457"/>
                  <a:pt x="1310" y="1454"/>
                  <a:pt x="1308" y="1455"/>
                </a:cubicBezTo>
                <a:close/>
                <a:moveTo>
                  <a:pt x="1311" y="1462"/>
                </a:moveTo>
                <a:cubicBezTo>
                  <a:pt x="1317" y="1460"/>
                  <a:pt x="1316" y="1474"/>
                  <a:pt x="1314" y="1476"/>
                </a:cubicBezTo>
                <a:cubicBezTo>
                  <a:pt x="1311" y="1477"/>
                  <a:pt x="1311" y="1474"/>
                  <a:pt x="1310" y="1473"/>
                </a:cubicBezTo>
                <a:cubicBezTo>
                  <a:pt x="1310" y="1471"/>
                  <a:pt x="1310" y="1467"/>
                  <a:pt x="1311" y="1462"/>
                </a:cubicBezTo>
                <a:close/>
                <a:moveTo>
                  <a:pt x="1006" y="1474"/>
                </a:moveTo>
                <a:cubicBezTo>
                  <a:pt x="1007" y="1473"/>
                  <a:pt x="1009" y="1467"/>
                  <a:pt x="1006" y="1466"/>
                </a:cubicBezTo>
                <a:cubicBezTo>
                  <a:pt x="1004" y="1464"/>
                  <a:pt x="1004" y="1460"/>
                  <a:pt x="1001" y="1458"/>
                </a:cubicBezTo>
                <a:cubicBezTo>
                  <a:pt x="1004" y="1462"/>
                  <a:pt x="1000" y="1473"/>
                  <a:pt x="1006" y="1474"/>
                </a:cubicBezTo>
                <a:close/>
                <a:moveTo>
                  <a:pt x="791" y="1476"/>
                </a:moveTo>
                <a:cubicBezTo>
                  <a:pt x="787" y="1475"/>
                  <a:pt x="785" y="1476"/>
                  <a:pt x="783" y="1477"/>
                </a:cubicBezTo>
                <a:cubicBezTo>
                  <a:pt x="783" y="1478"/>
                  <a:pt x="783" y="1480"/>
                  <a:pt x="783" y="1481"/>
                </a:cubicBezTo>
                <a:cubicBezTo>
                  <a:pt x="783" y="1481"/>
                  <a:pt x="785" y="1483"/>
                  <a:pt x="785" y="1482"/>
                </a:cubicBezTo>
                <a:cubicBezTo>
                  <a:pt x="785" y="1484"/>
                  <a:pt x="782" y="1484"/>
                  <a:pt x="783" y="1487"/>
                </a:cubicBezTo>
                <a:cubicBezTo>
                  <a:pt x="783" y="1487"/>
                  <a:pt x="786" y="1489"/>
                  <a:pt x="786" y="1490"/>
                </a:cubicBezTo>
                <a:cubicBezTo>
                  <a:pt x="787" y="1493"/>
                  <a:pt x="785" y="1496"/>
                  <a:pt x="788" y="1498"/>
                </a:cubicBezTo>
                <a:cubicBezTo>
                  <a:pt x="793" y="1498"/>
                  <a:pt x="795" y="1494"/>
                  <a:pt x="802" y="1495"/>
                </a:cubicBezTo>
                <a:cubicBezTo>
                  <a:pt x="802" y="1500"/>
                  <a:pt x="807" y="1500"/>
                  <a:pt x="811" y="1501"/>
                </a:cubicBezTo>
                <a:cubicBezTo>
                  <a:pt x="816" y="1497"/>
                  <a:pt x="806" y="1486"/>
                  <a:pt x="815" y="1485"/>
                </a:cubicBezTo>
                <a:cubicBezTo>
                  <a:pt x="817" y="1478"/>
                  <a:pt x="813" y="1476"/>
                  <a:pt x="812" y="1471"/>
                </a:cubicBezTo>
                <a:cubicBezTo>
                  <a:pt x="814" y="1470"/>
                  <a:pt x="818" y="1470"/>
                  <a:pt x="817" y="1465"/>
                </a:cubicBezTo>
                <a:cubicBezTo>
                  <a:pt x="814" y="1465"/>
                  <a:pt x="813" y="1467"/>
                  <a:pt x="812" y="1468"/>
                </a:cubicBezTo>
                <a:cubicBezTo>
                  <a:pt x="811" y="1469"/>
                  <a:pt x="808" y="1472"/>
                  <a:pt x="808" y="1473"/>
                </a:cubicBezTo>
                <a:cubicBezTo>
                  <a:pt x="807" y="1474"/>
                  <a:pt x="808" y="1477"/>
                  <a:pt x="806" y="1477"/>
                </a:cubicBezTo>
                <a:cubicBezTo>
                  <a:pt x="804" y="1475"/>
                  <a:pt x="795" y="1478"/>
                  <a:pt x="797" y="1471"/>
                </a:cubicBezTo>
                <a:cubicBezTo>
                  <a:pt x="791" y="1472"/>
                  <a:pt x="788" y="1471"/>
                  <a:pt x="789" y="1465"/>
                </a:cubicBezTo>
                <a:cubicBezTo>
                  <a:pt x="794" y="1465"/>
                  <a:pt x="801" y="1466"/>
                  <a:pt x="800" y="1460"/>
                </a:cubicBezTo>
                <a:cubicBezTo>
                  <a:pt x="783" y="1460"/>
                  <a:pt x="768" y="1460"/>
                  <a:pt x="753" y="1462"/>
                </a:cubicBezTo>
                <a:cubicBezTo>
                  <a:pt x="754" y="1466"/>
                  <a:pt x="756" y="1464"/>
                  <a:pt x="756" y="1468"/>
                </a:cubicBezTo>
                <a:cubicBezTo>
                  <a:pt x="757" y="1471"/>
                  <a:pt x="761" y="1470"/>
                  <a:pt x="760" y="1474"/>
                </a:cubicBezTo>
                <a:cubicBezTo>
                  <a:pt x="758" y="1474"/>
                  <a:pt x="758" y="1476"/>
                  <a:pt x="757" y="1476"/>
                </a:cubicBezTo>
                <a:cubicBezTo>
                  <a:pt x="755" y="1476"/>
                  <a:pt x="754" y="1473"/>
                  <a:pt x="753" y="1473"/>
                </a:cubicBezTo>
                <a:cubicBezTo>
                  <a:pt x="750" y="1471"/>
                  <a:pt x="745" y="1475"/>
                  <a:pt x="747" y="1470"/>
                </a:cubicBezTo>
                <a:cubicBezTo>
                  <a:pt x="742" y="1469"/>
                  <a:pt x="740" y="1473"/>
                  <a:pt x="738" y="1476"/>
                </a:cubicBezTo>
                <a:cubicBezTo>
                  <a:pt x="738" y="1474"/>
                  <a:pt x="736" y="1473"/>
                  <a:pt x="735" y="1473"/>
                </a:cubicBezTo>
                <a:cubicBezTo>
                  <a:pt x="734" y="1474"/>
                  <a:pt x="735" y="1476"/>
                  <a:pt x="733" y="1476"/>
                </a:cubicBezTo>
                <a:cubicBezTo>
                  <a:pt x="731" y="1476"/>
                  <a:pt x="732" y="1479"/>
                  <a:pt x="730" y="1479"/>
                </a:cubicBezTo>
                <a:cubicBezTo>
                  <a:pt x="729" y="1477"/>
                  <a:pt x="727" y="1476"/>
                  <a:pt x="726" y="1474"/>
                </a:cubicBezTo>
                <a:cubicBezTo>
                  <a:pt x="726" y="1477"/>
                  <a:pt x="726" y="1480"/>
                  <a:pt x="726" y="1482"/>
                </a:cubicBezTo>
                <a:cubicBezTo>
                  <a:pt x="722" y="1483"/>
                  <a:pt x="725" y="1490"/>
                  <a:pt x="720" y="1489"/>
                </a:cubicBezTo>
                <a:cubicBezTo>
                  <a:pt x="720" y="1490"/>
                  <a:pt x="720" y="1491"/>
                  <a:pt x="720" y="1492"/>
                </a:cubicBezTo>
                <a:cubicBezTo>
                  <a:pt x="720" y="1492"/>
                  <a:pt x="718" y="1494"/>
                  <a:pt x="718" y="1493"/>
                </a:cubicBezTo>
                <a:cubicBezTo>
                  <a:pt x="718" y="1496"/>
                  <a:pt x="720" y="1497"/>
                  <a:pt x="718" y="1498"/>
                </a:cubicBezTo>
                <a:cubicBezTo>
                  <a:pt x="717" y="1498"/>
                  <a:pt x="715" y="1498"/>
                  <a:pt x="715" y="1500"/>
                </a:cubicBezTo>
                <a:cubicBezTo>
                  <a:pt x="721" y="1501"/>
                  <a:pt x="726" y="1502"/>
                  <a:pt x="729" y="1498"/>
                </a:cubicBezTo>
                <a:cubicBezTo>
                  <a:pt x="723" y="1496"/>
                  <a:pt x="730" y="1485"/>
                  <a:pt x="738" y="1487"/>
                </a:cubicBezTo>
                <a:cubicBezTo>
                  <a:pt x="740" y="1495"/>
                  <a:pt x="739" y="1495"/>
                  <a:pt x="735" y="1500"/>
                </a:cubicBezTo>
                <a:cubicBezTo>
                  <a:pt x="740" y="1502"/>
                  <a:pt x="741" y="1499"/>
                  <a:pt x="748" y="1500"/>
                </a:cubicBezTo>
                <a:cubicBezTo>
                  <a:pt x="751" y="1498"/>
                  <a:pt x="744" y="1492"/>
                  <a:pt x="749" y="1490"/>
                </a:cubicBezTo>
                <a:cubicBezTo>
                  <a:pt x="753" y="1490"/>
                  <a:pt x="756" y="1491"/>
                  <a:pt x="758" y="1493"/>
                </a:cubicBezTo>
                <a:cubicBezTo>
                  <a:pt x="759" y="1497"/>
                  <a:pt x="751" y="1492"/>
                  <a:pt x="754" y="1498"/>
                </a:cubicBezTo>
                <a:cubicBezTo>
                  <a:pt x="755" y="1501"/>
                  <a:pt x="759" y="1499"/>
                  <a:pt x="762" y="1500"/>
                </a:cubicBezTo>
                <a:cubicBezTo>
                  <a:pt x="764" y="1500"/>
                  <a:pt x="764" y="1501"/>
                  <a:pt x="766" y="1501"/>
                </a:cubicBezTo>
                <a:cubicBezTo>
                  <a:pt x="772" y="1502"/>
                  <a:pt x="777" y="1500"/>
                  <a:pt x="779" y="1500"/>
                </a:cubicBezTo>
                <a:cubicBezTo>
                  <a:pt x="780" y="1499"/>
                  <a:pt x="782" y="1500"/>
                  <a:pt x="782" y="1498"/>
                </a:cubicBezTo>
                <a:cubicBezTo>
                  <a:pt x="784" y="1497"/>
                  <a:pt x="785" y="1496"/>
                  <a:pt x="785" y="1493"/>
                </a:cubicBezTo>
                <a:cubicBezTo>
                  <a:pt x="782" y="1493"/>
                  <a:pt x="780" y="1492"/>
                  <a:pt x="778" y="1490"/>
                </a:cubicBezTo>
                <a:cubicBezTo>
                  <a:pt x="780" y="1485"/>
                  <a:pt x="773" y="1488"/>
                  <a:pt x="774" y="1484"/>
                </a:cubicBezTo>
                <a:cubicBezTo>
                  <a:pt x="774" y="1482"/>
                  <a:pt x="774" y="1480"/>
                  <a:pt x="774" y="1477"/>
                </a:cubicBezTo>
                <a:cubicBezTo>
                  <a:pt x="768" y="1480"/>
                  <a:pt x="769" y="1474"/>
                  <a:pt x="767" y="1473"/>
                </a:cubicBezTo>
                <a:cubicBezTo>
                  <a:pt x="765" y="1471"/>
                  <a:pt x="761" y="1474"/>
                  <a:pt x="760" y="1470"/>
                </a:cubicBezTo>
                <a:cubicBezTo>
                  <a:pt x="759" y="1467"/>
                  <a:pt x="757" y="1467"/>
                  <a:pt x="758" y="1465"/>
                </a:cubicBezTo>
                <a:cubicBezTo>
                  <a:pt x="767" y="1462"/>
                  <a:pt x="775" y="1466"/>
                  <a:pt x="786" y="1463"/>
                </a:cubicBezTo>
                <a:cubicBezTo>
                  <a:pt x="783" y="1472"/>
                  <a:pt x="792" y="1469"/>
                  <a:pt x="791" y="1476"/>
                </a:cubicBezTo>
                <a:close/>
                <a:moveTo>
                  <a:pt x="684" y="1470"/>
                </a:moveTo>
                <a:cubicBezTo>
                  <a:pt x="686" y="1477"/>
                  <a:pt x="678" y="1478"/>
                  <a:pt x="676" y="1476"/>
                </a:cubicBezTo>
                <a:cubicBezTo>
                  <a:pt x="674" y="1479"/>
                  <a:pt x="676" y="1485"/>
                  <a:pt x="673" y="1487"/>
                </a:cubicBezTo>
                <a:cubicBezTo>
                  <a:pt x="671" y="1487"/>
                  <a:pt x="668" y="1488"/>
                  <a:pt x="667" y="1485"/>
                </a:cubicBezTo>
                <a:cubicBezTo>
                  <a:pt x="666" y="1483"/>
                  <a:pt x="669" y="1481"/>
                  <a:pt x="667" y="1481"/>
                </a:cubicBezTo>
                <a:cubicBezTo>
                  <a:pt x="666" y="1485"/>
                  <a:pt x="664" y="1479"/>
                  <a:pt x="661" y="1481"/>
                </a:cubicBezTo>
                <a:cubicBezTo>
                  <a:pt x="660" y="1483"/>
                  <a:pt x="660" y="1487"/>
                  <a:pt x="658" y="1489"/>
                </a:cubicBezTo>
                <a:cubicBezTo>
                  <a:pt x="656" y="1489"/>
                  <a:pt x="655" y="1486"/>
                  <a:pt x="655" y="1489"/>
                </a:cubicBezTo>
                <a:cubicBezTo>
                  <a:pt x="660" y="1490"/>
                  <a:pt x="660" y="1496"/>
                  <a:pt x="658" y="1501"/>
                </a:cubicBezTo>
                <a:cubicBezTo>
                  <a:pt x="664" y="1499"/>
                  <a:pt x="667" y="1503"/>
                  <a:pt x="671" y="1503"/>
                </a:cubicBezTo>
                <a:cubicBezTo>
                  <a:pt x="672" y="1503"/>
                  <a:pt x="673" y="1497"/>
                  <a:pt x="677" y="1500"/>
                </a:cubicBezTo>
                <a:cubicBezTo>
                  <a:pt x="674" y="1496"/>
                  <a:pt x="679" y="1495"/>
                  <a:pt x="680" y="1493"/>
                </a:cubicBezTo>
                <a:cubicBezTo>
                  <a:pt x="681" y="1491"/>
                  <a:pt x="680" y="1488"/>
                  <a:pt x="683" y="1487"/>
                </a:cubicBezTo>
                <a:cubicBezTo>
                  <a:pt x="683" y="1485"/>
                  <a:pt x="686" y="1485"/>
                  <a:pt x="689" y="1485"/>
                </a:cubicBezTo>
                <a:cubicBezTo>
                  <a:pt x="691" y="1492"/>
                  <a:pt x="692" y="1499"/>
                  <a:pt x="697" y="1503"/>
                </a:cubicBezTo>
                <a:cubicBezTo>
                  <a:pt x="700" y="1502"/>
                  <a:pt x="706" y="1505"/>
                  <a:pt x="706" y="1501"/>
                </a:cubicBezTo>
                <a:cubicBezTo>
                  <a:pt x="703" y="1501"/>
                  <a:pt x="705" y="1496"/>
                  <a:pt x="704" y="1493"/>
                </a:cubicBezTo>
                <a:cubicBezTo>
                  <a:pt x="700" y="1492"/>
                  <a:pt x="699" y="1487"/>
                  <a:pt x="696" y="1484"/>
                </a:cubicBezTo>
                <a:cubicBezTo>
                  <a:pt x="699" y="1481"/>
                  <a:pt x="697" y="1478"/>
                  <a:pt x="696" y="1474"/>
                </a:cubicBezTo>
                <a:cubicBezTo>
                  <a:pt x="699" y="1473"/>
                  <a:pt x="702" y="1471"/>
                  <a:pt x="699" y="1468"/>
                </a:cubicBezTo>
                <a:cubicBezTo>
                  <a:pt x="692" y="1467"/>
                  <a:pt x="690" y="1471"/>
                  <a:pt x="684" y="1470"/>
                </a:cubicBezTo>
                <a:close/>
                <a:moveTo>
                  <a:pt x="695" y="1471"/>
                </a:moveTo>
                <a:cubicBezTo>
                  <a:pt x="689" y="1466"/>
                  <a:pt x="690" y="1477"/>
                  <a:pt x="695" y="1471"/>
                </a:cubicBezTo>
                <a:close/>
                <a:moveTo>
                  <a:pt x="828" y="1476"/>
                </a:moveTo>
                <a:cubicBezTo>
                  <a:pt x="829" y="1476"/>
                  <a:pt x="830" y="1477"/>
                  <a:pt x="831" y="1477"/>
                </a:cubicBezTo>
                <a:cubicBezTo>
                  <a:pt x="833" y="1483"/>
                  <a:pt x="824" y="1485"/>
                  <a:pt x="829" y="1489"/>
                </a:cubicBezTo>
                <a:cubicBezTo>
                  <a:pt x="830" y="1486"/>
                  <a:pt x="832" y="1485"/>
                  <a:pt x="836" y="1485"/>
                </a:cubicBezTo>
                <a:cubicBezTo>
                  <a:pt x="837" y="1491"/>
                  <a:pt x="833" y="1493"/>
                  <a:pt x="834" y="1500"/>
                </a:cubicBezTo>
                <a:cubicBezTo>
                  <a:pt x="840" y="1498"/>
                  <a:pt x="842" y="1502"/>
                  <a:pt x="847" y="1501"/>
                </a:cubicBezTo>
                <a:cubicBezTo>
                  <a:pt x="849" y="1500"/>
                  <a:pt x="846" y="1494"/>
                  <a:pt x="850" y="1493"/>
                </a:cubicBezTo>
                <a:cubicBezTo>
                  <a:pt x="854" y="1495"/>
                  <a:pt x="857" y="1489"/>
                  <a:pt x="862" y="1489"/>
                </a:cubicBezTo>
                <a:cubicBezTo>
                  <a:pt x="867" y="1488"/>
                  <a:pt x="875" y="1488"/>
                  <a:pt x="876" y="1490"/>
                </a:cubicBezTo>
                <a:cubicBezTo>
                  <a:pt x="876" y="1492"/>
                  <a:pt x="873" y="1492"/>
                  <a:pt x="873" y="1493"/>
                </a:cubicBezTo>
                <a:cubicBezTo>
                  <a:pt x="874" y="1495"/>
                  <a:pt x="877" y="1494"/>
                  <a:pt x="879" y="1495"/>
                </a:cubicBezTo>
                <a:cubicBezTo>
                  <a:pt x="881" y="1497"/>
                  <a:pt x="879" y="1500"/>
                  <a:pt x="882" y="1501"/>
                </a:cubicBezTo>
                <a:cubicBezTo>
                  <a:pt x="885" y="1497"/>
                  <a:pt x="895" y="1501"/>
                  <a:pt x="899" y="1500"/>
                </a:cubicBezTo>
                <a:cubicBezTo>
                  <a:pt x="900" y="1499"/>
                  <a:pt x="899" y="1496"/>
                  <a:pt x="901" y="1496"/>
                </a:cubicBezTo>
                <a:cubicBezTo>
                  <a:pt x="905" y="1500"/>
                  <a:pt x="904" y="1498"/>
                  <a:pt x="908" y="1498"/>
                </a:cubicBezTo>
                <a:cubicBezTo>
                  <a:pt x="911" y="1498"/>
                  <a:pt x="912" y="1499"/>
                  <a:pt x="913" y="1500"/>
                </a:cubicBezTo>
                <a:cubicBezTo>
                  <a:pt x="913" y="1498"/>
                  <a:pt x="913" y="1495"/>
                  <a:pt x="913" y="1493"/>
                </a:cubicBezTo>
                <a:cubicBezTo>
                  <a:pt x="916" y="1493"/>
                  <a:pt x="916" y="1490"/>
                  <a:pt x="918" y="1489"/>
                </a:cubicBezTo>
                <a:cubicBezTo>
                  <a:pt x="919" y="1487"/>
                  <a:pt x="921" y="1485"/>
                  <a:pt x="922" y="1482"/>
                </a:cubicBezTo>
                <a:cubicBezTo>
                  <a:pt x="922" y="1482"/>
                  <a:pt x="921" y="1482"/>
                  <a:pt x="921" y="1482"/>
                </a:cubicBezTo>
                <a:cubicBezTo>
                  <a:pt x="920" y="1481"/>
                  <a:pt x="929" y="1475"/>
                  <a:pt x="925" y="1471"/>
                </a:cubicBezTo>
                <a:cubicBezTo>
                  <a:pt x="921" y="1472"/>
                  <a:pt x="922" y="1468"/>
                  <a:pt x="919" y="1468"/>
                </a:cubicBezTo>
                <a:cubicBezTo>
                  <a:pt x="919" y="1472"/>
                  <a:pt x="922" y="1473"/>
                  <a:pt x="917" y="1474"/>
                </a:cubicBezTo>
                <a:cubicBezTo>
                  <a:pt x="917" y="1473"/>
                  <a:pt x="917" y="1472"/>
                  <a:pt x="917" y="1471"/>
                </a:cubicBezTo>
                <a:cubicBezTo>
                  <a:pt x="915" y="1471"/>
                  <a:pt x="909" y="1476"/>
                  <a:pt x="908" y="1477"/>
                </a:cubicBezTo>
                <a:cubicBezTo>
                  <a:pt x="907" y="1480"/>
                  <a:pt x="910" y="1484"/>
                  <a:pt x="907" y="1485"/>
                </a:cubicBezTo>
                <a:cubicBezTo>
                  <a:pt x="902" y="1486"/>
                  <a:pt x="899" y="1479"/>
                  <a:pt x="902" y="1476"/>
                </a:cubicBezTo>
                <a:cubicBezTo>
                  <a:pt x="896" y="1475"/>
                  <a:pt x="894" y="1474"/>
                  <a:pt x="890" y="1477"/>
                </a:cubicBezTo>
                <a:cubicBezTo>
                  <a:pt x="889" y="1482"/>
                  <a:pt x="891" y="1483"/>
                  <a:pt x="891" y="1487"/>
                </a:cubicBezTo>
                <a:cubicBezTo>
                  <a:pt x="889" y="1486"/>
                  <a:pt x="886" y="1489"/>
                  <a:pt x="885" y="1489"/>
                </a:cubicBezTo>
                <a:cubicBezTo>
                  <a:pt x="885" y="1489"/>
                  <a:pt x="884" y="1486"/>
                  <a:pt x="884" y="1485"/>
                </a:cubicBezTo>
                <a:cubicBezTo>
                  <a:pt x="882" y="1484"/>
                  <a:pt x="877" y="1487"/>
                  <a:pt x="876" y="1485"/>
                </a:cubicBezTo>
                <a:cubicBezTo>
                  <a:pt x="875" y="1485"/>
                  <a:pt x="876" y="1481"/>
                  <a:pt x="876" y="1481"/>
                </a:cubicBezTo>
                <a:cubicBezTo>
                  <a:pt x="873" y="1480"/>
                  <a:pt x="869" y="1481"/>
                  <a:pt x="865" y="1481"/>
                </a:cubicBezTo>
                <a:cubicBezTo>
                  <a:pt x="865" y="1479"/>
                  <a:pt x="865" y="1476"/>
                  <a:pt x="863" y="1476"/>
                </a:cubicBezTo>
                <a:cubicBezTo>
                  <a:pt x="859" y="1476"/>
                  <a:pt x="857" y="1467"/>
                  <a:pt x="854" y="1468"/>
                </a:cubicBezTo>
                <a:cubicBezTo>
                  <a:pt x="854" y="1471"/>
                  <a:pt x="858" y="1476"/>
                  <a:pt x="854" y="1477"/>
                </a:cubicBezTo>
                <a:cubicBezTo>
                  <a:pt x="852" y="1476"/>
                  <a:pt x="850" y="1475"/>
                  <a:pt x="846" y="1476"/>
                </a:cubicBezTo>
                <a:cubicBezTo>
                  <a:pt x="844" y="1478"/>
                  <a:pt x="837" y="1477"/>
                  <a:pt x="832" y="1477"/>
                </a:cubicBezTo>
                <a:cubicBezTo>
                  <a:pt x="831" y="1477"/>
                  <a:pt x="825" y="1469"/>
                  <a:pt x="826" y="1476"/>
                </a:cubicBezTo>
                <a:cubicBezTo>
                  <a:pt x="826" y="1477"/>
                  <a:pt x="827" y="1478"/>
                  <a:pt x="828" y="1476"/>
                </a:cubicBezTo>
                <a:close/>
                <a:moveTo>
                  <a:pt x="588" y="1482"/>
                </a:moveTo>
                <a:cubicBezTo>
                  <a:pt x="586" y="1482"/>
                  <a:pt x="584" y="1479"/>
                  <a:pt x="583" y="1482"/>
                </a:cubicBezTo>
                <a:cubicBezTo>
                  <a:pt x="587" y="1485"/>
                  <a:pt x="590" y="1487"/>
                  <a:pt x="590" y="1493"/>
                </a:cubicBezTo>
                <a:cubicBezTo>
                  <a:pt x="591" y="1497"/>
                  <a:pt x="586" y="1495"/>
                  <a:pt x="585" y="1498"/>
                </a:cubicBezTo>
                <a:cubicBezTo>
                  <a:pt x="588" y="1500"/>
                  <a:pt x="589" y="1502"/>
                  <a:pt x="590" y="1504"/>
                </a:cubicBezTo>
                <a:cubicBezTo>
                  <a:pt x="597" y="1504"/>
                  <a:pt x="598" y="1499"/>
                  <a:pt x="604" y="1498"/>
                </a:cubicBezTo>
                <a:cubicBezTo>
                  <a:pt x="608" y="1503"/>
                  <a:pt x="609" y="1500"/>
                  <a:pt x="616" y="1501"/>
                </a:cubicBezTo>
                <a:cubicBezTo>
                  <a:pt x="617" y="1499"/>
                  <a:pt x="617" y="1497"/>
                  <a:pt x="619" y="1498"/>
                </a:cubicBezTo>
                <a:cubicBezTo>
                  <a:pt x="624" y="1498"/>
                  <a:pt x="629" y="1506"/>
                  <a:pt x="633" y="1501"/>
                </a:cubicBezTo>
                <a:cubicBezTo>
                  <a:pt x="631" y="1500"/>
                  <a:pt x="634" y="1490"/>
                  <a:pt x="636" y="1489"/>
                </a:cubicBezTo>
                <a:cubicBezTo>
                  <a:pt x="637" y="1485"/>
                  <a:pt x="633" y="1484"/>
                  <a:pt x="631" y="1482"/>
                </a:cubicBezTo>
                <a:cubicBezTo>
                  <a:pt x="630" y="1480"/>
                  <a:pt x="629" y="1478"/>
                  <a:pt x="627" y="1476"/>
                </a:cubicBezTo>
                <a:cubicBezTo>
                  <a:pt x="627" y="1478"/>
                  <a:pt x="627" y="1479"/>
                  <a:pt x="628" y="1481"/>
                </a:cubicBezTo>
                <a:cubicBezTo>
                  <a:pt x="622" y="1480"/>
                  <a:pt x="622" y="1487"/>
                  <a:pt x="618" y="1489"/>
                </a:cubicBezTo>
                <a:cubicBezTo>
                  <a:pt x="615" y="1489"/>
                  <a:pt x="616" y="1484"/>
                  <a:pt x="611" y="1485"/>
                </a:cubicBezTo>
                <a:cubicBezTo>
                  <a:pt x="610" y="1489"/>
                  <a:pt x="611" y="1494"/>
                  <a:pt x="607" y="1495"/>
                </a:cubicBezTo>
                <a:cubicBezTo>
                  <a:pt x="602" y="1497"/>
                  <a:pt x="600" y="1495"/>
                  <a:pt x="595" y="1495"/>
                </a:cubicBezTo>
                <a:cubicBezTo>
                  <a:pt x="596" y="1489"/>
                  <a:pt x="590" y="1490"/>
                  <a:pt x="590" y="1485"/>
                </a:cubicBezTo>
                <a:cubicBezTo>
                  <a:pt x="590" y="1482"/>
                  <a:pt x="592" y="1481"/>
                  <a:pt x="591" y="1476"/>
                </a:cubicBezTo>
                <a:cubicBezTo>
                  <a:pt x="586" y="1478"/>
                  <a:pt x="590" y="1470"/>
                  <a:pt x="586" y="1471"/>
                </a:cubicBezTo>
                <a:cubicBezTo>
                  <a:pt x="586" y="1476"/>
                  <a:pt x="589" y="1477"/>
                  <a:pt x="588" y="1482"/>
                </a:cubicBezTo>
                <a:close/>
                <a:moveTo>
                  <a:pt x="546" y="1508"/>
                </a:moveTo>
                <a:cubicBezTo>
                  <a:pt x="546" y="1506"/>
                  <a:pt x="547" y="1505"/>
                  <a:pt x="549" y="1504"/>
                </a:cubicBezTo>
                <a:cubicBezTo>
                  <a:pt x="549" y="1502"/>
                  <a:pt x="548" y="1499"/>
                  <a:pt x="550" y="1498"/>
                </a:cubicBezTo>
                <a:cubicBezTo>
                  <a:pt x="551" y="1495"/>
                  <a:pt x="545" y="1493"/>
                  <a:pt x="551" y="1493"/>
                </a:cubicBezTo>
                <a:cubicBezTo>
                  <a:pt x="552" y="1495"/>
                  <a:pt x="552" y="1497"/>
                  <a:pt x="554" y="1496"/>
                </a:cubicBezTo>
                <a:cubicBezTo>
                  <a:pt x="555" y="1493"/>
                  <a:pt x="552" y="1493"/>
                  <a:pt x="551" y="1492"/>
                </a:cubicBezTo>
                <a:cubicBezTo>
                  <a:pt x="551" y="1490"/>
                  <a:pt x="551" y="1488"/>
                  <a:pt x="551" y="1487"/>
                </a:cubicBezTo>
                <a:cubicBezTo>
                  <a:pt x="551" y="1485"/>
                  <a:pt x="549" y="1484"/>
                  <a:pt x="548" y="1482"/>
                </a:cubicBezTo>
                <a:cubicBezTo>
                  <a:pt x="550" y="1482"/>
                  <a:pt x="550" y="1479"/>
                  <a:pt x="551" y="1477"/>
                </a:cubicBezTo>
                <a:cubicBezTo>
                  <a:pt x="553" y="1477"/>
                  <a:pt x="556" y="1478"/>
                  <a:pt x="555" y="1474"/>
                </a:cubicBezTo>
                <a:cubicBezTo>
                  <a:pt x="553" y="1471"/>
                  <a:pt x="551" y="1476"/>
                  <a:pt x="548" y="1473"/>
                </a:cubicBezTo>
                <a:cubicBezTo>
                  <a:pt x="546" y="1479"/>
                  <a:pt x="547" y="1479"/>
                  <a:pt x="546" y="1485"/>
                </a:cubicBezTo>
                <a:cubicBezTo>
                  <a:pt x="546" y="1487"/>
                  <a:pt x="549" y="1487"/>
                  <a:pt x="550" y="1489"/>
                </a:cubicBezTo>
                <a:cubicBezTo>
                  <a:pt x="548" y="1490"/>
                  <a:pt x="549" y="1492"/>
                  <a:pt x="548" y="1493"/>
                </a:cubicBezTo>
                <a:cubicBezTo>
                  <a:pt x="547" y="1494"/>
                  <a:pt x="544" y="1494"/>
                  <a:pt x="544" y="1495"/>
                </a:cubicBezTo>
                <a:cubicBezTo>
                  <a:pt x="543" y="1496"/>
                  <a:pt x="545" y="1500"/>
                  <a:pt x="542" y="1500"/>
                </a:cubicBezTo>
                <a:cubicBezTo>
                  <a:pt x="539" y="1499"/>
                  <a:pt x="536" y="1500"/>
                  <a:pt x="533" y="1500"/>
                </a:cubicBezTo>
                <a:cubicBezTo>
                  <a:pt x="530" y="1499"/>
                  <a:pt x="529" y="1495"/>
                  <a:pt x="528" y="1495"/>
                </a:cubicBezTo>
                <a:cubicBezTo>
                  <a:pt x="527" y="1495"/>
                  <a:pt x="524" y="1496"/>
                  <a:pt x="524" y="1496"/>
                </a:cubicBezTo>
                <a:cubicBezTo>
                  <a:pt x="523" y="1496"/>
                  <a:pt x="525" y="1495"/>
                  <a:pt x="525" y="1495"/>
                </a:cubicBezTo>
                <a:cubicBezTo>
                  <a:pt x="525" y="1493"/>
                  <a:pt x="521" y="1490"/>
                  <a:pt x="520" y="1489"/>
                </a:cubicBezTo>
                <a:cubicBezTo>
                  <a:pt x="520" y="1487"/>
                  <a:pt x="519" y="1483"/>
                  <a:pt x="518" y="1481"/>
                </a:cubicBezTo>
                <a:cubicBezTo>
                  <a:pt x="518" y="1480"/>
                  <a:pt x="517" y="1475"/>
                  <a:pt x="515" y="1477"/>
                </a:cubicBezTo>
                <a:cubicBezTo>
                  <a:pt x="516" y="1478"/>
                  <a:pt x="519" y="1484"/>
                  <a:pt x="515" y="1484"/>
                </a:cubicBezTo>
                <a:cubicBezTo>
                  <a:pt x="510" y="1479"/>
                  <a:pt x="502" y="1490"/>
                  <a:pt x="495" y="1484"/>
                </a:cubicBezTo>
                <a:cubicBezTo>
                  <a:pt x="496" y="1488"/>
                  <a:pt x="495" y="1491"/>
                  <a:pt x="491" y="1490"/>
                </a:cubicBezTo>
                <a:cubicBezTo>
                  <a:pt x="489" y="1496"/>
                  <a:pt x="495" y="1495"/>
                  <a:pt x="494" y="1500"/>
                </a:cubicBezTo>
                <a:cubicBezTo>
                  <a:pt x="493" y="1500"/>
                  <a:pt x="493" y="1501"/>
                  <a:pt x="493" y="1503"/>
                </a:cubicBezTo>
                <a:cubicBezTo>
                  <a:pt x="490" y="1503"/>
                  <a:pt x="488" y="1503"/>
                  <a:pt x="488" y="1506"/>
                </a:cubicBezTo>
                <a:cubicBezTo>
                  <a:pt x="491" y="1506"/>
                  <a:pt x="493" y="1506"/>
                  <a:pt x="496" y="1506"/>
                </a:cubicBezTo>
                <a:cubicBezTo>
                  <a:pt x="496" y="1504"/>
                  <a:pt x="496" y="1502"/>
                  <a:pt x="496" y="1500"/>
                </a:cubicBezTo>
                <a:cubicBezTo>
                  <a:pt x="504" y="1500"/>
                  <a:pt x="504" y="1491"/>
                  <a:pt x="511" y="1490"/>
                </a:cubicBezTo>
                <a:cubicBezTo>
                  <a:pt x="513" y="1493"/>
                  <a:pt x="516" y="1494"/>
                  <a:pt x="517" y="1496"/>
                </a:cubicBezTo>
                <a:cubicBezTo>
                  <a:pt x="517" y="1498"/>
                  <a:pt x="517" y="1499"/>
                  <a:pt x="517" y="1500"/>
                </a:cubicBezTo>
                <a:cubicBezTo>
                  <a:pt x="520" y="1500"/>
                  <a:pt x="523" y="1499"/>
                  <a:pt x="524" y="1501"/>
                </a:cubicBezTo>
                <a:cubicBezTo>
                  <a:pt x="525" y="1504"/>
                  <a:pt x="522" y="1509"/>
                  <a:pt x="526" y="1509"/>
                </a:cubicBezTo>
                <a:cubicBezTo>
                  <a:pt x="529" y="1505"/>
                  <a:pt x="539" y="1509"/>
                  <a:pt x="546" y="1508"/>
                </a:cubicBezTo>
                <a:close/>
                <a:moveTo>
                  <a:pt x="497" y="1493"/>
                </a:moveTo>
                <a:cubicBezTo>
                  <a:pt x="503" y="1495"/>
                  <a:pt x="503" y="1486"/>
                  <a:pt x="497" y="1487"/>
                </a:cubicBezTo>
                <a:cubicBezTo>
                  <a:pt x="497" y="1489"/>
                  <a:pt x="497" y="1491"/>
                  <a:pt x="497" y="1493"/>
                </a:cubicBezTo>
                <a:close/>
                <a:moveTo>
                  <a:pt x="414" y="1500"/>
                </a:moveTo>
                <a:cubicBezTo>
                  <a:pt x="415" y="1500"/>
                  <a:pt x="416" y="1499"/>
                  <a:pt x="417" y="1500"/>
                </a:cubicBezTo>
                <a:cubicBezTo>
                  <a:pt x="418" y="1500"/>
                  <a:pt x="418" y="1502"/>
                  <a:pt x="420" y="1503"/>
                </a:cubicBezTo>
                <a:cubicBezTo>
                  <a:pt x="420" y="1503"/>
                  <a:pt x="425" y="1500"/>
                  <a:pt x="426" y="1501"/>
                </a:cubicBezTo>
                <a:cubicBezTo>
                  <a:pt x="430" y="1505"/>
                  <a:pt x="429" y="1499"/>
                  <a:pt x="433" y="1503"/>
                </a:cubicBezTo>
                <a:cubicBezTo>
                  <a:pt x="434" y="1504"/>
                  <a:pt x="440" y="1501"/>
                  <a:pt x="442" y="1501"/>
                </a:cubicBezTo>
                <a:cubicBezTo>
                  <a:pt x="444" y="1501"/>
                  <a:pt x="445" y="1504"/>
                  <a:pt x="446" y="1501"/>
                </a:cubicBezTo>
                <a:cubicBezTo>
                  <a:pt x="447" y="1500"/>
                  <a:pt x="448" y="1503"/>
                  <a:pt x="448" y="1503"/>
                </a:cubicBezTo>
                <a:cubicBezTo>
                  <a:pt x="456" y="1503"/>
                  <a:pt x="458" y="1504"/>
                  <a:pt x="462" y="1504"/>
                </a:cubicBezTo>
                <a:cubicBezTo>
                  <a:pt x="466" y="1505"/>
                  <a:pt x="470" y="1503"/>
                  <a:pt x="474" y="1506"/>
                </a:cubicBezTo>
                <a:cubicBezTo>
                  <a:pt x="475" y="1500"/>
                  <a:pt x="466" y="1504"/>
                  <a:pt x="462" y="1503"/>
                </a:cubicBezTo>
                <a:cubicBezTo>
                  <a:pt x="460" y="1498"/>
                  <a:pt x="460" y="1496"/>
                  <a:pt x="459" y="1495"/>
                </a:cubicBezTo>
                <a:cubicBezTo>
                  <a:pt x="458" y="1495"/>
                  <a:pt x="457" y="1490"/>
                  <a:pt x="457" y="1490"/>
                </a:cubicBezTo>
                <a:cubicBezTo>
                  <a:pt x="457" y="1489"/>
                  <a:pt x="457" y="1487"/>
                  <a:pt x="455" y="1487"/>
                </a:cubicBezTo>
                <a:cubicBezTo>
                  <a:pt x="450" y="1487"/>
                  <a:pt x="454" y="1476"/>
                  <a:pt x="449" y="1477"/>
                </a:cubicBezTo>
                <a:cubicBezTo>
                  <a:pt x="442" y="1476"/>
                  <a:pt x="449" y="1488"/>
                  <a:pt x="441" y="1485"/>
                </a:cubicBezTo>
                <a:cubicBezTo>
                  <a:pt x="441" y="1483"/>
                  <a:pt x="443" y="1483"/>
                  <a:pt x="443" y="1481"/>
                </a:cubicBezTo>
                <a:cubicBezTo>
                  <a:pt x="436" y="1481"/>
                  <a:pt x="437" y="1488"/>
                  <a:pt x="438" y="1492"/>
                </a:cubicBezTo>
                <a:cubicBezTo>
                  <a:pt x="432" y="1492"/>
                  <a:pt x="421" y="1496"/>
                  <a:pt x="417" y="1490"/>
                </a:cubicBezTo>
                <a:cubicBezTo>
                  <a:pt x="416" y="1486"/>
                  <a:pt x="414" y="1484"/>
                  <a:pt x="413" y="1479"/>
                </a:cubicBezTo>
                <a:cubicBezTo>
                  <a:pt x="407" y="1481"/>
                  <a:pt x="413" y="1472"/>
                  <a:pt x="407" y="1474"/>
                </a:cubicBezTo>
                <a:cubicBezTo>
                  <a:pt x="406" y="1479"/>
                  <a:pt x="406" y="1477"/>
                  <a:pt x="407" y="1482"/>
                </a:cubicBezTo>
                <a:cubicBezTo>
                  <a:pt x="409" y="1486"/>
                  <a:pt x="411" y="1480"/>
                  <a:pt x="412" y="1484"/>
                </a:cubicBezTo>
                <a:cubicBezTo>
                  <a:pt x="411" y="1488"/>
                  <a:pt x="411" y="1490"/>
                  <a:pt x="411" y="1496"/>
                </a:cubicBezTo>
                <a:cubicBezTo>
                  <a:pt x="414" y="1495"/>
                  <a:pt x="413" y="1499"/>
                  <a:pt x="414" y="1500"/>
                </a:cubicBezTo>
                <a:close/>
                <a:moveTo>
                  <a:pt x="414" y="1496"/>
                </a:moveTo>
                <a:cubicBezTo>
                  <a:pt x="414" y="1496"/>
                  <a:pt x="412" y="1494"/>
                  <a:pt x="412" y="1493"/>
                </a:cubicBezTo>
                <a:cubicBezTo>
                  <a:pt x="412" y="1494"/>
                  <a:pt x="415" y="1492"/>
                  <a:pt x="414" y="1492"/>
                </a:cubicBezTo>
                <a:cubicBezTo>
                  <a:pt x="417" y="1491"/>
                  <a:pt x="418" y="1498"/>
                  <a:pt x="414" y="1496"/>
                </a:cubicBezTo>
                <a:close/>
                <a:moveTo>
                  <a:pt x="440" y="1487"/>
                </a:moveTo>
                <a:cubicBezTo>
                  <a:pt x="442" y="1490"/>
                  <a:pt x="449" y="1487"/>
                  <a:pt x="449" y="1492"/>
                </a:cubicBezTo>
                <a:cubicBezTo>
                  <a:pt x="450" y="1496"/>
                  <a:pt x="446" y="1496"/>
                  <a:pt x="442" y="1496"/>
                </a:cubicBezTo>
                <a:cubicBezTo>
                  <a:pt x="443" y="1492"/>
                  <a:pt x="439" y="1492"/>
                  <a:pt x="440" y="1487"/>
                </a:cubicBezTo>
                <a:close/>
                <a:moveTo>
                  <a:pt x="719" y="1477"/>
                </a:moveTo>
                <a:cubicBezTo>
                  <a:pt x="720" y="1474"/>
                  <a:pt x="726" y="1480"/>
                  <a:pt x="723" y="1482"/>
                </a:cubicBezTo>
                <a:cubicBezTo>
                  <a:pt x="720" y="1482"/>
                  <a:pt x="722" y="1477"/>
                  <a:pt x="719" y="1477"/>
                </a:cubicBezTo>
                <a:close/>
                <a:moveTo>
                  <a:pt x="370" y="1477"/>
                </a:moveTo>
                <a:cubicBezTo>
                  <a:pt x="373" y="1477"/>
                  <a:pt x="372" y="1481"/>
                  <a:pt x="373" y="1482"/>
                </a:cubicBezTo>
                <a:cubicBezTo>
                  <a:pt x="373" y="1482"/>
                  <a:pt x="376" y="1482"/>
                  <a:pt x="376" y="1482"/>
                </a:cubicBezTo>
                <a:cubicBezTo>
                  <a:pt x="377" y="1486"/>
                  <a:pt x="370" y="1483"/>
                  <a:pt x="370" y="1477"/>
                </a:cubicBezTo>
                <a:close/>
                <a:moveTo>
                  <a:pt x="1392" y="1492"/>
                </a:moveTo>
                <a:cubicBezTo>
                  <a:pt x="1404" y="1491"/>
                  <a:pt x="1389" y="1480"/>
                  <a:pt x="1388" y="1484"/>
                </a:cubicBezTo>
                <a:cubicBezTo>
                  <a:pt x="1390" y="1485"/>
                  <a:pt x="1393" y="1487"/>
                  <a:pt x="1392" y="1492"/>
                </a:cubicBezTo>
                <a:close/>
                <a:moveTo>
                  <a:pt x="1400" y="1493"/>
                </a:moveTo>
                <a:cubicBezTo>
                  <a:pt x="1400" y="1499"/>
                  <a:pt x="1404" y="1500"/>
                  <a:pt x="1408" y="1503"/>
                </a:cubicBezTo>
                <a:cubicBezTo>
                  <a:pt x="1410" y="1496"/>
                  <a:pt x="1402" y="1499"/>
                  <a:pt x="1403" y="1493"/>
                </a:cubicBezTo>
                <a:cubicBezTo>
                  <a:pt x="1406" y="1492"/>
                  <a:pt x="1411" y="1493"/>
                  <a:pt x="1411" y="1489"/>
                </a:cubicBezTo>
                <a:cubicBezTo>
                  <a:pt x="1404" y="1487"/>
                  <a:pt x="1406" y="1494"/>
                  <a:pt x="1400" y="1493"/>
                </a:cubicBezTo>
                <a:close/>
                <a:moveTo>
                  <a:pt x="261" y="1503"/>
                </a:moveTo>
                <a:cubicBezTo>
                  <a:pt x="268" y="1503"/>
                  <a:pt x="265" y="1513"/>
                  <a:pt x="274" y="1511"/>
                </a:cubicBezTo>
                <a:cubicBezTo>
                  <a:pt x="275" y="1516"/>
                  <a:pt x="282" y="1515"/>
                  <a:pt x="288" y="1515"/>
                </a:cubicBezTo>
                <a:cubicBezTo>
                  <a:pt x="287" y="1509"/>
                  <a:pt x="288" y="1504"/>
                  <a:pt x="294" y="1504"/>
                </a:cubicBezTo>
                <a:cubicBezTo>
                  <a:pt x="297" y="1505"/>
                  <a:pt x="298" y="1508"/>
                  <a:pt x="301" y="1508"/>
                </a:cubicBezTo>
                <a:cubicBezTo>
                  <a:pt x="303" y="1506"/>
                  <a:pt x="311" y="1504"/>
                  <a:pt x="307" y="1503"/>
                </a:cubicBezTo>
                <a:cubicBezTo>
                  <a:pt x="302" y="1509"/>
                  <a:pt x="298" y="1501"/>
                  <a:pt x="290" y="1500"/>
                </a:cubicBezTo>
                <a:cubicBezTo>
                  <a:pt x="290" y="1501"/>
                  <a:pt x="290" y="1503"/>
                  <a:pt x="289" y="1503"/>
                </a:cubicBezTo>
                <a:cubicBezTo>
                  <a:pt x="283" y="1504"/>
                  <a:pt x="282" y="1500"/>
                  <a:pt x="277" y="1501"/>
                </a:cubicBezTo>
                <a:cubicBezTo>
                  <a:pt x="276" y="1500"/>
                  <a:pt x="276" y="1498"/>
                  <a:pt x="275" y="1498"/>
                </a:cubicBezTo>
                <a:cubicBezTo>
                  <a:pt x="275" y="1500"/>
                  <a:pt x="272" y="1501"/>
                  <a:pt x="272" y="1503"/>
                </a:cubicBezTo>
                <a:cubicBezTo>
                  <a:pt x="272" y="1505"/>
                  <a:pt x="277" y="1505"/>
                  <a:pt x="274" y="1506"/>
                </a:cubicBezTo>
                <a:cubicBezTo>
                  <a:pt x="269" y="1506"/>
                  <a:pt x="271" y="1498"/>
                  <a:pt x="266" y="1500"/>
                </a:cubicBezTo>
                <a:cubicBezTo>
                  <a:pt x="266" y="1502"/>
                  <a:pt x="261" y="1501"/>
                  <a:pt x="261" y="1503"/>
                </a:cubicBezTo>
                <a:close/>
                <a:moveTo>
                  <a:pt x="266" y="1501"/>
                </a:moveTo>
                <a:cubicBezTo>
                  <a:pt x="267" y="1501"/>
                  <a:pt x="268" y="1501"/>
                  <a:pt x="269" y="1501"/>
                </a:cubicBezTo>
                <a:cubicBezTo>
                  <a:pt x="269" y="1502"/>
                  <a:pt x="269" y="1503"/>
                  <a:pt x="269" y="1504"/>
                </a:cubicBezTo>
                <a:cubicBezTo>
                  <a:pt x="268" y="1504"/>
                  <a:pt x="267" y="1504"/>
                  <a:pt x="266" y="1504"/>
                </a:cubicBezTo>
                <a:cubicBezTo>
                  <a:pt x="266" y="1503"/>
                  <a:pt x="266" y="1502"/>
                  <a:pt x="266" y="1501"/>
                </a:cubicBezTo>
                <a:close/>
                <a:moveTo>
                  <a:pt x="259" y="1515"/>
                </a:moveTo>
                <a:cubicBezTo>
                  <a:pt x="257" y="1515"/>
                  <a:pt x="257" y="1516"/>
                  <a:pt x="257" y="1517"/>
                </a:cubicBezTo>
                <a:cubicBezTo>
                  <a:pt x="252" y="1515"/>
                  <a:pt x="259" y="1512"/>
                  <a:pt x="260" y="1515"/>
                </a:cubicBezTo>
                <a:cubicBezTo>
                  <a:pt x="260" y="1517"/>
                  <a:pt x="259" y="1516"/>
                  <a:pt x="259" y="1515"/>
                </a:cubicBezTo>
                <a:close/>
                <a:moveTo>
                  <a:pt x="1784" y="1525"/>
                </a:moveTo>
                <a:cubicBezTo>
                  <a:pt x="1777" y="1525"/>
                  <a:pt x="1784" y="1518"/>
                  <a:pt x="1784" y="1515"/>
                </a:cubicBezTo>
                <a:cubicBezTo>
                  <a:pt x="1782" y="1515"/>
                  <a:pt x="1780" y="1515"/>
                  <a:pt x="1778" y="1515"/>
                </a:cubicBezTo>
                <a:cubicBezTo>
                  <a:pt x="1780" y="1522"/>
                  <a:pt x="1773" y="1521"/>
                  <a:pt x="1771" y="1523"/>
                </a:cubicBezTo>
                <a:cubicBezTo>
                  <a:pt x="1775" y="1524"/>
                  <a:pt x="1774" y="1528"/>
                  <a:pt x="1777" y="1528"/>
                </a:cubicBezTo>
                <a:cubicBezTo>
                  <a:pt x="1777" y="1522"/>
                  <a:pt x="1787" y="1529"/>
                  <a:pt x="1784" y="1525"/>
                </a:cubicBezTo>
                <a:close/>
                <a:moveTo>
                  <a:pt x="299" y="1528"/>
                </a:moveTo>
                <a:cubicBezTo>
                  <a:pt x="299" y="1534"/>
                  <a:pt x="304" y="1530"/>
                  <a:pt x="307" y="1530"/>
                </a:cubicBezTo>
                <a:cubicBezTo>
                  <a:pt x="311" y="1530"/>
                  <a:pt x="314" y="1529"/>
                  <a:pt x="316" y="1531"/>
                </a:cubicBezTo>
                <a:cubicBezTo>
                  <a:pt x="317" y="1529"/>
                  <a:pt x="319" y="1529"/>
                  <a:pt x="319" y="1527"/>
                </a:cubicBezTo>
                <a:cubicBezTo>
                  <a:pt x="317" y="1526"/>
                  <a:pt x="318" y="1522"/>
                  <a:pt x="313" y="1523"/>
                </a:cubicBezTo>
                <a:cubicBezTo>
                  <a:pt x="313" y="1527"/>
                  <a:pt x="315" y="1527"/>
                  <a:pt x="316" y="1528"/>
                </a:cubicBezTo>
                <a:cubicBezTo>
                  <a:pt x="309" y="1525"/>
                  <a:pt x="306" y="1531"/>
                  <a:pt x="299" y="1528"/>
                </a:cubicBezTo>
                <a:close/>
                <a:moveTo>
                  <a:pt x="404" y="1531"/>
                </a:moveTo>
                <a:cubicBezTo>
                  <a:pt x="406" y="1531"/>
                  <a:pt x="407" y="1531"/>
                  <a:pt x="407" y="1530"/>
                </a:cubicBezTo>
                <a:cubicBezTo>
                  <a:pt x="405" y="1529"/>
                  <a:pt x="404" y="1528"/>
                  <a:pt x="401" y="1528"/>
                </a:cubicBezTo>
                <a:cubicBezTo>
                  <a:pt x="401" y="1531"/>
                  <a:pt x="401" y="1533"/>
                  <a:pt x="401" y="1536"/>
                </a:cubicBezTo>
                <a:cubicBezTo>
                  <a:pt x="405" y="1536"/>
                  <a:pt x="408" y="1536"/>
                  <a:pt x="411" y="1536"/>
                </a:cubicBezTo>
                <a:cubicBezTo>
                  <a:pt x="410" y="1534"/>
                  <a:pt x="416" y="1530"/>
                  <a:pt x="412" y="1530"/>
                </a:cubicBezTo>
                <a:cubicBezTo>
                  <a:pt x="412" y="1532"/>
                  <a:pt x="405" y="1535"/>
                  <a:pt x="404" y="1531"/>
                </a:cubicBezTo>
                <a:close/>
                <a:moveTo>
                  <a:pt x="440" y="1535"/>
                </a:moveTo>
                <a:cubicBezTo>
                  <a:pt x="434" y="1535"/>
                  <a:pt x="439" y="1533"/>
                  <a:pt x="438" y="1530"/>
                </a:cubicBezTo>
                <a:cubicBezTo>
                  <a:pt x="437" y="1530"/>
                  <a:pt x="436" y="1530"/>
                  <a:pt x="435" y="1530"/>
                </a:cubicBezTo>
                <a:cubicBezTo>
                  <a:pt x="435" y="1531"/>
                  <a:pt x="434" y="1532"/>
                  <a:pt x="434" y="1533"/>
                </a:cubicBezTo>
                <a:cubicBezTo>
                  <a:pt x="436" y="1533"/>
                  <a:pt x="439" y="1539"/>
                  <a:pt x="440" y="1535"/>
                </a:cubicBezTo>
                <a:close/>
                <a:moveTo>
                  <a:pt x="812" y="1533"/>
                </a:moveTo>
                <a:cubicBezTo>
                  <a:pt x="816" y="1535"/>
                  <a:pt x="810" y="1538"/>
                  <a:pt x="807" y="1538"/>
                </a:cubicBezTo>
                <a:cubicBezTo>
                  <a:pt x="806" y="1531"/>
                  <a:pt x="811" y="1539"/>
                  <a:pt x="812" y="1533"/>
                </a:cubicBezTo>
                <a:close/>
                <a:moveTo>
                  <a:pt x="545" y="1536"/>
                </a:moveTo>
                <a:cubicBezTo>
                  <a:pt x="547" y="1530"/>
                  <a:pt x="547" y="1540"/>
                  <a:pt x="551" y="1538"/>
                </a:cubicBezTo>
                <a:cubicBezTo>
                  <a:pt x="550" y="1543"/>
                  <a:pt x="547" y="1536"/>
                  <a:pt x="545" y="1536"/>
                </a:cubicBezTo>
                <a:close/>
                <a:moveTo>
                  <a:pt x="633" y="1536"/>
                </a:moveTo>
                <a:cubicBezTo>
                  <a:pt x="633" y="1537"/>
                  <a:pt x="633" y="1538"/>
                  <a:pt x="633" y="1539"/>
                </a:cubicBezTo>
                <a:cubicBezTo>
                  <a:pt x="637" y="1541"/>
                  <a:pt x="642" y="1536"/>
                  <a:pt x="637" y="1535"/>
                </a:cubicBezTo>
                <a:cubicBezTo>
                  <a:pt x="638" y="1537"/>
                  <a:pt x="635" y="1539"/>
                  <a:pt x="634" y="1536"/>
                </a:cubicBezTo>
                <a:cubicBezTo>
                  <a:pt x="635" y="1536"/>
                  <a:pt x="636" y="1535"/>
                  <a:pt x="634" y="1535"/>
                </a:cubicBezTo>
                <a:cubicBezTo>
                  <a:pt x="634" y="1535"/>
                  <a:pt x="634" y="1536"/>
                  <a:pt x="633" y="1536"/>
                </a:cubicBezTo>
                <a:close/>
                <a:moveTo>
                  <a:pt x="1532" y="1542"/>
                </a:moveTo>
                <a:cubicBezTo>
                  <a:pt x="1528" y="1543"/>
                  <a:pt x="1525" y="1544"/>
                  <a:pt x="1523" y="1546"/>
                </a:cubicBezTo>
                <a:cubicBezTo>
                  <a:pt x="1521" y="1544"/>
                  <a:pt x="1521" y="1541"/>
                  <a:pt x="1521" y="1538"/>
                </a:cubicBezTo>
                <a:cubicBezTo>
                  <a:pt x="1519" y="1538"/>
                  <a:pt x="1517" y="1538"/>
                  <a:pt x="1515" y="1538"/>
                </a:cubicBezTo>
                <a:cubicBezTo>
                  <a:pt x="1516" y="1542"/>
                  <a:pt x="1516" y="1548"/>
                  <a:pt x="1510" y="1549"/>
                </a:cubicBezTo>
                <a:cubicBezTo>
                  <a:pt x="1509" y="1552"/>
                  <a:pt x="1512" y="1560"/>
                  <a:pt x="1515" y="1555"/>
                </a:cubicBezTo>
                <a:cubicBezTo>
                  <a:pt x="1511" y="1554"/>
                  <a:pt x="1515" y="1551"/>
                  <a:pt x="1516" y="1550"/>
                </a:cubicBezTo>
                <a:cubicBezTo>
                  <a:pt x="1525" y="1548"/>
                  <a:pt x="1528" y="1549"/>
                  <a:pt x="1532" y="1552"/>
                </a:cubicBezTo>
                <a:cubicBezTo>
                  <a:pt x="1531" y="1546"/>
                  <a:pt x="1536" y="1546"/>
                  <a:pt x="1536" y="1541"/>
                </a:cubicBezTo>
                <a:cubicBezTo>
                  <a:pt x="1529" y="1544"/>
                  <a:pt x="1535" y="1535"/>
                  <a:pt x="1529" y="1536"/>
                </a:cubicBezTo>
                <a:cubicBezTo>
                  <a:pt x="1528" y="1540"/>
                  <a:pt x="1532" y="1539"/>
                  <a:pt x="1532" y="1542"/>
                </a:cubicBezTo>
                <a:close/>
                <a:moveTo>
                  <a:pt x="281" y="1541"/>
                </a:moveTo>
                <a:cubicBezTo>
                  <a:pt x="283" y="1536"/>
                  <a:pt x="284" y="1543"/>
                  <a:pt x="286" y="1542"/>
                </a:cubicBezTo>
                <a:cubicBezTo>
                  <a:pt x="285" y="1547"/>
                  <a:pt x="284" y="1540"/>
                  <a:pt x="281" y="1541"/>
                </a:cubicBezTo>
                <a:close/>
                <a:moveTo>
                  <a:pt x="311" y="1542"/>
                </a:moveTo>
                <a:cubicBezTo>
                  <a:pt x="308" y="1541"/>
                  <a:pt x="308" y="1545"/>
                  <a:pt x="308" y="1546"/>
                </a:cubicBezTo>
                <a:cubicBezTo>
                  <a:pt x="306" y="1546"/>
                  <a:pt x="303" y="1545"/>
                  <a:pt x="303" y="1544"/>
                </a:cubicBezTo>
                <a:cubicBezTo>
                  <a:pt x="303" y="1545"/>
                  <a:pt x="307" y="1542"/>
                  <a:pt x="306" y="1542"/>
                </a:cubicBezTo>
                <a:cubicBezTo>
                  <a:pt x="300" y="1544"/>
                  <a:pt x="297" y="1543"/>
                  <a:pt x="297" y="1546"/>
                </a:cubicBezTo>
                <a:cubicBezTo>
                  <a:pt x="297" y="1549"/>
                  <a:pt x="294" y="1546"/>
                  <a:pt x="292" y="1547"/>
                </a:cubicBezTo>
                <a:cubicBezTo>
                  <a:pt x="292" y="1548"/>
                  <a:pt x="293" y="1551"/>
                  <a:pt x="291" y="1550"/>
                </a:cubicBezTo>
                <a:cubicBezTo>
                  <a:pt x="289" y="1550"/>
                  <a:pt x="285" y="1551"/>
                  <a:pt x="288" y="1552"/>
                </a:cubicBezTo>
                <a:cubicBezTo>
                  <a:pt x="292" y="1553"/>
                  <a:pt x="293" y="1550"/>
                  <a:pt x="296" y="1550"/>
                </a:cubicBezTo>
                <a:cubicBezTo>
                  <a:pt x="301" y="1551"/>
                  <a:pt x="305" y="1557"/>
                  <a:pt x="310" y="1554"/>
                </a:cubicBezTo>
                <a:cubicBezTo>
                  <a:pt x="309" y="1558"/>
                  <a:pt x="313" y="1558"/>
                  <a:pt x="312" y="1563"/>
                </a:cubicBezTo>
                <a:cubicBezTo>
                  <a:pt x="315" y="1563"/>
                  <a:pt x="316" y="1561"/>
                  <a:pt x="319" y="1560"/>
                </a:cubicBezTo>
                <a:cubicBezTo>
                  <a:pt x="319" y="1555"/>
                  <a:pt x="316" y="1554"/>
                  <a:pt x="314" y="1552"/>
                </a:cubicBezTo>
                <a:cubicBezTo>
                  <a:pt x="320" y="1548"/>
                  <a:pt x="335" y="1553"/>
                  <a:pt x="339" y="1549"/>
                </a:cubicBezTo>
                <a:cubicBezTo>
                  <a:pt x="337" y="1551"/>
                  <a:pt x="333" y="1547"/>
                  <a:pt x="331" y="1547"/>
                </a:cubicBezTo>
                <a:cubicBezTo>
                  <a:pt x="331" y="1547"/>
                  <a:pt x="330" y="1549"/>
                  <a:pt x="329" y="1549"/>
                </a:cubicBezTo>
                <a:cubicBezTo>
                  <a:pt x="325" y="1550"/>
                  <a:pt x="321" y="1549"/>
                  <a:pt x="317" y="1549"/>
                </a:cubicBezTo>
                <a:cubicBezTo>
                  <a:pt x="312" y="1549"/>
                  <a:pt x="310" y="1551"/>
                  <a:pt x="309" y="1549"/>
                </a:cubicBezTo>
                <a:cubicBezTo>
                  <a:pt x="312" y="1549"/>
                  <a:pt x="311" y="1545"/>
                  <a:pt x="311" y="1542"/>
                </a:cubicBezTo>
                <a:close/>
                <a:moveTo>
                  <a:pt x="298" y="1558"/>
                </a:moveTo>
                <a:cubicBezTo>
                  <a:pt x="300" y="1553"/>
                  <a:pt x="303" y="1562"/>
                  <a:pt x="305" y="1561"/>
                </a:cubicBezTo>
                <a:cubicBezTo>
                  <a:pt x="304" y="1565"/>
                  <a:pt x="301" y="1558"/>
                  <a:pt x="298" y="1558"/>
                </a:cubicBezTo>
                <a:close/>
                <a:moveTo>
                  <a:pt x="1057" y="1558"/>
                </a:moveTo>
                <a:cubicBezTo>
                  <a:pt x="1052" y="1556"/>
                  <a:pt x="1066" y="1558"/>
                  <a:pt x="1060" y="1560"/>
                </a:cubicBezTo>
                <a:cubicBezTo>
                  <a:pt x="1058" y="1561"/>
                  <a:pt x="1058" y="1559"/>
                  <a:pt x="1057" y="1558"/>
                </a:cubicBezTo>
                <a:close/>
                <a:moveTo>
                  <a:pt x="611" y="1592"/>
                </a:moveTo>
                <a:cubicBezTo>
                  <a:pt x="614" y="1591"/>
                  <a:pt x="615" y="1593"/>
                  <a:pt x="617" y="1593"/>
                </a:cubicBezTo>
                <a:cubicBezTo>
                  <a:pt x="616" y="1586"/>
                  <a:pt x="622" y="1587"/>
                  <a:pt x="623" y="1582"/>
                </a:cubicBezTo>
                <a:cubicBezTo>
                  <a:pt x="618" y="1581"/>
                  <a:pt x="615" y="1583"/>
                  <a:pt x="611" y="1584"/>
                </a:cubicBezTo>
                <a:cubicBezTo>
                  <a:pt x="611" y="1583"/>
                  <a:pt x="610" y="1582"/>
                  <a:pt x="609" y="1584"/>
                </a:cubicBezTo>
                <a:cubicBezTo>
                  <a:pt x="613" y="1583"/>
                  <a:pt x="610" y="1589"/>
                  <a:pt x="611" y="1592"/>
                </a:cubicBezTo>
                <a:close/>
                <a:moveTo>
                  <a:pt x="634" y="1598"/>
                </a:moveTo>
                <a:cubicBezTo>
                  <a:pt x="633" y="1603"/>
                  <a:pt x="637" y="1603"/>
                  <a:pt x="639" y="1604"/>
                </a:cubicBezTo>
                <a:cubicBezTo>
                  <a:pt x="638" y="1600"/>
                  <a:pt x="642" y="1601"/>
                  <a:pt x="641" y="1596"/>
                </a:cubicBezTo>
                <a:cubicBezTo>
                  <a:pt x="638" y="1596"/>
                  <a:pt x="636" y="1597"/>
                  <a:pt x="634" y="1598"/>
                </a:cubicBezTo>
                <a:close/>
                <a:moveTo>
                  <a:pt x="1282" y="7"/>
                </a:moveTo>
                <a:cubicBezTo>
                  <a:pt x="1282" y="15"/>
                  <a:pt x="1280" y="16"/>
                  <a:pt x="1282" y="23"/>
                </a:cubicBezTo>
                <a:cubicBezTo>
                  <a:pt x="1285" y="23"/>
                  <a:pt x="1287" y="23"/>
                  <a:pt x="1289" y="23"/>
                </a:cubicBezTo>
                <a:cubicBezTo>
                  <a:pt x="1292" y="20"/>
                  <a:pt x="1288" y="19"/>
                  <a:pt x="1289" y="14"/>
                </a:cubicBezTo>
                <a:cubicBezTo>
                  <a:pt x="1291" y="12"/>
                  <a:pt x="1292" y="9"/>
                  <a:pt x="1294" y="7"/>
                </a:cubicBezTo>
                <a:cubicBezTo>
                  <a:pt x="1288" y="7"/>
                  <a:pt x="1288" y="5"/>
                  <a:pt x="1282" y="7"/>
                </a:cubicBezTo>
                <a:close/>
                <a:moveTo>
                  <a:pt x="1217" y="14"/>
                </a:moveTo>
                <a:cubicBezTo>
                  <a:pt x="1213" y="9"/>
                  <a:pt x="1211" y="16"/>
                  <a:pt x="1204" y="15"/>
                </a:cubicBezTo>
                <a:cubicBezTo>
                  <a:pt x="1204" y="17"/>
                  <a:pt x="1204" y="20"/>
                  <a:pt x="1204" y="22"/>
                </a:cubicBezTo>
                <a:cubicBezTo>
                  <a:pt x="1211" y="23"/>
                  <a:pt x="1211" y="22"/>
                  <a:pt x="1219" y="22"/>
                </a:cubicBezTo>
                <a:cubicBezTo>
                  <a:pt x="1219" y="16"/>
                  <a:pt x="1225" y="16"/>
                  <a:pt x="1224" y="11"/>
                </a:cubicBezTo>
                <a:cubicBezTo>
                  <a:pt x="1222" y="10"/>
                  <a:pt x="1222" y="8"/>
                  <a:pt x="1219" y="9"/>
                </a:cubicBezTo>
                <a:cubicBezTo>
                  <a:pt x="1219" y="11"/>
                  <a:pt x="1218" y="12"/>
                  <a:pt x="1217" y="14"/>
                </a:cubicBezTo>
                <a:close/>
                <a:moveTo>
                  <a:pt x="1261" y="14"/>
                </a:moveTo>
                <a:cubicBezTo>
                  <a:pt x="1259" y="16"/>
                  <a:pt x="1253" y="17"/>
                  <a:pt x="1256" y="22"/>
                </a:cubicBezTo>
                <a:cubicBezTo>
                  <a:pt x="1261" y="21"/>
                  <a:pt x="1262" y="24"/>
                  <a:pt x="1267" y="23"/>
                </a:cubicBezTo>
                <a:cubicBezTo>
                  <a:pt x="1269" y="21"/>
                  <a:pt x="1273" y="19"/>
                  <a:pt x="1272" y="15"/>
                </a:cubicBezTo>
                <a:cubicBezTo>
                  <a:pt x="1272" y="15"/>
                  <a:pt x="1269" y="13"/>
                  <a:pt x="1269" y="12"/>
                </a:cubicBezTo>
                <a:cubicBezTo>
                  <a:pt x="1270" y="13"/>
                  <a:pt x="1266" y="14"/>
                  <a:pt x="1266" y="12"/>
                </a:cubicBezTo>
                <a:cubicBezTo>
                  <a:pt x="1265" y="10"/>
                  <a:pt x="1267" y="8"/>
                  <a:pt x="1267" y="7"/>
                </a:cubicBezTo>
                <a:cubicBezTo>
                  <a:pt x="1261" y="5"/>
                  <a:pt x="1262" y="12"/>
                  <a:pt x="1261" y="14"/>
                </a:cubicBezTo>
                <a:close/>
                <a:moveTo>
                  <a:pt x="1890" y="193"/>
                </a:moveTo>
                <a:cubicBezTo>
                  <a:pt x="1888" y="192"/>
                  <a:pt x="1880" y="193"/>
                  <a:pt x="1885" y="194"/>
                </a:cubicBezTo>
                <a:cubicBezTo>
                  <a:pt x="1892" y="194"/>
                  <a:pt x="1900" y="194"/>
                  <a:pt x="1907" y="194"/>
                </a:cubicBezTo>
                <a:cubicBezTo>
                  <a:pt x="1908" y="187"/>
                  <a:pt x="1899" y="197"/>
                  <a:pt x="1899" y="190"/>
                </a:cubicBezTo>
                <a:cubicBezTo>
                  <a:pt x="1901" y="190"/>
                  <a:pt x="1911" y="190"/>
                  <a:pt x="1905" y="188"/>
                </a:cubicBezTo>
                <a:cubicBezTo>
                  <a:pt x="1900" y="189"/>
                  <a:pt x="1890" y="186"/>
                  <a:pt x="1887" y="190"/>
                </a:cubicBezTo>
                <a:cubicBezTo>
                  <a:pt x="1889" y="190"/>
                  <a:pt x="1890" y="191"/>
                  <a:pt x="1890" y="193"/>
                </a:cubicBezTo>
                <a:close/>
                <a:moveTo>
                  <a:pt x="1838" y="210"/>
                </a:moveTo>
                <a:cubicBezTo>
                  <a:pt x="1837" y="210"/>
                  <a:pt x="1849" y="215"/>
                  <a:pt x="1847" y="210"/>
                </a:cubicBezTo>
                <a:cubicBezTo>
                  <a:pt x="1838" y="207"/>
                  <a:pt x="1851" y="208"/>
                  <a:pt x="1850" y="202"/>
                </a:cubicBezTo>
                <a:cubicBezTo>
                  <a:pt x="1844" y="201"/>
                  <a:pt x="1837" y="201"/>
                  <a:pt x="1830" y="202"/>
                </a:cubicBezTo>
                <a:cubicBezTo>
                  <a:pt x="1832" y="211"/>
                  <a:pt x="1820" y="206"/>
                  <a:pt x="1819" y="210"/>
                </a:cubicBezTo>
                <a:cubicBezTo>
                  <a:pt x="1824" y="210"/>
                  <a:pt x="1828" y="211"/>
                  <a:pt x="1832" y="212"/>
                </a:cubicBezTo>
                <a:cubicBezTo>
                  <a:pt x="1831" y="209"/>
                  <a:pt x="1835" y="205"/>
                  <a:pt x="1835" y="209"/>
                </a:cubicBezTo>
                <a:cubicBezTo>
                  <a:pt x="1830" y="213"/>
                  <a:pt x="1838" y="210"/>
                  <a:pt x="1838" y="210"/>
                </a:cubicBezTo>
                <a:close/>
                <a:moveTo>
                  <a:pt x="2018" y="372"/>
                </a:moveTo>
                <a:cubicBezTo>
                  <a:pt x="2011" y="371"/>
                  <a:pt x="2004" y="373"/>
                  <a:pt x="1998" y="374"/>
                </a:cubicBezTo>
                <a:cubicBezTo>
                  <a:pt x="1994" y="374"/>
                  <a:pt x="1989" y="372"/>
                  <a:pt x="1987" y="375"/>
                </a:cubicBezTo>
                <a:cubicBezTo>
                  <a:pt x="1992" y="379"/>
                  <a:pt x="2007" y="370"/>
                  <a:pt x="2011" y="377"/>
                </a:cubicBezTo>
                <a:cubicBezTo>
                  <a:pt x="2009" y="377"/>
                  <a:pt x="2008" y="379"/>
                  <a:pt x="2008" y="380"/>
                </a:cubicBezTo>
                <a:cubicBezTo>
                  <a:pt x="2013" y="379"/>
                  <a:pt x="2014" y="381"/>
                  <a:pt x="2016" y="383"/>
                </a:cubicBezTo>
                <a:cubicBezTo>
                  <a:pt x="2017" y="377"/>
                  <a:pt x="2024" y="381"/>
                  <a:pt x="2029" y="380"/>
                </a:cubicBezTo>
                <a:cubicBezTo>
                  <a:pt x="2031" y="379"/>
                  <a:pt x="2032" y="378"/>
                  <a:pt x="2034" y="377"/>
                </a:cubicBezTo>
                <a:cubicBezTo>
                  <a:pt x="2036" y="376"/>
                  <a:pt x="2038" y="375"/>
                  <a:pt x="2039" y="374"/>
                </a:cubicBezTo>
                <a:cubicBezTo>
                  <a:pt x="2031" y="375"/>
                  <a:pt x="2021" y="371"/>
                  <a:pt x="2016" y="378"/>
                </a:cubicBezTo>
                <a:cubicBezTo>
                  <a:pt x="2016" y="376"/>
                  <a:pt x="2013" y="377"/>
                  <a:pt x="2013" y="375"/>
                </a:cubicBezTo>
                <a:cubicBezTo>
                  <a:pt x="2015" y="375"/>
                  <a:pt x="2018" y="375"/>
                  <a:pt x="2018" y="372"/>
                </a:cubicBezTo>
                <a:close/>
                <a:moveTo>
                  <a:pt x="182" y="472"/>
                </a:moveTo>
                <a:cubicBezTo>
                  <a:pt x="177" y="472"/>
                  <a:pt x="173" y="471"/>
                  <a:pt x="169" y="472"/>
                </a:cubicBezTo>
                <a:cubicBezTo>
                  <a:pt x="167" y="472"/>
                  <a:pt x="168" y="473"/>
                  <a:pt x="167" y="474"/>
                </a:cubicBezTo>
                <a:cubicBezTo>
                  <a:pt x="163" y="475"/>
                  <a:pt x="157" y="471"/>
                  <a:pt x="157" y="477"/>
                </a:cubicBezTo>
                <a:cubicBezTo>
                  <a:pt x="165" y="476"/>
                  <a:pt x="164" y="478"/>
                  <a:pt x="161" y="482"/>
                </a:cubicBezTo>
                <a:cubicBezTo>
                  <a:pt x="171" y="482"/>
                  <a:pt x="181" y="478"/>
                  <a:pt x="190" y="477"/>
                </a:cubicBezTo>
                <a:cubicBezTo>
                  <a:pt x="195" y="476"/>
                  <a:pt x="199" y="479"/>
                  <a:pt x="203" y="475"/>
                </a:cubicBezTo>
                <a:cubicBezTo>
                  <a:pt x="200" y="476"/>
                  <a:pt x="196" y="472"/>
                  <a:pt x="199" y="472"/>
                </a:cubicBezTo>
                <a:cubicBezTo>
                  <a:pt x="206" y="473"/>
                  <a:pt x="205" y="473"/>
                  <a:pt x="208" y="472"/>
                </a:cubicBezTo>
                <a:cubicBezTo>
                  <a:pt x="211" y="471"/>
                  <a:pt x="217" y="474"/>
                  <a:pt x="217" y="470"/>
                </a:cubicBezTo>
                <a:cubicBezTo>
                  <a:pt x="207" y="467"/>
                  <a:pt x="194" y="471"/>
                  <a:pt x="182" y="472"/>
                </a:cubicBezTo>
                <a:close/>
                <a:moveTo>
                  <a:pt x="180" y="475"/>
                </a:moveTo>
                <a:cubicBezTo>
                  <a:pt x="178" y="480"/>
                  <a:pt x="173" y="476"/>
                  <a:pt x="166" y="478"/>
                </a:cubicBezTo>
                <a:cubicBezTo>
                  <a:pt x="169" y="473"/>
                  <a:pt x="173" y="475"/>
                  <a:pt x="180" y="475"/>
                </a:cubicBezTo>
                <a:close/>
                <a:moveTo>
                  <a:pt x="53" y="781"/>
                </a:moveTo>
                <a:cubicBezTo>
                  <a:pt x="56" y="786"/>
                  <a:pt x="50" y="788"/>
                  <a:pt x="49" y="784"/>
                </a:cubicBezTo>
                <a:cubicBezTo>
                  <a:pt x="50" y="784"/>
                  <a:pt x="52" y="784"/>
                  <a:pt x="52" y="783"/>
                </a:cubicBezTo>
                <a:cubicBezTo>
                  <a:pt x="47" y="783"/>
                  <a:pt x="42" y="784"/>
                  <a:pt x="43" y="789"/>
                </a:cubicBezTo>
                <a:cubicBezTo>
                  <a:pt x="47" y="788"/>
                  <a:pt x="52" y="789"/>
                  <a:pt x="57" y="791"/>
                </a:cubicBezTo>
                <a:cubicBezTo>
                  <a:pt x="57" y="788"/>
                  <a:pt x="57" y="785"/>
                  <a:pt x="60" y="786"/>
                </a:cubicBezTo>
                <a:cubicBezTo>
                  <a:pt x="58" y="791"/>
                  <a:pt x="61" y="792"/>
                  <a:pt x="67" y="792"/>
                </a:cubicBezTo>
                <a:cubicBezTo>
                  <a:pt x="69" y="787"/>
                  <a:pt x="61" y="791"/>
                  <a:pt x="62" y="788"/>
                </a:cubicBezTo>
                <a:cubicBezTo>
                  <a:pt x="66" y="785"/>
                  <a:pt x="64" y="780"/>
                  <a:pt x="60" y="778"/>
                </a:cubicBezTo>
                <a:cubicBezTo>
                  <a:pt x="59" y="780"/>
                  <a:pt x="56" y="781"/>
                  <a:pt x="53" y="781"/>
                </a:cubicBezTo>
                <a:close/>
                <a:moveTo>
                  <a:pt x="396" y="1433"/>
                </a:moveTo>
                <a:cubicBezTo>
                  <a:pt x="390" y="1435"/>
                  <a:pt x="389" y="1422"/>
                  <a:pt x="385" y="1427"/>
                </a:cubicBezTo>
                <a:cubicBezTo>
                  <a:pt x="386" y="1426"/>
                  <a:pt x="386" y="1429"/>
                  <a:pt x="385" y="1428"/>
                </a:cubicBezTo>
                <a:cubicBezTo>
                  <a:pt x="384" y="1428"/>
                  <a:pt x="384" y="1425"/>
                  <a:pt x="383" y="1425"/>
                </a:cubicBezTo>
                <a:cubicBezTo>
                  <a:pt x="381" y="1424"/>
                  <a:pt x="380" y="1427"/>
                  <a:pt x="377" y="1427"/>
                </a:cubicBezTo>
                <a:cubicBezTo>
                  <a:pt x="377" y="1429"/>
                  <a:pt x="377" y="1432"/>
                  <a:pt x="377" y="1435"/>
                </a:cubicBezTo>
                <a:cubicBezTo>
                  <a:pt x="375" y="1433"/>
                  <a:pt x="372" y="1433"/>
                  <a:pt x="371" y="1436"/>
                </a:cubicBezTo>
                <a:cubicBezTo>
                  <a:pt x="375" y="1436"/>
                  <a:pt x="378" y="1437"/>
                  <a:pt x="379" y="1439"/>
                </a:cubicBezTo>
                <a:cubicBezTo>
                  <a:pt x="379" y="1441"/>
                  <a:pt x="376" y="1441"/>
                  <a:pt x="376" y="1443"/>
                </a:cubicBezTo>
                <a:cubicBezTo>
                  <a:pt x="377" y="1443"/>
                  <a:pt x="378" y="1444"/>
                  <a:pt x="376" y="1444"/>
                </a:cubicBezTo>
                <a:cubicBezTo>
                  <a:pt x="372" y="1441"/>
                  <a:pt x="369" y="1446"/>
                  <a:pt x="365" y="1441"/>
                </a:cubicBezTo>
                <a:cubicBezTo>
                  <a:pt x="366" y="1444"/>
                  <a:pt x="364" y="1445"/>
                  <a:pt x="361" y="1444"/>
                </a:cubicBezTo>
                <a:cubicBezTo>
                  <a:pt x="358" y="1440"/>
                  <a:pt x="361" y="1442"/>
                  <a:pt x="362" y="1439"/>
                </a:cubicBezTo>
                <a:cubicBezTo>
                  <a:pt x="358" y="1439"/>
                  <a:pt x="355" y="1436"/>
                  <a:pt x="354" y="1441"/>
                </a:cubicBezTo>
                <a:cubicBezTo>
                  <a:pt x="362" y="1442"/>
                  <a:pt x="351" y="1443"/>
                  <a:pt x="352" y="1446"/>
                </a:cubicBezTo>
                <a:cubicBezTo>
                  <a:pt x="358" y="1446"/>
                  <a:pt x="365" y="1445"/>
                  <a:pt x="369" y="1449"/>
                </a:cubicBezTo>
                <a:cubicBezTo>
                  <a:pt x="366" y="1449"/>
                  <a:pt x="365" y="1452"/>
                  <a:pt x="366" y="1455"/>
                </a:cubicBezTo>
                <a:cubicBezTo>
                  <a:pt x="367" y="1456"/>
                  <a:pt x="368" y="1457"/>
                  <a:pt x="368" y="1458"/>
                </a:cubicBezTo>
                <a:cubicBezTo>
                  <a:pt x="370" y="1458"/>
                  <a:pt x="373" y="1458"/>
                  <a:pt x="375" y="1458"/>
                </a:cubicBezTo>
                <a:cubicBezTo>
                  <a:pt x="377" y="1453"/>
                  <a:pt x="375" y="1454"/>
                  <a:pt x="375" y="1447"/>
                </a:cubicBezTo>
                <a:cubicBezTo>
                  <a:pt x="379" y="1447"/>
                  <a:pt x="385" y="1446"/>
                  <a:pt x="387" y="1449"/>
                </a:cubicBezTo>
                <a:cubicBezTo>
                  <a:pt x="388" y="1447"/>
                  <a:pt x="390" y="1446"/>
                  <a:pt x="393" y="1446"/>
                </a:cubicBezTo>
                <a:cubicBezTo>
                  <a:pt x="391" y="1439"/>
                  <a:pt x="393" y="1438"/>
                  <a:pt x="398" y="1441"/>
                </a:cubicBezTo>
                <a:cubicBezTo>
                  <a:pt x="398" y="1437"/>
                  <a:pt x="395" y="1438"/>
                  <a:pt x="396" y="1433"/>
                </a:cubicBezTo>
                <a:close/>
                <a:moveTo>
                  <a:pt x="1510" y="1454"/>
                </a:moveTo>
                <a:cubicBezTo>
                  <a:pt x="1512" y="1454"/>
                  <a:pt x="1512" y="1454"/>
                  <a:pt x="1512" y="1455"/>
                </a:cubicBezTo>
                <a:cubicBezTo>
                  <a:pt x="1513" y="1459"/>
                  <a:pt x="1514" y="1462"/>
                  <a:pt x="1515" y="1465"/>
                </a:cubicBezTo>
                <a:cubicBezTo>
                  <a:pt x="1512" y="1472"/>
                  <a:pt x="1512" y="1486"/>
                  <a:pt x="1521" y="1487"/>
                </a:cubicBezTo>
                <a:cubicBezTo>
                  <a:pt x="1523" y="1482"/>
                  <a:pt x="1521" y="1475"/>
                  <a:pt x="1521" y="1465"/>
                </a:cubicBezTo>
                <a:cubicBezTo>
                  <a:pt x="1524" y="1465"/>
                  <a:pt x="1526" y="1464"/>
                  <a:pt x="1527" y="1462"/>
                </a:cubicBezTo>
                <a:cubicBezTo>
                  <a:pt x="1523" y="1462"/>
                  <a:pt x="1525" y="1457"/>
                  <a:pt x="1524" y="1455"/>
                </a:cubicBezTo>
                <a:cubicBezTo>
                  <a:pt x="1523" y="1454"/>
                  <a:pt x="1519" y="1451"/>
                  <a:pt x="1518" y="1450"/>
                </a:cubicBezTo>
                <a:cubicBezTo>
                  <a:pt x="1518" y="1450"/>
                  <a:pt x="1519" y="1448"/>
                  <a:pt x="1518" y="1447"/>
                </a:cubicBezTo>
                <a:cubicBezTo>
                  <a:pt x="1517" y="1446"/>
                  <a:pt x="1516" y="1445"/>
                  <a:pt x="1515" y="1444"/>
                </a:cubicBezTo>
                <a:cubicBezTo>
                  <a:pt x="1514" y="1436"/>
                  <a:pt x="1520" y="1430"/>
                  <a:pt x="1513" y="1428"/>
                </a:cubicBezTo>
                <a:cubicBezTo>
                  <a:pt x="1514" y="1434"/>
                  <a:pt x="1512" y="1446"/>
                  <a:pt x="1510" y="1454"/>
                </a:cubicBezTo>
                <a:close/>
                <a:moveTo>
                  <a:pt x="655" y="1485"/>
                </a:moveTo>
                <a:cubicBezTo>
                  <a:pt x="654" y="1480"/>
                  <a:pt x="659" y="1474"/>
                  <a:pt x="656" y="1471"/>
                </a:cubicBezTo>
                <a:cubicBezTo>
                  <a:pt x="654" y="1471"/>
                  <a:pt x="652" y="1471"/>
                  <a:pt x="650" y="1471"/>
                </a:cubicBezTo>
                <a:cubicBezTo>
                  <a:pt x="650" y="1478"/>
                  <a:pt x="649" y="1484"/>
                  <a:pt x="655" y="1485"/>
                </a:cubicBezTo>
                <a:close/>
                <a:moveTo>
                  <a:pt x="305" y="1482"/>
                </a:moveTo>
                <a:cubicBezTo>
                  <a:pt x="302" y="1479"/>
                  <a:pt x="298" y="1482"/>
                  <a:pt x="296" y="1482"/>
                </a:cubicBezTo>
                <a:cubicBezTo>
                  <a:pt x="296" y="1482"/>
                  <a:pt x="295" y="1479"/>
                  <a:pt x="294" y="1479"/>
                </a:cubicBezTo>
                <a:cubicBezTo>
                  <a:pt x="292" y="1479"/>
                  <a:pt x="292" y="1481"/>
                  <a:pt x="291" y="1482"/>
                </a:cubicBezTo>
                <a:cubicBezTo>
                  <a:pt x="293" y="1482"/>
                  <a:pt x="295" y="1483"/>
                  <a:pt x="294" y="1485"/>
                </a:cubicBezTo>
                <a:cubicBezTo>
                  <a:pt x="298" y="1485"/>
                  <a:pt x="299" y="1483"/>
                  <a:pt x="304" y="1484"/>
                </a:cubicBezTo>
                <a:cubicBezTo>
                  <a:pt x="305" y="1487"/>
                  <a:pt x="306" y="1490"/>
                  <a:pt x="307" y="1493"/>
                </a:cubicBezTo>
                <a:cubicBezTo>
                  <a:pt x="310" y="1493"/>
                  <a:pt x="312" y="1493"/>
                  <a:pt x="315" y="1493"/>
                </a:cubicBezTo>
                <a:cubicBezTo>
                  <a:pt x="316" y="1488"/>
                  <a:pt x="310" y="1490"/>
                  <a:pt x="311" y="1485"/>
                </a:cubicBezTo>
                <a:cubicBezTo>
                  <a:pt x="315" y="1480"/>
                  <a:pt x="323" y="1485"/>
                  <a:pt x="330" y="1485"/>
                </a:cubicBezTo>
                <a:cubicBezTo>
                  <a:pt x="330" y="1480"/>
                  <a:pt x="321" y="1483"/>
                  <a:pt x="326" y="1477"/>
                </a:cubicBezTo>
                <a:cubicBezTo>
                  <a:pt x="321" y="1475"/>
                  <a:pt x="310" y="1482"/>
                  <a:pt x="314" y="1476"/>
                </a:cubicBezTo>
                <a:cubicBezTo>
                  <a:pt x="311" y="1476"/>
                  <a:pt x="308" y="1476"/>
                  <a:pt x="305" y="1476"/>
                </a:cubicBezTo>
                <a:cubicBezTo>
                  <a:pt x="305" y="1478"/>
                  <a:pt x="305" y="1480"/>
                  <a:pt x="305" y="1482"/>
                </a:cubicBezTo>
                <a:close/>
                <a:moveTo>
                  <a:pt x="471" y="1485"/>
                </a:moveTo>
                <a:cubicBezTo>
                  <a:pt x="471" y="1492"/>
                  <a:pt x="472" y="1501"/>
                  <a:pt x="476" y="1501"/>
                </a:cubicBezTo>
                <a:cubicBezTo>
                  <a:pt x="478" y="1501"/>
                  <a:pt x="477" y="1502"/>
                  <a:pt x="477" y="1503"/>
                </a:cubicBezTo>
                <a:cubicBezTo>
                  <a:pt x="480" y="1504"/>
                  <a:pt x="482" y="1507"/>
                  <a:pt x="484" y="1506"/>
                </a:cubicBezTo>
                <a:cubicBezTo>
                  <a:pt x="484" y="1502"/>
                  <a:pt x="481" y="1501"/>
                  <a:pt x="482" y="1496"/>
                </a:cubicBezTo>
                <a:cubicBezTo>
                  <a:pt x="482" y="1493"/>
                  <a:pt x="486" y="1494"/>
                  <a:pt x="485" y="1490"/>
                </a:cubicBezTo>
                <a:cubicBezTo>
                  <a:pt x="481" y="1489"/>
                  <a:pt x="482" y="1480"/>
                  <a:pt x="477" y="1481"/>
                </a:cubicBezTo>
                <a:cubicBezTo>
                  <a:pt x="478" y="1486"/>
                  <a:pt x="475" y="1486"/>
                  <a:pt x="471" y="1485"/>
                </a:cubicBezTo>
                <a:close/>
                <a:moveTo>
                  <a:pt x="377" y="1533"/>
                </a:moveTo>
                <a:cubicBezTo>
                  <a:pt x="375" y="1529"/>
                  <a:pt x="380" y="1530"/>
                  <a:pt x="379" y="1527"/>
                </a:cubicBezTo>
                <a:cubicBezTo>
                  <a:pt x="375" y="1527"/>
                  <a:pt x="371" y="1527"/>
                  <a:pt x="367" y="1527"/>
                </a:cubicBezTo>
                <a:cubicBezTo>
                  <a:pt x="366" y="1533"/>
                  <a:pt x="371" y="1533"/>
                  <a:pt x="377" y="1533"/>
                </a:cubicBezTo>
                <a:close/>
                <a:moveTo>
                  <a:pt x="1878" y="1527"/>
                </a:moveTo>
                <a:cubicBezTo>
                  <a:pt x="1875" y="1531"/>
                  <a:pt x="1872" y="1536"/>
                  <a:pt x="1864" y="1535"/>
                </a:cubicBezTo>
                <a:cubicBezTo>
                  <a:pt x="1864" y="1537"/>
                  <a:pt x="1863" y="1539"/>
                  <a:pt x="1863" y="1541"/>
                </a:cubicBezTo>
                <a:cubicBezTo>
                  <a:pt x="1867" y="1541"/>
                  <a:pt x="1871" y="1541"/>
                  <a:pt x="1873" y="1539"/>
                </a:cubicBezTo>
                <a:cubicBezTo>
                  <a:pt x="1875" y="1539"/>
                  <a:pt x="1877" y="1540"/>
                  <a:pt x="1877" y="1538"/>
                </a:cubicBezTo>
                <a:cubicBezTo>
                  <a:pt x="1875" y="1538"/>
                  <a:pt x="1873" y="1536"/>
                  <a:pt x="1873" y="1535"/>
                </a:cubicBezTo>
                <a:cubicBezTo>
                  <a:pt x="1875" y="1532"/>
                  <a:pt x="1880" y="1533"/>
                  <a:pt x="1884" y="1533"/>
                </a:cubicBezTo>
                <a:cubicBezTo>
                  <a:pt x="1884" y="1529"/>
                  <a:pt x="1882" y="1527"/>
                  <a:pt x="1878" y="1527"/>
                </a:cubicBezTo>
                <a:close/>
                <a:moveTo>
                  <a:pt x="460" y="1581"/>
                </a:moveTo>
                <a:cubicBezTo>
                  <a:pt x="465" y="1582"/>
                  <a:pt x="463" y="1576"/>
                  <a:pt x="466" y="1576"/>
                </a:cubicBezTo>
                <a:cubicBezTo>
                  <a:pt x="467" y="1575"/>
                  <a:pt x="469" y="1576"/>
                  <a:pt x="469" y="1574"/>
                </a:cubicBezTo>
                <a:cubicBezTo>
                  <a:pt x="467" y="1574"/>
                  <a:pt x="465" y="1574"/>
                  <a:pt x="466" y="1571"/>
                </a:cubicBezTo>
                <a:cubicBezTo>
                  <a:pt x="461" y="1572"/>
                  <a:pt x="460" y="1569"/>
                  <a:pt x="457" y="1569"/>
                </a:cubicBezTo>
                <a:cubicBezTo>
                  <a:pt x="457" y="1574"/>
                  <a:pt x="459" y="1577"/>
                  <a:pt x="460" y="1581"/>
                </a:cubicBezTo>
                <a:close/>
                <a:moveTo>
                  <a:pt x="891" y="1574"/>
                </a:moveTo>
                <a:cubicBezTo>
                  <a:pt x="889" y="1572"/>
                  <a:pt x="887" y="1570"/>
                  <a:pt x="883" y="1569"/>
                </a:cubicBezTo>
                <a:cubicBezTo>
                  <a:pt x="881" y="1570"/>
                  <a:pt x="880" y="1572"/>
                  <a:pt x="877" y="1571"/>
                </a:cubicBezTo>
                <a:cubicBezTo>
                  <a:pt x="877" y="1573"/>
                  <a:pt x="875" y="1573"/>
                  <a:pt x="875" y="1576"/>
                </a:cubicBezTo>
                <a:cubicBezTo>
                  <a:pt x="873" y="1575"/>
                  <a:pt x="873" y="1583"/>
                  <a:pt x="876" y="1582"/>
                </a:cubicBezTo>
                <a:cubicBezTo>
                  <a:pt x="877" y="1580"/>
                  <a:pt x="877" y="1575"/>
                  <a:pt x="882" y="1576"/>
                </a:cubicBezTo>
                <a:cubicBezTo>
                  <a:pt x="886" y="1576"/>
                  <a:pt x="885" y="1581"/>
                  <a:pt x="885" y="1585"/>
                </a:cubicBezTo>
                <a:cubicBezTo>
                  <a:pt x="883" y="1586"/>
                  <a:pt x="873" y="1587"/>
                  <a:pt x="877" y="1588"/>
                </a:cubicBezTo>
                <a:cubicBezTo>
                  <a:pt x="883" y="1587"/>
                  <a:pt x="884" y="1591"/>
                  <a:pt x="890" y="1590"/>
                </a:cubicBezTo>
                <a:cubicBezTo>
                  <a:pt x="889" y="1588"/>
                  <a:pt x="892" y="1589"/>
                  <a:pt x="893" y="1588"/>
                </a:cubicBezTo>
                <a:cubicBezTo>
                  <a:pt x="893" y="1588"/>
                  <a:pt x="892" y="1586"/>
                  <a:pt x="893" y="1585"/>
                </a:cubicBezTo>
                <a:cubicBezTo>
                  <a:pt x="893" y="1582"/>
                  <a:pt x="897" y="1582"/>
                  <a:pt x="899" y="1581"/>
                </a:cubicBezTo>
                <a:cubicBezTo>
                  <a:pt x="899" y="1582"/>
                  <a:pt x="899" y="1584"/>
                  <a:pt x="902" y="1584"/>
                </a:cubicBezTo>
                <a:cubicBezTo>
                  <a:pt x="905" y="1578"/>
                  <a:pt x="901" y="1575"/>
                  <a:pt x="898" y="1571"/>
                </a:cubicBezTo>
                <a:cubicBezTo>
                  <a:pt x="894" y="1570"/>
                  <a:pt x="896" y="1575"/>
                  <a:pt x="891" y="1574"/>
                </a:cubicBezTo>
                <a:close/>
                <a:moveTo>
                  <a:pt x="768" y="1574"/>
                </a:moveTo>
                <a:cubicBezTo>
                  <a:pt x="763" y="1578"/>
                  <a:pt x="766" y="1589"/>
                  <a:pt x="756" y="1587"/>
                </a:cubicBezTo>
                <a:cubicBezTo>
                  <a:pt x="754" y="1588"/>
                  <a:pt x="756" y="1593"/>
                  <a:pt x="753" y="1593"/>
                </a:cubicBezTo>
                <a:cubicBezTo>
                  <a:pt x="751" y="1593"/>
                  <a:pt x="750" y="1593"/>
                  <a:pt x="748" y="1593"/>
                </a:cubicBezTo>
                <a:cubicBezTo>
                  <a:pt x="746" y="1593"/>
                  <a:pt x="744" y="1594"/>
                  <a:pt x="747" y="1595"/>
                </a:cubicBezTo>
                <a:cubicBezTo>
                  <a:pt x="758" y="1595"/>
                  <a:pt x="762" y="1594"/>
                  <a:pt x="771" y="1595"/>
                </a:cubicBezTo>
                <a:cubicBezTo>
                  <a:pt x="773" y="1592"/>
                  <a:pt x="775" y="1590"/>
                  <a:pt x="776" y="1587"/>
                </a:cubicBezTo>
                <a:cubicBezTo>
                  <a:pt x="773" y="1587"/>
                  <a:pt x="772" y="1585"/>
                  <a:pt x="772" y="1582"/>
                </a:cubicBezTo>
                <a:cubicBezTo>
                  <a:pt x="773" y="1578"/>
                  <a:pt x="778" y="1580"/>
                  <a:pt x="779" y="1576"/>
                </a:cubicBezTo>
                <a:cubicBezTo>
                  <a:pt x="774" y="1577"/>
                  <a:pt x="773" y="1573"/>
                  <a:pt x="768" y="1574"/>
                </a:cubicBezTo>
                <a:close/>
                <a:moveTo>
                  <a:pt x="1033" y="1606"/>
                </a:moveTo>
                <a:cubicBezTo>
                  <a:pt x="1036" y="1606"/>
                  <a:pt x="1039" y="1606"/>
                  <a:pt x="1040" y="1604"/>
                </a:cubicBezTo>
                <a:cubicBezTo>
                  <a:pt x="1040" y="1606"/>
                  <a:pt x="1045" y="1606"/>
                  <a:pt x="1045" y="1604"/>
                </a:cubicBezTo>
                <a:cubicBezTo>
                  <a:pt x="1037" y="1605"/>
                  <a:pt x="1042" y="1592"/>
                  <a:pt x="1034" y="1592"/>
                </a:cubicBezTo>
                <a:cubicBezTo>
                  <a:pt x="1032" y="1594"/>
                  <a:pt x="1033" y="1601"/>
                  <a:pt x="1033" y="1606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80496" y="962025"/>
            <a:ext cx="2500313" cy="6049963"/>
            <a:chOff x="4563" y="606"/>
            <a:chExt cx="1575" cy="3811"/>
          </a:xfrm>
          <a:solidFill>
            <a:srgbClr val="0057A6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4786" y="1086"/>
              <a:ext cx="1044" cy="3331"/>
            </a:xfrm>
            <a:custGeom>
              <a:avLst/>
              <a:gdLst>
                <a:gd name="T0" fmla="*/ 43 w 122"/>
                <a:gd name="T1" fmla="*/ 137 h 389"/>
                <a:gd name="T2" fmla="*/ 36 w 122"/>
                <a:gd name="T3" fmla="*/ 146 h 389"/>
                <a:gd name="T4" fmla="*/ 13 w 122"/>
                <a:gd name="T5" fmla="*/ 241 h 389"/>
                <a:gd name="T6" fmla="*/ 35 w 122"/>
                <a:gd name="T7" fmla="*/ 324 h 389"/>
                <a:gd name="T8" fmla="*/ 29 w 122"/>
                <a:gd name="T9" fmla="*/ 380 h 389"/>
                <a:gd name="T10" fmla="*/ 84 w 122"/>
                <a:gd name="T11" fmla="*/ 354 h 389"/>
                <a:gd name="T12" fmla="*/ 91 w 122"/>
                <a:gd name="T13" fmla="*/ 366 h 389"/>
                <a:gd name="T14" fmla="*/ 95 w 122"/>
                <a:gd name="T15" fmla="*/ 369 h 389"/>
                <a:gd name="T16" fmla="*/ 115 w 122"/>
                <a:gd name="T17" fmla="*/ 379 h 389"/>
                <a:gd name="T18" fmla="*/ 119 w 122"/>
                <a:gd name="T19" fmla="*/ 347 h 389"/>
                <a:gd name="T20" fmla="*/ 107 w 122"/>
                <a:gd name="T21" fmla="*/ 314 h 389"/>
                <a:gd name="T22" fmla="*/ 99 w 122"/>
                <a:gd name="T23" fmla="*/ 181 h 389"/>
                <a:gd name="T24" fmla="*/ 94 w 122"/>
                <a:gd name="T25" fmla="*/ 159 h 389"/>
                <a:gd name="T26" fmla="*/ 92 w 122"/>
                <a:gd name="T27" fmla="*/ 148 h 389"/>
                <a:gd name="T28" fmla="*/ 93 w 122"/>
                <a:gd name="T29" fmla="*/ 137 h 389"/>
                <a:gd name="T30" fmla="*/ 67 w 122"/>
                <a:gd name="T31" fmla="*/ 0 h 389"/>
                <a:gd name="T32" fmla="*/ 71 w 122"/>
                <a:gd name="T33" fmla="*/ 123 h 389"/>
                <a:gd name="T34" fmla="*/ 77 w 122"/>
                <a:gd name="T35" fmla="*/ 50 h 389"/>
                <a:gd name="T36" fmla="*/ 49 w 122"/>
                <a:gd name="T37" fmla="*/ 156 h 389"/>
                <a:gd name="T38" fmla="*/ 57 w 122"/>
                <a:gd name="T39" fmla="*/ 136 h 389"/>
                <a:gd name="T40" fmla="*/ 57 w 122"/>
                <a:gd name="T41" fmla="*/ 140 h 389"/>
                <a:gd name="T42" fmla="*/ 48 w 122"/>
                <a:gd name="T43" fmla="*/ 143 h 389"/>
                <a:gd name="T44" fmla="*/ 50 w 122"/>
                <a:gd name="T45" fmla="*/ 149 h 389"/>
                <a:gd name="T46" fmla="*/ 79 w 122"/>
                <a:gd name="T47" fmla="*/ 127 h 389"/>
                <a:gd name="T48" fmla="*/ 71 w 122"/>
                <a:gd name="T49" fmla="*/ 127 h 389"/>
                <a:gd name="T50" fmla="*/ 45 w 122"/>
                <a:gd name="T51" fmla="*/ 154 h 389"/>
                <a:gd name="T52" fmla="*/ 70 w 122"/>
                <a:gd name="T53" fmla="*/ 179 h 389"/>
                <a:gd name="T54" fmla="*/ 42 w 122"/>
                <a:gd name="T55" fmla="*/ 222 h 389"/>
                <a:gd name="T56" fmla="*/ 43 w 122"/>
                <a:gd name="T57" fmla="*/ 192 h 389"/>
                <a:gd name="T58" fmla="*/ 32 w 122"/>
                <a:gd name="T59" fmla="*/ 200 h 389"/>
                <a:gd name="T60" fmla="*/ 55 w 122"/>
                <a:gd name="T61" fmla="*/ 228 h 389"/>
                <a:gd name="T62" fmla="*/ 72 w 122"/>
                <a:gd name="T63" fmla="*/ 203 h 389"/>
                <a:gd name="T64" fmla="*/ 72 w 122"/>
                <a:gd name="T65" fmla="*/ 198 h 389"/>
                <a:gd name="T66" fmla="*/ 58 w 122"/>
                <a:gd name="T67" fmla="*/ 234 h 389"/>
                <a:gd name="T68" fmla="*/ 59 w 122"/>
                <a:gd name="T69" fmla="*/ 228 h 389"/>
                <a:gd name="T70" fmla="*/ 34 w 122"/>
                <a:gd name="T71" fmla="*/ 338 h 389"/>
                <a:gd name="T72" fmla="*/ 67 w 122"/>
                <a:gd name="T73" fmla="*/ 347 h 389"/>
                <a:gd name="T74" fmla="*/ 111 w 122"/>
                <a:gd name="T75" fmla="*/ 340 h 389"/>
                <a:gd name="T76" fmla="*/ 95 w 122"/>
                <a:gd name="T77" fmla="*/ 181 h 389"/>
                <a:gd name="T78" fmla="*/ 103 w 122"/>
                <a:gd name="T79" fmla="*/ 315 h 389"/>
                <a:gd name="T80" fmla="*/ 101 w 122"/>
                <a:gd name="T81" fmla="*/ 332 h 389"/>
                <a:gd name="T82" fmla="*/ 45 w 122"/>
                <a:gd name="T83" fmla="*/ 321 h 389"/>
                <a:gd name="T84" fmla="*/ 22 w 122"/>
                <a:gd name="T85" fmla="*/ 260 h 389"/>
                <a:gd name="T86" fmla="*/ 27 w 122"/>
                <a:gd name="T87" fmla="*/ 261 h 389"/>
                <a:gd name="T88" fmla="*/ 28 w 122"/>
                <a:gd name="T89" fmla="*/ 155 h 389"/>
                <a:gd name="T90" fmla="*/ 28 w 122"/>
                <a:gd name="T91" fmla="*/ 200 h 389"/>
                <a:gd name="T92" fmla="*/ 54 w 122"/>
                <a:gd name="T93" fmla="*/ 241 h 389"/>
                <a:gd name="T94" fmla="*/ 88 w 122"/>
                <a:gd name="T95" fmla="*/ 177 h 389"/>
                <a:gd name="T96" fmla="*/ 70 w 122"/>
                <a:gd name="T97" fmla="*/ 167 h 389"/>
                <a:gd name="T98" fmla="*/ 67 w 122"/>
                <a:gd name="T99" fmla="*/ 162 h 389"/>
                <a:gd name="T100" fmla="*/ 96 w 122"/>
                <a:gd name="T101" fmla="*/ 119 h 389"/>
                <a:gd name="T102" fmla="*/ 97 w 122"/>
                <a:gd name="T103" fmla="*/ 51 h 389"/>
                <a:gd name="T104" fmla="*/ 81 w 122"/>
                <a:gd name="T105" fmla="*/ 50 h 389"/>
                <a:gd name="T106" fmla="*/ 67 w 122"/>
                <a:gd name="T107" fmla="*/ 80 h 389"/>
                <a:gd name="T108" fmla="*/ 37 w 122"/>
                <a:gd name="T109" fmla="*/ 54 h 389"/>
                <a:gd name="T110" fmla="*/ 45 w 122"/>
                <a:gd name="T111" fmla="*/ 127 h 389"/>
                <a:gd name="T112" fmla="*/ 89 w 122"/>
                <a:gd name="T113" fmla="*/ 53 h 389"/>
                <a:gd name="T114" fmla="*/ 43 w 122"/>
                <a:gd name="T115" fmla="*/ 6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389">
                  <a:moveTo>
                    <a:pt x="30" y="18"/>
                  </a:moveTo>
                  <a:cubicBezTo>
                    <a:pt x="21" y="29"/>
                    <a:pt x="16" y="43"/>
                    <a:pt x="16" y="57"/>
                  </a:cubicBezTo>
                  <a:cubicBezTo>
                    <a:pt x="16" y="66"/>
                    <a:pt x="18" y="76"/>
                    <a:pt x="22" y="84"/>
                  </a:cubicBezTo>
                  <a:cubicBezTo>
                    <a:pt x="25" y="89"/>
                    <a:pt x="28" y="93"/>
                    <a:pt x="31" y="98"/>
                  </a:cubicBezTo>
                  <a:cubicBezTo>
                    <a:pt x="33" y="102"/>
                    <a:pt x="36" y="106"/>
                    <a:pt x="36" y="111"/>
                  </a:cubicBezTo>
                  <a:cubicBezTo>
                    <a:pt x="36" y="112"/>
                    <a:pt x="36" y="114"/>
                    <a:pt x="37" y="117"/>
                  </a:cubicBezTo>
                  <a:cubicBezTo>
                    <a:pt x="37" y="122"/>
                    <a:pt x="40" y="125"/>
                    <a:pt x="42" y="129"/>
                  </a:cubicBezTo>
                  <a:cubicBezTo>
                    <a:pt x="43" y="131"/>
                    <a:pt x="43" y="132"/>
                    <a:pt x="43" y="134"/>
                  </a:cubicBezTo>
                  <a:cubicBezTo>
                    <a:pt x="43" y="135"/>
                    <a:pt x="43" y="136"/>
                    <a:pt x="43" y="137"/>
                  </a:cubicBezTo>
                  <a:cubicBezTo>
                    <a:pt x="43" y="138"/>
                    <a:pt x="43" y="139"/>
                    <a:pt x="44" y="140"/>
                  </a:cubicBezTo>
                  <a:cubicBezTo>
                    <a:pt x="44" y="141"/>
                    <a:pt x="44" y="142"/>
                    <a:pt x="44" y="143"/>
                  </a:cubicBezTo>
                  <a:cubicBezTo>
                    <a:pt x="44" y="144"/>
                    <a:pt x="44" y="145"/>
                    <a:pt x="44" y="146"/>
                  </a:cubicBezTo>
                  <a:cubicBezTo>
                    <a:pt x="45" y="146"/>
                    <a:pt x="45" y="147"/>
                    <a:pt x="45" y="147"/>
                  </a:cubicBezTo>
                  <a:cubicBezTo>
                    <a:pt x="44" y="148"/>
                    <a:pt x="44" y="150"/>
                    <a:pt x="44" y="151"/>
                  </a:cubicBezTo>
                  <a:cubicBezTo>
                    <a:pt x="44" y="152"/>
                    <a:pt x="44" y="152"/>
                    <a:pt x="44" y="153"/>
                  </a:cubicBezTo>
                  <a:cubicBezTo>
                    <a:pt x="44" y="152"/>
                    <a:pt x="44" y="152"/>
                    <a:pt x="43" y="151"/>
                  </a:cubicBezTo>
                  <a:cubicBezTo>
                    <a:pt x="42" y="149"/>
                    <a:pt x="40" y="147"/>
                    <a:pt x="38" y="146"/>
                  </a:cubicBezTo>
                  <a:cubicBezTo>
                    <a:pt x="37" y="146"/>
                    <a:pt x="37" y="146"/>
                    <a:pt x="36" y="146"/>
                  </a:cubicBezTo>
                  <a:cubicBezTo>
                    <a:pt x="33" y="146"/>
                    <a:pt x="31" y="147"/>
                    <a:pt x="29" y="148"/>
                  </a:cubicBezTo>
                  <a:cubicBezTo>
                    <a:pt x="27" y="149"/>
                    <a:pt x="25" y="151"/>
                    <a:pt x="24" y="153"/>
                  </a:cubicBezTo>
                  <a:cubicBezTo>
                    <a:pt x="16" y="169"/>
                    <a:pt x="12" y="181"/>
                    <a:pt x="4" y="196"/>
                  </a:cubicBezTo>
                  <a:cubicBezTo>
                    <a:pt x="4" y="197"/>
                    <a:pt x="3" y="198"/>
                    <a:pt x="2" y="200"/>
                  </a:cubicBezTo>
                  <a:cubicBezTo>
                    <a:pt x="2" y="201"/>
                    <a:pt x="1" y="203"/>
                    <a:pt x="1" y="204"/>
                  </a:cubicBezTo>
                  <a:cubicBezTo>
                    <a:pt x="1" y="205"/>
                    <a:pt x="0" y="206"/>
                    <a:pt x="0" y="207"/>
                  </a:cubicBezTo>
                  <a:cubicBezTo>
                    <a:pt x="0" y="209"/>
                    <a:pt x="1" y="211"/>
                    <a:pt x="2" y="214"/>
                  </a:cubicBezTo>
                  <a:cubicBezTo>
                    <a:pt x="3" y="219"/>
                    <a:pt x="6" y="224"/>
                    <a:pt x="8" y="228"/>
                  </a:cubicBezTo>
                  <a:cubicBezTo>
                    <a:pt x="10" y="232"/>
                    <a:pt x="12" y="237"/>
                    <a:pt x="13" y="241"/>
                  </a:cubicBezTo>
                  <a:cubicBezTo>
                    <a:pt x="14" y="243"/>
                    <a:pt x="15" y="246"/>
                    <a:pt x="16" y="249"/>
                  </a:cubicBezTo>
                  <a:cubicBezTo>
                    <a:pt x="17" y="252"/>
                    <a:pt x="18" y="256"/>
                    <a:pt x="18" y="258"/>
                  </a:cubicBezTo>
                  <a:cubicBezTo>
                    <a:pt x="19" y="262"/>
                    <a:pt x="19" y="266"/>
                    <a:pt x="22" y="270"/>
                  </a:cubicBezTo>
                  <a:cubicBezTo>
                    <a:pt x="23" y="272"/>
                    <a:pt x="26" y="277"/>
                    <a:pt x="30" y="283"/>
                  </a:cubicBezTo>
                  <a:cubicBezTo>
                    <a:pt x="34" y="290"/>
                    <a:pt x="39" y="297"/>
                    <a:pt x="44" y="305"/>
                  </a:cubicBezTo>
                  <a:cubicBezTo>
                    <a:pt x="45" y="309"/>
                    <a:pt x="45" y="312"/>
                    <a:pt x="45" y="316"/>
                  </a:cubicBezTo>
                  <a:cubicBezTo>
                    <a:pt x="42" y="316"/>
                    <a:pt x="39" y="317"/>
                    <a:pt x="38" y="319"/>
                  </a:cubicBezTo>
                  <a:cubicBezTo>
                    <a:pt x="37" y="320"/>
                    <a:pt x="36" y="321"/>
                    <a:pt x="36" y="322"/>
                  </a:cubicBezTo>
                  <a:cubicBezTo>
                    <a:pt x="36" y="323"/>
                    <a:pt x="35" y="323"/>
                    <a:pt x="35" y="324"/>
                  </a:cubicBezTo>
                  <a:cubicBezTo>
                    <a:pt x="35" y="324"/>
                    <a:pt x="35" y="324"/>
                    <a:pt x="35" y="324"/>
                  </a:cubicBezTo>
                  <a:cubicBezTo>
                    <a:pt x="36" y="325"/>
                    <a:pt x="36" y="325"/>
                    <a:pt x="36" y="325"/>
                  </a:cubicBezTo>
                  <a:cubicBezTo>
                    <a:pt x="36" y="325"/>
                    <a:pt x="36" y="325"/>
                    <a:pt x="36" y="326"/>
                  </a:cubicBezTo>
                  <a:cubicBezTo>
                    <a:pt x="36" y="328"/>
                    <a:pt x="36" y="331"/>
                    <a:pt x="36" y="333"/>
                  </a:cubicBezTo>
                  <a:cubicBezTo>
                    <a:pt x="34" y="333"/>
                    <a:pt x="33" y="334"/>
                    <a:pt x="31" y="335"/>
                  </a:cubicBezTo>
                  <a:cubicBezTo>
                    <a:pt x="30" y="336"/>
                    <a:pt x="29" y="338"/>
                    <a:pt x="29" y="340"/>
                  </a:cubicBezTo>
                  <a:cubicBezTo>
                    <a:pt x="29" y="340"/>
                    <a:pt x="29" y="341"/>
                    <a:pt x="29" y="342"/>
                  </a:cubicBezTo>
                  <a:cubicBezTo>
                    <a:pt x="28" y="354"/>
                    <a:pt x="27" y="366"/>
                    <a:pt x="27" y="378"/>
                  </a:cubicBezTo>
                  <a:cubicBezTo>
                    <a:pt x="27" y="379"/>
                    <a:pt x="28" y="380"/>
                    <a:pt x="29" y="380"/>
                  </a:cubicBezTo>
                  <a:cubicBezTo>
                    <a:pt x="30" y="380"/>
                    <a:pt x="31" y="379"/>
                    <a:pt x="31" y="378"/>
                  </a:cubicBezTo>
                  <a:cubicBezTo>
                    <a:pt x="31" y="367"/>
                    <a:pt x="32" y="356"/>
                    <a:pt x="33" y="345"/>
                  </a:cubicBezTo>
                  <a:cubicBezTo>
                    <a:pt x="34" y="346"/>
                    <a:pt x="35" y="346"/>
                    <a:pt x="36" y="346"/>
                  </a:cubicBezTo>
                  <a:cubicBezTo>
                    <a:pt x="36" y="348"/>
                    <a:pt x="37" y="349"/>
                    <a:pt x="38" y="349"/>
                  </a:cubicBezTo>
                  <a:cubicBezTo>
                    <a:pt x="39" y="349"/>
                    <a:pt x="39" y="348"/>
                    <a:pt x="39" y="348"/>
                  </a:cubicBezTo>
                  <a:cubicBezTo>
                    <a:pt x="48" y="351"/>
                    <a:pt x="58" y="351"/>
                    <a:pt x="67" y="351"/>
                  </a:cubicBezTo>
                  <a:cubicBezTo>
                    <a:pt x="72" y="351"/>
                    <a:pt x="77" y="351"/>
                    <a:pt x="83" y="351"/>
                  </a:cubicBezTo>
                  <a:cubicBezTo>
                    <a:pt x="84" y="351"/>
                    <a:pt x="85" y="351"/>
                    <a:pt x="87" y="351"/>
                  </a:cubicBezTo>
                  <a:cubicBezTo>
                    <a:pt x="86" y="352"/>
                    <a:pt x="85" y="353"/>
                    <a:pt x="84" y="354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87" y="353"/>
                    <a:pt x="88" y="352"/>
                    <a:pt x="89" y="350"/>
                  </a:cubicBezTo>
                  <a:cubicBezTo>
                    <a:pt x="91" y="350"/>
                    <a:pt x="93" y="350"/>
                    <a:pt x="94" y="350"/>
                  </a:cubicBezTo>
                  <a:cubicBezTo>
                    <a:pt x="92" y="352"/>
                    <a:pt x="90" y="354"/>
                    <a:pt x="89" y="357"/>
                  </a:cubicBezTo>
                  <a:cubicBezTo>
                    <a:pt x="90" y="358"/>
                    <a:pt x="90" y="358"/>
                    <a:pt x="90" y="358"/>
                  </a:cubicBezTo>
                  <a:cubicBezTo>
                    <a:pt x="92" y="355"/>
                    <a:pt x="95" y="352"/>
                    <a:pt x="98" y="349"/>
                  </a:cubicBezTo>
                  <a:cubicBezTo>
                    <a:pt x="99" y="349"/>
                    <a:pt x="100" y="349"/>
                    <a:pt x="102" y="348"/>
                  </a:cubicBezTo>
                  <a:cubicBezTo>
                    <a:pt x="103" y="348"/>
                    <a:pt x="105" y="347"/>
                    <a:pt x="106" y="347"/>
                  </a:cubicBezTo>
                  <a:cubicBezTo>
                    <a:pt x="101" y="353"/>
                    <a:pt x="96" y="359"/>
                    <a:pt x="91" y="366"/>
                  </a:cubicBezTo>
                  <a:cubicBezTo>
                    <a:pt x="92" y="367"/>
                    <a:pt x="92" y="367"/>
                    <a:pt x="92" y="367"/>
                  </a:cubicBezTo>
                  <a:cubicBezTo>
                    <a:pt x="98" y="359"/>
                    <a:pt x="104" y="352"/>
                    <a:pt x="111" y="345"/>
                  </a:cubicBezTo>
                  <a:cubicBezTo>
                    <a:pt x="111" y="345"/>
                    <a:pt x="112" y="344"/>
                    <a:pt x="113" y="344"/>
                  </a:cubicBezTo>
                  <a:cubicBezTo>
                    <a:pt x="113" y="344"/>
                    <a:pt x="113" y="344"/>
                    <a:pt x="113" y="344"/>
                  </a:cubicBezTo>
                  <a:cubicBezTo>
                    <a:pt x="114" y="344"/>
                    <a:pt x="114" y="344"/>
                    <a:pt x="115" y="343"/>
                  </a:cubicBezTo>
                  <a:cubicBezTo>
                    <a:pt x="115" y="343"/>
                    <a:pt x="115" y="343"/>
                    <a:pt x="115" y="342"/>
                  </a:cubicBezTo>
                  <a:cubicBezTo>
                    <a:pt x="115" y="343"/>
                    <a:pt x="115" y="344"/>
                    <a:pt x="115" y="345"/>
                  </a:cubicBezTo>
                  <a:cubicBezTo>
                    <a:pt x="115" y="345"/>
                    <a:pt x="115" y="345"/>
                    <a:pt x="115" y="345"/>
                  </a:cubicBezTo>
                  <a:cubicBezTo>
                    <a:pt x="108" y="353"/>
                    <a:pt x="101" y="361"/>
                    <a:pt x="95" y="369"/>
                  </a:cubicBezTo>
                  <a:cubicBezTo>
                    <a:pt x="94" y="369"/>
                    <a:pt x="94" y="370"/>
                    <a:pt x="94" y="370"/>
                  </a:cubicBezTo>
                  <a:cubicBezTo>
                    <a:pt x="94" y="371"/>
                    <a:pt x="94" y="371"/>
                    <a:pt x="94" y="371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103" y="362"/>
                    <a:pt x="109" y="355"/>
                    <a:pt x="115" y="348"/>
                  </a:cubicBezTo>
                  <a:cubicBezTo>
                    <a:pt x="115" y="356"/>
                    <a:pt x="115" y="365"/>
                    <a:pt x="115" y="373"/>
                  </a:cubicBezTo>
                  <a:cubicBezTo>
                    <a:pt x="115" y="375"/>
                    <a:pt x="115" y="377"/>
                    <a:pt x="115" y="379"/>
                  </a:cubicBezTo>
                  <a:cubicBezTo>
                    <a:pt x="114" y="378"/>
                    <a:pt x="114" y="378"/>
                    <a:pt x="114" y="378"/>
                  </a:cubicBezTo>
                  <a:cubicBezTo>
                    <a:pt x="111" y="381"/>
                    <a:pt x="109" y="384"/>
                    <a:pt x="108" y="388"/>
                  </a:cubicBezTo>
                  <a:cubicBezTo>
                    <a:pt x="109" y="389"/>
                    <a:pt x="109" y="389"/>
                    <a:pt x="109" y="389"/>
                  </a:cubicBezTo>
                  <a:cubicBezTo>
                    <a:pt x="111" y="386"/>
                    <a:pt x="113" y="383"/>
                    <a:pt x="115" y="380"/>
                  </a:cubicBezTo>
                  <a:cubicBezTo>
                    <a:pt x="115" y="381"/>
                    <a:pt x="115" y="382"/>
                    <a:pt x="115" y="382"/>
                  </a:cubicBezTo>
                  <a:cubicBezTo>
                    <a:pt x="115" y="383"/>
                    <a:pt x="116" y="384"/>
                    <a:pt x="117" y="384"/>
                  </a:cubicBezTo>
                  <a:cubicBezTo>
                    <a:pt x="118" y="384"/>
                    <a:pt x="119" y="383"/>
                    <a:pt x="119" y="382"/>
                  </a:cubicBezTo>
                  <a:cubicBezTo>
                    <a:pt x="119" y="379"/>
                    <a:pt x="119" y="376"/>
                    <a:pt x="119" y="373"/>
                  </a:cubicBezTo>
                  <a:cubicBezTo>
                    <a:pt x="119" y="365"/>
                    <a:pt x="119" y="356"/>
                    <a:pt x="119" y="347"/>
                  </a:cubicBezTo>
                  <a:cubicBezTo>
                    <a:pt x="119" y="344"/>
                    <a:pt x="119" y="341"/>
                    <a:pt x="119" y="338"/>
                  </a:cubicBezTo>
                  <a:cubicBezTo>
                    <a:pt x="119" y="338"/>
                    <a:pt x="119" y="337"/>
                    <a:pt x="119" y="336"/>
                  </a:cubicBezTo>
                  <a:cubicBezTo>
                    <a:pt x="119" y="335"/>
                    <a:pt x="119" y="335"/>
                    <a:pt x="119" y="334"/>
                  </a:cubicBezTo>
                  <a:cubicBezTo>
                    <a:pt x="119" y="333"/>
                    <a:pt x="118" y="332"/>
                    <a:pt x="118" y="332"/>
                  </a:cubicBezTo>
                  <a:cubicBezTo>
                    <a:pt x="117" y="331"/>
                    <a:pt x="116" y="331"/>
                    <a:pt x="116" y="331"/>
                  </a:cubicBezTo>
                  <a:cubicBezTo>
                    <a:pt x="116" y="329"/>
                    <a:pt x="116" y="327"/>
                    <a:pt x="116" y="324"/>
                  </a:cubicBezTo>
                  <a:cubicBezTo>
                    <a:pt x="116" y="324"/>
                    <a:pt x="116" y="324"/>
                    <a:pt x="116" y="323"/>
                  </a:cubicBezTo>
                  <a:cubicBezTo>
                    <a:pt x="116" y="321"/>
                    <a:pt x="115" y="320"/>
                    <a:pt x="114" y="318"/>
                  </a:cubicBezTo>
                  <a:cubicBezTo>
                    <a:pt x="112" y="315"/>
                    <a:pt x="110" y="314"/>
                    <a:pt x="107" y="314"/>
                  </a:cubicBezTo>
                  <a:cubicBezTo>
                    <a:pt x="107" y="311"/>
                    <a:pt x="107" y="308"/>
                    <a:pt x="107" y="304"/>
                  </a:cubicBezTo>
                  <a:cubicBezTo>
                    <a:pt x="109" y="300"/>
                    <a:pt x="111" y="296"/>
                    <a:pt x="114" y="292"/>
                  </a:cubicBezTo>
                  <a:cubicBezTo>
                    <a:pt x="116" y="287"/>
                    <a:pt x="119" y="281"/>
                    <a:pt x="119" y="273"/>
                  </a:cubicBezTo>
                  <a:cubicBezTo>
                    <a:pt x="119" y="270"/>
                    <a:pt x="118" y="266"/>
                    <a:pt x="118" y="263"/>
                  </a:cubicBezTo>
                  <a:cubicBezTo>
                    <a:pt x="116" y="254"/>
                    <a:pt x="114" y="247"/>
                    <a:pt x="111" y="241"/>
                  </a:cubicBezTo>
                  <a:cubicBezTo>
                    <a:pt x="109" y="234"/>
                    <a:pt x="106" y="228"/>
                    <a:pt x="104" y="220"/>
                  </a:cubicBezTo>
                  <a:cubicBezTo>
                    <a:pt x="100" y="210"/>
                    <a:pt x="99" y="199"/>
                    <a:pt x="99" y="189"/>
                  </a:cubicBezTo>
                  <a:cubicBezTo>
                    <a:pt x="99" y="186"/>
                    <a:pt x="99" y="184"/>
                    <a:pt x="99" y="181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99" y="179"/>
                    <a:pt x="98" y="177"/>
                    <a:pt x="96" y="175"/>
                  </a:cubicBezTo>
                  <a:cubicBezTo>
                    <a:pt x="94" y="174"/>
                    <a:pt x="91" y="173"/>
                    <a:pt x="88" y="173"/>
                  </a:cubicBezTo>
                  <a:cubicBezTo>
                    <a:pt x="88" y="173"/>
                    <a:pt x="87" y="173"/>
                    <a:pt x="86" y="173"/>
                  </a:cubicBezTo>
                  <a:cubicBezTo>
                    <a:pt x="87" y="172"/>
                    <a:pt x="88" y="170"/>
                    <a:pt x="89" y="169"/>
                  </a:cubicBezTo>
                  <a:cubicBezTo>
                    <a:pt x="90" y="168"/>
                    <a:pt x="91" y="167"/>
                    <a:pt x="92" y="165"/>
                  </a:cubicBezTo>
                  <a:cubicBezTo>
                    <a:pt x="92" y="164"/>
                    <a:pt x="93" y="163"/>
                    <a:pt x="93" y="162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93" y="160"/>
                    <a:pt x="94" y="160"/>
                    <a:pt x="94" y="159"/>
                  </a:cubicBezTo>
                  <a:cubicBezTo>
                    <a:pt x="94" y="158"/>
                    <a:pt x="93" y="157"/>
                    <a:pt x="93" y="157"/>
                  </a:cubicBezTo>
                  <a:cubicBezTo>
                    <a:pt x="94" y="156"/>
                    <a:pt x="95" y="155"/>
                    <a:pt x="94" y="154"/>
                  </a:cubicBezTo>
                  <a:cubicBezTo>
                    <a:pt x="94" y="154"/>
                    <a:pt x="94" y="153"/>
                    <a:pt x="93" y="153"/>
                  </a:cubicBezTo>
                  <a:cubicBezTo>
                    <a:pt x="94" y="153"/>
                    <a:pt x="94" y="152"/>
                    <a:pt x="94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4" y="151"/>
                    <a:pt x="93" y="150"/>
                    <a:pt x="93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93" y="147"/>
                    <a:pt x="94" y="147"/>
                    <a:pt x="94" y="146"/>
                  </a:cubicBezTo>
                  <a:cubicBezTo>
                    <a:pt x="94" y="146"/>
                    <a:pt x="94" y="145"/>
                    <a:pt x="94" y="145"/>
                  </a:cubicBezTo>
                  <a:cubicBezTo>
                    <a:pt x="94" y="144"/>
                    <a:pt x="93" y="143"/>
                    <a:pt x="93" y="142"/>
                  </a:cubicBezTo>
                  <a:cubicBezTo>
                    <a:pt x="93" y="142"/>
                    <a:pt x="92" y="141"/>
                    <a:pt x="92" y="141"/>
                  </a:cubicBezTo>
                  <a:cubicBezTo>
                    <a:pt x="92" y="141"/>
                    <a:pt x="93" y="140"/>
                    <a:pt x="93" y="140"/>
                  </a:cubicBezTo>
                  <a:cubicBezTo>
                    <a:pt x="93" y="139"/>
                    <a:pt x="93" y="139"/>
                    <a:pt x="93" y="138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5"/>
                    <a:pt x="93" y="134"/>
                    <a:pt x="93" y="132"/>
                  </a:cubicBezTo>
                  <a:cubicBezTo>
                    <a:pt x="93" y="132"/>
                    <a:pt x="93" y="131"/>
                    <a:pt x="93" y="131"/>
                  </a:cubicBezTo>
                  <a:cubicBezTo>
                    <a:pt x="96" y="128"/>
                    <a:pt x="98" y="124"/>
                    <a:pt x="99" y="120"/>
                  </a:cubicBezTo>
                  <a:cubicBezTo>
                    <a:pt x="101" y="116"/>
                    <a:pt x="101" y="112"/>
                    <a:pt x="102" y="109"/>
                  </a:cubicBezTo>
                  <a:cubicBezTo>
                    <a:pt x="104" y="103"/>
                    <a:pt x="105" y="98"/>
                    <a:pt x="111" y="90"/>
                  </a:cubicBezTo>
                  <a:cubicBezTo>
                    <a:pt x="117" y="81"/>
                    <a:pt x="122" y="67"/>
                    <a:pt x="122" y="53"/>
                  </a:cubicBezTo>
                  <a:cubicBezTo>
                    <a:pt x="122" y="40"/>
                    <a:pt x="119" y="28"/>
                    <a:pt x="111" y="18"/>
                  </a:cubicBezTo>
                  <a:cubicBezTo>
                    <a:pt x="102" y="8"/>
                    <a:pt x="89" y="1"/>
                    <a:pt x="70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51" y="0"/>
                    <a:pt x="38" y="7"/>
                    <a:pt x="30" y="18"/>
                  </a:cubicBezTo>
                  <a:close/>
                  <a:moveTo>
                    <a:pt x="64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7" y="85"/>
                    <a:pt x="69" y="84"/>
                    <a:pt x="70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3" y="83"/>
                    <a:pt x="75" y="83"/>
                    <a:pt x="77" y="83"/>
                  </a:cubicBezTo>
                  <a:cubicBezTo>
                    <a:pt x="75" y="94"/>
                    <a:pt x="75" y="105"/>
                    <a:pt x="75" y="116"/>
                  </a:cubicBezTo>
                  <a:cubicBezTo>
                    <a:pt x="75" y="118"/>
                    <a:pt x="75" y="121"/>
                    <a:pt x="75" y="123"/>
                  </a:cubicBezTo>
                  <a:cubicBezTo>
                    <a:pt x="74" y="123"/>
                    <a:pt x="72" y="123"/>
                    <a:pt x="71" y="123"/>
                  </a:cubicBezTo>
                  <a:cubicBezTo>
                    <a:pt x="70" y="123"/>
                    <a:pt x="69" y="123"/>
                    <a:pt x="67" y="123"/>
                  </a:cubicBezTo>
                  <a:cubicBezTo>
                    <a:pt x="67" y="111"/>
                    <a:pt x="66" y="98"/>
                    <a:pt x="64" y="86"/>
                  </a:cubicBezTo>
                  <a:close/>
                  <a:moveTo>
                    <a:pt x="71" y="61"/>
                  </a:moveTo>
                  <a:cubicBezTo>
                    <a:pt x="71" y="57"/>
                    <a:pt x="71" y="53"/>
                    <a:pt x="72" y="49"/>
                  </a:cubicBezTo>
                  <a:cubicBezTo>
                    <a:pt x="72" y="48"/>
                    <a:pt x="73" y="47"/>
                    <a:pt x="73" y="46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5" y="45"/>
                    <a:pt x="76" y="46"/>
                    <a:pt x="76" y="47"/>
                  </a:cubicBezTo>
                  <a:cubicBezTo>
                    <a:pt x="77" y="48"/>
                    <a:pt x="77" y="49"/>
                    <a:pt x="77" y="50"/>
                  </a:cubicBezTo>
                  <a:cubicBezTo>
                    <a:pt x="77" y="50"/>
                    <a:pt x="77" y="51"/>
                    <a:pt x="77" y="52"/>
                  </a:cubicBezTo>
                  <a:cubicBezTo>
                    <a:pt x="76" y="59"/>
                    <a:pt x="74" y="65"/>
                    <a:pt x="72" y="71"/>
                  </a:cubicBezTo>
                  <a:cubicBezTo>
                    <a:pt x="71" y="68"/>
                    <a:pt x="71" y="64"/>
                    <a:pt x="71" y="61"/>
                  </a:cubicBezTo>
                  <a:close/>
                  <a:moveTo>
                    <a:pt x="88" y="154"/>
                  </a:moveTo>
                  <a:cubicBezTo>
                    <a:pt x="78" y="157"/>
                    <a:pt x="69" y="159"/>
                    <a:pt x="59" y="159"/>
                  </a:cubicBezTo>
                  <a:cubicBezTo>
                    <a:pt x="55" y="159"/>
                    <a:pt x="52" y="159"/>
                    <a:pt x="49" y="158"/>
                  </a:cubicBezTo>
                  <a:cubicBezTo>
                    <a:pt x="49" y="158"/>
                    <a:pt x="48" y="158"/>
                    <a:pt x="48" y="158"/>
                  </a:cubicBezTo>
                  <a:cubicBezTo>
                    <a:pt x="48" y="158"/>
                    <a:pt x="48" y="158"/>
                    <a:pt x="48" y="157"/>
                  </a:cubicBezTo>
                  <a:cubicBezTo>
                    <a:pt x="48" y="157"/>
                    <a:pt x="48" y="156"/>
                    <a:pt x="49" y="156"/>
                  </a:cubicBezTo>
                  <a:cubicBezTo>
                    <a:pt x="52" y="156"/>
                    <a:pt x="55" y="156"/>
                    <a:pt x="58" y="156"/>
                  </a:cubicBezTo>
                  <a:cubicBezTo>
                    <a:pt x="63" y="156"/>
                    <a:pt x="68" y="156"/>
                    <a:pt x="74" y="155"/>
                  </a:cubicBezTo>
                  <a:cubicBezTo>
                    <a:pt x="79" y="155"/>
                    <a:pt x="84" y="154"/>
                    <a:pt x="89" y="153"/>
                  </a:cubicBezTo>
                  <a:cubicBezTo>
                    <a:pt x="89" y="153"/>
                    <a:pt x="88" y="154"/>
                    <a:pt x="88" y="154"/>
                  </a:cubicBezTo>
                  <a:close/>
                  <a:moveTo>
                    <a:pt x="70" y="133"/>
                  </a:moveTo>
                  <a:cubicBezTo>
                    <a:pt x="74" y="133"/>
                    <a:pt x="78" y="133"/>
                    <a:pt x="81" y="133"/>
                  </a:cubicBezTo>
                  <a:cubicBezTo>
                    <a:pt x="84" y="132"/>
                    <a:pt x="86" y="132"/>
                    <a:pt x="89" y="131"/>
                  </a:cubicBezTo>
                  <a:cubicBezTo>
                    <a:pt x="89" y="132"/>
                    <a:pt x="89" y="134"/>
                    <a:pt x="89" y="135"/>
                  </a:cubicBezTo>
                  <a:cubicBezTo>
                    <a:pt x="78" y="135"/>
                    <a:pt x="67" y="136"/>
                    <a:pt x="57" y="136"/>
                  </a:cubicBezTo>
                  <a:cubicBezTo>
                    <a:pt x="56" y="137"/>
                    <a:pt x="54" y="137"/>
                    <a:pt x="53" y="137"/>
                  </a:cubicBezTo>
                  <a:cubicBezTo>
                    <a:pt x="51" y="137"/>
                    <a:pt x="49" y="136"/>
                    <a:pt x="47" y="136"/>
                  </a:cubicBezTo>
                  <a:cubicBezTo>
                    <a:pt x="47" y="135"/>
                    <a:pt x="47" y="135"/>
                    <a:pt x="47" y="134"/>
                  </a:cubicBezTo>
                  <a:cubicBezTo>
                    <a:pt x="47" y="134"/>
                    <a:pt x="47" y="133"/>
                    <a:pt x="47" y="132"/>
                  </a:cubicBezTo>
                  <a:cubicBezTo>
                    <a:pt x="47" y="132"/>
                    <a:pt x="48" y="132"/>
                    <a:pt x="48" y="131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55" y="133"/>
                    <a:pt x="63" y="133"/>
                    <a:pt x="70" y="133"/>
                  </a:cubicBezTo>
                  <a:close/>
                  <a:moveTo>
                    <a:pt x="53" y="141"/>
                  </a:moveTo>
                  <a:cubicBezTo>
                    <a:pt x="55" y="141"/>
                    <a:pt x="56" y="141"/>
                    <a:pt x="57" y="140"/>
                  </a:cubicBezTo>
                  <a:cubicBezTo>
                    <a:pt x="68" y="140"/>
                    <a:pt x="78" y="139"/>
                    <a:pt x="89" y="139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1"/>
                    <a:pt x="88" y="141"/>
                  </a:cubicBezTo>
                  <a:cubicBezTo>
                    <a:pt x="75" y="143"/>
                    <a:pt x="63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8" y="145"/>
                    <a:pt x="48" y="145"/>
                    <a:pt x="48" y="144"/>
                  </a:cubicBezTo>
                  <a:cubicBezTo>
                    <a:pt x="48" y="144"/>
                    <a:pt x="48" y="144"/>
                    <a:pt x="48" y="143"/>
                  </a:cubicBezTo>
                  <a:cubicBezTo>
                    <a:pt x="48" y="142"/>
                    <a:pt x="48" y="141"/>
                    <a:pt x="48" y="140"/>
                  </a:cubicBezTo>
                  <a:cubicBezTo>
                    <a:pt x="50" y="140"/>
                    <a:pt x="52" y="141"/>
                    <a:pt x="53" y="141"/>
                  </a:cubicBezTo>
                  <a:close/>
                  <a:moveTo>
                    <a:pt x="73" y="151"/>
                  </a:moveTo>
                  <a:cubicBezTo>
                    <a:pt x="68" y="152"/>
                    <a:pt x="63" y="152"/>
                    <a:pt x="58" y="152"/>
                  </a:cubicBezTo>
                  <a:cubicBezTo>
                    <a:pt x="55" y="152"/>
                    <a:pt x="52" y="152"/>
                    <a:pt x="49" y="152"/>
                  </a:cubicBezTo>
                  <a:cubicBezTo>
                    <a:pt x="49" y="151"/>
                    <a:pt x="48" y="151"/>
                    <a:pt x="48" y="151"/>
                  </a:cubicBezTo>
                  <a:cubicBezTo>
                    <a:pt x="48" y="150"/>
                    <a:pt x="48" y="150"/>
                    <a:pt x="48" y="149"/>
                  </a:cubicBezTo>
                  <a:cubicBezTo>
                    <a:pt x="49" y="149"/>
                    <a:pt x="49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63" y="149"/>
                    <a:pt x="76" y="147"/>
                    <a:pt x="89" y="145"/>
                  </a:cubicBezTo>
                  <a:cubicBezTo>
                    <a:pt x="89" y="145"/>
                    <a:pt x="89" y="145"/>
                    <a:pt x="89" y="145"/>
                  </a:cubicBezTo>
                  <a:cubicBezTo>
                    <a:pt x="88" y="146"/>
                    <a:pt x="88" y="147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3" y="150"/>
                    <a:pt x="78" y="151"/>
                    <a:pt x="73" y="151"/>
                  </a:cubicBezTo>
                  <a:close/>
                  <a:moveTo>
                    <a:pt x="81" y="129"/>
                  </a:moveTo>
                  <a:cubicBezTo>
                    <a:pt x="80" y="129"/>
                    <a:pt x="80" y="129"/>
                    <a:pt x="79" y="129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7"/>
                  </a:cubicBezTo>
                  <a:cubicBezTo>
                    <a:pt x="81" y="128"/>
                    <a:pt x="84" y="128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lose/>
                  <a:moveTo>
                    <a:pt x="75" y="128"/>
                  </a:moveTo>
                  <a:cubicBezTo>
                    <a:pt x="75" y="128"/>
                    <a:pt x="75" y="129"/>
                    <a:pt x="75" y="129"/>
                  </a:cubicBezTo>
                  <a:cubicBezTo>
                    <a:pt x="73" y="129"/>
                    <a:pt x="72" y="129"/>
                    <a:pt x="70" y="129"/>
                  </a:cubicBezTo>
                  <a:cubicBezTo>
                    <a:pt x="69" y="129"/>
                    <a:pt x="68" y="129"/>
                    <a:pt x="67" y="129"/>
                  </a:cubicBezTo>
                  <a:cubicBezTo>
                    <a:pt x="67" y="129"/>
                    <a:pt x="67" y="129"/>
                    <a:pt x="67" y="128"/>
                  </a:cubicBezTo>
                  <a:cubicBezTo>
                    <a:pt x="67" y="128"/>
                    <a:pt x="67" y="128"/>
                    <a:pt x="67" y="127"/>
                  </a:cubicBezTo>
                  <a:cubicBezTo>
                    <a:pt x="69" y="127"/>
                    <a:pt x="70" y="127"/>
                    <a:pt x="71" y="127"/>
                  </a:cubicBezTo>
                  <a:cubicBezTo>
                    <a:pt x="72" y="127"/>
                    <a:pt x="74" y="127"/>
                    <a:pt x="75" y="127"/>
                  </a:cubicBezTo>
                  <a:cubicBezTo>
                    <a:pt x="75" y="127"/>
                    <a:pt x="75" y="128"/>
                    <a:pt x="75" y="128"/>
                  </a:cubicBezTo>
                  <a:close/>
                  <a:moveTo>
                    <a:pt x="64" y="129"/>
                  </a:moveTo>
                  <a:cubicBezTo>
                    <a:pt x="62" y="129"/>
                    <a:pt x="60" y="129"/>
                    <a:pt x="58" y="129"/>
                  </a:cubicBezTo>
                  <a:cubicBezTo>
                    <a:pt x="60" y="128"/>
                    <a:pt x="62" y="128"/>
                    <a:pt x="63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3" y="128"/>
                    <a:pt x="63" y="129"/>
                    <a:pt x="64" y="129"/>
                  </a:cubicBez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5" y="154"/>
                    <a:pt x="45" y="154"/>
                    <a:pt x="45" y="154"/>
                  </a:cubicBezTo>
                  <a:close/>
                  <a:moveTo>
                    <a:pt x="44" y="166"/>
                  </a:moveTo>
                  <a:cubicBezTo>
                    <a:pt x="45" y="164"/>
                    <a:pt x="45" y="163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5"/>
                    <a:pt x="47" y="167"/>
                    <a:pt x="49" y="169"/>
                  </a:cubicBezTo>
                  <a:cubicBezTo>
                    <a:pt x="51" y="171"/>
                    <a:pt x="53" y="173"/>
                    <a:pt x="55" y="174"/>
                  </a:cubicBezTo>
                  <a:cubicBezTo>
                    <a:pt x="58" y="177"/>
                    <a:pt x="63" y="179"/>
                    <a:pt x="68" y="179"/>
                  </a:cubicBezTo>
                  <a:cubicBezTo>
                    <a:pt x="68" y="179"/>
                    <a:pt x="69" y="179"/>
                    <a:pt x="70" y="179"/>
                  </a:cubicBezTo>
                  <a:cubicBezTo>
                    <a:pt x="73" y="179"/>
                    <a:pt x="76" y="179"/>
                    <a:pt x="78" y="178"/>
                  </a:cubicBezTo>
                  <a:cubicBezTo>
                    <a:pt x="76" y="180"/>
                    <a:pt x="74" y="184"/>
                    <a:pt x="73" y="188"/>
                  </a:cubicBezTo>
                  <a:cubicBezTo>
                    <a:pt x="72" y="190"/>
                    <a:pt x="72" y="192"/>
                    <a:pt x="72" y="194"/>
                  </a:cubicBezTo>
                  <a:cubicBezTo>
                    <a:pt x="66" y="196"/>
                    <a:pt x="60" y="199"/>
                    <a:pt x="54" y="201"/>
                  </a:cubicBezTo>
                  <a:cubicBezTo>
                    <a:pt x="52" y="202"/>
                    <a:pt x="51" y="202"/>
                    <a:pt x="50" y="202"/>
                  </a:cubicBezTo>
                  <a:cubicBezTo>
                    <a:pt x="50" y="202"/>
                    <a:pt x="50" y="202"/>
                    <a:pt x="50" y="202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8" y="203"/>
                    <a:pt x="48" y="203"/>
                    <a:pt x="48" y="203"/>
                  </a:cubicBezTo>
                  <a:cubicBezTo>
                    <a:pt x="45" y="209"/>
                    <a:pt x="43" y="216"/>
                    <a:pt x="42" y="222"/>
                  </a:cubicBezTo>
                  <a:cubicBezTo>
                    <a:pt x="42" y="222"/>
                    <a:pt x="42" y="222"/>
                    <a:pt x="42" y="222"/>
                  </a:cubicBezTo>
                  <a:cubicBezTo>
                    <a:pt x="40" y="221"/>
                    <a:pt x="39" y="221"/>
                    <a:pt x="39" y="220"/>
                  </a:cubicBezTo>
                  <a:cubicBezTo>
                    <a:pt x="38" y="220"/>
                    <a:pt x="38" y="219"/>
                    <a:pt x="38" y="217"/>
                  </a:cubicBezTo>
                  <a:cubicBezTo>
                    <a:pt x="37" y="214"/>
                    <a:pt x="36" y="211"/>
                    <a:pt x="36" y="208"/>
                  </a:cubicBezTo>
                  <a:cubicBezTo>
                    <a:pt x="36" y="208"/>
                    <a:pt x="36" y="208"/>
                    <a:pt x="36" y="207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7" y="205"/>
                    <a:pt x="40" y="198"/>
                    <a:pt x="41" y="195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3"/>
                    <a:pt x="43" y="193"/>
                    <a:pt x="43" y="192"/>
                  </a:cubicBezTo>
                  <a:cubicBezTo>
                    <a:pt x="47" y="190"/>
                    <a:pt x="50" y="189"/>
                    <a:pt x="53" y="187"/>
                  </a:cubicBezTo>
                  <a:cubicBezTo>
                    <a:pt x="56" y="186"/>
                    <a:pt x="60" y="184"/>
                    <a:pt x="63" y="181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7" y="181"/>
                    <a:pt x="54" y="182"/>
                    <a:pt x="51" y="184"/>
                  </a:cubicBezTo>
                  <a:cubicBezTo>
                    <a:pt x="48" y="185"/>
                    <a:pt x="45" y="187"/>
                    <a:pt x="41" y="189"/>
                  </a:cubicBezTo>
                  <a:cubicBezTo>
                    <a:pt x="41" y="190"/>
                    <a:pt x="40" y="190"/>
                    <a:pt x="39" y="191"/>
                  </a:cubicBezTo>
                  <a:cubicBezTo>
                    <a:pt x="38" y="192"/>
                    <a:pt x="38" y="193"/>
                    <a:pt x="38" y="193"/>
                  </a:cubicBezTo>
                  <a:cubicBezTo>
                    <a:pt x="37" y="195"/>
                    <a:pt x="35" y="199"/>
                    <a:pt x="34" y="202"/>
                  </a:cubicBezTo>
                  <a:cubicBezTo>
                    <a:pt x="33" y="201"/>
                    <a:pt x="33" y="201"/>
                    <a:pt x="32" y="200"/>
                  </a:cubicBezTo>
                  <a:cubicBezTo>
                    <a:pt x="35" y="195"/>
                    <a:pt x="39" y="186"/>
                    <a:pt x="41" y="178"/>
                  </a:cubicBezTo>
                  <a:cubicBezTo>
                    <a:pt x="42" y="174"/>
                    <a:pt x="44" y="169"/>
                    <a:pt x="44" y="166"/>
                  </a:cubicBezTo>
                  <a:close/>
                  <a:moveTo>
                    <a:pt x="51" y="206"/>
                  </a:moveTo>
                  <a:cubicBezTo>
                    <a:pt x="53" y="206"/>
                    <a:pt x="54" y="205"/>
                    <a:pt x="55" y="205"/>
                  </a:cubicBezTo>
                  <a:cubicBezTo>
                    <a:pt x="59" y="203"/>
                    <a:pt x="63" y="202"/>
                    <a:pt x="67" y="200"/>
                  </a:cubicBezTo>
                  <a:cubicBezTo>
                    <a:pt x="65" y="205"/>
                    <a:pt x="63" y="210"/>
                    <a:pt x="62" y="215"/>
                  </a:cubicBezTo>
                  <a:cubicBezTo>
                    <a:pt x="62" y="215"/>
                    <a:pt x="62" y="215"/>
                    <a:pt x="62" y="215"/>
                  </a:cubicBezTo>
                  <a:cubicBezTo>
                    <a:pt x="59" y="218"/>
                    <a:pt x="57" y="222"/>
                    <a:pt x="55" y="227"/>
                  </a:cubicBezTo>
                  <a:cubicBezTo>
                    <a:pt x="55" y="227"/>
                    <a:pt x="55" y="228"/>
                    <a:pt x="55" y="228"/>
                  </a:cubicBezTo>
                  <a:cubicBezTo>
                    <a:pt x="55" y="228"/>
                    <a:pt x="55" y="228"/>
                    <a:pt x="55" y="228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4" y="229"/>
                    <a:pt x="54" y="230"/>
                    <a:pt x="54" y="230"/>
                  </a:cubicBezTo>
                  <a:cubicBezTo>
                    <a:pt x="53" y="229"/>
                    <a:pt x="53" y="229"/>
                    <a:pt x="52" y="228"/>
                  </a:cubicBezTo>
                  <a:cubicBezTo>
                    <a:pt x="50" y="226"/>
                    <a:pt x="48" y="225"/>
                    <a:pt x="46" y="224"/>
                  </a:cubicBezTo>
                  <a:cubicBezTo>
                    <a:pt x="47" y="218"/>
                    <a:pt x="49" y="212"/>
                    <a:pt x="51" y="206"/>
                  </a:cubicBezTo>
                  <a:close/>
                  <a:moveTo>
                    <a:pt x="72" y="208"/>
                  </a:moveTo>
                  <a:cubicBezTo>
                    <a:pt x="71" y="208"/>
                    <a:pt x="70" y="209"/>
                    <a:pt x="69" y="209"/>
                  </a:cubicBezTo>
                  <a:cubicBezTo>
                    <a:pt x="70" y="207"/>
                    <a:pt x="71" y="205"/>
                    <a:pt x="72" y="203"/>
                  </a:cubicBezTo>
                  <a:cubicBezTo>
                    <a:pt x="72" y="205"/>
                    <a:pt x="72" y="206"/>
                    <a:pt x="72" y="208"/>
                  </a:cubicBezTo>
                  <a:close/>
                  <a:moveTo>
                    <a:pt x="72" y="199"/>
                  </a:moveTo>
                  <a:cubicBezTo>
                    <a:pt x="71" y="199"/>
                    <a:pt x="71" y="199"/>
                    <a:pt x="71" y="199"/>
                  </a:cubicBezTo>
                  <a:cubicBezTo>
                    <a:pt x="70" y="203"/>
                    <a:pt x="68" y="207"/>
                    <a:pt x="66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6" y="212"/>
                    <a:pt x="65" y="213"/>
                    <a:pt x="64" y="213"/>
                  </a:cubicBezTo>
                  <a:cubicBezTo>
                    <a:pt x="66" y="208"/>
                    <a:pt x="67" y="204"/>
                    <a:pt x="69" y="199"/>
                  </a:cubicBezTo>
                  <a:cubicBezTo>
                    <a:pt x="70" y="199"/>
                    <a:pt x="71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lose/>
                  <a:moveTo>
                    <a:pt x="55" y="232"/>
                  </a:moveTo>
                  <a:cubicBezTo>
                    <a:pt x="55" y="232"/>
                    <a:pt x="55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6" y="232"/>
                    <a:pt x="57" y="232"/>
                    <a:pt x="57" y="233"/>
                  </a:cubicBezTo>
                  <a:cubicBezTo>
                    <a:pt x="57" y="233"/>
                    <a:pt x="56" y="234"/>
                    <a:pt x="56" y="235"/>
                  </a:cubicBezTo>
                  <a:cubicBezTo>
                    <a:pt x="56" y="234"/>
                    <a:pt x="55" y="233"/>
                    <a:pt x="55" y="233"/>
                  </a:cubicBezTo>
                  <a:cubicBezTo>
                    <a:pt x="55" y="233"/>
                    <a:pt x="55" y="232"/>
                    <a:pt x="55" y="232"/>
                  </a:cubicBezTo>
                  <a:close/>
                  <a:moveTo>
                    <a:pt x="58" y="234"/>
                  </a:moveTo>
                  <a:cubicBezTo>
                    <a:pt x="59" y="235"/>
                    <a:pt x="60" y="236"/>
                    <a:pt x="61" y="237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59" y="237"/>
                    <a:pt x="58" y="237"/>
                    <a:pt x="57" y="237"/>
                  </a:cubicBezTo>
                  <a:cubicBezTo>
                    <a:pt x="58" y="236"/>
                    <a:pt x="58" y="235"/>
                    <a:pt x="58" y="234"/>
                  </a:cubicBezTo>
                  <a:close/>
                  <a:moveTo>
                    <a:pt x="66" y="235"/>
                  </a:moveTo>
                  <a:cubicBezTo>
                    <a:pt x="65" y="235"/>
                    <a:pt x="64" y="235"/>
                    <a:pt x="63" y="234"/>
                  </a:cubicBezTo>
                  <a:cubicBezTo>
                    <a:pt x="63" y="233"/>
                    <a:pt x="62" y="232"/>
                    <a:pt x="61" y="231"/>
                  </a:cubicBezTo>
                  <a:cubicBezTo>
                    <a:pt x="60" y="230"/>
                    <a:pt x="60" y="230"/>
                    <a:pt x="59" y="229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61" y="221"/>
                    <a:pt x="67" y="215"/>
                    <a:pt x="73" y="212"/>
                  </a:cubicBezTo>
                  <a:cubicBezTo>
                    <a:pt x="74" y="215"/>
                    <a:pt x="75" y="219"/>
                    <a:pt x="76" y="223"/>
                  </a:cubicBezTo>
                  <a:cubicBezTo>
                    <a:pt x="77" y="225"/>
                    <a:pt x="77" y="227"/>
                    <a:pt x="77" y="229"/>
                  </a:cubicBezTo>
                  <a:cubicBezTo>
                    <a:pt x="77" y="231"/>
                    <a:pt x="77" y="232"/>
                    <a:pt x="75" y="233"/>
                  </a:cubicBezTo>
                  <a:cubicBezTo>
                    <a:pt x="75" y="234"/>
                    <a:pt x="73" y="235"/>
                    <a:pt x="72" y="235"/>
                  </a:cubicBezTo>
                  <a:cubicBezTo>
                    <a:pt x="70" y="236"/>
                    <a:pt x="68" y="236"/>
                    <a:pt x="66" y="236"/>
                  </a:cubicBezTo>
                  <a:lnTo>
                    <a:pt x="66" y="235"/>
                  </a:lnTo>
                  <a:close/>
                  <a:moveTo>
                    <a:pt x="34" y="338"/>
                  </a:moveTo>
                  <a:cubicBezTo>
                    <a:pt x="34" y="338"/>
                    <a:pt x="35" y="337"/>
                    <a:pt x="36" y="337"/>
                  </a:cubicBezTo>
                  <a:cubicBezTo>
                    <a:pt x="36" y="339"/>
                    <a:pt x="36" y="340"/>
                    <a:pt x="36" y="342"/>
                  </a:cubicBezTo>
                  <a:cubicBezTo>
                    <a:pt x="35" y="341"/>
                    <a:pt x="34" y="341"/>
                    <a:pt x="34" y="341"/>
                  </a:cubicBezTo>
                  <a:cubicBezTo>
                    <a:pt x="33" y="341"/>
                    <a:pt x="33" y="340"/>
                    <a:pt x="33" y="340"/>
                  </a:cubicBezTo>
                  <a:cubicBezTo>
                    <a:pt x="33" y="340"/>
                    <a:pt x="33" y="340"/>
                    <a:pt x="33" y="340"/>
                  </a:cubicBezTo>
                  <a:cubicBezTo>
                    <a:pt x="33" y="339"/>
                    <a:pt x="33" y="338"/>
                    <a:pt x="34" y="338"/>
                  </a:cubicBezTo>
                  <a:close/>
                  <a:moveTo>
                    <a:pt x="101" y="345"/>
                  </a:moveTo>
                  <a:cubicBezTo>
                    <a:pt x="95" y="346"/>
                    <a:pt x="88" y="346"/>
                    <a:pt x="82" y="347"/>
                  </a:cubicBezTo>
                  <a:cubicBezTo>
                    <a:pt x="77" y="347"/>
                    <a:pt x="72" y="347"/>
                    <a:pt x="67" y="347"/>
                  </a:cubicBezTo>
                  <a:cubicBezTo>
                    <a:pt x="58" y="347"/>
                    <a:pt x="48" y="347"/>
                    <a:pt x="40" y="344"/>
                  </a:cubicBezTo>
                  <a:cubicBezTo>
                    <a:pt x="40" y="339"/>
                    <a:pt x="40" y="335"/>
                    <a:pt x="40" y="330"/>
                  </a:cubicBezTo>
                  <a:cubicBezTo>
                    <a:pt x="41" y="331"/>
                    <a:pt x="43" y="332"/>
                    <a:pt x="45" y="333"/>
                  </a:cubicBezTo>
                  <a:cubicBezTo>
                    <a:pt x="50" y="335"/>
                    <a:pt x="57" y="337"/>
                    <a:pt x="68" y="338"/>
                  </a:cubicBezTo>
                  <a:cubicBezTo>
                    <a:pt x="73" y="338"/>
                    <a:pt x="78" y="338"/>
                    <a:pt x="83" y="338"/>
                  </a:cubicBezTo>
                  <a:cubicBezTo>
                    <a:pt x="86" y="338"/>
                    <a:pt x="89" y="338"/>
                    <a:pt x="93" y="338"/>
                  </a:cubicBezTo>
                  <a:cubicBezTo>
                    <a:pt x="96" y="337"/>
                    <a:pt x="101" y="336"/>
                    <a:pt x="106" y="334"/>
                  </a:cubicBezTo>
                  <a:cubicBezTo>
                    <a:pt x="108" y="333"/>
                    <a:pt x="110" y="332"/>
                    <a:pt x="112" y="331"/>
                  </a:cubicBezTo>
                  <a:cubicBezTo>
                    <a:pt x="111" y="334"/>
                    <a:pt x="111" y="337"/>
                    <a:pt x="111" y="340"/>
                  </a:cubicBezTo>
                  <a:cubicBezTo>
                    <a:pt x="108" y="342"/>
                    <a:pt x="104" y="344"/>
                    <a:pt x="101" y="345"/>
                  </a:cubicBezTo>
                  <a:close/>
                  <a:moveTo>
                    <a:pt x="115" y="335"/>
                  </a:moveTo>
                  <a:cubicBezTo>
                    <a:pt x="115" y="335"/>
                    <a:pt x="115" y="335"/>
                    <a:pt x="115" y="335"/>
                  </a:cubicBezTo>
                  <a:cubicBezTo>
                    <a:pt x="115" y="336"/>
                    <a:pt x="115" y="336"/>
                    <a:pt x="115" y="336"/>
                  </a:cubicBezTo>
                  <a:cubicBezTo>
                    <a:pt x="115" y="336"/>
                    <a:pt x="115" y="337"/>
                    <a:pt x="115" y="337"/>
                  </a:cubicBezTo>
                  <a:cubicBezTo>
                    <a:pt x="115" y="337"/>
                    <a:pt x="115" y="337"/>
                    <a:pt x="115" y="337"/>
                  </a:cubicBezTo>
                  <a:cubicBezTo>
                    <a:pt x="115" y="336"/>
                    <a:pt x="115" y="336"/>
                    <a:pt x="115" y="335"/>
                  </a:cubicBezTo>
                  <a:close/>
                  <a:moveTo>
                    <a:pt x="93" y="178"/>
                  </a:moveTo>
                  <a:cubicBezTo>
                    <a:pt x="94" y="179"/>
                    <a:pt x="95" y="180"/>
                    <a:pt x="95" y="181"/>
                  </a:cubicBezTo>
                  <a:cubicBezTo>
                    <a:pt x="95" y="184"/>
                    <a:pt x="95" y="186"/>
                    <a:pt x="95" y="189"/>
                  </a:cubicBezTo>
                  <a:cubicBezTo>
                    <a:pt x="95" y="200"/>
                    <a:pt x="96" y="210"/>
                    <a:pt x="100" y="221"/>
                  </a:cubicBezTo>
                  <a:cubicBezTo>
                    <a:pt x="103" y="229"/>
                    <a:pt x="105" y="236"/>
                    <a:pt x="108" y="242"/>
                  </a:cubicBezTo>
                  <a:cubicBezTo>
                    <a:pt x="110" y="249"/>
                    <a:pt x="112" y="255"/>
                    <a:pt x="114" y="264"/>
                  </a:cubicBezTo>
                  <a:cubicBezTo>
                    <a:pt x="115" y="267"/>
                    <a:pt x="115" y="270"/>
                    <a:pt x="115" y="273"/>
                  </a:cubicBezTo>
                  <a:cubicBezTo>
                    <a:pt x="115" y="280"/>
                    <a:pt x="113" y="285"/>
                    <a:pt x="110" y="290"/>
                  </a:cubicBezTo>
                  <a:cubicBezTo>
                    <a:pt x="108" y="295"/>
                    <a:pt x="104" y="299"/>
                    <a:pt x="103" y="305"/>
                  </a:cubicBezTo>
                  <a:cubicBezTo>
                    <a:pt x="103" y="305"/>
                    <a:pt x="103" y="305"/>
                    <a:pt x="103" y="305"/>
                  </a:cubicBezTo>
                  <a:cubicBezTo>
                    <a:pt x="103" y="308"/>
                    <a:pt x="103" y="311"/>
                    <a:pt x="103" y="315"/>
                  </a:cubicBezTo>
                  <a:cubicBezTo>
                    <a:pt x="102" y="315"/>
                    <a:pt x="102" y="316"/>
                    <a:pt x="102" y="317"/>
                  </a:cubicBezTo>
                  <a:cubicBezTo>
                    <a:pt x="102" y="317"/>
                    <a:pt x="102" y="317"/>
                    <a:pt x="103" y="317"/>
                  </a:cubicBezTo>
                  <a:cubicBezTo>
                    <a:pt x="102" y="320"/>
                    <a:pt x="102" y="323"/>
                    <a:pt x="102" y="326"/>
                  </a:cubicBezTo>
                  <a:cubicBezTo>
                    <a:pt x="106" y="326"/>
                    <a:pt x="106" y="326"/>
                    <a:pt x="106" y="326"/>
                  </a:cubicBezTo>
                  <a:cubicBezTo>
                    <a:pt x="106" y="323"/>
                    <a:pt x="106" y="320"/>
                    <a:pt x="107" y="318"/>
                  </a:cubicBezTo>
                  <a:cubicBezTo>
                    <a:pt x="108" y="318"/>
                    <a:pt x="110" y="319"/>
                    <a:pt x="111" y="320"/>
                  </a:cubicBezTo>
                  <a:cubicBezTo>
                    <a:pt x="112" y="321"/>
                    <a:pt x="112" y="322"/>
                    <a:pt x="112" y="323"/>
                  </a:cubicBezTo>
                  <a:cubicBezTo>
                    <a:pt x="112" y="324"/>
                    <a:pt x="111" y="326"/>
                    <a:pt x="110" y="327"/>
                  </a:cubicBezTo>
                  <a:cubicBezTo>
                    <a:pt x="108" y="329"/>
                    <a:pt x="105" y="330"/>
                    <a:pt x="101" y="332"/>
                  </a:cubicBezTo>
                  <a:cubicBezTo>
                    <a:pt x="97" y="333"/>
                    <a:pt x="94" y="334"/>
                    <a:pt x="92" y="334"/>
                  </a:cubicBezTo>
                  <a:cubicBezTo>
                    <a:pt x="89" y="334"/>
                    <a:pt x="86" y="334"/>
                    <a:pt x="83" y="334"/>
                  </a:cubicBezTo>
                  <a:cubicBezTo>
                    <a:pt x="78" y="334"/>
                    <a:pt x="74" y="334"/>
                    <a:pt x="69" y="334"/>
                  </a:cubicBezTo>
                  <a:cubicBezTo>
                    <a:pt x="54" y="332"/>
                    <a:pt x="46" y="330"/>
                    <a:pt x="43" y="327"/>
                  </a:cubicBezTo>
                  <a:cubicBezTo>
                    <a:pt x="41" y="326"/>
                    <a:pt x="40" y="326"/>
                    <a:pt x="40" y="325"/>
                  </a:cubicBezTo>
                  <a:cubicBezTo>
                    <a:pt x="40" y="324"/>
                    <a:pt x="40" y="323"/>
                    <a:pt x="40" y="323"/>
                  </a:cubicBezTo>
                  <a:cubicBezTo>
                    <a:pt x="40" y="322"/>
                    <a:pt x="41" y="321"/>
                    <a:pt x="41" y="321"/>
                  </a:cubicBezTo>
                  <a:cubicBezTo>
                    <a:pt x="42" y="320"/>
                    <a:pt x="43" y="320"/>
                    <a:pt x="45" y="320"/>
                  </a:cubicBezTo>
                  <a:cubicBezTo>
                    <a:pt x="45" y="320"/>
                    <a:pt x="45" y="320"/>
                    <a:pt x="45" y="321"/>
                  </a:cubicBezTo>
                  <a:cubicBezTo>
                    <a:pt x="45" y="322"/>
                    <a:pt x="45" y="324"/>
                    <a:pt x="45" y="326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49" y="324"/>
                    <a:pt x="49" y="322"/>
                    <a:pt x="49" y="321"/>
                  </a:cubicBezTo>
                  <a:cubicBezTo>
                    <a:pt x="49" y="315"/>
                    <a:pt x="49" y="309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3" y="296"/>
                    <a:pt x="38" y="288"/>
                    <a:pt x="34" y="281"/>
                  </a:cubicBezTo>
                  <a:cubicBezTo>
                    <a:pt x="30" y="275"/>
                    <a:pt x="27" y="270"/>
                    <a:pt x="25" y="268"/>
                  </a:cubicBezTo>
                  <a:cubicBezTo>
                    <a:pt x="24" y="266"/>
                    <a:pt x="23" y="263"/>
                    <a:pt x="22" y="260"/>
                  </a:cubicBezTo>
                  <a:cubicBezTo>
                    <a:pt x="23" y="261"/>
                    <a:pt x="23" y="262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6" y="262"/>
                    <a:pt x="26" y="262"/>
                    <a:pt x="26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4" y="253"/>
                    <a:pt x="21" y="246"/>
                    <a:pt x="17" y="239"/>
                  </a:cubicBezTo>
                  <a:cubicBezTo>
                    <a:pt x="17" y="239"/>
                    <a:pt x="17" y="239"/>
                    <a:pt x="17" y="239"/>
                  </a:cubicBezTo>
                  <a:cubicBezTo>
                    <a:pt x="15" y="235"/>
                    <a:pt x="13" y="231"/>
                    <a:pt x="11" y="227"/>
                  </a:cubicBezTo>
                  <a:cubicBezTo>
                    <a:pt x="9" y="222"/>
                    <a:pt x="7" y="217"/>
                    <a:pt x="5" y="212"/>
                  </a:cubicBezTo>
                  <a:cubicBezTo>
                    <a:pt x="5" y="210"/>
                    <a:pt x="4" y="208"/>
                    <a:pt x="4" y="207"/>
                  </a:cubicBezTo>
                  <a:cubicBezTo>
                    <a:pt x="4" y="206"/>
                    <a:pt x="5" y="205"/>
                    <a:pt x="5" y="205"/>
                  </a:cubicBezTo>
                  <a:cubicBezTo>
                    <a:pt x="5" y="204"/>
                    <a:pt x="5" y="203"/>
                    <a:pt x="6" y="202"/>
                  </a:cubicBezTo>
                  <a:cubicBezTo>
                    <a:pt x="7" y="200"/>
                    <a:pt x="7" y="199"/>
                    <a:pt x="8" y="198"/>
                  </a:cubicBezTo>
                  <a:cubicBezTo>
                    <a:pt x="16" y="182"/>
                    <a:pt x="20" y="170"/>
                    <a:pt x="28" y="155"/>
                  </a:cubicBezTo>
                  <a:cubicBezTo>
                    <a:pt x="28" y="154"/>
                    <a:pt x="30" y="152"/>
                    <a:pt x="31" y="151"/>
                  </a:cubicBezTo>
                  <a:cubicBezTo>
                    <a:pt x="33" y="150"/>
                    <a:pt x="35" y="150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0"/>
                    <a:pt x="39" y="152"/>
                    <a:pt x="40" y="153"/>
                  </a:cubicBezTo>
                  <a:cubicBezTo>
                    <a:pt x="41" y="155"/>
                    <a:pt x="42" y="157"/>
                    <a:pt x="42" y="158"/>
                  </a:cubicBezTo>
                  <a:cubicBezTo>
                    <a:pt x="42" y="159"/>
                    <a:pt x="42" y="160"/>
                    <a:pt x="41" y="161"/>
                  </a:cubicBezTo>
                  <a:cubicBezTo>
                    <a:pt x="41" y="165"/>
                    <a:pt x="39" y="173"/>
                    <a:pt x="36" y="180"/>
                  </a:cubicBezTo>
                  <a:cubicBezTo>
                    <a:pt x="34" y="188"/>
                    <a:pt x="31" y="195"/>
                    <a:pt x="28" y="199"/>
                  </a:cubicBezTo>
                  <a:cubicBezTo>
                    <a:pt x="28" y="200"/>
                    <a:pt x="28" y="200"/>
                    <a:pt x="28" y="200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30" y="204"/>
                    <a:pt x="31" y="206"/>
                    <a:pt x="32" y="209"/>
                  </a:cubicBezTo>
                  <a:cubicBezTo>
                    <a:pt x="32" y="212"/>
                    <a:pt x="33" y="215"/>
                    <a:pt x="34" y="218"/>
                  </a:cubicBezTo>
                  <a:cubicBezTo>
                    <a:pt x="34" y="220"/>
                    <a:pt x="34" y="222"/>
                    <a:pt x="36" y="223"/>
                  </a:cubicBezTo>
                  <a:cubicBezTo>
                    <a:pt x="37" y="225"/>
                    <a:pt x="39" y="225"/>
                    <a:pt x="41" y="226"/>
                  </a:cubicBezTo>
                  <a:cubicBezTo>
                    <a:pt x="44" y="227"/>
                    <a:pt x="47" y="229"/>
                    <a:pt x="49" y="231"/>
                  </a:cubicBezTo>
                  <a:cubicBezTo>
                    <a:pt x="51" y="233"/>
                    <a:pt x="53" y="236"/>
                    <a:pt x="53" y="239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6" y="241"/>
                    <a:pt x="58" y="241"/>
                    <a:pt x="60" y="241"/>
                  </a:cubicBezTo>
                  <a:cubicBezTo>
                    <a:pt x="64" y="241"/>
                    <a:pt x="69" y="240"/>
                    <a:pt x="73" y="239"/>
                  </a:cubicBezTo>
                  <a:cubicBezTo>
                    <a:pt x="75" y="238"/>
                    <a:pt x="77" y="238"/>
                    <a:pt x="78" y="236"/>
                  </a:cubicBezTo>
                  <a:cubicBezTo>
                    <a:pt x="80" y="234"/>
                    <a:pt x="81" y="231"/>
                    <a:pt x="81" y="229"/>
                  </a:cubicBezTo>
                  <a:cubicBezTo>
                    <a:pt x="81" y="226"/>
                    <a:pt x="80" y="224"/>
                    <a:pt x="80" y="222"/>
                  </a:cubicBezTo>
                  <a:cubicBezTo>
                    <a:pt x="78" y="214"/>
                    <a:pt x="76" y="206"/>
                    <a:pt x="76" y="198"/>
                  </a:cubicBezTo>
                  <a:cubicBezTo>
                    <a:pt x="76" y="195"/>
                    <a:pt x="76" y="192"/>
                    <a:pt x="77" y="190"/>
                  </a:cubicBezTo>
                  <a:cubicBezTo>
                    <a:pt x="78" y="184"/>
                    <a:pt x="81" y="181"/>
                    <a:pt x="83" y="179"/>
                  </a:cubicBezTo>
                  <a:cubicBezTo>
                    <a:pt x="85" y="177"/>
                    <a:pt x="87" y="177"/>
                    <a:pt x="88" y="177"/>
                  </a:cubicBezTo>
                  <a:cubicBezTo>
                    <a:pt x="90" y="177"/>
                    <a:pt x="92" y="177"/>
                    <a:pt x="93" y="178"/>
                  </a:cubicBezTo>
                  <a:close/>
                  <a:moveTo>
                    <a:pt x="81" y="172"/>
                  </a:moveTo>
                  <a:cubicBezTo>
                    <a:pt x="78" y="174"/>
                    <a:pt x="74" y="175"/>
                    <a:pt x="70" y="175"/>
                  </a:cubicBezTo>
                  <a:cubicBezTo>
                    <a:pt x="69" y="175"/>
                    <a:pt x="69" y="175"/>
                    <a:pt x="68" y="175"/>
                  </a:cubicBezTo>
                  <a:cubicBezTo>
                    <a:pt x="64" y="175"/>
                    <a:pt x="60" y="173"/>
                    <a:pt x="57" y="171"/>
                  </a:cubicBezTo>
                  <a:cubicBezTo>
                    <a:pt x="55" y="170"/>
                    <a:pt x="53" y="168"/>
                    <a:pt x="52" y="167"/>
                  </a:cubicBezTo>
                  <a:cubicBezTo>
                    <a:pt x="51" y="166"/>
                    <a:pt x="51" y="165"/>
                    <a:pt x="50" y="164"/>
                  </a:cubicBezTo>
                  <a:cubicBezTo>
                    <a:pt x="52" y="165"/>
                    <a:pt x="53" y="165"/>
                    <a:pt x="54" y="165"/>
                  </a:cubicBezTo>
                  <a:cubicBezTo>
                    <a:pt x="60" y="166"/>
                    <a:pt x="65" y="167"/>
                    <a:pt x="70" y="167"/>
                  </a:cubicBezTo>
                  <a:cubicBezTo>
                    <a:pt x="77" y="167"/>
                    <a:pt x="83" y="166"/>
                    <a:pt x="87" y="164"/>
                  </a:cubicBezTo>
                  <a:cubicBezTo>
                    <a:pt x="86" y="167"/>
                    <a:pt x="83" y="171"/>
                    <a:pt x="81" y="172"/>
                  </a:cubicBezTo>
                  <a:close/>
                  <a:moveTo>
                    <a:pt x="89" y="158"/>
                  </a:moveTo>
                  <a:cubicBezTo>
                    <a:pt x="89" y="158"/>
                    <a:pt x="89" y="158"/>
                    <a:pt x="89" y="158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9" y="159"/>
                    <a:pt x="89" y="160"/>
                    <a:pt x="89" y="160"/>
                  </a:cubicBezTo>
                  <a:cubicBezTo>
                    <a:pt x="88" y="160"/>
                    <a:pt x="87" y="160"/>
                    <a:pt x="86" y="161"/>
                  </a:cubicBezTo>
                  <a:cubicBezTo>
                    <a:pt x="82" y="162"/>
                    <a:pt x="76" y="163"/>
                    <a:pt x="70" y="163"/>
                  </a:cubicBezTo>
                  <a:cubicBezTo>
                    <a:pt x="69" y="163"/>
                    <a:pt x="68" y="162"/>
                    <a:pt x="67" y="162"/>
                  </a:cubicBezTo>
                  <a:cubicBezTo>
                    <a:pt x="74" y="162"/>
                    <a:pt x="81" y="160"/>
                    <a:pt x="88" y="158"/>
                  </a:cubicBezTo>
                  <a:cubicBezTo>
                    <a:pt x="89" y="158"/>
                    <a:pt x="89" y="158"/>
                    <a:pt x="89" y="158"/>
                  </a:cubicBezTo>
                  <a:close/>
                  <a:moveTo>
                    <a:pt x="67" y="4"/>
                  </a:moveTo>
                  <a:cubicBezTo>
                    <a:pt x="68" y="4"/>
                    <a:pt x="69" y="4"/>
                    <a:pt x="70" y="4"/>
                  </a:cubicBezTo>
                  <a:cubicBezTo>
                    <a:pt x="88" y="5"/>
                    <a:pt x="100" y="12"/>
                    <a:pt x="107" y="20"/>
                  </a:cubicBezTo>
                  <a:cubicBezTo>
                    <a:pt x="115" y="29"/>
                    <a:pt x="118" y="41"/>
                    <a:pt x="118" y="53"/>
                  </a:cubicBezTo>
                  <a:cubicBezTo>
                    <a:pt x="118" y="67"/>
                    <a:pt x="113" y="80"/>
                    <a:pt x="108" y="87"/>
                  </a:cubicBezTo>
                  <a:cubicBezTo>
                    <a:pt x="101" y="96"/>
                    <a:pt x="100" y="102"/>
                    <a:pt x="98" y="108"/>
                  </a:cubicBezTo>
                  <a:cubicBezTo>
                    <a:pt x="97" y="112"/>
                    <a:pt x="97" y="115"/>
                    <a:pt x="96" y="119"/>
                  </a:cubicBezTo>
                  <a:cubicBezTo>
                    <a:pt x="95" y="121"/>
                    <a:pt x="94" y="123"/>
                    <a:pt x="92" y="126"/>
                  </a:cubicBezTo>
                  <a:cubicBezTo>
                    <a:pt x="92" y="125"/>
                    <a:pt x="91" y="125"/>
                    <a:pt x="91" y="125"/>
                  </a:cubicBezTo>
                  <a:cubicBezTo>
                    <a:pt x="91" y="125"/>
                    <a:pt x="90" y="124"/>
                    <a:pt x="90" y="124"/>
                  </a:cubicBezTo>
                  <a:cubicBezTo>
                    <a:pt x="86" y="124"/>
                    <a:pt x="82" y="124"/>
                    <a:pt x="79" y="123"/>
                  </a:cubicBezTo>
                  <a:cubicBezTo>
                    <a:pt x="79" y="121"/>
                    <a:pt x="79" y="118"/>
                    <a:pt x="79" y="116"/>
                  </a:cubicBezTo>
                  <a:cubicBezTo>
                    <a:pt x="79" y="105"/>
                    <a:pt x="80" y="94"/>
                    <a:pt x="81" y="83"/>
                  </a:cubicBezTo>
                  <a:cubicBezTo>
                    <a:pt x="82" y="83"/>
                    <a:pt x="82" y="82"/>
                    <a:pt x="83" y="82"/>
                  </a:cubicBezTo>
                  <a:cubicBezTo>
                    <a:pt x="86" y="80"/>
                    <a:pt x="89" y="77"/>
                    <a:pt x="90" y="75"/>
                  </a:cubicBezTo>
                  <a:cubicBezTo>
                    <a:pt x="95" y="68"/>
                    <a:pt x="97" y="59"/>
                    <a:pt x="97" y="51"/>
                  </a:cubicBezTo>
                  <a:cubicBezTo>
                    <a:pt x="97" y="50"/>
                    <a:pt x="97" y="49"/>
                    <a:pt x="96" y="47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91" y="45"/>
                    <a:pt x="90" y="46"/>
                    <a:pt x="89" y="47"/>
                  </a:cubicBezTo>
                  <a:cubicBezTo>
                    <a:pt x="87" y="48"/>
                    <a:pt x="86" y="50"/>
                    <a:pt x="86" y="52"/>
                  </a:cubicBezTo>
                  <a:cubicBezTo>
                    <a:pt x="82" y="61"/>
                    <a:pt x="80" y="70"/>
                    <a:pt x="78" y="79"/>
                  </a:cubicBezTo>
                  <a:cubicBezTo>
                    <a:pt x="76" y="79"/>
                    <a:pt x="75" y="79"/>
                    <a:pt x="74" y="78"/>
                  </a:cubicBezTo>
                  <a:cubicBezTo>
                    <a:pt x="74" y="78"/>
                    <a:pt x="74" y="77"/>
                    <a:pt x="74" y="77"/>
                  </a:cubicBezTo>
                  <a:cubicBezTo>
                    <a:pt x="77" y="69"/>
                    <a:pt x="79" y="61"/>
                    <a:pt x="81" y="53"/>
                  </a:cubicBezTo>
                  <a:cubicBezTo>
                    <a:pt x="81" y="52"/>
                    <a:pt x="81" y="51"/>
                    <a:pt x="81" y="50"/>
                  </a:cubicBezTo>
                  <a:cubicBezTo>
                    <a:pt x="81" y="48"/>
                    <a:pt x="81" y="47"/>
                    <a:pt x="80" y="45"/>
                  </a:cubicBezTo>
                  <a:cubicBezTo>
                    <a:pt x="79" y="43"/>
                    <a:pt x="77" y="41"/>
                    <a:pt x="74" y="41"/>
                  </a:cubicBezTo>
                  <a:cubicBezTo>
                    <a:pt x="73" y="41"/>
                    <a:pt x="73" y="42"/>
                    <a:pt x="72" y="42"/>
                  </a:cubicBezTo>
                  <a:cubicBezTo>
                    <a:pt x="71" y="43"/>
                    <a:pt x="70" y="44"/>
                    <a:pt x="69" y="45"/>
                  </a:cubicBezTo>
                  <a:cubicBezTo>
                    <a:pt x="69" y="46"/>
                    <a:pt x="68" y="47"/>
                    <a:pt x="68" y="48"/>
                  </a:cubicBezTo>
                  <a:cubicBezTo>
                    <a:pt x="67" y="52"/>
                    <a:pt x="67" y="56"/>
                    <a:pt x="67" y="61"/>
                  </a:cubicBezTo>
                  <a:cubicBezTo>
                    <a:pt x="67" y="65"/>
                    <a:pt x="67" y="70"/>
                    <a:pt x="68" y="74"/>
                  </a:cubicBezTo>
                  <a:cubicBezTo>
                    <a:pt x="69" y="75"/>
                    <a:pt x="69" y="76"/>
                    <a:pt x="69" y="77"/>
                  </a:cubicBezTo>
                  <a:cubicBezTo>
                    <a:pt x="69" y="78"/>
                    <a:pt x="68" y="79"/>
                    <a:pt x="67" y="80"/>
                  </a:cubicBezTo>
                  <a:cubicBezTo>
                    <a:pt x="66" y="81"/>
                    <a:pt x="65" y="82"/>
                    <a:pt x="64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2" y="72"/>
                    <a:pt x="60" y="63"/>
                    <a:pt x="57" y="54"/>
                  </a:cubicBezTo>
                  <a:cubicBezTo>
                    <a:pt x="57" y="52"/>
                    <a:pt x="56" y="51"/>
                    <a:pt x="55" y="49"/>
                  </a:cubicBezTo>
                  <a:cubicBezTo>
                    <a:pt x="54" y="47"/>
                    <a:pt x="53" y="46"/>
                    <a:pt x="52" y="45"/>
                  </a:cubicBezTo>
                  <a:cubicBezTo>
                    <a:pt x="50" y="44"/>
                    <a:pt x="48" y="43"/>
                    <a:pt x="47" y="43"/>
                  </a:cubicBezTo>
                  <a:cubicBezTo>
                    <a:pt x="45" y="43"/>
                    <a:pt x="43" y="44"/>
                    <a:pt x="41" y="45"/>
                  </a:cubicBezTo>
                  <a:cubicBezTo>
                    <a:pt x="38" y="47"/>
                    <a:pt x="37" y="50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7"/>
                    <a:pt x="38" y="60"/>
                    <a:pt x="39" y="62"/>
                  </a:cubicBezTo>
                  <a:cubicBezTo>
                    <a:pt x="43" y="70"/>
                    <a:pt x="49" y="76"/>
                    <a:pt x="55" y="82"/>
                  </a:cubicBezTo>
                  <a:cubicBezTo>
                    <a:pt x="56" y="83"/>
                    <a:pt x="58" y="85"/>
                    <a:pt x="60" y="85"/>
                  </a:cubicBezTo>
                  <a:cubicBezTo>
                    <a:pt x="62" y="98"/>
                    <a:pt x="63" y="111"/>
                    <a:pt x="63" y="123"/>
                  </a:cubicBezTo>
                  <a:cubicBezTo>
                    <a:pt x="58" y="124"/>
                    <a:pt x="53" y="125"/>
                    <a:pt x="48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8"/>
                    <a:pt x="47" y="128"/>
                    <a:pt x="46" y="128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6" y="127"/>
                    <a:pt x="46" y="127"/>
                    <a:pt x="45" y="127"/>
                  </a:cubicBezTo>
                  <a:cubicBezTo>
                    <a:pt x="43" y="123"/>
                    <a:pt x="41" y="120"/>
                    <a:pt x="41" y="116"/>
                  </a:cubicBezTo>
                  <a:cubicBezTo>
                    <a:pt x="40" y="114"/>
                    <a:pt x="40" y="112"/>
                    <a:pt x="40" y="110"/>
                  </a:cubicBezTo>
                  <a:cubicBezTo>
                    <a:pt x="39" y="105"/>
                    <a:pt x="37" y="100"/>
                    <a:pt x="34" y="96"/>
                  </a:cubicBezTo>
                  <a:cubicBezTo>
                    <a:pt x="31" y="91"/>
                    <a:pt x="28" y="87"/>
                    <a:pt x="26" y="82"/>
                  </a:cubicBezTo>
                  <a:cubicBezTo>
                    <a:pt x="22" y="74"/>
                    <a:pt x="20" y="66"/>
                    <a:pt x="20" y="57"/>
                  </a:cubicBezTo>
                  <a:cubicBezTo>
                    <a:pt x="20" y="44"/>
                    <a:pt x="25" y="30"/>
                    <a:pt x="33" y="21"/>
                  </a:cubicBezTo>
                  <a:cubicBezTo>
                    <a:pt x="41" y="11"/>
                    <a:pt x="53" y="4"/>
                    <a:pt x="67" y="4"/>
                  </a:cubicBezTo>
                  <a:close/>
                  <a:moveTo>
                    <a:pt x="82" y="78"/>
                  </a:moveTo>
                  <a:cubicBezTo>
                    <a:pt x="84" y="69"/>
                    <a:pt x="86" y="61"/>
                    <a:pt x="89" y="53"/>
                  </a:cubicBezTo>
                  <a:cubicBezTo>
                    <a:pt x="90" y="52"/>
                    <a:pt x="90" y="50"/>
                    <a:pt x="91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1"/>
                  </a:cubicBezTo>
                  <a:cubicBezTo>
                    <a:pt x="93" y="59"/>
                    <a:pt x="91" y="66"/>
                    <a:pt x="87" y="72"/>
                  </a:cubicBezTo>
                  <a:cubicBezTo>
                    <a:pt x="86" y="75"/>
                    <a:pt x="84" y="77"/>
                    <a:pt x="82" y="78"/>
                  </a:cubicBezTo>
                  <a:close/>
                  <a:moveTo>
                    <a:pt x="59" y="80"/>
                  </a:moveTo>
                  <a:cubicBezTo>
                    <a:pt x="59" y="80"/>
                    <a:pt x="58" y="79"/>
                    <a:pt x="58" y="79"/>
                  </a:cubicBezTo>
                  <a:cubicBezTo>
                    <a:pt x="52" y="74"/>
                    <a:pt x="47" y="67"/>
                    <a:pt x="43" y="60"/>
                  </a:cubicBezTo>
                  <a:cubicBezTo>
                    <a:pt x="42" y="58"/>
                    <a:pt x="41" y="56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2"/>
                    <a:pt x="42" y="49"/>
                    <a:pt x="44" y="48"/>
                  </a:cubicBezTo>
                  <a:cubicBezTo>
                    <a:pt x="44" y="48"/>
                    <a:pt x="46" y="47"/>
                    <a:pt x="47" y="47"/>
                  </a:cubicBezTo>
                  <a:cubicBezTo>
                    <a:pt x="48" y="47"/>
                    <a:pt x="49" y="48"/>
                    <a:pt x="49" y="48"/>
                  </a:cubicBezTo>
                  <a:cubicBezTo>
                    <a:pt x="50" y="49"/>
                    <a:pt x="51" y="50"/>
                    <a:pt x="52" y="51"/>
                  </a:cubicBezTo>
                  <a:cubicBezTo>
                    <a:pt x="52" y="52"/>
                    <a:pt x="53" y="53"/>
                    <a:pt x="53" y="55"/>
                  </a:cubicBezTo>
                  <a:cubicBezTo>
                    <a:pt x="56" y="63"/>
                    <a:pt x="58" y="72"/>
                    <a:pt x="59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5316" y="606"/>
              <a:ext cx="52" cy="386"/>
            </a:xfrm>
            <a:custGeom>
              <a:avLst/>
              <a:gdLst>
                <a:gd name="T0" fmla="*/ 2 w 6"/>
                <a:gd name="T1" fmla="*/ 0 h 45"/>
                <a:gd name="T2" fmla="*/ 0 w 6"/>
                <a:gd name="T3" fmla="*/ 2 h 45"/>
                <a:gd name="T4" fmla="*/ 0 w 6"/>
                <a:gd name="T5" fmla="*/ 9 h 45"/>
                <a:gd name="T6" fmla="*/ 2 w 6"/>
                <a:gd name="T7" fmla="*/ 43 h 45"/>
                <a:gd name="T8" fmla="*/ 4 w 6"/>
                <a:gd name="T9" fmla="*/ 45 h 45"/>
                <a:gd name="T10" fmla="*/ 6 w 6"/>
                <a:gd name="T11" fmla="*/ 43 h 45"/>
                <a:gd name="T12" fmla="*/ 4 w 6"/>
                <a:gd name="T13" fmla="*/ 9 h 45"/>
                <a:gd name="T14" fmla="*/ 4 w 6"/>
                <a:gd name="T15" fmla="*/ 2 h 45"/>
                <a:gd name="T16" fmla="*/ 2 w 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5">
                  <a:moveTo>
                    <a:pt x="2" y="0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0" y="21"/>
                    <a:pt x="0" y="32"/>
                    <a:pt x="2" y="43"/>
                  </a:cubicBezTo>
                  <a:cubicBezTo>
                    <a:pt x="2" y="44"/>
                    <a:pt x="3" y="45"/>
                    <a:pt x="4" y="45"/>
                  </a:cubicBezTo>
                  <a:cubicBezTo>
                    <a:pt x="5" y="45"/>
                    <a:pt x="6" y="44"/>
                    <a:pt x="6" y="43"/>
                  </a:cubicBezTo>
                  <a:cubicBezTo>
                    <a:pt x="4" y="32"/>
                    <a:pt x="4" y="20"/>
                    <a:pt x="4" y="9"/>
                  </a:cubicBezTo>
                  <a:cubicBezTo>
                    <a:pt x="4" y="7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787" y="863"/>
              <a:ext cx="257" cy="197"/>
            </a:xfrm>
            <a:custGeom>
              <a:avLst/>
              <a:gdLst>
                <a:gd name="T0" fmla="*/ 27 w 30"/>
                <a:gd name="T1" fmla="*/ 1 h 23"/>
                <a:gd name="T2" fmla="*/ 2 w 30"/>
                <a:gd name="T3" fmla="*/ 19 h 23"/>
                <a:gd name="T4" fmla="*/ 1 w 30"/>
                <a:gd name="T5" fmla="*/ 22 h 23"/>
                <a:gd name="T6" fmla="*/ 4 w 30"/>
                <a:gd name="T7" fmla="*/ 23 h 23"/>
                <a:gd name="T8" fmla="*/ 29 w 30"/>
                <a:gd name="T9" fmla="*/ 4 h 23"/>
                <a:gd name="T10" fmla="*/ 30 w 30"/>
                <a:gd name="T11" fmla="*/ 1 h 23"/>
                <a:gd name="T12" fmla="*/ 27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27" y="1"/>
                  </a:moveTo>
                  <a:cubicBezTo>
                    <a:pt x="19" y="7"/>
                    <a:pt x="10" y="13"/>
                    <a:pt x="2" y="19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12" y="16"/>
                    <a:pt x="21" y="10"/>
                    <a:pt x="29" y="4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915" y="1796"/>
              <a:ext cx="223" cy="189"/>
            </a:xfrm>
            <a:custGeom>
              <a:avLst/>
              <a:gdLst>
                <a:gd name="T0" fmla="*/ 4 w 26"/>
                <a:gd name="T1" fmla="*/ 1 h 22"/>
                <a:gd name="T2" fmla="*/ 1 w 26"/>
                <a:gd name="T3" fmla="*/ 1 h 22"/>
                <a:gd name="T4" fmla="*/ 1 w 26"/>
                <a:gd name="T5" fmla="*/ 4 h 22"/>
                <a:gd name="T6" fmla="*/ 22 w 26"/>
                <a:gd name="T7" fmla="*/ 21 h 22"/>
                <a:gd name="T8" fmla="*/ 25 w 26"/>
                <a:gd name="T9" fmla="*/ 21 h 22"/>
                <a:gd name="T10" fmla="*/ 25 w 26"/>
                <a:gd name="T11" fmla="*/ 18 h 22"/>
                <a:gd name="T12" fmla="*/ 4 w 26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8" y="10"/>
                    <a:pt x="15" y="16"/>
                    <a:pt x="22" y="21"/>
                  </a:cubicBezTo>
                  <a:cubicBezTo>
                    <a:pt x="23" y="22"/>
                    <a:pt x="25" y="22"/>
                    <a:pt x="25" y="21"/>
                  </a:cubicBezTo>
                  <a:cubicBezTo>
                    <a:pt x="26" y="20"/>
                    <a:pt x="26" y="19"/>
                    <a:pt x="25" y="18"/>
                  </a:cubicBezTo>
                  <a:cubicBezTo>
                    <a:pt x="18" y="12"/>
                    <a:pt x="11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717" y="863"/>
              <a:ext cx="214" cy="214"/>
            </a:xfrm>
            <a:custGeom>
              <a:avLst/>
              <a:gdLst>
                <a:gd name="T0" fmla="*/ 21 w 25"/>
                <a:gd name="T1" fmla="*/ 23 h 25"/>
                <a:gd name="T2" fmla="*/ 24 w 25"/>
                <a:gd name="T3" fmla="*/ 24 h 25"/>
                <a:gd name="T4" fmla="*/ 24 w 25"/>
                <a:gd name="T5" fmla="*/ 21 h 25"/>
                <a:gd name="T6" fmla="*/ 4 w 25"/>
                <a:gd name="T7" fmla="*/ 0 h 25"/>
                <a:gd name="T8" fmla="*/ 1 w 25"/>
                <a:gd name="T9" fmla="*/ 1 h 25"/>
                <a:gd name="T10" fmla="*/ 1 w 25"/>
                <a:gd name="T11" fmla="*/ 4 h 25"/>
                <a:gd name="T12" fmla="*/ 21 w 2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cubicBezTo>
                    <a:pt x="21" y="24"/>
                    <a:pt x="23" y="25"/>
                    <a:pt x="24" y="24"/>
                  </a:cubicBezTo>
                  <a:cubicBezTo>
                    <a:pt x="24" y="23"/>
                    <a:pt x="25" y="22"/>
                    <a:pt x="24" y="21"/>
                  </a:cubicBezTo>
                  <a:cubicBezTo>
                    <a:pt x="19" y="13"/>
                    <a:pt x="12" y="6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9" y="9"/>
                    <a:pt x="16" y="16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563" y="1385"/>
              <a:ext cx="257" cy="95"/>
            </a:xfrm>
            <a:custGeom>
              <a:avLst/>
              <a:gdLst>
                <a:gd name="T0" fmla="*/ 0 w 30"/>
                <a:gd name="T1" fmla="*/ 2 h 11"/>
                <a:gd name="T2" fmla="*/ 2 w 30"/>
                <a:gd name="T3" fmla="*/ 5 h 11"/>
                <a:gd name="T4" fmla="*/ 27 w 30"/>
                <a:gd name="T5" fmla="*/ 11 h 11"/>
                <a:gd name="T6" fmla="*/ 29 w 30"/>
                <a:gd name="T7" fmla="*/ 9 h 11"/>
                <a:gd name="T8" fmla="*/ 28 w 30"/>
                <a:gd name="T9" fmla="*/ 7 h 11"/>
                <a:gd name="T10" fmla="*/ 2 w 30"/>
                <a:gd name="T11" fmla="*/ 1 h 11"/>
                <a:gd name="T12" fmla="*/ 0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10" y="5"/>
                    <a:pt x="19" y="8"/>
                    <a:pt x="27" y="11"/>
                  </a:cubicBezTo>
                  <a:cubicBezTo>
                    <a:pt x="28" y="11"/>
                    <a:pt x="29" y="11"/>
                    <a:pt x="29" y="9"/>
                  </a:cubicBezTo>
                  <a:cubicBezTo>
                    <a:pt x="30" y="8"/>
                    <a:pt x="29" y="7"/>
                    <a:pt x="28" y="7"/>
                  </a:cubicBezTo>
                  <a:cubicBezTo>
                    <a:pt x="20" y="4"/>
                    <a:pt x="11" y="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40" y="1865"/>
              <a:ext cx="231" cy="214"/>
            </a:xfrm>
            <a:custGeom>
              <a:avLst/>
              <a:gdLst>
                <a:gd name="T0" fmla="*/ 3 w 27"/>
                <a:gd name="T1" fmla="*/ 24 h 25"/>
                <a:gd name="T2" fmla="*/ 14 w 27"/>
                <a:gd name="T3" fmla="*/ 14 h 25"/>
                <a:gd name="T4" fmla="*/ 26 w 27"/>
                <a:gd name="T5" fmla="*/ 4 h 25"/>
                <a:gd name="T6" fmla="*/ 26 w 27"/>
                <a:gd name="T7" fmla="*/ 1 h 25"/>
                <a:gd name="T8" fmla="*/ 23 w 27"/>
                <a:gd name="T9" fmla="*/ 1 h 25"/>
                <a:gd name="T10" fmla="*/ 12 w 27"/>
                <a:gd name="T11" fmla="*/ 11 h 25"/>
                <a:gd name="T12" fmla="*/ 0 w 27"/>
                <a:gd name="T13" fmla="*/ 21 h 25"/>
                <a:gd name="T14" fmla="*/ 0 w 27"/>
                <a:gd name="T15" fmla="*/ 24 h 25"/>
                <a:gd name="T16" fmla="*/ 3 w 2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3" y="24"/>
                  </a:moveTo>
                  <a:cubicBezTo>
                    <a:pt x="8" y="19"/>
                    <a:pt x="11" y="17"/>
                    <a:pt x="14" y="14"/>
                  </a:cubicBezTo>
                  <a:cubicBezTo>
                    <a:pt x="18" y="12"/>
                    <a:pt x="22" y="9"/>
                    <a:pt x="26" y="4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6"/>
                    <a:pt x="16" y="8"/>
                    <a:pt x="12" y="11"/>
                  </a:cubicBezTo>
                  <a:cubicBezTo>
                    <a:pt x="9" y="14"/>
                    <a:pt x="5" y="16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25"/>
                    <a:pt x="3" y="25"/>
                    <a:pt x="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2272441" y="2377083"/>
            <a:ext cx="356885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E6E6E6"/>
                </a:solidFill>
                <a:latin typeface="微软雅黑" pitchFamily="34" charset="-122"/>
                <a:ea typeface="微软雅黑" pitchFamily="34" charset="-122"/>
              </a:rPr>
              <a:t>Please enter your main narrative here, please enter your main narrative here, please enter your main narrative here, please enter your main narrative here, enter your main narrative content here</a:t>
            </a:r>
            <a:endParaRPr lang="en-US" altLang="zh-CN" sz="2000" dirty="0">
              <a:solidFill>
                <a:srgbClr val="E6E6E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>
              <a:solidFill>
                <a:srgbClr val="E6E6E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1892262" y="203363"/>
            <a:ext cx="614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43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677504" y="1937037"/>
            <a:ext cx="1908936" cy="2953557"/>
            <a:chOff x="1677504" y="1937037"/>
            <a:chExt cx="1908936" cy="2953557"/>
          </a:xfrm>
        </p:grpSpPr>
        <p:grpSp>
          <p:nvGrpSpPr>
            <p:cNvPr id="5" name="组合 4"/>
            <p:cNvGrpSpPr/>
            <p:nvPr/>
          </p:nvGrpSpPr>
          <p:grpSpPr>
            <a:xfrm>
              <a:off x="1677504" y="1937037"/>
              <a:ext cx="1806678" cy="2953557"/>
              <a:chOff x="2620963" y="2576513"/>
              <a:chExt cx="830263" cy="1357313"/>
            </a:xfrm>
            <a:solidFill>
              <a:srgbClr val="0057A6"/>
            </a:solidFill>
          </p:grpSpPr>
          <p:sp>
            <p:nvSpPr>
              <p:cNvPr id="6" name="Freeform 212"/>
              <p:cNvSpPr>
                <a:spLocks noEditPoints="1"/>
              </p:cNvSpPr>
              <p:nvPr/>
            </p:nvSpPr>
            <p:spPr bwMode="auto">
              <a:xfrm>
                <a:off x="2620963" y="2576513"/>
                <a:ext cx="830263" cy="1357313"/>
              </a:xfrm>
              <a:custGeom>
                <a:avLst/>
                <a:gdLst>
                  <a:gd name="T0" fmla="*/ 394 w 403"/>
                  <a:gd name="T1" fmla="*/ 179 h 659"/>
                  <a:gd name="T2" fmla="*/ 173 w 403"/>
                  <a:gd name="T3" fmla="*/ 4 h 659"/>
                  <a:gd name="T4" fmla="*/ 20 w 403"/>
                  <a:gd name="T5" fmla="*/ 161 h 659"/>
                  <a:gd name="T6" fmla="*/ 112 w 403"/>
                  <a:gd name="T7" fmla="*/ 362 h 659"/>
                  <a:gd name="T8" fmla="*/ 93 w 403"/>
                  <a:gd name="T9" fmla="*/ 644 h 659"/>
                  <a:gd name="T10" fmla="*/ 104 w 403"/>
                  <a:gd name="T11" fmla="*/ 653 h 659"/>
                  <a:gd name="T12" fmla="*/ 207 w 403"/>
                  <a:gd name="T13" fmla="*/ 598 h 659"/>
                  <a:gd name="T14" fmla="*/ 315 w 403"/>
                  <a:gd name="T15" fmla="*/ 650 h 659"/>
                  <a:gd name="T16" fmla="*/ 317 w 403"/>
                  <a:gd name="T17" fmla="*/ 580 h 659"/>
                  <a:gd name="T18" fmla="*/ 303 w 403"/>
                  <a:gd name="T19" fmla="*/ 362 h 659"/>
                  <a:gd name="T20" fmla="*/ 303 w 403"/>
                  <a:gd name="T21" fmla="*/ 638 h 659"/>
                  <a:gd name="T22" fmla="*/ 200 w 403"/>
                  <a:gd name="T23" fmla="*/ 582 h 659"/>
                  <a:gd name="T24" fmla="*/ 160 w 403"/>
                  <a:gd name="T25" fmla="*/ 612 h 659"/>
                  <a:gd name="T26" fmla="*/ 117 w 403"/>
                  <a:gd name="T27" fmla="*/ 486 h 659"/>
                  <a:gd name="T28" fmla="*/ 134 w 403"/>
                  <a:gd name="T29" fmla="*/ 371 h 659"/>
                  <a:gd name="T30" fmla="*/ 122 w 403"/>
                  <a:gd name="T31" fmla="*/ 601 h 659"/>
                  <a:gd name="T32" fmla="*/ 131 w 403"/>
                  <a:gd name="T33" fmla="*/ 605 h 659"/>
                  <a:gd name="T34" fmla="*/ 207 w 403"/>
                  <a:gd name="T35" fmla="*/ 551 h 659"/>
                  <a:gd name="T36" fmla="*/ 262 w 403"/>
                  <a:gd name="T37" fmla="*/ 597 h 659"/>
                  <a:gd name="T38" fmla="*/ 286 w 403"/>
                  <a:gd name="T39" fmla="*/ 601 h 659"/>
                  <a:gd name="T40" fmla="*/ 287 w 403"/>
                  <a:gd name="T41" fmla="*/ 369 h 659"/>
                  <a:gd name="T42" fmla="*/ 299 w 403"/>
                  <a:gd name="T43" fmla="*/ 573 h 659"/>
                  <a:gd name="T44" fmla="*/ 138 w 403"/>
                  <a:gd name="T45" fmla="*/ 373 h 659"/>
                  <a:gd name="T46" fmla="*/ 276 w 403"/>
                  <a:gd name="T47" fmla="*/ 594 h 659"/>
                  <a:gd name="T48" fmla="*/ 245 w 403"/>
                  <a:gd name="T49" fmla="*/ 573 h 659"/>
                  <a:gd name="T50" fmla="*/ 208 w 403"/>
                  <a:gd name="T51" fmla="*/ 546 h 659"/>
                  <a:gd name="T52" fmla="*/ 165 w 403"/>
                  <a:gd name="T53" fmla="*/ 573 h 659"/>
                  <a:gd name="T54" fmla="*/ 141 w 403"/>
                  <a:gd name="T55" fmla="*/ 481 h 659"/>
                  <a:gd name="T56" fmla="*/ 72 w 403"/>
                  <a:gd name="T57" fmla="*/ 313 h 659"/>
                  <a:gd name="T58" fmla="*/ 181 w 403"/>
                  <a:gd name="T59" fmla="*/ 17 h 659"/>
                  <a:gd name="T60" fmla="*/ 292 w 403"/>
                  <a:gd name="T61" fmla="*/ 39 h 659"/>
                  <a:gd name="T62" fmla="*/ 302 w 403"/>
                  <a:gd name="T63" fmla="*/ 34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3" h="659">
                    <a:moveTo>
                      <a:pt x="314" y="355"/>
                    </a:moveTo>
                    <a:cubicBezTo>
                      <a:pt x="373" y="319"/>
                      <a:pt x="403" y="247"/>
                      <a:pt x="394" y="179"/>
                    </a:cubicBezTo>
                    <a:cubicBezTo>
                      <a:pt x="387" y="126"/>
                      <a:pt x="360" y="75"/>
                      <a:pt x="319" y="41"/>
                    </a:cubicBezTo>
                    <a:cubicBezTo>
                      <a:pt x="278" y="6"/>
                      <a:pt x="225" y="0"/>
                      <a:pt x="173" y="4"/>
                    </a:cubicBezTo>
                    <a:cubicBezTo>
                      <a:pt x="172" y="4"/>
                      <a:pt x="172" y="4"/>
                      <a:pt x="171" y="4"/>
                    </a:cubicBezTo>
                    <a:cubicBezTo>
                      <a:pt x="93" y="8"/>
                      <a:pt x="39" y="92"/>
                      <a:pt x="20" y="161"/>
                    </a:cubicBezTo>
                    <a:cubicBezTo>
                      <a:pt x="0" y="236"/>
                      <a:pt x="33" y="312"/>
                      <a:pt x="98" y="353"/>
                    </a:cubicBezTo>
                    <a:cubicBezTo>
                      <a:pt x="102" y="356"/>
                      <a:pt x="107" y="359"/>
                      <a:pt x="112" y="362"/>
                    </a:cubicBezTo>
                    <a:cubicBezTo>
                      <a:pt x="95" y="396"/>
                      <a:pt x="102" y="440"/>
                      <a:pt x="101" y="476"/>
                    </a:cubicBezTo>
                    <a:cubicBezTo>
                      <a:pt x="101" y="532"/>
                      <a:pt x="96" y="589"/>
                      <a:pt x="93" y="644"/>
                    </a:cubicBezTo>
                    <a:cubicBezTo>
                      <a:pt x="93" y="649"/>
                      <a:pt x="96" y="652"/>
                      <a:pt x="100" y="652"/>
                    </a:cubicBezTo>
                    <a:cubicBezTo>
                      <a:pt x="101" y="653"/>
                      <a:pt x="102" y="653"/>
                      <a:pt x="104" y="653"/>
                    </a:cubicBezTo>
                    <a:cubicBezTo>
                      <a:pt x="126" y="651"/>
                      <a:pt x="146" y="640"/>
                      <a:pt x="164" y="629"/>
                    </a:cubicBezTo>
                    <a:cubicBezTo>
                      <a:pt x="175" y="622"/>
                      <a:pt x="198" y="611"/>
                      <a:pt x="207" y="598"/>
                    </a:cubicBezTo>
                    <a:cubicBezTo>
                      <a:pt x="231" y="627"/>
                      <a:pt x="270" y="640"/>
                      <a:pt x="303" y="657"/>
                    </a:cubicBezTo>
                    <a:cubicBezTo>
                      <a:pt x="308" y="659"/>
                      <a:pt x="314" y="655"/>
                      <a:pt x="315" y="650"/>
                    </a:cubicBezTo>
                    <a:cubicBezTo>
                      <a:pt x="317" y="650"/>
                      <a:pt x="318" y="648"/>
                      <a:pt x="318" y="646"/>
                    </a:cubicBezTo>
                    <a:cubicBezTo>
                      <a:pt x="324" y="626"/>
                      <a:pt x="318" y="600"/>
                      <a:pt x="317" y="580"/>
                    </a:cubicBezTo>
                    <a:cubicBezTo>
                      <a:pt x="314" y="553"/>
                      <a:pt x="312" y="525"/>
                      <a:pt x="310" y="498"/>
                    </a:cubicBezTo>
                    <a:cubicBezTo>
                      <a:pt x="308" y="452"/>
                      <a:pt x="300" y="408"/>
                      <a:pt x="303" y="362"/>
                    </a:cubicBezTo>
                    <a:cubicBezTo>
                      <a:pt x="307" y="360"/>
                      <a:pt x="310" y="357"/>
                      <a:pt x="314" y="355"/>
                    </a:cubicBezTo>
                    <a:moveTo>
                      <a:pt x="303" y="638"/>
                    </a:moveTo>
                    <a:cubicBezTo>
                      <a:pt x="270" y="622"/>
                      <a:pt x="237" y="607"/>
                      <a:pt x="209" y="581"/>
                    </a:cubicBezTo>
                    <a:cubicBezTo>
                      <a:pt x="206" y="578"/>
                      <a:pt x="202" y="579"/>
                      <a:pt x="200" y="582"/>
                    </a:cubicBezTo>
                    <a:cubicBezTo>
                      <a:pt x="196" y="584"/>
                      <a:pt x="193" y="588"/>
                      <a:pt x="189" y="591"/>
                    </a:cubicBezTo>
                    <a:cubicBezTo>
                      <a:pt x="180" y="599"/>
                      <a:pt x="170" y="605"/>
                      <a:pt x="160" y="612"/>
                    </a:cubicBezTo>
                    <a:cubicBezTo>
                      <a:pt x="145" y="622"/>
                      <a:pt x="128" y="632"/>
                      <a:pt x="110" y="638"/>
                    </a:cubicBezTo>
                    <a:cubicBezTo>
                      <a:pt x="112" y="588"/>
                      <a:pt x="114" y="537"/>
                      <a:pt x="117" y="486"/>
                    </a:cubicBezTo>
                    <a:cubicBezTo>
                      <a:pt x="119" y="446"/>
                      <a:pt x="114" y="406"/>
                      <a:pt x="123" y="367"/>
                    </a:cubicBezTo>
                    <a:cubicBezTo>
                      <a:pt x="126" y="368"/>
                      <a:pt x="130" y="370"/>
                      <a:pt x="134" y="371"/>
                    </a:cubicBezTo>
                    <a:cubicBezTo>
                      <a:pt x="126" y="404"/>
                      <a:pt x="132" y="443"/>
                      <a:pt x="132" y="476"/>
                    </a:cubicBezTo>
                    <a:cubicBezTo>
                      <a:pt x="132" y="518"/>
                      <a:pt x="130" y="560"/>
                      <a:pt x="122" y="601"/>
                    </a:cubicBezTo>
                    <a:cubicBezTo>
                      <a:pt x="121" y="606"/>
                      <a:pt x="128" y="609"/>
                      <a:pt x="130" y="605"/>
                    </a:cubicBezTo>
                    <a:cubicBezTo>
                      <a:pt x="130" y="605"/>
                      <a:pt x="131" y="605"/>
                      <a:pt x="131" y="605"/>
                    </a:cubicBezTo>
                    <a:cubicBezTo>
                      <a:pt x="143" y="604"/>
                      <a:pt x="153" y="594"/>
                      <a:pt x="163" y="587"/>
                    </a:cubicBezTo>
                    <a:cubicBezTo>
                      <a:pt x="178" y="575"/>
                      <a:pt x="193" y="564"/>
                      <a:pt x="207" y="551"/>
                    </a:cubicBezTo>
                    <a:cubicBezTo>
                      <a:pt x="211" y="562"/>
                      <a:pt x="229" y="573"/>
                      <a:pt x="237" y="579"/>
                    </a:cubicBezTo>
                    <a:cubicBezTo>
                      <a:pt x="245" y="585"/>
                      <a:pt x="254" y="591"/>
                      <a:pt x="262" y="597"/>
                    </a:cubicBezTo>
                    <a:cubicBezTo>
                      <a:pt x="267" y="601"/>
                      <a:pt x="273" y="606"/>
                      <a:pt x="279" y="606"/>
                    </a:cubicBezTo>
                    <a:cubicBezTo>
                      <a:pt x="282" y="608"/>
                      <a:pt x="287" y="605"/>
                      <a:pt x="286" y="601"/>
                    </a:cubicBezTo>
                    <a:cubicBezTo>
                      <a:pt x="272" y="526"/>
                      <a:pt x="274" y="451"/>
                      <a:pt x="268" y="375"/>
                    </a:cubicBezTo>
                    <a:cubicBezTo>
                      <a:pt x="274" y="373"/>
                      <a:pt x="281" y="371"/>
                      <a:pt x="287" y="369"/>
                    </a:cubicBezTo>
                    <a:cubicBezTo>
                      <a:pt x="278" y="408"/>
                      <a:pt x="290" y="455"/>
                      <a:pt x="293" y="493"/>
                    </a:cubicBezTo>
                    <a:cubicBezTo>
                      <a:pt x="295" y="520"/>
                      <a:pt x="297" y="547"/>
                      <a:pt x="299" y="573"/>
                    </a:cubicBezTo>
                    <a:cubicBezTo>
                      <a:pt x="301" y="594"/>
                      <a:pt x="299" y="618"/>
                      <a:pt x="303" y="638"/>
                    </a:cubicBezTo>
                    <a:moveTo>
                      <a:pt x="138" y="373"/>
                    </a:moveTo>
                    <a:cubicBezTo>
                      <a:pt x="178" y="386"/>
                      <a:pt x="222" y="388"/>
                      <a:pt x="262" y="377"/>
                    </a:cubicBezTo>
                    <a:cubicBezTo>
                      <a:pt x="260" y="449"/>
                      <a:pt x="263" y="523"/>
                      <a:pt x="276" y="594"/>
                    </a:cubicBezTo>
                    <a:cubicBezTo>
                      <a:pt x="274" y="593"/>
                      <a:pt x="272" y="592"/>
                      <a:pt x="270" y="590"/>
                    </a:cubicBezTo>
                    <a:cubicBezTo>
                      <a:pt x="261" y="585"/>
                      <a:pt x="253" y="579"/>
                      <a:pt x="245" y="573"/>
                    </a:cubicBezTo>
                    <a:cubicBezTo>
                      <a:pt x="237" y="567"/>
                      <a:pt x="230" y="561"/>
                      <a:pt x="222" y="555"/>
                    </a:cubicBezTo>
                    <a:cubicBezTo>
                      <a:pt x="218" y="552"/>
                      <a:pt x="214" y="547"/>
                      <a:pt x="208" y="546"/>
                    </a:cubicBezTo>
                    <a:cubicBezTo>
                      <a:pt x="208" y="545"/>
                      <a:pt x="206" y="544"/>
                      <a:pt x="204" y="544"/>
                    </a:cubicBezTo>
                    <a:cubicBezTo>
                      <a:pt x="190" y="550"/>
                      <a:pt x="177" y="563"/>
                      <a:pt x="165" y="573"/>
                    </a:cubicBezTo>
                    <a:cubicBezTo>
                      <a:pt x="155" y="581"/>
                      <a:pt x="143" y="594"/>
                      <a:pt x="131" y="600"/>
                    </a:cubicBezTo>
                    <a:cubicBezTo>
                      <a:pt x="139" y="561"/>
                      <a:pt x="140" y="521"/>
                      <a:pt x="141" y="481"/>
                    </a:cubicBezTo>
                    <a:cubicBezTo>
                      <a:pt x="142" y="447"/>
                      <a:pt x="146" y="407"/>
                      <a:pt x="138" y="373"/>
                    </a:cubicBezTo>
                    <a:moveTo>
                      <a:pt x="72" y="313"/>
                    </a:moveTo>
                    <a:cubicBezTo>
                      <a:pt x="6" y="245"/>
                      <a:pt x="26" y="140"/>
                      <a:pt x="81" y="72"/>
                    </a:cubicBezTo>
                    <a:cubicBezTo>
                      <a:pt x="106" y="42"/>
                      <a:pt x="141" y="19"/>
                      <a:pt x="181" y="17"/>
                    </a:cubicBezTo>
                    <a:cubicBezTo>
                      <a:pt x="184" y="17"/>
                      <a:pt x="186" y="16"/>
                      <a:pt x="186" y="13"/>
                    </a:cubicBezTo>
                    <a:cubicBezTo>
                      <a:pt x="223" y="15"/>
                      <a:pt x="260" y="21"/>
                      <a:pt x="292" y="39"/>
                    </a:cubicBezTo>
                    <a:cubicBezTo>
                      <a:pt x="329" y="61"/>
                      <a:pt x="356" y="102"/>
                      <a:pt x="370" y="142"/>
                    </a:cubicBezTo>
                    <a:cubicBezTo>
                      <a:pt x="397" y="217"/>
                      <a:pt x="371" y="303"/>
                      <a:pt x="302" y="344"/>
                    </a:cubicBezTo>
                    <a:cubicBezTo>
                      <a:pt x="231" y="387"/>
                      <a:pt x="130" y="371"/>
                      <a:pt x="72" y="3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13"/>
              <p:cNvSpPr>
                <a:spLocks noEditPoints="1"/>
              </p:cNvSpPr>
              <p:nvPr/>
            </p:nvSpPr>
            <p:spPr bwMode="auto">
              <a:xfrm>
                <a:off x="2676525" y="2611438"/>
                <a:ext cx="728663" cy="725488"/>
              </a:xfrm>
              <a:custGeom>
                <a:avLst/>
                <a:gdLst>
                  <a:gd name="T0" fmla="*/ 289 w 354"/>
                  <a:gd name="T1" fmla="*/ 71 h 352"/>
                  <a:gd name="T2" fmla="*/ 103 w 354"/>
                  <a:gd name="T3" fmla="*/ 38 h 352"/>
                  <a:gd name="T4" fmla="*/ 29 w 354"/>
                  <a:gd name="T5" fmla="*/ 243 h 352"/>
                  <a:gd name="T6" fmla="*/ 115 w 354"/>
                  <a:gd name="T7" fmla="*/ 320 h 352"/>
                  <a:gd name="T8" fmla="*/ 117 w 354"/>
                  <a:gd name="T9" fmla="*/ 322 h 352"/>
                  <a:gd name="T10" fmla="*/ 313 w 354"/>
                  <a:gd name="T11" fmla="*/ 262 h 352"/>
                  <a:gd name="T12" fmla="*/ 289 w 354"/>
                  <a:gd name="T13" fmla="*/ 71 h 352"/>
                  <a:gd name="T14" fmla="*/ 120 w 354"/>
                  <a:gd name="T15" fmla="*/ 314 h 352"/>
                  <a:gd name="T16" fmla="*/ 116 w 354"/>
                  <a:gd name="T17" fmla="*/ 315 h 352"/>
                  <a:gd name="T18" fmla="*/ 34 w 354"/>
                  <a:gd name="T19" fmla="*/ 236 h 352"/>
                  <a:gd name="T20" fmla="*/ 46 w 354"/>
                  <a:gd name="T21" fmla="*/ 113 h 352"/>
                  <a:gd name="T22" fmla="*/ 243 w 354"/>
                  <a:gd name="T23" fmla="*/ 44 h 352"/>
                  <a:gd name="T24" fmla="*/ 320 w 354"/>
                  <a:gd name="T25" fmla="*/ 227 h 352"/>
                  <a:gd name="T26" fmla="*/ 120 w 354"/>
                  <a:gd name="T27" fmla="*/ 31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352">
                    <a:moveTo>
                      <a:pt x="289" y="71"/>
                    </a:moveTo>
                    <a:cubicBezTo>
                      <a:pt x="242" y="19"/>
                      <a:pt x="165" y="0"/>
                      <a:pt x="103" y="38"/>
                    </a:cubicBezTo>
                    <a:cubicBezTo>
                      <a:pt x="36" y="78"/>
                      <a:pt x="0" y="170"/>
                      <a:pt x="29" y="243"/>
                    </a:cubicBezTo>
                    <a:cubicBezTo>
                      <a:pt x="43" y="278"/>
                      <a:pt x="74" y="319"/>
                      <a:pt x="115" y="320"/>
                    </a:cubicBezTo>
                    <a:cubicBezTo>
                      <a:pt x="116" y="321"/>
                      <a:pt x="116" y="321"/>
                      <a:pt x="117" y="322"/>
                    </a:cubicBezTo>
                    <a:cubicBezTo>
                      <a:pt x="188" y="352"/>
                      <a:pt x="271" y="326"/>
                      <a:pt x="313" y="262"/>
                    </a:cubicBezTo>
                    <a:cubicBezTo>
                      <a:pt x="354" y="200"/>
                      <a:pt x="337" y="123"/>
                      <a:pt x="289" y="71"/>
                    </a:cubicBezTo>
                    <a:moveTo>
                      <a:pt x="120" y="314"/>
                    </a:moveTo>
                    <a:cubicBezTo>
                      <a:pt x="118" y="313"/>
                      <a:pt x="117" y="314"/>
                      <a:pt x="116" y="315"/>
                    </a:cubicBezTo>
                    <a:cubicBezTo>
                      <a:pt x="77" y="310"/>
                      <a:pt x="48" y="271"/>
                      <a:pt x="34" y="236"/>
                    </a:cubicBezTo>
                    <a:cubicBezTo>
                      <a:pt x="18" y="196"/>
                      <a:pt x="27" y="150"/>
                      <a:pt x="46" y="113"/>
                    </a:cubicBezTo>
                    <a:cubicBezTo>
                      <a:pt x="83" y="37"/>
                      <a:pt x="168" y="2"/>
                      <a:pt x="243" y="44"/>
                    </a:cubicBezTo>
                    <a:cubicBezTo>
                      <a:pt x="306" y="79"/>
                      <a:pt x="344" y="158"/>
                      <a:pt x="320" y="227"/>
                    </a:cubicBezTo>
                    <a:cubicBezTo>
                      <a:pt x="292" y="311"/>
                      <a:pt x="199" y="343"/>
                      <a:pt x="120" y="3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995298" y="2567871"/>
              <a:ext cx="1591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57A6"/>
                  </a:solidFill>
                  <a:latin typeface="方正静蕾简体" pitchFamily="2" charset="-122"/>
                  <a:ea typeface="方正静蕾简体" pitchFamily="2" charset="-122"/>
                </a:rPr>
                <a:t>Title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110099" y="2013035"/>
            <a:ext cx="1806678" cy="2953557"/>
            <a:chOff x="5110099" y="2013035"/>
            <a:chExt cx="1806678" cy="2953557"/>
          </a:xfrm>
        </p:grpSpPr>
        <p:grpSp>
          <p:nvGrpSpPr>
            <p:cNvPr id="8" name="组合 7"/>
            <p:cNvGrpSpPr/>
            <p:nvPr/>
          </p:nvGrpSpPr>
          <p:grpSpPr>
            <a:xfrm>
              <a:off x="5110099" y="2013035"/>
              <a:ext cx="1806678" cy="2953557"/>
              <a:chOff x="2620963" y="2576513"/>
              <a:chExt cx="830263" cy="1357313"/>
            </a:xfrm>
            <a:solidFill>
              <a:srgbClr val="0057A6"/>
            </a:solidFill>
          </p:grpSpPr>
          <p:sp>
            <p:nvSpPr>
              <p:cNvPr id="9" name="Freeform 212"/>
              <p:cNvSpPr>
                <a:spLocks noEditPoints="1"/>
              </p:cNvSpPr>
              <p:nvPr/>
            </p:nvSpPr>
            <p:spPr bwMode="auto">
              <a:xfrm>
                <a:off x="2620963" y="2576513"/>
                <a:ext cx="830263" cy="1357313"/>
              </a:xfrm>
              <a:custGeom>
                <a:avLst/>
                <a:gdLst>
                  <a:gd name="T0" fmla="*/ 394 w 403"/>
                  <a:gd name="T1" fmla="*/ 179 h 659"/>
                  <a:gd name="T2" fmla="*/ 173 w 403"/>
                  <a:gd name="T3" fmla="*/ 4 h 659"/>
                  <a:gd name="T4" fmla="*/ 20 w 403"/>
                  <a:gd name="T5" fmla="*/ 161 h 659"/>
                  <a:gd name="T6" fmla="*/ 112 w 403"/>
                  <a:gd name="T7" fmla="*/ 362 h 659"/>
                  <a:gd name="T8" fmla="*/ 93 w 403"/>
                  <a:gd name="T9" fmla="*/ 644 h 659"/>
                  <a:gd name="T10" fmla="*/ 104 w 403"/>
                  <a:gd name="T11" fmla="*/ 653 h 659"/>
                  <a:gd name="T12" fmla="*/ 207 w 403"/>
                  <a:gd name="T13" fmla="*/ 598 h 659"/>
                  <a:gd name="T14" fmla="*/ 315 w 403"/>
                  <a:gd name="T15" fmla="*/ 650 h 659"/>
                  <a:gd name="T16" fmla="*/ 317 w 403"/>
                  <a:gd name="T17" fmla="*/ 580 h 659"/>
                  <a:gd name="T18" fmla="*/ 303 w 403"/>
                  <a:gd name="T19" fmla="*/ 362 h 659"/>
                  <a:gd name="T20" fmla="*/ 303 w 403"/>
                  <a:gd name="T21" fmla="*/ 638 h 659"/>
                  <a:gd name="T22" fmla="*/ 200 w 403"/>
                  <a:gd name="T23" fmla="*/ 582 h 659"/>
                  <a:gd name="T24" fmla="*/ 160 w 403"/>
                  <a:gd name="T25" fmla="*/ 612 h 659"/>
                  <a:gd name="T26" fmla="*/ 117 w 403"/>
                  <a:gd name="T27" fmla="*/ 486 h 659"/>
                  <a:gd name="T28" fmla="*/ 134 w 403"/>
                  <a:gd name="T29" fmla="*/ 371 h 659"/>
                  <a:gd name="T30" fmla="*/ 122 w 403"/>
                  <a:gd name="T31" fmla="*/ 601 h 659"/>
                  <a:gd name="T32" fmla="*/ 131 w 403"/>
                  <a:gd name="T33" fmla="*/ 605 h 659"/>
                  <a:gd name="T34" fmla="*/ 207 w 403"/>
                  <a:gd name="T35" fmla="*/ 551 h 659"/>
                  <a:gd name="T36" fmla="*/ 262 w 403"/>
                  <a:gd name="T37" fmla="*/ 597 h 659"/>
                  <a:gd name="T38" fmla="*/ 286 w 403"/>
                  <a:gd name="T39" fmla="*/ 601 h 659"/>
                  <a:gd name="T40" fmla="*/ 287 w 403"/>
                  <a:gd name="T41" fmla="*/ 369 h 659"/>
                  <a:gd name="T42" fmla="*/ 299 w 403"/>
                  <a:gd name="T43" fmla="*/ 573 h 659"/>
                  <a:gd name="T44" fmla="*/ 138 w 403"/>
                  <a:gd name="T45" fmla="*/ 373 h 659"/>
                  <a:gd name="T46" fmla="*/ 276 w 403"/>
                  <a:gd name="T47" fmla="*/ 594 h 659"/>
                  <a:gd name="T48" fmla="*/ 245 w 403"/>
                  <a:gd name="T49" fmla="*/ 573 h 659"/>
                  <a:gd name="T50" fmla="*/ 208 w 403"/>
                  <a:gd name="T51" fmla="*/ 546 h 659"/>
                  <a:gd name="T52" fmla="*/ 165 w 403"/>
                  <a:gd name="T53" fmla="*/ 573 h 659"/>
                  <a:gd name="T54" fmla="*/ 141 w 403"/>
                  <a:gd name="T55" fmla="*/ 481 h 659"/>
                  <a:gd name="T56" fmla="*/ 72 w 403"/>
                  <a:gd name="T57" fmla="*/ 313 h 659"/>
                  <a:gd name="T58" fmla="*/ 181 w 403"/>
                  <a:gd name="T59" fmla="*/ 17 h 659"/>
                  <a:gd name="T60" fmla="*/ 292 w 403"/>
                  <a:gd name="T61" fmla="*/ 39 h 659"/>
                  <a:gd name="T62" fmla="*/ 302 w 403"/>
                  <a:gd name="T63" fmla="*/ 34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3" h="659">
                    <a:moveTo>
                      <a:pt x="314" y="355"/>
                    </a:moveTo>
                    <a:cubicBezTo>
                      <a:pt x="373" y="319"/>
                      <a:pt x="403" y="247"/>
                      <a:pt x="394" y="179"/>
                    </a:cubicBezTo>
                    <a:cubicBezTo>
                      <a:pt x="387" y="126"/>
                      <a:pt x="360" y="75"/>
                      <a:pt x="319" y="41"/>
                    </a:cubicBezTo>
                    <a:cubicBezTo>
                      <a:pt x="278" y="6"/>
                      <a:pt x="225" y="0"/>
                      <a:pt x="173" y="4"/>
                    </a:cubicBezTo>
                    <a:cubicBezTo>
                      <a:pt x="172" y="4"/>
                      <a:pt x="172" y="4"/>
                      <a:pt x="171" y="4"/>
                    </a:cubicBezTo>
                    <a:cubicBezTo>
                      <a:pt x="93" y="8"/>
                      <a:pt x="39" y="92"/>
                      <a:pt x="20" y="161"/>
                    </a:cubicBezTo>
                    <a:cubicBezTo>
                      <a:pt x="0" y="236"/>
                      <a:pt x="33" y="312"/>
                      <a:pt x="98" y="353"/>
                    </a:cubicBezTo>
                    <a:cubicBezTo>
                      <a:pt x="102" y="356"/>
                      <a:pt x="107" y="359"/>
                      <a:pt x="112" y="362"/>
                    </a:cubicBezTo>
                    <a:cubicBezTo>
                      <a:pt x="95" y="396"/>
                      <a:pt x="102" y="440"/>
                      <a:pt x="101" y="476"/>
                    </a:cubicBezTo>
                    <a:cubicBezTo>
                      <a:pt x="101" y="532"/>
                      <a:pt x="96" y="589"/>
                      <a:pt x="93" y="644"/>
                    </a:cubicBezTo>
                    <a:cubicBezTo>
                      <a:pt x="93" y="649"/>
                      <a:pt x="96" y="652"/>
                      <a:pt x="100" y="652"/>
                    </a:cubicBezTo>
                    <a:cubicBezTo>
                      <a:pt x="101" y="653"/>
                      <a:pt x="102" y="653"/>
                      <a:pt x="104" y="653"/>
                    </a:cubicBezTo>
                    <a:cubicBezTo>
                      <a:pt x="126" y="651"/>
                      <a:pt x="146" y="640"/>
                      <a:pt x="164" y="629"/>
                    </a:cubicBezTo>
                    <a:cubicBezTo>
                      <a:pt x="175" y="622"/>
                      <a:pt x="198" y="611"/>
                      <a:pt x="207" y="598"/>
                    </a:cubicBezTo>
                    <a:cubicBezTo>
                      <a:pt x="231" y="627"/>
                      <a:pt x="270" y="640"/>
                      <a:pt x="303" y="657"/>
                    </a:cubicBezTo>
                    <a:cubicBezTo>
                      <a:pt x="308" y="659"/>
                      <a:pt x="314" y="655"/>
                      <a:pt x="315" y="650"/>
                    </a:cubicBezTo>
                    <a:cubicBezTo>
                      <a:pt x="317" y="650"/>
                      <a:pt x="318" y="648"/>
                      <a:pt x="318" y="646"/>
                    </a:cubicBezTo>
                    <a:cubicBezTo>
                      <a:pt x="324" y="626"/>
                      <a:pt x="318" y="600"/>
                      <a:pt x="317" y="580"/>
                    </a:cubicBezTo>
                    <a:cubicBezTo>
                      <a:pt x="314" y="553"/>
                      <a:pt x="312" y="525"/>
                      <a:pt x="310" y="498"/>
                    </a:cubicBezTo>
                    <a:cubicBezTo>
                      <a:pt x="308" y="452"/>
                      <a:pt x="300" y="408"/>
                      <a:pt x="303" y="362"/>
                    </a:cubicBezTo>
                    <a:cubicBezTo>
                      <a:pt x="307" y="360"/>
                      <a:pt x="310" y="357"/>
                      <a:pt x="314" y="355"/>
                    </a:cubicBezTo>
                    <a:moveTo>
                      <a:pt x="303" y="638"/>
                    </a:moveTo>
                    <a:cubicBezTo>
                      <a:pt x="270" y="622"/>
                      <a:pt x="237" y="607"/>
                      <a:pt x="209" y="581"/>
                    </a:cubicBezTo>
                    <a:cubicBezTo>
                      <a:pt x="206" y="578"/>
                      <a:pt x="202" y="579"/>
                      <a:pt x="200" y="582"/>
                    </a:cubicBezTo>
                    <a:cubicBezTo>
                      <a:pt x="196" y="584"/>
                      <a:pt x="193" y="588"/>
                      <a:pt x="189" y="591"/>
                    </a:cubicBezTo>
                    <a:cubicBezTo>
                      <a:pt x="180" y="599"/>
                      <a:pt x="170" y="605"/>
                      <a:pt x="160" y="612"/>
                    </a:cubicBezTo>
                    <a:cubicBezTo>
                      <a:pt x="145" y="622"/>
                      <a:pt x="128" y="632"/>
                      <a:pt x="110" y="638"/>
                    </a:cubicBezTo>
                    <a:cubicBezTo>
                      <a:pt x="112" y="588"/>
                      <a:pt x="114" y="537"/>
                      <a:pt x="117" y="486"/>
                    </a:cubicBezTo>
                    <a:cubicBezTo>
                      <a:pt x="119" y="446"/>
                      <a:pt x="114" y="406"/>
                      <a:pt x="123" y="367"/>
                    </a:cubicBezTo>
                    <a:cubicBezTo>
                      <a:pt x="126" y="368"/>
                      <a:pt x="130" y="370"/>
                      <a:pt x="134" y="371"/>
                    </a:cubicBezTo>
                    <a:cubicBezTo>
                      <a:pt x="126" y="404"/>
                      <a:pt x="132" y="443"/>
                      <a:pt x="132" y="476"/>
                    </a:cubicBezTo>
                    <a:cubicBezTo>
                      <a:pt x="132" y="518"/>
                      <a:pt x="130" y="560"/>
                      <a:pt x="122" y="601"/>
                    </a:cubicBezTo>
                    <a:cubicBezTo>
                      <a:pt x="121" y="606"/>
                      <a:pt x="128" y="609"/>
                      <a:pt x="130" y="605"/>
                    </a:cubicBezTo>
                    <a:cubicBezTo>
                      <a:pt x="130" y="605"/>
                      <a:pt x="131" y="605"/>
                      <a:pt x="131" y="605"/>
                    </a:cubicBezTo>
                    <a:cubicBezTo>
                      <a:pt x="143" y="604"/>
                      <a:pt x="153" y="594"/>
                      <a:pt x="163" y="587"/>
                    </a:cubicBezTo>
                    <a:cubicBezTo>
                      <a:pt x="178" y="575"/>
                      <a:pt x="193" y="564"/>
                      <a:pt x="207" y="551"/>
                    </a:cubicBezTo>
                    <a:cubicBezTo>
                      <a:pt x="211" y="562"/>
                      <a:pt x="229" y="573"/>
                      <a:pt x="237" y="579"/>
                    </a:cubicBezTo>
                    <a:cubicBezTo>
                      <a:pt x="245" y="585"/>
                      <a:pt x="254" y="591"/>
                      <a:pt x="262" y="597"/>
                    </a:cubicBezTo>
                    <a:cubicBezTo>
                      <a:pt x="267" y="601"/>
                      <a:pt x="273" y="606"/>
                      <a:pt x="279" y="606"/>
                    </a:cubicBezTo>
                    <a:cubicBezTo>
                      <a:pt x="282" y="608"/>
                      <a:pt x="287" y="605"/>
                      <a:pt x="286" y="601"/>
                    </a:cubicBezTo>
                    <a:cubicBezTo>
                      <a:pt x="272" y="526"/>
                      <a:pt x="274" y="451"/>
                      <a:pt x="268" y="375"/>
                    </a:cubicBezTo>
                    <a:cubicBezTo>
                      <a:pt x="274" y="373"/>
                      <a:pt x="281" y="371"/>
                      <a:pt x="287" y="369"/>
                    </a:cubicBezTo>
                    <a:cubicBezTo>
                      <a:pt x="278" y="408"/>
                      <a:pt x="290" y="455"/>
                      <a:pt x="293" y="493"/>
                    </a:cubicBezTo>
                    <a:cubicBezTo>
                      <a:pt x="295" y="520"/>
                      <a:pt x="297" y="547"/>
                      <a:pt x="299" y="573"/>
                    </a:cubicBezTo>
                    <a:cubicBezTo>
                      <a:pt x="301" y="594"/>
                      <a:pt x="299" y="618"/>
                      <a:pt x="303" y="638"/>
                    </a:cubicBezTo>
                    <a:moveTo>
                      <a:pt x="138" y="373"/>
                    </a:moveTo>
                    <a:cubicBezTo>
                      <a:pt x="178" y="386"/>
                      <a:pt x="222" y="388"/>
                      <a:pt x="262" y="377"/>
                    </a:cubicBezTo>
                    <a:cubicBezTo>
                      <a:pt x="260" y="449"/>
                      <a:pt x="263" y="523"/>
                      <a:pt x="276" y="594"/>
                    </a:cubicBezTo>
                    <a:cubicBezTo>
                      <a:pt x="274" y="593"/>
                      <a:pt x="272" y="592"/>
                      <a:pt x="270" y="590"/>
                    </a:cubicBezTo>
                    <a:cubicBezTo>
                      <a:pt x="261" y="585"/>
                      <a:pt x="253" y="579"/>
                      <a:pt x="245" y="573"/>
                    </a:cubicBezTo>
                    <a:cubicBezTo>
                      <a:pt x="237" y="567"/>
                      <a:pt x="230" y="561"/>
                      <a:pt x="222" y="555"/>
                    </a:cubicBezTo>
                    <a:cubicBezTo>
                      <a:pt x="218" y="552"/>
                      <a:pt x="214" y="547"/>
                      <a:pt x="208" y="546"/>
                    </a:cubicBezTo>
                    <a:cubicBezTo>
                      <a:pt x="208" y="545"/>
                      <a:pt x="206" y="544"/>
                      <a:pt x="204" y="544"/>
                    </a:cubicBezTo>
                    <a:cubicBezTo>
                      <a:pt x="190" y="550"/>
                      <a:pt x="177" y="563"/>
                      <a:pt x="165" y="573"/>
                    </a:cubicBezTo>
                    <a:cubicBezTo>
                      <a:pt x="155" y="581"/>
                      <a:pt x="143" y="594"/>
                      <a:pt x="131" y="600"/>
                    </a:cubicBezTo>
                    <a:cubicBezTo>
                      <a:pt x="139" y="561"/>
                      <a:pt x="140" y="521"/>
                      <a:pt x="141" y="481"/>
                    </a:cubicBezTo>
                    <a:cubicBezTo>
                      <a:pt x="142" y="447"/>
                      <a:pt x="146" y="407"/>
                      <a:pt x="138" y="373"/>
                    </a:cubicBezTo>
                    <a:moveTo>
                      <a:pt x="72" y="313"/>
                    </a:moveTo>
                    <a:cubicBezTo>
                      <a:pt x="6" y="245"/>
                      <a:pt x="26" y="140"/>
                      <a:pt x="81" y="72"/>
                    </a:cubicBezTo>
                    <a:cubicBezTo>
                      <a:pt x="106" y="42"/>
                      <a:pt x="141" y="19"/>
                      <a:pt x="181" y="17"/>
                    </a:cubicBezTo>
                    <a:cubicBezTo>
                      <a:pt x="184" y="17"/>
                      <a:pt x="186" y="16"/>
                      <a:pt x="186" y="13"/>
                    </a:cubicBezTo>
                    <a:cubicBezTo>
                      <a:pt x="223" y="15"/>
                      <a:pt x="260" y="21"/>
                      <a:pt x="292" y="39"/>
                    </a:cubicBezTo>
                    <a:cubicBezTo>
                      <a:pt x="329" y="61"/>
                      <a:pt x="356" y="102"/>
                      <a:pt x="370" y="142"/>
                    </a:cubicBezTo>
                    <a:cubicBezTo>
                      <a:pt x="397" y="217"/>
                      <a:pt x="371" y="303"/>
                      <a:pt x="302" y="344"/>
                    </a:cubicBezTo>
                    <a:cubicBezTo>
                      <a:pt x="231" y="387"/>
                      <a:pt x="130" y="371"/>
                      <a:pt x="72" y="3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13"/>
              <p:cNvSpPr>
                <a:spLocks noEditPoints="1"/>
              </p:cNvSpPr>
              <p:nvPr/>
            </p:nvSpPr>
            <p:spPr bwMode="auto">
              <a:xfrm>
                <a:off x="2676525" y="2611438"/>
                <a:ext cx="728663" cy="725488"/>
              </a:xfrm>
              <a:custGeom>
                <a:avLst/>
                <a:gdLst>
                  <a:gd name="T0" fmla="*/ 289 w 354"/>
                  <a:gd name="T1" fmla="*/ 71 h 352"/>
                  <a:gd name="T2" fmla="*/ 103 w 354"/>
                  <a:gd name="T3" fmla="*/ 38 h 352"/>
                  <a:gd name="T4" fmla="*/ 29 w 354"/>
                  <a:gd name="T5" fmla="*/ 243 h 352"/>
                  <a:gd name="T6" fmla="*/ 115 w 354"/>
                  <a:gd name="T7" fmla="*/ 320 h 352"/>
                  <a:gd name="T8" fmla="*/ 117 w 354"/>
                  <a:gd name="T9" fmla="*/ 322 h 352"/>
                  <a:gd name="T10" fmla="*/ 313 w 354"/>
                  <a:gd name="T11" fmla="*/ 262 h 352"/>
                  <a:gd name="T12" fmla="*/ 289 w 354"/>
                  <a:gd name="T13" fmla="*/ 71 h 352"/>
                  <a:gd name="T14" fmla="*/ 120 w 354"/>
                  <a:gd name="T15" fmla="*/ 314 h 352"/>
                  <a:gd name="T16" fmla="*/ 116 w 354"/>
                  <a:gd name="T17" fmla="*/ 315 h 352"/>
                  <a:gd name="T18" fmla="*/ 34 w 354"/>
                  <a:gd name="T19" fmla="*/ 236 h 352"/>
                  <a:gd name="T20" fmla="*/ 46 w 354"/>
                  <a:gd name="T21" fmla="*/ 113 h 352"/>
                  <a:gd name="T22" fmla="*/ 243 w 354"/>
                  <a:gd name="T23" fmla="*/ 44 h 352"/>
                  <a:gd name="T24" fmla="*/ 320 w 354"/>
                  <a:gd name="T25" fmla="*/ 227 h 352"/>
                  <a:gd name="T26" fmla="*/ 120 w 354"/>
                  <a:gd name="T27" fmla="*/ 31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352">
                    <a:moveTo>
                      <a:pt x="289" y="71"/>
                    </a:moveTo>
                    <a:cubicBezTo>
                      <a:pt x="242" y="19"/>
                      <a:pt x="165" y="0"/>
                      <a:pt x="103" y="38"/>
                    </a:cubicBezTo>
                    <a:cubicBezTo>
                      <a:pt x="36" y="78"/>
                      <a:pt x="0" y="170"/>
                      <a:pt x="29" y="243"/>
                    </a:cubicBezTo>
                    <a:cubicBezTo>
                      <a:pt x="43" y="278"/>
                      <a:pt x="74" y="319"/>
                      <a:pt x="115" y="320"/>
                    </a:cubicBezTo>
                    <a:cubicBezTo>
                      <a:pt x="116" y="321"/>
                      <a:pt x="116" y="321"/>
                      <a:pt x="117" y="322"/>
                    </a:cubicBezTo>
                    <a:cubicBezTo>
                      <a:pt x="188" y="352"/>
                      <a:pt x="271" y="326"/>
                      <a:pt x="313" y="262"/>
                    </a:cubicBezTo>
                    <a:cubicBezTo>
                      <a:pt x="354" y="200"/>
                      <a:pt x="337" y="123"/>
                      <a:pt x="289" y="71"/>
                    </a:cubicBezTo>
                    <a:moveTo>
                      <a:pt x="120" y="314"/>
                    </a:moveTo>
                    <a:cubicBezTo>
                      <a:pt x="118" y="313"/>
                      <a:pt x="117" y="314"/>
                      <a:pt x="116" y="315"/>
                    </a:cubicBezTo>
                    <a:cubicBezTo>
                      <a:pt x="77" y="310"/>
                      <a:pt x="48" y="271"/>
                      <a:pt x="34" y="236"/>
                    </a:cubicBezTo>
                    <a:cubicBezTo>
                      <a:pt x="18" y="196"/>
                      <a:pt x="27" y="150"/>
                      <a:pt x="46" y="113"/>
                    </a:cubicBezTo>
                    <a:cubicBezTo>
                      <a:pt x="83" y="37"/>
                      <a:pt x="168" y="2"/>
                      <a:pt x="243" y="44"/>
                    </a:cubicBezTo>
                    <a:cubicBezTo>
                      <a:pt x="306" y="79"/>
                      <a:pt x="344" y="158"/>
                      <a:pt x="320" y="227"/>
                    </a:cubicBezTo>
                    <a:cubicBezTo>
                      <a:pt x="292" y="311"/>
                      <a:pt x="199" y="343"/>
                      <a:pt x="120" y="3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448439" y="2567871"/>
              <a:ext cx="1216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57A6"/>
                  </a:solidFill>
                  <a:latin typeface="方正静蕾简体" pitchFamily="2" charset="-122"/>
                  <a:ea typeface="方正静蕾简体" pitchFamily="2" charset="-122"/>
                </a:rPr>
                <a:t>Title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629451" y="1937037"/>
            <a:ext cx="1856768" cy="2953557"/>
            <a:chOff x="8629451" y="1937037"/>
            <a:chExt cx="1856768" cy="2953557"/>
          </a:xfrm>
        </p:grpSpPr>
        <p:grpSp>
          <p:nvGrpSpPr>
            <p:cNvPr id="11" name="组合 10"/>
            <p:cNvGrpSpPr/>
            <p:nvPr/>
          </p:nvGrpSpPr>
          <p:grpSpPr>
            <a:xfrm>
              <a:off x="8629451" y="1937037"/>
              <a:ext cx="1806678" cy="2953557"/>
              <a:chOff x="2620963" y="2576513"/>
              <a:chExt cx="830263" cy="1357313"/>
            </a:xfrm>
            <a:solidFill>
              <a:srgbClr val="0057A6"/>
            </a:solidFill>
          </p:grpSpPr>
          <p:sp>
            <p:nvSpPr>
              <p:cNvPr id="12" name="Freeform 212"/>
              <p:cNvSpPr>
                <a:spLocks noEditPoints="1"/>
              </p:cNvSpPr>
              <p:nvPr/>
            </p:nvSpPr>
            <p:spPr bwMode="auto">
              <a:xfrm>
                <a:off x="2620963" y="2576513"/>
                <a:ext cx="830263" cy="1357313"/>
              </a:xfrm>
              <a:custGeom>
                <a:avLst/>
                <a:gdLst>
                  <a:gd name="T0" fmla="*/ 394 w 403"/>
                  <a:gd name="T1" fmla="*/ 179 h 659"/>
                  <a:gd name="T2" fmla="*/ 173 w 403"/>
                  <a:gd name="T3" fmla="*/ 4 h 659"/>
                  <a:gd name="T4" fmla="*/ 20 w 403"/>
                  <a:gd name="T5" fmla="*/ 161 h 659"/>
                  <a:gd name="T6" fmla="*/ 112 w 403"/>
                  <a:gd name="T7" fmla="*/ 362 h 659"/>
                  <a:gd name="T8" fmla="*/ 93 w 403"/>
                  <a:gd name="T9" fmla="*/ 644 h 659"/>
                  <a:gd name="T10" fmla="*/ 104 w 403"/>
                  <a:gd name="T11" fmla="*/ 653 h 659"/>
                  <a:gd name="T12" fmla="*/ 207 w 403"/>
                  <a:gd name="T13" fmla="*/ 598 h 659"/>
                  <a:gd name="T14" fmla="*/ 315 w 403"/>
                  <a:gd name="T15" fmla="*/ 650 h 659"/>
                  <a:gd name="T16" fmla="*/ 317 w 403"/>
                  <a:gd name="T17" fmla="*/ 580 h 659"/>
                  <a:gd name="T18" fmla="*/ 303 w 403"/>
                  <a:gd name="T19" fmla="*/ 362 h 659"/>
                  <a:gd name="T20" fmla="*/ 303 w 403"/>
                  <a:gd name="T21" fmla="*/ 638 h 659"/>
                  <a:gd name="T22" fmla="*/ 200 w 403"/>
                  <a:gd name="T23" fmla="*/ 582 h 659"/>
                  <a:gd name="T24" fmla="*/ 160 w 403"/>
                  <a:gd name="T25" fmla="*/ 612 h 659"/>
                  <a:gd name="T26" fmla="*/ 117 w 403"/>
                  <a:gd name="T27" fmla="*/ 486 h 659"/>
                  <a:gd name="T28" fmla="*/ 134 w 403"/>
                  <a:gd name="T29" fmla="*/ 371 h 659"/>
                  <a:gd name="T30" fmla="*/ 122 w 403"/>
                  <a:gd name="T31" fmla="*/ 601 h 659"/>
                  <a:gd name="T32" fmla="*/ 131 w 403"/>
                  <a:gd name="T33" fmla="*/ 605 h 659"/>
                  <a:gd name="T34" fmla="*/ 207 w 403"/>
                  <a:gd name="T35" fmla="*/ 551 h 659"/>
                  <a:gd name="T36" fmla="*/ 262 w 403"/>
                  <a:gd name="T37" fmla="*/ 597 h 659"/>
                  <a:gd name="T38" fmla="*/ 286 w 403"/>
                  <a:gd name="T39" fmla="*/ 601 h 659"/>
                  <a:gd name="T40" fmla="*/ 287 w 403"/>
                  <a:gd name="T41" fmla="*/ 369 h 659"/>
                  <a:gd name="T42" fmla="*/ 299 w 403"/>
                  <a:gd name="T43" fmla="*/ 573 h 659"/>
                  <a:gd name="T44" fmla="*/ 138 w 403"/>
                  <a:gd name="T45" fmla="*/ 373 h 659"/>
                  <a:gd name="T46" fmla="*/ 276 w 403"/>
                  <a:gd name="T47" fmla="*/ 594 h 659"/>
                  <a:gd name="T48" fmla="*/ 245 w 403"/>
                  <a:gd name="T49" fmla="*/ 573 h 659"/>
                  <a:gd name="T50" fmla="*/ 208 w 403"/>
                  <a:gd name="T51" fmla="*/ 546 h 659"/>
                  <a:gd name="T52" fmla="*/ 165 w 403"/>
                  <a:gd name="T53" fmla="*/ 573 h 659"/>
                  <a:gd name="T54" fmla="*/ 141 w 403"/>
                  <a:gd name="T55" fmla="*/ 481 h 659"/>
                  <a:gd name="T56" fmla="*/ 72 w 403"/>
                  <a:gd name="T57" fmla="*/ 313 h 659"/>
                  <a:gd name="T58" fmla="*/ 181 w 403"/>
                  <a:gd name="T59" fmla="*/ 17 h 659"/>
                  <a:gd name="T60" fmla="*/ 292 w 403"/>
                  <a:gd name="T61" fmla="*/ 39 h 659"/>
                  <a:gd name="T62" fmla="*/ 302 w 403"/>
                  <a:gd name="T63" fmla="*/ 34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3" h="659">
                    <a:moveTo>
                      <a:pt x="314" y="355"/>
                    </a:moveTo>
                    <a:cubicBezTo>
                      <a:pt x="373" y="319"/>
                      <a:pt x="403" y="247"/>
                      <a:pt x="394" y="179"/>
                    </a:cubicBezTo>
                    <a:cubicBezTo>
                      <a:pt x="387" y="126"/>
                      <a:pt x="360" y="75"/>
                      <a:pt x="319" y="41"/>
                    </a:cubicBezTo>
                    <a:cubicBezTo>
                      <a:pt x="278" y="6"/>
                      <a:pt x="225" y="0"/>
                      <a:pt x="173" y="4"/>
                    </a:cubicBezTo>
                    <a:cubicBezTo>
                      <a:pt x="172" y="4"/>
                      <a:pt x="172" y="4"/>
                      <a:pt x="171" y="4"/>
                    </a:cubicBezTo>
                    <a:cubicBezTo>
                      <a:pt x="93" y="8"/>
                      <a:pt x="39" y="92"/>
                      <a:pt x="20" y="161"/>
                    </a:cubicBezTo>
                    <a:cubicBezTo>
                      <a:pt x="0" y="236"/>
                      <a:pt x="33" y="312"/>
                      <a:pt x="98" y="353"/>
                    </a:cubicBezTo>
                    <a:cubicBezTo>
                      <a:pt x="102" y="356"/>
                      <a:pt x="107" y="359"/>
                      <a:pt x="112" y="362"/>
                    </a:cubicBezTo>
                    <a:cubicBezTo>
                      <a:pt x="95" y="396"/>
                      <a:pt x="102" y="440"/>
                      <a:pt x="101" y="476"/>
                    </a:cubicBezTo>
                    <a:cubicBezTo>
                      <a:pt x="101" y="532"/>
                      <a:pt x="96" y="589"/>
                      <a:pt x="93" y="644"/>
                    </a:cubicBezTo>
                    <a:cubicBezTo>
                      <a:pt x="93" y="649"/>
                      <a:pt x="96" y="652"/>
                      <a:pt x="100" y="652"/>
                    </a:cubicBezTo>
                    <a:cubicBezTo>
                      <a:pt x="101" y="653"/>
                      <a:pt x="102" y="653"/>
                      <a:pt x="104" y="653"/>
                    </a:cubicBezTo>
                    <a:cubicBezTo>
                      <a:pt x="126" y="651"/>
                      <a:pt x="146" y="640"/>
                      <a:pt x="164" y="629"/>
                    </a:cubicBezTo>
                    <a:cubicBezTo>
                      <a:pt x="175" y="622"/>
                      <a:pt x="198" y="611"/>
                      <a:pt x="207" y="598"/>
                    </a:cubicBezTo>
                    <a:cubicBezTo>
                      <a:pt x="231" y="627"/>
                      <a:pt x="270" y="640"/>
                      <a:pt x="303" y="657"/>
                    </a:cubicBezTo>
                    <a:cubicBezTo>
                      <a:pt x="308" y="659"/>
                      <a:pt x="314" y="655"/>
                      <a:pt x="315" y="650"/>
                    </a:cubicBezTo>
                    <a:cubicBezTo>
                      <a:pt x="317" y="650"/>
                      <a:pt x="318" y="648"/>
                      <a:pt x="318" y="646"/>
                    </a:cubicBezTo>
                    <a:cubicBezTo>
                      <a:pt x="324" y="626"/>
                      <a:pt x="318" y="600"/>
                      <a:pt x="317" y="580"/>
                    </a:cubicBezTo>
                    <a:cubicBezTo>
                      <a:pt x="314" y="553"/>
                      <a:pt x="312" y="525"/>
                      <a:pt x="310" y="498"/>
                    </a:cubicBezTo>
                    <a:cubicBezTo>
                      <a:pt x="308" y="452"/>
                      <a:pt x="300" y="408"/>
                      <a:pt x="303" y="362"/>
                    </a:cubicBezTo>
                    <a:cubicBezTo>
                      <a:pt x="307" y="360"/>
                      <a:pt x="310" y="357"/>
                      <a:pt x="314" y="355"/>
                    </a:cubicBezTo>
                    <a:moveTo>
                      <a:pt x="303" y="638"/>
                    </a:moveTo>
                    <a:cubicBezTo>
                      <a:pt x="270" y="622"/>
                      <a:pt x="237" y="607"/>
                      <a:pt x="209" y="581"/>
                    </a:cubicBezTo>
                    <a:cubicBezTo>
                      <a:pt x="206" y="578"/>
                      <a:pt x="202" y="579"/>
                      <a:pt x="200" y="582"/>
                    </a:cubicBezTo>
                    <a:cubicBezTo>
                      <a:pt x="196" y="584"/>
                      <a:pt x="193" y="588"/>
                      <a:pt x="189" y="591"/>
                    </a:cubicBezTo>
                    <a:cubicBezTo>
                      <a:pt x="180" y="599"/>
                      <a:pt x="170" y="605"/>
                      <a:pt x="160" y="612"/>
                    </a:cubicBezTo>
                    <a:cubicBezTo>
                      <a:pt x="145" y="622"/>
                      <a:pt x="128" y="632"/>
                      <a:pt x="110" y="638"/>
                    </a:cubicBezTo>
                    <a:cubicBezTo>
                      <a:pt x="112" y="588"/>
                      <a:pt x="114" y="537"/>
                      <a:pt x="117" y="486"/>
                    </a:cubicBezTo>
                    <a:cubicBezTo>
                      <a:pt x="119" y="446"/>
                      <a:pt x="114" y="406"/>
                      <a:pt x="123" y="367"/>
                    </a:cubicBezTo>
                    <a:cubicBezTo>
                      <a:pt x="126" y="368"/>
                      <a:pt x="130" y="370"/>
                      <a:pt x="134" y="371"/>
                    </a:cubicBezTo>
                    <a:cubicBezTo>
                      <a:pt x="126" y="404"/>
                      <a:pt x="132" y="443"/>
                      <a:pt x="132" y="476"/>
                    </a:cubicBezTo>
                    <a:cubicBezTo>
                      <a:pt x="132" y="518"/>
                      <a:pt x="130" y="560"/>
                      <a:pt x="122" y="601"/>
                    </a:cubicBezTo>
                    <a:cubicBezTo>
                      <a:pt x="121" y="606"/>
                      <a:pt x="128" y="609"/>
                      <a:pt x="130" y="605"/>
                    </a:cubicBezTo>
                    <a:cubicBezTo>
                      <a:pt x="130" y="605"/>
                      <a:pt x="131" y="605"/>
                      <a:pt x="131" y="605"/>
                    </a:cubicBezTo>
                    <a:cubicBezTo>
                      <a:pt x="143" y="604"/>
                      <a:pt x="153" y="594"/>
                      <a:pt x="163" y="587"/>
                    </a:cubicBezTo>
                    <a:cubicBezTo>
                      <a:pt x="178" y="575"/>
                      <a:pt x="193" y="564"/>
                      <a:pt x="207" y="551"/>
                    </a:cubicBezTo>
                    <a:cubicBezTo>
                      <a:pt x="211" y="562"/>
                      <a:pt x="229" y="573"/>
                      <a:pt x="237" y="579"/>
                    </a:cubicBezTo>
                    <a:cubicBezTo>
                      <a:pt x="245" y="585"/>
                      <a:pt x="254" y="591"/>
                      <a:pt x="262" y="597"/>
                    </a:cubicBezTo>
                    <a:cubicBezTo>
                      <a:pt x="267" y="601"/>
                      <a:pt x="273" y="606"/>
                      <a:pt x="279" y="606"/>
                    </a:cubicBezTo>
                    <a:cubicBezTo>
                      <a:pt x="282" y="608"/>
                      <a:pt x="287" y="605"/>
                      <a:pt x="286" y="601"/>
                    </a:cubicBezTo>
                    <a:cubicBezTo>
                      <a:pt x="272" y="526"/>
                      <a:pt x="274" y="451"/>
                      <a:pt x="268" y="375"/>
                    </a:cubicBezTo>
                    <a:cubicBezTo>
                      <a:pt x="274" y="373"/>
                      <a:pt x="281" y="371"/>
                      <a:pt x="287" y="369"/>
                    </a:cubicBezTo>
                    <a:cubicBezTo>
                      <a:pt x="278" y="408"/>
                      <a:pt x="290" y="455"/>
                      <a:pt x="293" y="493"/>
                    </a:cubicBezTo>
                    <a:cubicBezTo>
                      <a:pt x="295" y="520"/>
                      <a:pt x="297" y="547"/>
                      <a:pt x="299" y="573"/>
                    </a:cubicBezTo>
                    <a:cubicBezTo>
                      <a:pt x="301" y="594"/>
                      <a:pt x="299" y="618"/>
                      <a:pt x="303" y="638"/>
                    </a:cubicBezTo>
                    <a:moveTo>
                      <a:pt x="138" y="373"/>
                    </a:moveTo>
                    <a:cubicBezTo>
                      <a:pt x="178" y="386"/>
                      <a:pt x="222" y="388"/>
                      <a:pt x="262" y="377"/>
                    </a:cubicBezTo>
                    <a:cubicBezTo>
                      <a:pt x="260" y="449"/>
                      <a:pt x="263" y="523"/>
                      <a:pt x="276" y="594"/>
                    </a:cubicBezTo>
                    <a:cubicBezTo>
                      <a:pt x="274" y="593"/>
                      <a:pt x="272" y="592"/>
                      <a:pt x="270" y="590"/>
                    </a:cubicBezTo>
                    <a:cubicBezTo>
                      <a:pt x="261" y="585"/>
                      <a:pt x="253" y="579"/>
                      <a:pt x="245" y="573"/>
                    </a:cubicBezTo>
                    <a:cubicBezTo>
                      <a:pt x="237" y="567"/>
                      <a:pt x="230" y="561"/>
                      <a:pt x="222" y="555"/>
                    </a:cubicBezTo>
                    <a:cubicBezTo>
                      <a:pt x="218" y="552"/>
                      <a:pt x="214" y="547"/>
                      <a:pt x="208" y="546"/>
                    </a:cubicBezTo>
                    <a:cubicBezTo>
                      <a:pt x="208" y="545"/>
                      <a:pt x="206" y="544"/>
                      <a:pt x="204" y="544"/>
                    </a:cubicBezTo>
                    <a:cubicBezTo>
                      <a:pt x="190" y="550"/>
                      <a:pt x="177" y="563"/>
                      <a:pt x="165" y="573"/>
                    </a:cubicBezTo>
                    <a:cubicBezTo>
                      <a:pt x="155" y="581"/>
                      <a:pt x="143" y="594"/>
                      <a:pt x="131" y="600"/>
                    </a:cubicBezTo>
                    <a:cubicBezTo>
                      <a:pt x="139" y="561"/>
                      <a:pt x="140" y="521"/>
                      <a:pt x="141" y="481"/>
                    </a:cubicBezTo>
                    <a:cubicBezTo>
                      <a:pt x="142" y="447"/>
                      <a:pt x="146" y="407"/>
                      <a:pt x="138" y="373"/>
                    </a:cubicBezTo>
                    <a:moveTo>
                      <a:pt x="72" y="313"/>
                    </a:moveTo>
                    <a:cubicBezTo>
                      <a:pt x="6" y="245"/>
                      <a:pt x="26" y="140"/>
                      <a:pt x="81" y="72"/>
                    </a:cubicBezTo>
                    <a:cubicBezTo>
                      <a:pt x="106" y="42"/>
                      <a:pt x="141" y="19"/>
                      <a:pt x="181" y="17"/>
                    </a:cubicBezTo>
                    <a:cubicBezTo>
                      <a:pt x="184" y="17"/>
                      <a:pt x="186" y="16"/>
                      <a:pt x="186" y="13"/>
                    </a:cubicBezTo>
                    <a:cubicBezTo>
                      <a:pt x="223" y="15"/>
                      <a:pt x="260" y="21"/>
                      <a:pt x="292" y="39"/>
                    </a:cubicBezTo>
                    <a:cubicBezTo>
                      <a:pt x="329" y="61"/>
                      <a:pt x="356" y="102"/>
                      <a:pt x="370" y="142"/>
                    </a:cubicBezTo>
                    <a:cubicBezTo>
                      <a:pt x="397" y="217"/>
                      <a:pt x="371" y="303"/>
                      <a:pt x="302" y="344"/>
                    </a:cubicBezTo>
                    <a:cubicBezTo>
                      <a:pt x="231" y="387"/>
                      <a:pt x="130" y="371"/>
                      <a:pt x="72" y="3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13"/>
              <p:cNvSpPr>
                <a:spLocks noEditPoints="1"/>
              </p:cNvSpPr>
              <p:nvPr/>
            </p:nvSpPr>
            <p:spPr bwMode="auto">
              <a:xfrm>
                <a:off x="2676525" y="2611438"/>
                <a:ext cx="728663" cy="725488"/>
              </a:xfrm>
              <a:custGeom>
                <a:avLst/>
                <a:gdLst>
                  <a:gd name="T0" fmla="*/ 289 w 354"/>
                  <a:gd name="T1" fmla="*/ 71 h 352"/>
                  <a:gd name="T2" fmla="*/ 103 w 354"/>
                  <a:gd name="T3" fmla="*/ 38 h 352"/>
                  <a:gd name="T4" fmla="*/ 29 w 354"/>
                  <a:gd name="T5" fmla="*/ 243 h 352"/>
                  <a:gd name="T6" fmla="*/ 115 w 354"/>
                  <a:gd name="T7" fmla="*/ 320 h 352"/>
                  <a:gd name="T8" fmla="*/ 117 w 354"/>
                  <a:gd name="T9" fmla="*/ 322 h 352"/>
                  <a:gd name="T10" fmla="*/ 313 w 354"/>
                  <a:gd name="T11" fmla="*/ 262 h 352"/>
                  <a:gd name="T12" fmla="*/ 289 w 354"/>
                  <a:gd name="T13" fmla="*/ 71 h 352"/>
                  <a:gd name="T14" fmla="*/ 120 w 354"/>
                  <a:gd name="T15" fmla="*/ 314 h 352"/>
                  <a:gd name="T16" fmla="*/ 116 w 354"/>
                  <a:gd name="T17" fmla="*/ 315 h 352"/>
                  <a:gd name="T18" fmla="*/ 34 w 354"/>
                  <a:gd name="T19" fmla="*/ 236 h 352"/>
                  <a:gd name="T20" fmla="*/ 46 w 354"/>
                  <a:gd name="T21" fmla="*/ 113 h 352"/>
                  <a:gd name="T22" fmla="*/ 243 w 354"/>
                  <a:gd name="T23" fmla="*/ 44 h 352"/>
                  <a:gd name="T24" fmla="*/ 320 w 354"/>
                  <a:gd name="T25" fmla="*/ 227 h 352"/>
                  <a:gd name="T26" fmla="*/ 120 w 354"/>
                  <a:gd name="T27" fmla="*/ 31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352">
                    <a:moveTo>
                      <a:pt x="289" y="71"/>
                    </a:moveTo>
                    <a:cubicBezTo>
                      <a:pt x="242" y="19"/>
                      <a:pt x="165" y="0"/>
                      <a:pt x="103" y="38"/>
                    </a:cubicBezTo>
                    <a:cubicBezTo>
                      <a:pt x="36" y="78"/>
                      <a:pt x="0" y="170"/>
                      <a:pt x="29" y="243"/>
                    </a:cubicBezTo>
                    <a:cubicBezTo>
                      <a:pt x="43" y="278"/>
                      <a:pt x="74" y="319"/>
                      <a:pt x="115" y="320"/>
                    </a:cubicBezTo>
                    <a:cubicBezTo>
                      <a:pt x="116" y="321"/>
                      <a:pt x="116" y="321"/>
                      <a:pt x="117" y="322"/>
                    </a:cubicBezTo>
                    <a:cubicBezTo>
                      <a:pt x="188" y="352"/>
                      <a:pt x="271" y="326"/>
                      <a:pt x="313" y="262"/>
                    </a:cubicBezTo>
                    <a:cubicBezTo>
                      <a:pt x="354" y="200"/>
                      <a:pt x="337" y="123"/>
                      <a:pt x="289" y="71"/>
                    </a:cubicBezTo>
                    <a:moveTo>
                      <a:pt x="120" y="314"/>
                    </a:moveTo>
                    <a:cubicBezTo>
                      <a:pt x="118" y="313"/>
                      <a:pt x="117" y="314"/>
                      <a:pt x="116" y="315"/>
                    </a:cubicBezTo>
                    <a:cubicBezTo>
                      <a:pt x="77" y="310"/>
                      <a:pt x="48" y="271"/>
                      <a:pt x="34" y="236"/>
                    </a:cubicBezTo>
                    <a:cubicBezTo>
                      <a:pt x="18" y="196"/>
                      <a:pt x="27" y="150"/>
                      <a:pt x="46" y="113"/>
                    </a:cubicBezTo>
                    <a:cubicBezTo>
                      <a:pt x="83" y="37"/>
                      <a:pt x="168" y="2"/>
                      <a:pt x="243" y="44"/>
                    </a:cubicBezTo>
                    <a:cubicBezTo>
                      <a:pt x="306" y="79"/>
                      <a:pt x="344" y="158"/>
                      <a:pt x="320" y="227"/>
                    </a:cubicBezTo>
                    <a:cubicBezTo>
                      <a:pt x="292" y="311"/>
                      <a:pt x="199" y="343"/>
                      <a:pt x="120" y="3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8937951" y="2567873"/>
              <a:ext cx="1548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57A6"/>
                  </a:solidFill>
                  <a:latin typeface="方正静蕾简体" pitchFamily="2" charset="-122"/>
                  <a:ea typeface="方正静蕾简体" pitchFamily="2" charset="-122"/>
                </a:rPr>
                <a:t>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04077" y="3170718"/>
            <a:ext cx="794572" cy="677951"/>
            <a:chOff x="4349506" y="3098800"/>
            <a:chExt cx="565617" cy="482600"/>
          </a:xfrm>
        </p:grpSpPr>
        <p:sp>
          <p:nvSpPr>
            <p:cNvPr id="18" name="任意多边形 17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98046" y="3105879"/>
            <a:ext cx="794572" cy="677951"/>
            <a:chOff x="4349506" y="3098800"/>
            <a:chExt cx="565617" cy="482600"/>
          </a:xfrm>
        </p:grpSpPr>
        <p:sp>
          <p:nvSpPr>
            <p:cNvPr id="22" name="任意多边形 21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60025" y="4966592"/>
            <a:ext cx="2933183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698649" y="5042250"/>
            <a:ext cx="2926928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92618" y="5044640"/>
            <a:ext cx="2926928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Please enter the text here Please enter the text here Please enter the text here Please enter the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10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245243" y="2405575"/>
            <a:ext cx="2018144" cy="2086606"/>
            <a:chOff x="8239125" y="1133475"/>
            <a:chExt cx="2152650" cy="2225675"/>
          </a:xfrm>
          <a:solidFill>
            <a:srgbClr val="0057A6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8239125" y="1133475"/>
              <a:ext cx="2152650" cy="2225675"/>
            </a:xfrm>
            <a:custGeom>
              <a:avLst/>
              <a:gdLst>
                <a:gd name="T0" fmla="*/ 278 w 573"/>
                <a:gd name="T1" fmla="*/ 27 h 591"/>
                <a:gd name="T2" fmla="*/ 245 w 573"/>
                <a:gd name="T3" fmla="*/ 46 h 591"/>
                <a:gd name="T4" fmla="*/ 189 w 573"/>
                <a:gd name="T5" fmla="*/ 69 h 591"/>
                <a:gd name="T6" fmla="*/ 199 w 573"/>
                <a:gd name="T7" fmla="*/ 36 h 591"/>
                <a:gd name="T8" fmla="*/ 141 w 573"/>
                <a:gd name="T9" fmla="*/ 76 h 591"/>
                <a:gd name="T10" fmla="*/ 173 w 573"/>
                <a:gd name="T11" fmla="*/ 61 h 591"/>
                <a:gd name="T12" fmla="*/ 152 w 573"/>
                <a:gd name="T13" fmla="*/ 85 h 591"/>
                <a:gd name="T14" fmla="*/ 146 w 573"/>
                <a:gd name="T15" fmla="*/ 65 h 591"/>
                <a:gd name="T16" fmla="*/ 121 w 573"/>
                <a:gd name="T17" fmla="*/ 73 h 591"/>
                <a:gd name="T18" fmla="*/ 84 w 573"/>
                <a:gd name="T19" fmla="*/ 496 h 591"/>
                <a:gd name="T20" fmla="*/ 283 w 573"/>
                <a:gd name="T21" fmla="*/ 28 h 591"/>
                <a:gd name="T22" fmla="*/ 162 w 573"/>
                <a:gd name="T23" fmla="*/ 111 h 591"/>
                <a:gd name="T24" fmla="*/ 171 w 573"/>
                <a:gd name="T25" fmla="*/ 89 h 591"/>
                <a:gd name="T26" fmla="*/ 168 w 573"/>
                <a:gd name="T27" fmla="*/ 89 h 591"/>
                <a:gd name="T28" fmla="*/ 117 w 573"/>
                <a:gd name="T29" fmla="*/ 137 h 591"/>
                <a:gd name="T30" fmla="*/ 83 w 573"/>
                <a:gd name="T31" fmla="*/ 116 h 591"/>
                <a:gd name="T32" fmla="*/ 65 w 573"/>
                <a:gd name="T33" fmla="*/ 148 h 591"/>
                <a:gd name="T34" fmla="*/ 115 w 573"/>
                <a:gd name="T35" fmla="*/ 77 h 591"/>
                <a:gd name="T36" fmla="*/ 63 w 573"/>
                <a:gd name="T37" fmla="*/ 147 h 591"/>
                <a:gd name="T38" fmla="*/ 59 w 573"/>
                <a:gd name="T39" fmla="*/ 155 h 591"/>
                <a:gd name="T40" fmla="*/ 18 w 573"/>
                <a:gd name="T41" fmla="*/ 278 h 591"/>
                <a:gd name="T42" fmla="*/ 33 w 573"/>
                <a:gd name="T43" fmla="*/ 266 h 591"/>
                <a:gd name="T44" fmla="*/ 349 w 573"/>
                <a:gd name="T45" fmla="*/ 554 h 591"/>
                <a:gd name="T46" fmla="*/ 29 w 573"/>
                <a:gd name="T47" fmla="*/ 285 h 591"/>
                <a:gd name="T48" fmla="*/ 30 w 573"/>
                <a:gd name="T49" fmla="*/ 281 h 591"/>
                <a:gd name="T50" fmla="*/ 23 w 573"/>
                <a:gd name="T51" fmla="*/ 267 h 591"/>
                <a:gd name="T52" fmla="*/ 36 w 573"/>
                <a:gd name="T53" fmla="*/ 213 h 591"/>
                <a:gd name="T54" fmla="*/ 46 w 573"/>
                <a:gd name="T55" fmla="*/ 188 h 591"/>
                <a:gd name="T56" fmla="*/ 43 w 573"/>
                <a:gd name="T57" fmla="*/ 181 h 591"/>
                <a:gd name="T58" fmla="*/ 84 w 573"/>
                <a:gd name="T59" fmla="*/ 129 h 591"/>
                <a:gd name="T60" fmla="*/ 88 w 573"/>
                <a:gd name="T61" fmla="*/ 124 h 591"/>
                <a:gd name="T62" fmla="*/ 86 w 573"/>
                <a:gd name="T63" fmla="*/ 117 h 591"/>
                <a:gd name="T64" fmla="*/ 95 w 573"/>
                <a:gd name="T65" fmla="*/ 118 h 591"/>
                <a:gd name="T66" fmla="*/ 100 w 573"/>
                <a:gd name="T67" fmla="*/ 122 h 591"/>
                <a:gd name="T68" fmla="*/ 105 w 573"/>
                <a:gd name="T69" fmla="*/ 128 h 591"/>
                <a:gd name="T70" fmla="*/ 108 w 573"/>
                <a:gd name="T71" fmla="*/ 149 h 591"/>
                <a:gd name="T72" fmla="*/ 108 w 573"/>
                <a:gd name="T73" fmla="*/ 161 h 591"/>
                <a:gd name="T74" fmla="*/ 144 w 573"/>
                <a:gd name="T75" fmla="*/ 136 h 591"/>
                <a:gd name="T76" fmla="*/ 131 w 573"/>
                <a:gd name="T77" fmla="*/ 159 h 591"/>
                <a:gd name="T78" fmla="*/ 114 w 573"/>
                <a:gd name="T79" fmla="*/ 192 h 591"/>
                <a:gd name="T80" fmla="*/ 117 w 573"/>
                <a:gd name="T81" fmla="*/ 197 h 591"/>
                <a:gd name="T82" fmla="*/ 139 w 573"/>
                <a:gd name="T83" fmla="*/ 158 h 591"/>
                <a:gd name="T84" fmla="*/ 149 w 573"/>
                <a:gd name="T85" fmla="*/ 134 h 591"/>
                <a:gd name="T86" fmla="*/ 217 w 573"/>
                <a:gd name="T87" fmla="*/ 67 h 591"/>
                <a:gd name="T88" fmla="*/ 161 w 573"/>
                <a:gd name="T89" fmla="*/ 149 h 591"/>
                <a:gd name="T90" fmla="*/ 221 w 573"/>
                <a:gd name="T91" fmla="*/ 93 h 591"/>
                <a:gd name="T92" fmla="*/ 200 w 573"/>
                <a:gd name="T93" fmla="*/ 122 h 591"/>
                <a:gd name="T94" fmla="*/ 172 w 573"/>
                <a:gd name="T95" fmla="*/ 169 h 591"/>
                <a:gd name="T96" fmla="*/ 233 w 573"/>
                <a:gd name="T97" fmla="*/ 126 h 591"/>
                <a:gd name="T98" fmla="*/ 293 w 573"/>
                <a:gd name="T99" fmla="*/ 72 h 591"/>
                <a:gd name="T100" fmla="*/ 196 w 573"/>
                <a:gd name="T101" fmla="*/ 183 h 591"/>
                <a:gd name="T102" fmla="*/ 231 w 573"/>
                <a:gd name="T103" fmla="*/ 160 h 591"/>
                <a:gd name="T104" fmla="*/ 265 w 573"/>
                <a:gd name="T105" fmla="*/ 151 h 591"/>
                <a:gd name="T106" fmla="*/ 283 w 573"/>
                <a:gd name="T107" fmla="*/ 149 h 591"/>
                <a:gd name="T108" fmla="*/ 284 w 573"/>
                <a:gd name="T109" fmla="*/ 122 h 591"/>
                <a:gd name="T110" fmla="*/ 281 w 573"/>
                <a:gd name="T111" fmla="*/ 104 h 591"/>
                <a:gd name="T112" fmla="*/ 311 w 573"/>
                <a:gd name="T113" fmla="*/ 47 h 591"/>
                <a:gd name="T114" fmla="*/ 197 w 573"/>
                <a:gd name="T115" fmla="*/ 140 h 591"/>
                <a:gd name="T116" fmla="*/ 349 w 573"/>
                <a:gd name="T117" fmla="*/ 55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3" h="591">
                  <a:moveTo>
                    <a:pt x="545" y="255"/>
                  </a:moveTo>
                  <a:cubicBezTo>
                    <a:pt x="532" y="172"/>
                    <a:pt x="481" y="103"/>
                    <a:pt x="411" y="60"/>
                  </a:cubicBezTo>
                  <a:cubicBezTo>
                    <a:pt x="358" y="28"/>
                    <a:pt x="271" y="0"/>
                    <a:pt x="212" y="26"/>
                  </a:cubicBezTo>
                  <a:cubicBezTo>
                    <a:pt x="208" y="28"/>
                    <a:pt x="211" y="35"/>
                    <a:pt x="215" y="33"/>
                  </a:cubicBezTo>
                  <a:cubicBezTo>
                    <a:pt x="234" y="27"/>
                    <a:pt x="256" y="26"/>
                    <a:pt x="278" y="27"/>
                  </a:cubicBezTo>
                  <a:cubicBezTo>
                    <a:pt x="272" y="33"/>
                    <a:pt x="266" y="38"/>
                    <a:pt x="260" y="44"/>
                  </a:cubicBezTo>
                  <a:cubicBezTo>
                    <a:pt x="259" y="43"/>
                    <a:pt x="259" y="43"/>
                    <a:pt x="258" y="44"/>
                  </a:cubicBezTo>
                  <a:cubicBezTo>
                    <a:pt x="243" y="56"/>
                    <a:pt x="229" y="69"/>
                    <a:pt x="215" y="82"/>
                  </a:cubicBezTo>
                  <a:cubicBezTo>
                    <a:pt x="199" y="96"/>
                    <a:pt x="177" y="110"/>
                    <a:pt x="164" y="126"/>
                  </a:cubicBezTo>
                  <a:cubicBezTo>
                    <a:pt x="188" y="97"/>
                    <a:pt x="217" y="71"/>
                    <a:pt x="245" y="46"/>
                  </a:cubicBezTo>
                  <a:cubicBezTo>
                    <a:pt x="246" y="45"/>
                    <a:pt x="245" y="43"/>
                    <a:pt x="243" y="43"/>
                  </a:cubicBezTo>
                  <a:cubicBezTo>
                    <a:pt x="230" y="52"/>
                    <a:pt x="216" y="61"/>
                    <a:pt x="204" y="71"/>
                  </a:cubicBezTo>
                  <a:cubicBezTo>
                    <a:pt x="210" y="64"/>
                    <a:pt x="216" y="56"/>
                    <a:pt x="221" y="49"/>
                  </a:cubicBezTo>
                  <a:cubicBezTo>
                    <a:pt x="222" y="48"/>
                    <a:pt x="221" y="46"/>
                    <a:pt x="219" y="47"/>
                  </a:cubicBezTo>
                  <a:cubicBezTo>
                    <a:pt x="209" y="54"/>
                    <a:pt x="199" y="61"/>
                    <a:pt x="189" y="69"/>
                  </a:cubicBezTo>
                  <a:cubicBezTo>
                    <a:pt x="198" y="59"/>
                    <a:pt x="206" y="48"/>
                    <a:pt x="213" y="36"/>
                  </a:cubicBezTo>
                  <a:cubicBezTo>
                    <a:pt x="214" y="35"/>
                    <a:pt x="213" y="33"/>
                    <a:pt x="211" y="34"/>
                  </a:cubicBezTo>
                  <a:cubicBezTo>
                    <a:pt x="204" y="39"/>
                    <a:pt x="197" y="44"/>
                    <a:pt x="190" y="50"/>
                  </a:cubicBezTo>
                  <a:cubicBezTo>
                    <a:pt x="193" y="46"/>
                    <a:pt x="197" y="42"/>
                    <a:pt x="200" y="38"/>
                  </a:cubicBezTo>
                  <a:cubicBezTo>
                    <a:pt x="201" y="36"/>
                    <a:pt x="200" y="35"/>
                    <a:pt x="199" y="36"/>
                  </a:cubicBezTo>
                  <a:cubicBezTo>
                    <a:pt x="182" y="48"/>
                    <a:pt x="168" y="63"/>
                    <a:pt x="153" y="78"/>
                  </a:cubicBezTo>
                  <a:cubicBezTo>
                    <a:pt x="162" y="69"/>
                    <a:pt x="175" y="54"/>
                    <a:pt x="184" y="39"/>
                  </a:cubicBezTo>
                  <a:cubicBezTo>
                    <a:pt x="185" y="39"/>
                    <a:pt x="184" y="38"/>
                    <a:pt x="183" y="38"/>
                  </a:cubicBezTo>
                  <a:cubicBezTo>
                    <a:pt x="167" y="48"/>
                    <a:pt x="154" y="62"/>
                    <a:pt x="140" y="75"/>
                  </a:cubicBezTo>
                  <a:cubicBezTo>
                    <a:pt x="139" y="76"/>
                    <a:pt x="140" y="76"/>
                    <a:pt x="141" y="76"/>
                  </a:cubicBezTo>
                  <a:cubicBezTo>
                    <a:pt x="153" y="65"/>
                    <a:pt x="164" y="54"/>
                    <a:pt x="177" y="44"/>
                  </a:cubicBezTo>
                  <a:cubicBezTo>
                    <a:pt x="181" y="41"/>
                    <a:pt x="162" y="67"/>
                    <a:pt x="162" y="67"/>
                  </a:cubicBezTo>
                  <a:cubicBezTo>
                    <a:pt x="157" y="73"/>
                    <a:pt x="152" y="79"/>
                    <a:pt x="147" y="85"/>
                  </a:cubicBezTo>
                  <a:cubicBezTo>
                    <a:pt x="146" y="86"/>
                    <a:pt x="148" y="88"/>
                    <a:pt x="149" y="87"/>
                  </a:cubicBezTo>
                  <a:cubicBezTo>
                    <a:pt x="157" y="78"/>
                    <a:pt x="165" y="69"/>
                    <a:pt x="173" y="61"/>
                  </a:cubicBezTo>
                  <a:cubicBezTo>
                    <a:pt x="178" y="57"/>
                    <a:pt x="182" y="52"/>
                    <a:pt x="186" y="49"/>
                  </a:cubicBezTo>
                  <a:cubicBezTo>
                    <a:pt x="204" y="33"/>
                    <a:pt x="184" y="53"/>
                    <a:pt x="182" y="55"/>
                  </a:cubicBezTo>
                  <a:cubicBezTo>
                    <a:pt x="179" y="59"/>
                    <a:pt x="175" y="62"/>
                    <a:pt x="172" y="65"/>
                  </a:cubicBezTo>
                  <a:cubicBezTo>
                    <a:pt x="166" y="71"/>
                    <a:pt x="159" y="78"/>
                    <a:pt x="153" y="8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37" y="94"/>
                    <a:pt x="123" y="108"/>
                    <a:pt x="111" y="121"/>
                  </a:cubicBezTo>
                  <a:cubicBezTo>
                    <a:pt x="125" y="106"/>
                    <a:pt x="139" y="91"/>
                    <a:pt x="150" y="74"/>
                  </a:cubicBezTo>
                  <a:cubicBezTo>
                    <a:pt x="151" y="73"/>
                    <a:pt x="150" y="71"/>
                    <a:pt x="149" y="72"/>
                  </a:cubicBezTo>
                  <a:cubicBezTo>
                    <a:pt x="141" y="77"/>
                    <a:pt x="135" y="83"/>
                    <a:pt x="129" y="89"/>
                  </a:cubicBezTo>
                  <a:cubicBezTo>
                    <a:pt x="135" y="82"/>
                    <a:pt x="141" y="74"/>
                    <a:pt x="146" y="65"/>
                  </a:cubicBezTo>
                  <a:cubicBezTo>
                    <a:pt x="146" y="64"/>
                    <a:pt x="145" y="62"/>
                    <a:pt x="144" y="63"/>
                  </a:cubicBezTo>
                  <a:cubicBezTo>
                    <a:pt x="135" y="69"/>
                    <a:pt x="128" y="77"/>
                    <a:pt x="120" y="84"/>
                  </a:cubicBezTo>
                  <a:cubicBezTo>
                    <a:pt x="123" y="80"/>
                    <a:pt x="126" y="75"/>
                    <a:pt x="128" y="70"/>
                  </a:cubicBezTo>
                  <a:cubicBezTo>
                    <a:pt x="128" y="69"/>
                    <a:pt x="127" y="68"/>
                    <a:pt x="126" y="69"/>
                  </a:cubicBezTo>
                  <a:cubicBezTo>
                    <a:pt x="124" y="70"/>
                    <a:pt x="122" y="71"/>
                    <a:pt x="121" y="73"/>
                  </a:cubicBezTo>
                  <a:cubicBezTo>
                    <a:pt x="121" y="73"/>
                    <a:pt x="120" y="72"/>
                    <a:pt x="120" y="72"/>
                  </a:cubicBezTo>
                  <a:cubicBezTo>
                    <a:pt x="131" y="64"/>
                    <a:pt x="143" y="56"/>
                    <a:pt x="155" y="48"/>
                  </a:cubicBezTo>
                  <a:cubicBezTo>
                    <a:pt x="156" y="47"/>
                    <a:pt x="155" y="46"/>
                    <a:pt x="154" y="46"/>
                  </a:cubicBezTo>
                  <a:cubicBezTo>
                    <a:pt x="70" y="76"/>
                    <a:pt x="24" y="170"/>
                    <a:pt x="12" y="252"/>
                  </a:cubicBezTo>
                  <a:cubicBezTo>
                    <a:pt x="0" y="339"/>
                    <a:pt x="23" y="432"/>
                    <a:pt x="84" y="496"/>
                  </a:cubicBezTo>
                  <a:cubicBezTo>
                    <a:pt x="160" y="574"/>
                    <a:pt x="291" y="591"/>
                    <a:pt x="388" y="549"/>
                  </a:cubicBezTo>
                  <a:cubicBezTo>
                    <a:pt x="495" y="503"/>
                    <a:pt x="563" y="369"/>
                    <a:pt x="545" y="255"/>
                  </a:cubicBezTo>
                  <a:close/>
                  <a:moveTo>
                    <a:pt x="305" y="31"/>
                  </a:moveTo>
                  <a:cubicBezTo>
                    <a:pt x="278" y="53"/>
                    <a:pt x="248" y="73"/>
                    <a:pt x="222" y="97"/>
                  </a:cubicBezTo>
                  <a:cubicBezTo>
                    <a:pt x="242" y="74"/>
                    <a:pt x="263" y="51"/>
                    <a:pt x="283" y="28"/>
                  </a:cubicBezTo>
                  <a:cubicBezTo>
                    <a:pt x="290" y="28"/>
                    <a:pt x="298" y="30"/>
                    <a:pt x="305" y="31"/>
                  </a:cubicBezTo>
                  <a:close/>
                  <a:moveTo>
                    <a:pt x="187" y="74"/>
                  </a:moveTo>
                  <a:cubicBezTo>
                    <a:pt x="194" y="68"/>
                    <a:pt x="210" y="59"/>
                    <a:pt x="213" y="55"/>
                  </a:cubicBezTo>
                  <a:cubicBezTo>
                    <a:pt x="207" y="64"/>
                    <a:pt x="200" y="72"/>
                    <a:pt x="193" y="80"/>
                  </a:cubicBezTo>
                  <a:cubicBezTo>
                    <a:pt x="182" y="90"/>
                    <a:pt x="171" y="100"/>
                    <a:pt x="162" y="111"/>
                  </a:cubicBezTo>
                  <a:cubicBezTo>
                    <a:pt x="152" y="117"/>
                    <a:pt x="144" y="123"/>
                    <a:pt x="136" y="130"/>
                  </a:cubicBezTo>
                  <a:cubicBezTo>
                    <a:pt x="132" y="134"/>
                    <a:pt x="128" y="138"/>
                    <a:pt x="124" y="142"/>
                  </a:cubicBezTo>
                  <a:cubicBezTo>
                    <a:pt x="123" y="143"/>
                    <a:pt x="105" y="163"/>
                    <a:pt x="117" y="149"/>
                  </a:cubicBezTo>
                  <a:cubicBezTo>
                    <a:pt x="129" y="134"/>
                    <a:pt x="144" y="122"/>
                    <a:pt x="155" y="106"/>
                  </a:cubicBezTo>
                  <a:cubicBezTo>
                    <a:pt x="160" y="100"/>
                    <a:pt x="166" y="95"/>
                    <a:pt x="171" y="89"/>
                  </a:cubicBezTo>
                  <a:cubicBezTo>
                    <a:pt x="176" y="84"/>
                    <a:pt x="182" y="79"/>
                    <a:pt x="187" y="74"/>
                  </a:cubicBezTo>
                  <a:close/>
                  <a:moveTo>
                    <a:pt x="206" y="41"/>
                  </a:moveTo>
                  <a:cubicBezTo>
                    <a:pt x="209" y="43"/>
                    <a:pt x="208" y="45"/>
                    <a:pt x="202" y="49"/>
                  </a:cubicBezTo>
                  <a:cubicBezTo>
                    <a:pt x="195" y="59"/>
                    <a:pt x="187" y="67"/>
                    <a:pt x="179" y="76"/>
                  </a:cubicBezTo>
                  <a:cubicBezTo>
                    <a:pt x="176" y="80"/>
                    <a:pt x="172" y="84"/>
                    <a:pt x="168" y="89"/>
                  </a:cubicBezTo>
                  <a:cubicBezTo>
                    <a:pt x="165" y="91"/>
                    <a:pt x="163" y="93"/>
                    <a:pt x="161" y="96"/>
                  </a:cubicBezTo>
                  <a:cubicBezTo>
                    <a:pt x="160" y="95"/>
                    <a:pt x="159" y="94"/>
                    <a:pt x="159" y="95"/>
                  </a:cubicBezTo>
                  <a:cubicBezTo>
                    <a:pt x="150" y="102"/>
                    <a:pt x="142" y="109"/>
                    <a:pt x="135" y="117"/>
                  </a:cubicBezTo>
                  <a:cubicBezTo>
                    <a:pt x="131" y="121"/>
                    <a:pt x="127" y="126"/>
                    <a:pt x="124" y="130"/>
                  </a:cubicBezTo>
                  <a:cubicBezTo>
                    <a:pt x="122" y="131"/>
                    <a:pt x="105" y="152"/>
                    <a:pt x="117" y="137"/>
                  </a:cubicBezTo>
                  <a:cubicBezTo>
                    <a:pt x="130" y="121"/>
                    <a:pt x="144" y="107"/>
                    <a:pt x="153" y="89"/>
                  </a:cubicBezTo>
                  <a:cubicBezTo>
                    <a:pt x="160" y="81"/>
                    <a:pt x="167" y="74"/>
                    <a:pt x="174" y="67"/>
                  </a:cubicBezTo>
                  <a:cubicBezTo>
                    <a:pt x="184" y="58"/>
                    <a:pt x="194" y="49"/>
                    <a:pt x="206" y="41"/>
                  </a:cubicBezTo>
                  <a:close/>
                  <a:moveTo>
                    <a:pt x="115" y="77"/>
                  </a:moveTo>
                  <a:cubicBezTo>
                    <a:pt x="103" y="89"/>
                    <a:pt x="92" y="102"/>
                    <a:pt x="83" y="116"/>
                  </a:cubicBezTo>
                  <a:cubicBezTo>
                    <a:pt x="83" y="117"/>
                    <a:pt x="83" y="117"/>
                    <a:pt x="84" y="117"/>
                  </a:cubicBezTo>
                  <a:cubicBezTo>
                    <a:pt x="83" y="121"/>
                    <a:pt x="82" y="124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4" y="136"/>
                    <a:pt x="68" y="144"/>
                    <a:pt x="62" y="152"/>
                  </a:cubicBezTo>
                  <a:cubicBezTo>
                    <a:pt x="63" y="150"/>
                    <a:pt x="64" y="149"/>
                    <a:pt x="65" y="148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72" y="136"/>
                    <a:pt x="79" y="123"/>
                    <a:pt x="84" y="111"/>
                  </a:cubicBezTo>
                  <a:cubicBezTo>
                    <a:pt x="85" y="110"/>
                    <a:pt x="83" y="109"/>
                    <a:pt x="82" y="110"/>
                  </a:cubicBezTo>
                  <a:cubicBezTo>
                    <a:pt x="76" y="117"/>
                    <a:pt x="70" y="125"/>
                    <a:pt x="64" y="132"/>
                  </a:cubicBezTo>
                  <a:cubicBezTo>
                    <a:pt x="78" y="111"/>
                    <a:pt x="95" y="93"/>
                    <a:pt x="115" y="77"/>
                  </a:cubicBezTo>
                  <a:close/>
                  <a:moveTo>
                    <a:pt x="56" y="147"/>
                  </a:moveTo>
                  <a:cubicBezTo>
                    <a:pt x="61" y="139"/>
                    <a:pt x="68" y="131"/>
                    <a:pt x="74" y="124"/>
                  </a:cubicBezTo>
                  <a:cubicBezTo>
                    <a:pt x="87" y="108"/>
                    <a:pt x="72" y="131"/>
                    <a:pt x="71" y="134"/>
                  </a:cubicBezTo>
                  <a:cubicBezTo>
                    <a:pt x="69" y="138"/>
                    <a:pt x="66" y="142"/>
                    <a:pt x="64" y="146"/>
                  </a:cubicBezTo>
                  <a:cubicBezTo>
                    <a:pt x="64" y="146"/>
                    <a:pt x="63" y="146"/>
                    <a:pt x="63" y="147"/>
                  </a:cubicBezTo>
                  <a:cubicBezTo>
                    <a:pt x="61" y="148"/>
                    <a:pt x="49" y="165"/>
                    <a:pt x="45" y="167"/>
                  </a:cubicBezTo>
                  <a:cubicBezTo>
                    <a:pt x="49" y="160"/>
                    <a:pt x="52" y="153"/>
                    <a:pt x="56" y="147"/>
                  </a:cubicBezTo>
                  <a:close/>
                  <a:moveTo>
                    <a:pt x="42" y="174"/>
                  </a:moveTo>
                  <a:cubicBezTo>
                    <a:pt x="48" y="168"/>
                    <a:pt x="53" y="162"/>
                    <a:pt x="58" y="156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6"/>
                    <a:pt x="58" y="156"/>
                  </a:cubicBezTo>
                  <a:cubicBezTo>
                    <a:pt x="56" y="160"/>
                    <a:pt x="50" y="167"/>
                    <a:pt x="50" y="167"/>
                  </a:cubicBezTo>
                  <a:cubicBezTo>
                    <a:pt x="45" y="173"/>
                    <a:pt x="41" y="179"/>
                    <a:pt x="38" y="186"/>
                  </a:cubicBezTo>
                  <a:cubicBezTo>
                    <a:pt x="39" y="182"/>
                    <a:pt x="41" y="178"/>
                    <a:pt x="42" y="174"/>
                  </a:cubicBezTo>
                  <a:close/>
                  <a:moveTo>
                    <a:pt x="18" y="278"/>
                  </a:moveTo>
                  <a:cubicBezTo>
                    <a:pt x="19" y="277"/>
                    <a:pt x="21" y="275"/>
                    <a:pt x="22" y="273"/>
                  </a:cubicBezTo>
                  <a:cubicBezTo>
                    <a:pt x="21" y="277"/>
                    <a:pt x="19" y="281"/>
                    <a:pt x="17" y="286"/>
                  </a:cubicBezTo>
                  <a:cubicBezTo>
                    <a:pt x="17" y="283"/>
                    <a:pt x="18" y="281"/>
                    <a:pt x="18" y="278"/>
                  </a:cubicBezTo>
                  <a:close/>
                  <a:moveTo>
                    <a:pt x="17" y="293"/>
                  </a:moveTo>
                  <a:cubicBezTo>
                    <a:pt x="22" y="283"/>
                    <a:pt x="27" y="275"/>
                    <a:pt x="33" y="266"/>
                  </a:cubicBezTo>
                  <a:cubicBezTo>
                    <a:pt x="30" y="276"/>
                    <a:pt x="25" y="286"/>
                    <a:pt x="20" y="295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19" y="298"/>
                    <a:pt x="18" y="300"/>
                    <a:pt x="17" y="302"/>
                  </a:cubicBezTo>
                  <a:cubicBezTo>
                    <a:pt x="17" y="299"/>
                    <a:pt x="17" y="296"/>
                    <a:pt x="17" y="293"/>
                  </a:cubicBezTo>
                  <a:close/>
                  <a:moveTo>
                    <a:pt x="349" y="554"/>
                  </a:moveTo>
                  <a:cubicBezTo>
                    <a:pt x="232" y="588"/>
                    <a:pt x="97" y="533"/>
                    <a:pt x="44" y="423"/>
                  </a:cubicBezTo>
                  <a:cubicBezTo>
                    <a:pt x="27" y="386"/>
                    <a:pt x="18" y="345"/>
                    <a:pt x="17" y="303"/>
                  </a:cubicBezTo>
                  <a:cubicBezTo>
                    <a:pt x="18" y="304"/>
                    <a:pt x="19" y="304"/>
                    <a:pt x="19" y="303"/>
                  </a:cubicBezTo>
                  <a:cubicBezTo>
                    <a:pt x="20" y="301"/>
                    <a:pt x="21" y="299"/>
                    <a:pt x="22" y="296"/>
                  </a:cubicBezTo>
                  <a:cubicBezTo>
                    <a:pt x="24" y="292"/>
                    <a:pt x="27" y="289"/>
                    <a:pt x="29" y="285"/>
                  </a:cubicBezTo>
                  <a:cubicBezTo>
                    <a:pt x="29" y="287"/>
                    <a:pt x="27" y="289"/>
                    <a:pt x="26" y="292"/>
                  </a:cubicBezTo>
                  <a:cubicBezTo>
                    <a:pt x="26" y="293"/>
                    <a:pt x="27" y="294"/>
                    <a:pt x="28" y="293"/>
                  </a:cubicBezTo>
                  <a:cubicBezTo>
                    <a:pt x="31" y="289"/>
                    <a:pt x="33" y="285"/>
                    <a:pt x="33" y="281"/>
                  </a:cubicBezTo>
                  <a:cubicBezTo>
                    <a:pt x="33" y="280"/>
                    <a:pt x="32" y="279"/>
                    <a:pt x="31" y="280"/>
                  </a:cubicBezTo>
                  <a:cubicBezTo>
                    <a:pt x="30" y="280"/>
                    <a:pt x="30" y="281"/>
                    <a:pt x="30" y="281"/>
                  </a:cubicBezTo>
                  <a:cubicBezTo>
                    <a:pt x="33" y="274"/>
                    <a:pt x="36" y="267"/>
                    <a:pt x="37" y="259"/>
                  </a:cubicBezTo>
                  <a:cubicBezTo>
                    <a:pt x="37" y="258"/>
                    <a:pt x="35" y="257"/>
                    <a:pt x="34" y="258"/>
                  </a:cubicBezTo>
                  <a:cubicBezTo>
                    <a:pt x="31" y="264"/>
                    <a:pt x="27" y="269"/>
                    <a:pt x="24" y="274"/>
                  </a:cubicBezTo>
                  <a:cubicBezTo>
                    <a:pt x="25" y="272"/>
                    <a:pt x="25" y="270"/>
                    <a:pt x="25" y="268"/>
                  </a:cubicBezTo>
                  <a:cubicBezTo>
                    <a:pt x="25" y="267"/>
                    <a:pt x="24" y="267"/>
                    <a:pt x="23" y="267"/>
                  </a:cubicBezTo>
                  <a:cubicBezTo>
                    <a:pt x="21" y="269"/>
                    <a:pt x="20" y="271"/>
                    <a:pt x="18" y="273"/>
                  </a:cubicBezTo>
                  <a:cubicBezTo>
                    <a:pt x="20" y="251"/>
                    <a:pt x="24" y="229"/>
                    <a:pt x="30" y="208"/>
                  </a:cubicBezTo>
                  <a:cubicBezTo>
                    <a:pt x="33" y="205"/>
                    <a:pt x="36" y="201"/>
                    <a:pt x="39" y="197"/>
                  </a:cubicBezTo>
                  <a:cubicBezTo>
                    <a:pt x="37" y="202"/>
                    <a:pt x="35" y="207"/>
                    <a:pt x="34" y="212"/>
                  </a:cubicBezTo>
                  <a:cubicBezTo>
                    <a:pt x="34" y="213"/>
                    <a:pt x="36" y="214"/>
                    <a:pt x="36" y="213"/>
                  </a:cubicBezTo>
                  <a:cubicBezTo>
                    <a:pt x="40" y="207"/>
                    <a:pt x="54" y="189"/>
                    <a:pt x="49" y="193"/>
                  </a:cubicBezTo>
                  <a:cubicBezTo>
                    <a:pt x="51" y="190"/>
                    <a:pt x="53" y="188"/>
                    <a:pt x="54" y="185"/>
                  </a:cubicBezTo>
                  <a:cubicBezTo>
                    <a:pt x="55" y="185"/>
                    <a:pt x="54" y="183"/>
                    <a:pt x="53" y="184"/>
                  </a:cubicBezTo>
                  <a:cubicBezTo>
                    <a:pt x="48" y="191"/>
                    <a:pt x="43" y="198"/>
                    <a:pt x="39" y="205"/>
                  </a:cubicBezTo>
                  <a:cubicBezTo>
                    <a:pt x="37" y="208"/>
                    <a:pt x="43" y="194"/>
                    <a:pt x="46" y="188"/>
                  </a:cubicBezTo>
                  <a:cubicBezTo>
                    <a:pt x="47" y="185"/>
                    <a:pt x="49" y="182"/>
                    <a:pt x="51" y="179"/>
                  </a:cubicBezTo>
                  <a:cubicBezTo>
                    <a:pt x="52" y="177"/>
                    <a:pt x="50" y="176"/>
                    <a:pt x="49" y="178"/>
                  </a:cubicBezTo>
                  <a:cubicBezTo>
                    <a:pt x="47" y="181"/>
                    <a:pt x="46" y="183"/>
                    <a:pt x="44" y="186"/>
                  </a:cubicBezTo>
                  <a:cubicBezTo>
                    <a:pt x="44" y="187"/>
                    <a:pt x="43" y="189"/>
                    <a:pt x="41" y="191"/>
                  </a:cubicBezTo>
                  <a:cubicBezTo>
                    <a:pt x="23" y="220"/>
                    <a:pt x="39" y="187"/>
                    <a:pt x="43" y="181"/>
                  </a:cubicBezTo>
                  <a:cubicBezTo>
                    <a:pt x="45" y="178"/>
                    <a:pt x="47" y="175"/>
                    <a:pt x="49" y="172"/>
                  </a:cubicBezTo>
                  <a:cubicBezTo>
                    <a:pt x="49" y="172"/>
                    <a:pt x="48" y="172"/>
                    <a:pt x="48" y="173"/>
                  </a:cubicBezTo>
                  <a:cubicBezTo>
                    <a:pt x="47" y="174"/>
                    <a:pt x="49" y="175"/>
                    <a:pt x="50" y="174"/>
                  </a:cubicBezTo>
                  <a:cubicBezTo>
                    <a:pt x="60" y="158"/>
                    <a:pt x="71" y="143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76" y="138"/>
                    <a:pt x="67" y="151"/>
                    <a:pt x="61" y="163"/>
                  </a:cubicBezTo>
                  <a:cubicBezTo>
                    <a:pt x="60" y="164"/>
                    <a:pt x="61" y="165"/>
                    <a:pt x="62" y="164"/>
                  </a:cubicBezTo>
                  <a:cubicBezTo>
                    <a:pt x="74" y="152"/>
                    <a:pt x="85" y="140"/>
                    <a:pt x="93" y="125"/>
                  </a:cubicBezTo>
                  <a:cubicBezTo>
                    <a:pt x="94" y="124"/>
                    <a:pt x="93" y="123"/>
                    <a:pt x="92" y="123"/>
                  </a:cubicBezTo>
                  <a:cubicBezTo>
                    <a:pt x="90" y="124"/>
                    <a:pt x="89" y="124"/>
                    <a:pt x="88" y="124"/>
                  </a:cubicBezTo>
                  <a:cubicBezTo>
                    <a:pt x="89" y="123"/>
                    <a:pt x="89" y="123"/>
                    <a:pt x="90" y="122"/>
                  </a:cubicBezTo>
                  <a:cubicBezTo>
                    <a:pt x="91" y="121"/>
                    <a:pt x="89" y="119"/>
                    <a:pt x="88" y="120"/>
                  </a:cubicBezTo>
                  <a:cubicBezTo>
                    <a:pt x="87" y="121"/>
                    <a:pt x="86" y="123"/>
                    <a:pt x="85" y="124"/>
                  </a:cubicBezTo>
                  <a:cubicBezTo>
                    <a:pt x="84" y="122"/>
                    <a:pt x="84" y="120"/>
                    <a:pt x="85" y="117"/>
                  </a:cubicBezTo>
                  <a:cubicBezTo>
                    <a:pt x="86" y="118"/>
                    <a:pt x="86" y="118"/>
                    <a:pt x="86" y="117"/>
                  </a:cubicBezTo>
                  <a:cubicBezTo>
                    <a:pt x="96" y="105"/>
                    <a:pt x="106" y="93"/>
                    <a:pt x="116" y="80"/>
                  </a:cubicBezTo>
                  <a:cubicBezTo>
                    <a:pt x="117" y="80"/>
                    <a:pt x="118" y="82"/>
                    <a:pt x="119" y="84"/>
                  </a:cubicBezTo>
                  <a:cubicBezTo>
                    <a:pt x="117" y="87"/>
                    <a:pt x="115" y="90"/>
                    <a:pt x="112" y="94"/>
                  </a:cubicBezTo>
                  <a:cubicBezTo>
                    <a:pt x="106" y="101"/>
                    <a:pt x="100" y="109"/>
                    <a:pt x="94" y="117"/>
                  </a:cubicBezTo>
                  <a:cubicBezTo>
                    <a:pt x="93" y="118"/>
                    <a:pt x="95" y="119"/>
                    <a:pt x="95" y="118"/>
                  </a:cubicBezTo>
                  <a:cubicBezTo>
                    <a:pt x="102" y="110"/>
                    <a:pt x="109" y="101"/>
                    <a:pt x="115" y="92"/>
                  </a:cubicBezTo>
                  <a:cubicBezTo>
                    <a:pt x="119" y="88"/>
                    <a:pt x="123" y="84"/>
                    <a:pt x="127" y="81"/>
                  </a:cubicBezTo>
                  <a:cubicBezTo>
                    <a:pt x="131" y="76"/>
                    <a:pt x="135" y="73"/>
                    <a:pt x="140" y="70"/>
                  </a:cubicBezTo>
                  <a:cubicBezTo>
                    <a:pt x="135" y="80"/>
                    <a:pt x="128" y="88"/>
                    <a:pt x="121" y="96"/>
                  </a:cubicBezTo>
                  <a:cubicBezTo>
                    <a:pt x="114" y="105"/>
                    <a:pt x="107" y="113"/>
                    <a:pt x="100" y="122"/>
                  </a:cubicBezTo>
                  <a:cubicBezTo>
                    <a:pt x="99" y="123"/>
                    <a:pt x="101" y="124"/>
                    <a:pt x="102" y="123"/>
                  </a:cubicBezTo>
                  <a:cubicBezTo>
                    <a:pt x="115" y="110"/>
                    <a:pt x="126" y="96"/>
                    <a:pt x="139" y="83"/>
                  </a:cubicBezTo>
                  <a:cubicBezTo>
                    <a:pt x="153" y="69"/>
                    <a:pt x="130" y="97"/>
                    <a:pt x="128" y="100"/>
                  </a:cubicBezTo>
                  <a:cubicBezTo>
                    <a:pt x="120" y="109"/>
                    <a:pt x="112" y="117"/>
                    <a:pt x="104" y="126"/>
                  </a:cubicBezTo>
                  <a:cubicBezTo>
                    <a:pt x="103" y="127"/>
                    <a:pt x="104" y="129"/>
                    <a:pt x="105" y="128"/>
                  </a:cubicBezTo>
                  <a:cubicBezTo>
                    <a:pt x="112" y="123"/>
                    <a:pt x="118" y="118"/>
                    <a:pt x="124" y="112"/>
                  </a:cubicBezTo>
                  <a:cubicBezTo>
                    <a:pt x="127" y="108"/>
                    <a:pt x="131" y="105"/>
                    <a:pt x="135" y="101"/>
                  </a:cubicBezTo>
                  <a:cubicBezTo>
                    <a:pt x="138" y="95"/>
                    <a:pt x="141" y="94"/>
                    <a:pt x="145" y="99"/>
                  </a:cubicBezTo>
                  <a:cubicBezTo>
                    <a:pt x="135" y="117"/>
                    <a:pt x="118" y="131"/>
                    <a:pt x="106" y="148"/>
                  </a:cubicBezTo>
                  <a:cubicBezTo>
                    <a:pt x="105" y="149"/>
                    <a:pt x="107" y="150"/>
                    <a:pt x="108" y="149"/>
                  </a:cubicBezTo>
                  <a:cubicBezTo>
                    <a:pt x="116" y="142"/>
                    <a:pt x="123" y="133"/>
                    <a:pt x="131" y="125"/>
                  </a:cubicBezTo>
                  <a:cubicBezTo>
                    <a:pt x="135" y="121"/>
                    <a:pt x="143" y="115"/>
                    <a:pt x="149" y="109"/>
                  </a:cubicBezTo>
                  <a:cubicBezTo>
                    <a:pt x="149" y="109"/>
                    <a:pt x="150" y="110"/>
                    <a:pt x="150" y="110"/>
                  </a:cubicBezTo>
                  <a:cubicBezTo>
                    <a:pt x="138" y="128"/>
                    <a:pt x="119" y="142"/>
                    <a:pt x="106" y="159"/>
                  </a:cubicBezTo>
                  <a:cubicBezTo>
                    <a:pt x="105" y="160"/>
                    <a:pt x="107" y="161"/>
                    <a:pt x="108" y="161"/>
                  </a:cubicBezTo>
                  <a:cubicBezTo>
                    <a:pt x="124" y="145"/>
                    <a:pt x="138" y="130"/>
                    <a:pt x="157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6" y="119"/>
                    <a:pt x="154" y="121"/>
                    <a:pt x="152" y="124"/>
                  </a:cubicBezTo>
                  <a:cubicBezTo>
                    <a:pt x="151" y="124"/>
                    <a:pt x="151" y="125"/>
                    <a:pt x="152" y="126"/>
                  </a:cubicBezTo>
                  <a:cubicBezTo>
                    <a:pt x="149" y="130"/>
                    <a:pt x="145" y="135"/>
                    <a:pt x="144" y="136"/>
                  </a:cubicBezTo>
                  <a:cubicBezTo>
                    <a:pt x="143" y="137"/>
                    <a:pt x="142" y="138"/>
                    <a:pt x="141" y="139"/>
                  </a:cubicBezTo>
                  <a:cubicBezTo>
                    <a:pt x="128" y="149"/>
                    <a:pt x="117" y="162"/>
                    <a:pt x="106" y="175"/>
                  </a:cubicBezTo>
                  <a:cubicBezTo>
                    <a:pt x="105" y="176"/>
                    <a:pt x="107" y="178"/>
                    <a:pt x="108" y="177"/>
                  </a:cubicBezTo>
                  <a:cubicBezTo>
                    <a:pt x="120" y="163"/>
                    <a:pt x="133" y="151"/>
                    <a:pt x="145" y="138"/>
                  </a:cubicBezTo>
                  <a:cubicBezTo>
                    <a:pt x="150" y="135"/>
                    <a:pt x="135" y="154"/>
                    <a:pt x="131" y="159"/>
                  </a:cubicBezTo>
                  <a:cubicBezTo>
                    <a:pt x="123" y="168"/>
                    <a:pt x="115" y="176"/>
                    <a:pt x="108" y="185"/>
                  </a:cubicBezTo>
                  <a:cubicBezTo>
                    <a:pt x="107" y="186"/>
                    <a:pt x="109" y="188"/>
                    <a:pt x="110" y="187"/>
                  </a:cubicBezTo>
                  <a:cubicBezTo>
                    <a:pt x="115" y="183"/>
                    <a:pt x="140" y="152"/>
                    <a:pt x="129" y="172"/>
                  </a:cubicBezTo>
                  <a:cubicBezTo>
                    <a:pt x="131" y="170"/>
                    <a:pt x="126" y="177"/>
                    <a:pt x="122" y="183"/>
                  </a:cubicBezTo>
                  <a:cubicBezTo>
                    <a:pt x="119" y="186"/>
                    <a:pt x="117" y="189"/>
                    <a:pt x="114" y="192"/>
                  </a:cubicBezTo>
                  <a:cubicBezTo>
                    <a:pt x="113" y="193"/>
                    <a:pt x="115" y="195"/>
                    <a:pt x="116" y="194"/>
                  </a:cubicBezTo>
                  <a:cubicBezTo>
                    <a:pt x="118" y="192"/>
                    <a:pt x="120" y="190"/>
                    <a:pt x="122" y="187"/>
                  </a:cubicBezTo>
                  <a:cubicBezTo>
                    <a:pt x="122" y="187"/>
                    <a:pt x="124" y="186"/>
                    <a:pt x="125" y="184"/>
                  </a:cubicBezTo>
                  <a:cubicBezTo>
                    <a:pt x="123" y="186"/>
                    <a:pt x="119" y="192"/>
                    <a:pt x="117" y="196"/>
                  </a:cubicBezTo>
                  <a:cubicBezTo>
                    <a:pt x="117" y="196"/>
                    <a:pt x="117" y="197"/>
                    <a:pt x="117" y="197"/>
                  </a:cubicBezTo>
                  <a:cubicBezTo>
                    <a:pt x="121" y="200"/>
                    <a:pt x="119" y="199"/>
                    <a:pt x="123" y="199"/>
                  </a:cubicBezTo>
                  <a:cubicBezTo>
                    <a:pt x="125" y="199"/>
                    <a:pt x="125" y="196"/>
                    <a:pt x="123" y="196"/>
                  </a:cubicBezTo>
                  <a:cubicBezTo>
                    <a:pt x="120" y="196"/>
                    <a:pt x="129" y="182"/>
                    <a:pt x="130" y="179"/>
                  </a:cubicBezTo>
                  <a:cubicBezTo>
                    <a:pt x="130" y="178"/>
                    <a:pt x="130" y="177"/>
                    <a:pt x="129" y="177"/>
                  </a:cubicBezTo>
                  <a:cubicBezTo>
                    <a:pt x="133" y="171"/>
                    <a:pt x="137" y="165"/>
                    <a:pt x="139" y="158"/>
                  </a:cubicBezTo>
                  <a:cubicBezTo>
                    <a:pt x="140" y="156"/>
                    <a:pt x="138" y="156"/>
                    <a:pt x="137" y="157"/>
                  </a:cubicBezTo>
                  <a:cubicBezTo>
                    <a:pt x="136" y="157"/>
                    <a:pt x="136" y="157"/>
                    <a:pt x="135" y="158"/>
                  </a:cubicBezTo>
                  <a:cubicBezTo>
                    <a:pt x="142" y="150"/>
                    <a:pt x="148" y="143"/>
                    <a:pt x="153" y="134"/>
                  </a:cubicBezTo>
                  <a:cubicBezTo>
                    <a:pt x="154" y="133"/>
                    <a:pt x="152" y="132"/>
                    <a:pt x="151" y="132"/>
                  </a:cubicBezTo>
                  <a:cubicBezTo>
                    <a:pt x="150" y="133"/>
                    <a:pt x="149" y="133"/>
                    <a:pt x="149" y="134"/>
                  </a:cubicBezTo>
                  <a:cubicBezTo>
                    <a:pt x="153" y="129"/>
                    <a:pt x="157" y="124"/>
                    <a:pt x="160" y="119"/>
                  </a:cubicBezTo>
                  <a:cubicBezTo>
                    <a:pt x="172" y="107"/>
                    <a:pt x="183" y="95"/>
                    <a:pt x="194" y="83"/>
                  </a:cubicBezTo>
                  <a:cubicBezTo>
                    <a:pt x="194" y="82"/>
                    <a:pt x="195" y="82"/>
                    <a:pt x="195" y="81"/>
                  </a:cubicBezTo>
                  <a:cubicBezTo>
                    <a:pt x="206" y="71"/>
                    <a:pt x="218" y="63"/>
                    <a:pt x="230" y="55"/>
                  </a:cubicBezTo>
                  <a:cubicBezTo>
                    <a:pt x="250" y="42"/>
                    <a:pt x="221" y="64"/>
                    <a:pt x="217" y="67"/>
                  </a:cubicBezTo>
                  <a:cubicBezTo>
                    <a:pt x="195" y="87"/>
                    <a:pt x="175" y="109"/>
                    <a:pt x="156" y="131"/>
                  </a:cubicBezTo>
                  <a:cubicBezTo>
                    <a:pt x="155" y="133"/>
                    <a:pt x="157" y="135"/>
                    <a:pt x="158" y="134"/>
                  </a:cubicBezTo>
                  <a:cubicBezTo>
                    <a:pt x="174" y="122"/>
                    <a:pt x="188" y="109"/>
                    <a:pt x="203" y="96"/>
                  </a:cubicBezTo>
                  <a:cubicBezTo>
                    <a:pt x="187" y="112"/>
                    <a:pt x="172" y="129"/>
                    <a:pt x="158" y="148"/>
                  </a:cubicBezTo>
                  <a:cubicBezTo>
                    <a:pt x="157" y="149"/>
                    <a:pt x="160" y="151"/>
                    <a:pt x="161" y="149"/>
                  </a:cubicBezTo>
                  <a:cubicBezTo>
                    <a:pt x="183" y="123"/>
                    <a:pt x="207" y="98"/>
                    <a:pt x="232" y="73"/>
                  </a:cubicBezTo>
                  <a:cubicBezTo>
                    <a:pt x="238" y="67"/>
                    <a:pt x="246" y="61"/>
                    <a:pt x="253" y="55"/>
                  </a:cubicBezTo>
                  <a:cubicBezTo>
                    <a:pt x="256" y="52"/>
                    <a:pt x="259" y="49"/>
                    <a:pt x="263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49" y="62"/>
                    <a:pt x="235" y="77"/>
                    <a:pt x="221" y="93"/>
                  </a:cubicBezTo>
                  <a:cubicBezTo>
                    <a:pt x="214" y="100"/>
                    <a:pt x="208" y="108"/>
                    <a:pt x="201" y="116"/>
                  </a:cubicBezTo>
                  <a:cubicBezTo>
                    <a:pt x="200" y="117"/>
                    <a:pt x="199" y="118"/>
                    <a:pt x="197" y="120"/>
                  </a:cubicBezTo>
                  <a:cubicBezTo>
                    <a:pt x="194" y="124"/>
                    <a:pt x="190" y="127"/>
                    <a:pt x="187" y="131"/>
                  </a:cubicBezTo>
                  <a:cubicBezTo>
                    <a:pt x="186" y="133"/>
                    <a:pt x="188" y="135"/>
                    <a:pt x="189" y="134"/>
                  </a:cubicBezTo>
                  <a:cubicBezTo>
                    <a:pt x="193" y="130"/>
                    <a:pt x="196" y="126"/>
                    <a:pt x="200" y="122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22" y="98"/>
                    <a:pt x="247" y="79"/>
                    <a:pt x="272" y="60"/>
                  </a:cubicBezTo>
                  <a:cubicBezTo>
                    <a:pt x="266" y="66"/>
                    <a:pt x="260" y="71"/>
                    <a:pt x="255" y="76"/>
                  </a:cubicBezTo>
                  <a:cubicBezTo>
                    <a:pt x="225" y="105"/>
                    <a:pt x="197" y="135"/>
                    <a:pt x="170" y="167"/>
                  </a:cubicBezTo>
                  <a:cubicBezTo>
                    <a:pt x="169" y="168"/>
                    <a:pt x="170" y="170"/>
                    <a:pt x="172" y="169"/>
                  </a:cubicBezTo>
                  <a:cubicBezTo>
                    <a:pt x="198" y="150"/>
                    <a:pt x="221" y="126"/>
                    <a:pt x="244" y="103"/>
                  </a:cubicBezTo>
                  <a:cubicBezTo>
                    <a:pt x="257" y="89"/>
                    <a:pt x="270" y="75"/>
                    <a:pt x="284" y="63"/>
                  </a:cubicBezTo>
                  <a:cubicBezTo>
                    <a:pt x="292" y="56"/>
                    <a:pt x="300" y="49"/>
                    <a:pt x="309" y="43"/>
                  </a:cubicBezTo>
                  <a:cubicBezTo>
                    <a:pt x="309" y="43"/>
                    <a:pt x="298" y="60"/>
                    <a:pt x="294" y="65"/>
                  </a:cubicBezTo>
                  <a:cubicBezTo>
                    <a:pt x="275" y="87"/>
                    <a:pt x="252" y="105"/>
                    <a:pt x="233" y="126"/>
                  </a:cubicBezTo>
                  <a:cubicBezTo>
                    <a:pt x="218" y="141"/>
                    <a:pt x="203" y="156"/>
                    <a:pt x="190" y="172"/>
                  </a:cubicBezTo>
                  <a:cubicBezTo>
                    <a:pt x="189" y="174"/>
                    <a:pt x="191" y="176"/>
                    <a:pt x="193" y="175"/>
                  </a:cubicBezTo>
                  <a:cubicBezTo>
                    <a:pt x="209" y="160"/>
                    <a:pt x="222" y="143"/>
                    <a:pt x="236" y="126"/>
                  </a:cubicBezTo>
                  <a:cubicBezTo>
                    <a:pt x="243" y="120"/>
                    <a:pt x="250" y="114"/>
                    <a:pt x="256" y="108"/>
                  </a:cubicBezTo>
                  <a:cubicBezTo>
                    <a:pt x="269" y="96"/>
                    <a:pt x="281" y="85"/>
                    <a:pt x="293" y="72"/>
                  </a:cubicBezTo>
                  <a:cubicBezTo>
                    <a:pt x="298" y="66"/>
                    <a:pt x="303" y="60"/>
                    <a:pt x="308" y="54"/>
                  </a:cubicBezTo>
                  <a:cubicBezTo>
                    <a:pt x="325" y="36"/>
                    <a:pt x="308" y="65"/>
                    <a:pt x="305" y="69"/>
                  </a:cubicBezTo>
                  <a:cubicBezTo>
                    <a:pt x="282" y="98"/>
                    <a:pt x="251" y="122"/>
                    <a:pt x="225" y="149"/>
                  </a:cubicBezTo>
                  <a:cubicBezTo>
                    <a:pt x="224" y="150"/>
                    <a:pt x="224" y="151"/>
                    <a:pt x="223" y="151"/>
                  </a:cubicBezTo>
                  <a:cubicBezTo>
                    <a:pt x="213" y="161"/>
                    <a:pt x="203" y="171"/>
                    <a:pt x="196" y="183"/>
                  </a:cubicBezTo>
                  <a:cubicBezTo>
                    <a:pt x="195" y="185"/>
                    <a:pt x="197" y="186"/>
                    <a:pt x="199" y="185"/>
                  </a:cubicBezTo>
                  <a:cubicBezTo>
                    <a:pt x="207" y="173"/>
                    <a:pt x="217" y="162"/>
                    <a:pt x="227" y="151"/>
                  </a:cubicBezTo>
                  <a:cubicBezTo>
                    <a:pt x="233" y="146"/>
                    <a:pt x="240" y="140"/>
                    <a:pt x="247" y="135"/>
                  </a:cubicBezTo>
                  <a:cubicBezTo>
                    <a:pt x="251" y="131"/>
                    <a:pt x="256" y="128"/>
                    <a:pt x="260" y="125"/>
                  </a:cubicBezTo>
                  <a:cubicBezTo>
                    <a:pt x="250" y="136"/>
                    <a:pt x="240" y="148"/>
                    <a:pt x="231" y="160"/>
                  </a:cubicBezTo>
                  <a:cubicBezTo>
                    <a:pt x="230" y="162"/>
                    <a:pt x="232" y="163"/>
                    <a:pt x="233" y="162"/>
                  </a:cubicBezTo>
                  <a:cubicBezTo>
                    <a:pt x="245" y="157"/>
                    <a:pt x="253" y="149"/>
                    <a:pt x="261" y="140"/>
                  </a:cubicBezTo>
                  <a:cubicBezTo>
                    <a:pt x="265" y="137"/>
                    <a:pt x="275" y="131"/>
                    <a:pt x="277" y="128"/>
                  </a:cubicBezTo>
                  <a:cubicBezTo>
                    <a:pt x="272" y="135"/>
                    <a:pt x="267" y="141"/>
                    <a:pt x="263" y="149"/>
                  </a:cubicBezTo>
                  <a:cubicBezTo>
                    <a:pt x="262" y="150"/>
                    <a:pt x="264" y="152"/>
                    <a:pt x="265" y="151"/>
                  </a:cubicBezTo>
                  <a:cubicBezTo>
                    <a:pt x="271" y="148"/>
                    <a:pt x="286" y="132"/>
                    <a:pt x="279" y="145"/>
                  </a:cubicBezTo>
                  <a:cubicBezTo>
                    <a:pt x="279" y="146"/>
                    <a:pt x="279" y="146"/>
                    <a:pt x="279" y="147"/>
                  </a:cubicBezTo>
                  <a:cubicBezTo>
                    <a:pt x="280" y="147"/>
                    <a:pt x="280" y="147"/>
                    <a:pt x="281" y="147"/>
                  </a:cubicBezTo>
                  <a:cubicBezTo>
                    <a:pt x="279" y="149"/>
                    <a:pt x="281" y="151"/>
                    <a:pt x="283" y="150"/>
                  </a:cubicBezTo>
                  <a:cubicBezTo>
                    <a:pt x="283" y="149"/>
                    <a:pt x="283" y="149"/>
                    <a:pt x="283" y="149"/>
                  </a:cubicBezTo>
                  <a:cubicBezTo>
                    <a:pt x="284" y="149"/>
                    <a:pt x="284" y="148"/>
                    <a:pt x="283" y="147"/>
                  </a:cubicBezTo>
                  <a:cubicBezTo>
                    <a:pt x="284" y="143"/>
                    <a:pt x="285" y="140"/>
                    <a:pt x="288" y="137"/>
                  </a:cubicBezTo>
                  <a:cubicBezTo>
                    <a:pt x="288" y="135"/>
                    <a:pt x="287" y="134"/>
                    <a:pt x="285" y="135"/>
                  </a:cubicBezTo>
                  <a:cubicBezTo>
                    <a:pt x="280" y="138"/>
                    <a:pt x="275" y="141"/>
                    <a:pt x="270" y="145"/>
                  </a:cubicBezTo>
                  <a:cubicBezTo>
                    <a:pt x="274" y="142"/>
                    <a:pt x="281" y="127"/>
                    <a:pt x="284" y="122"/>
                  </a:cubicBezTo>
                  <a:cubicBezTo>
                    <a:pt x="285" y="120"/>
                    <a:pt x="283" y="119"/>
                    <a:pt x="282" y="120"/>
                  </a:cubicBezTo>
                  <a:cubicBezTo>
                    <a:pt x="269" y="127"/>
                    <a:pt x="259" y="138"/>
                    <a:pt x="249" y="149"/>
                  </a:cubicBezTo>
                  <a:cubicBezTo>
                    <a:pt x="225" y="171"/>
                    <a:pt x="251" y="140"/>
                    <a:pt x="257" y="133"/>
                  </a:cubicBezTo>
                  <a:cubicBezTo>
                    <a:pt x="265" y="124"/>
                    <a:pt x="274" y="115"/>
                    <a:pt x="283" y="106"/>
                  </a:cubicBezTo>
                  <a:cubicBezTo>
                    <a:pt x="284" y="105"/>
                    <a:pt x="282" y="103"/>
                    <a:pt x="281" y="104"/>
                  </a:cubicBezTo>
                  <a:cubicBezTo>
                    <a:pt x="269" y="114"/>
                    <a:pt x="257" y="123"/>
                    <a:pt x="244" y="133"/>
                  </a:cubicBezTo>
                  <a:cubicBezTo>
                    <a:pt x="254" y="124"/>
                    <a:pt x="264" y="114"/>
                    <a:pt x="274" y="105"/>
                  </a:cubicBezTo>
                  <a:cubicBezTo>
                    <a:pt x="295" y="86"/>
                    <a:pt x="316" y="65"/>
                    <a:pt x="327" y="38"/>
                  </a:cubicBezTo>
                  <a:cubicBezTo>
                    <a:pt x="327" y="37"/>
                    <a:pt x="325" y="36"/>
                    <a:pt x="324" y="36"/>
                  </a:cubicBezTo>
                  <a:cubicBezTo>
                    <a:pt x="320" y="40"/>
                    <a:pt x="315" y="43"/>
                    <a:pt x="311" y="47"/>
                  </a:cubicBezTo>
                  <a:cubicBezTo>
                    <a:pt x="313" y="44"/>
                    <a:pt x="315" y="42"/>
                    <a:pt x="316" y="39"/>
                  </a:cubicBezTo>
                  <a:cubicBezTo>
                    <a:pt x="317" y="37"/>
                    <a:pt x="315" y="35"/>
                    <a:pt x="314" y="36"/>
                  </a:cubicBezTo>
                  <a:cubicBezTo>
                    <a:pt x="266" y="67"/>
                    <a:pt x="232" y="115"/>
                    <a:pt x="189" y="152"/>
                  </a:cubicBezTo>
                  <a:cubicBezTo>
                    <a:pt x="185" y="155"/>
                    <a:pt x="181" y="158"/>
                    <a:pt x="178" y="162"/>
                  </a:cubicBezTo>
                  <a:cubicBezTo>
                    <a:pt x="184" y="155"/>
                    <a:pt x="191" y="148"/>
                    <a:pt x="197" y="140"/>
                  </a:cubicBezTo>
                  <a:cubicBezTo>
                    <a:pt x="210" y="126"/>
                    <a:pt x="223" y="112"/>
                    <a:pt x="236" y="99"/>
                  </a:cubicBezTo>
                  <a:cubicBezTo>
                    <a:pt x="260" y="75"/>
                    <a:pt x="284" y="53"/>
                    <a:pt x="310" y="32"/>
                  </a:cubicBezTo>
                  <a:cubicBezTo>
                    <a:pt x="339" y="38"/>
                    <a:pt x="366" y="48"/>
                    <a:pt x="389" y="59"/>
                  </a:cubicBezTo>
                  <a:cubicBezTo>
                    <a:pt x="452" y="90"/>
                    <a:pt x="502" y="145"/>
                    <a:pt x="525" y="211"/>
                  </a:cubicBezTo>
                  <a:cubicBezTo>
                    <a:pt x="573" y="349"/>
                    <a:pt x="489" y="513"/>
                    <a:pt x="349" y="554"/>
                  </a:cubicBezTo>
                  <a:close/>
                  <a:moveTo>
                    <a:pt x="86" y="128"/>
                  </a:moveTo>
                  <a:cubicBezTo>
                    <a:pt x="95" y="128"/>
                    <a:pt x="70" y="152"/>
                    <a:pt x="66" y="157"/>
                  </a:cubicBezTo>
                  <a:cubicBezTo>
                    <a:pt x="73" y="149"/>
                    <a:pt x="79" y="138"/>
                    <a:pt x="8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9001125" y="1743075"/>
              <a:ext cx="131763" cy="147638"/>
            </a:xfrm>
            <a:custGeom>
              <a:avLst/>
              <a:gdLst>
                <a:gd name="T0" fmla="*/ 31 w 35"/>
                <a:gd name="T1" fmla="*/ 30 h 39"/>
                <a:gd name="T2" fmla="*/ 28 w 35"/>
                <a:gd name="T3" fmla="*/ 33 h 39"/>
                <a:gd name="T4" fmla="*/ 29 w 35"/>
                <a:gd name="T5" fmla="*/ 23 h 39"/>
                <a:gd name="T6" fmla="*/ 26 w 35"/>
                <a:gd name="T7" fmla="*/ 21 h 39"/>
                <a:gd name="T8" fmla="*/ 21 w 35"/>
                <a:gd name="T9" fmla="*/ 25 h 39"/>
                <a:gd name="T10" fmla="*/ 27 w 35"/>
                <a:gd name="T11" fmla="*/ 12 h 39"/>
                <a:gd name="T12" fmla="*/ 24 w 35"/>
                <a:gd name="T13" fmla="*/ 10 h 39"/>
                <a:gd name="T14" fmla="*/ 11 w 35"/>
                <a:gd name="T15" fmla="*/ 21 h 39"/>
                <a:gd name="T16" fmla="*/ 22 w 35"/>
                <a:gd name="T17" fmla="*/ 3 h 39"/>
                <a:gd name="T18" fmla="*/ 20 w 35"/>
                <a:gd name="T19" fmla="*/ 1 h 39"/>
                <a:gd name="T20" fmla="*/ 0 w 35"/>
                <a:gd name="T21" fmla="*/ 27 h 39"/>
                <a:gd name="T22" fmla="*/ 2 w 35"/>
                <a:gd name="T23" fmla="*/ 28 h 39"/>
                <a:gd name="T24" fmla="*/ 8 w 35"/>
                <a:gd name="T25" fmla="*/ 20 h 39"/>
                <a:gd name="T26" fmla="*/ 3 w 35"/>
                <a:gd name="T27" fmla="*/ 27 h 39"/>
                <a:gd name="T28" fmla="*/ 5 w 35"/>
                <a:gd name="T29" fmla="*/ 29 h 39"/>
                <a:gd name="T30" fmla="*/ 21 w 35"/>
                <a:gd name="T31" fmla="*/ 17 h 39"/>
                <a:gd name="T32" fmla="*/ 12 w 35"/>
                <a:gd name="T33" fmla="*/ 32 h 39"/>
                <a:gd name="T34" fmla="*/ 15 w 35"/>
                <a:gd name="T35" fmla="*/ 34 h 39"/>
                <a:gd name="T36" fmla="*/ 25 w 35"/>
                <a:gd name="T37" fmla="*/ 26 h 39"/>
                <a:gd name="T38" fmla="*/ 23 w 35"/>
                <a:gd name="T39" fmla="*/ 36 h 39"/>
                <a:gd name="T40" fmla="*/ 26 w 35"/>
                <a:gd name="T41" fmla="*/ 38 h 39"/>
                <a:gd name="T42" fmla="*/ 33 w 35"/>
                <a:gd name="T43" fmla="*/ 34 h 39"/>
                <a:gd name="T44" fmla="*/ 31 w 35"/>
                <a:gd name="T4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39">
                  <a:moveTo>
                    <a:pt x="31" y="30"/>
                  </a:moveTo>
                  <a:cubicBezTo>
                    <a:pt x="30" y="31"/>
                    <a:pt x="29" y="32"/>
                    <a:pt x="28" y="33"/>
                  </a:cubicBezTo>
                  <a:cubicBezTo>
                    <a:pt x="28" y="29"/>
                    <a:pt x="28" y="26"/>
                    <a:pt x="29" y="23"/>
                  </a:cubicBezTo>
                  <a:cubicBezTo>
                    <a:pt x="29" y="22"/>
                    <a:pt x="28" y="21"/>
                    <a:pt x="26" y="21"/>
                  </a:cubicBezTo>
                  <a:cubicBezTo>
                    <a:pt x="25" y="22"/>
                    <a:pt x="23" y="23"/>
                    <a:pt x="21" y="25"/>
                  </a:cubicBezTo>
                  <a:cubicBezTo>
                    <a:pt x="23" y="21"/>
                    <a:pt x="25" y="16"/>
                    <a:pt x="27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20" y="14"/>
                    <a:pt x="15" y="17"/>
                    <a:pt x="11" y="21"/>
                  </a:cubicBezTo>
                  <a:cubicBezTo>
                    <a:pt x="15" y="15"/>
                    <a:pt x="19" y="9"/>
                    <a:pt x="22" y="3"/>
                  </a:cubicBezTo>
                  <a:cubicBezTo>
                    <a:pt x="22" y="2"/>
                    <a:pt x="21" y="0"/>
                    <a:pt x="20" y="1"/>
                  </a:cubicBezTo>
                  <a:cubicBezTo>
                    <a:pt x="13" y="10"/>
                    <a:pt x="6" y="18"/>
                    <a:pt x="0" y="27"/>
                  </a:cubicBezTo>
                  <a:cubicBezTo>
                    <a:pt x="0" y="28"/>
                    <a:pt x="1" y="29"/>
                    <a:pt x="2" y="28"/>
                  </a:cubicBezTo>
                  <a:cubicBezTo>
                    <a:pt x="4" y="25"/>
                    <a:pt x="6" y="23"/>
                    <a:pt x="8" y="20"/>
                  </a:cubicBezTo>
                  <a:cubicBezTo>
                    <a:pt x="6" y="22"/>
                    <a:pt x="5" y="25"/>
                    <a:pt x="3" y="27"/>
                  </a:cubicBezTo>
                  <a:cubicBezTo>
                    <a:pt x="2" y="28"/>
                    <a:pt x="4" y="30"/>
                    <a:pt x="5" y="29"/>
                  </a:cubicBezTo>
                  <a:cubicBezTo>
                    <a:pt x="11" y="25"/>
                    <a:pt x="16" y="21"/>
                    <a:pt x="21" y="17"/>
                  </a:cubicBezTo>
                  <a:cubicBezTo>
                    <a:pt x="19" y="22"/>
                    <a:pt x="16" y="27"/>
                    <a:pt x="12" y="32"/>
                  </a:cubicBezTo>
                  <a:cubicBezTo>
                    <a:pt x="11" y="34"/>
                    <a:pt x="14" y="36"/>
                    <a:pt x="15" y="34"/>
                  </a:cubicBezTo>
                  <a:cubicBezTo>
                    <a:pt x="18" y="31"/>
                    <a:pt x="21" y="28"/>
                    <a:pt x="25" y="26"/>
                  </a:cubicBezTo>
                  <a:cubicBezTo>
                    <a:pt x="24" y="30"/>
                    <a:pt x="24" y="33"/>
                    <a:pt x="23" y="36"/>
                  </a:cubicBezTo>
                  <a:cubicBezTo>
                    <a:pt x="23" y="38"/>
                    <a:pt x="25" y="39"/>
                    <a:pt x="26" y="38"/>
                  </a:cubicBezTo>
                  <a:cubicBezTo>
                    <a:pt x="28" y="36"/>
                    <a:pt x="31" y="35"/>
                    <a:pt x="33" y="34"/>
                  </a:cubicBezTo>
                  <a:cubicBezTo>
                    <a:pt x="35" y="32"/>
                    <a:pt x="33" y="29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9350375" y="1295400"/>
              <a:ext cx="169863" cy="222250"/>
            </a:xfrm>
            <a:custGeom>
              <a:avLst/>
              <a:gdLst>
                <a:gd name="T0" fmla="*/ 42 w 45"/>
                <a:gd name="T1" fmla="*/ 0 h 59"/>
                <a:gd name="T2" fmla="*/ 4 w 45"/>
                <a:gd name="T3" fmla="*/ 46 h 59"/>
                <a:gd name="T4" fmla="*/ 2 w 45"/>
                <a:gd name="T5" fmla="*/ 50 h 59"/>
                <a:gd name="T6" fmla="*/ 4 w 45"/>
                <a:gd name="T7" fmla="*/ 52 h 59"/>
                <a:gd name="T8" fmla="*/ 12 w 45"/>
                <a:gd name="T9" fmla="*/ 46 h 59"/>
                <a:gd name="T10" fmla="*/ 13 w 45"/>
                <a:gd name="T11" fmla="*/ 59 h 59"/>
                <a:gd name="T12" fmla="*/ 15 w 45"/>
                <a:gd name="T13" fmla="*/ 59 h 59"/>
                <a:gd name="T14" fmla="*/ 16 w 45"/>
                <a:gd name="T15" fmla="*/ 59 h 59"/>
                <a:gd name="T16" fmla="*/ 15 w 45"/>
                <a:gd name="T17" fmla="*/ 56 h 59"/>
                <a:gd name="T18" fmla="*/ 16 w 45"/>
                <a:gd name="T19" fmla="*/ 43 h 59"/>
                <a:gd name="T20" fmla="*/ 13 w 45"/>
                <a:gd name="T21" fmla="*/ 41 h 59"/>
                <a:gd name="T22" fmla="*/ 13 w 45"/>
                <a:gd name="T23" fmla="*/ 42 h 59"/>
                <a:gd name="T24" fmla="*/ 44 w 45"/>
                <a:gd name="T25" fmla="*/ 2 h 59"/>
                <a:gd name="T26" fmla="*/ 42 w 45"/>
                <a:gd name="T27" fmla="*/ 0 h 59"/>
                <a:gd name="T28" fmla="*/ 36 w 45"/>
                <a:gd name="T29" fmla="*/ 8 h 59"/>
                <a:gd name="T30" fmla="*/ 11 w 45"/>
                <a:gd name="T31" fmla="*/ 39 h 59"/>
                <a:gd name="T32" fmla="*/ 36 w 45"/>
                <a:gd name="T33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9">
                  <a:moveTo>
                    <a:pt x="42" y="0"/>
                  </a:moveTo>
                  <a:cubicBezTo>
                    <a:pt x="25" y="11"/>
                    <a:pt x="14" y="29"/>
                    <a:pt x="4" y="46"/>
                  </a:cubicBezTo>
                  <a:cubicBezTo>
                    <a:pt x="3" y="48"/>
                    <a:pt x="2" y="49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7" y="50"/>
                    <a:pt x="9" y="48"/>
                    <a:pt x="12" y="46"/>
                  </a:cubicBezTo>
                  <a:cubicBezTo>
                    <a:pt x="12" y="50"/>
                    <a:pt x="11" y="56"/>
                    <a:pt x="13" y="59"/>
                  </a:cubicBezTo>
                  <a:cubicBezTo>
                    <a:pt x="13" y="59"/>
                    <a:pt x="14" y="59"/>
                    <a:pt x="15" y="59"/>
                  </a:cubicBezTo>
                  <a:cubicBezTo>
                    <a:pt x="15" y="59"/>
                    <a:pt x="15" y="59"/>
                    <a:pt x="16" y="59"/>
                  </a:cubicBezTo>
                  <a:cubicBezTo>
                    <a:pt x="17" y="58"/>
                    <a:pt x="17" y="56"/>
                    <a:pt x="15" y="56"/>
                  </a:cubicBezTo>
                  <a:cubicBezTo>
                    <a:pt x="15" y="56"/>
                    <a:pt x="16" y="44"/>
                    <a:pt x="16" y="43"/>
                  </a:cubicBezTo>
                  <a:cubicBezTo>
                    <a:pt x="16" y="41"/>
                    <a:pt x="14" y="41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24" y="29"/>
                    <a:pt x="35" y="16"/>
                    <a:pt x="44" y="2"/>
                  </a:cubicBezTo>
                  <a:cubicBezTo>
                    <a:pt x="45" y="1"/>
                    <a:pt x="43" y="0"/>
                    <a:pt x="42" y="0"/>
                  </a:cubicBezTo>
                  <a:close/>
                  <a:moveTo>
                    <a:pt x="36" y="8"/>
                  </a:moveTo>
                  <a:cubicBezTo>
                    <a:pt x="29" y="18"/>
                    <a:pt x="20" y="28"/>
                    <a:pt x="11" y="39"/>
                  </a:cubicBezTo>
                  <a:cubicBezTo>
                    <a:pt x="18" y="27"/>
                    <a:pt x="26" y="16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9456738" y="1328738"/>
              <a:ext cx="134938" cy="255588"/>
            </a:xfrm>
            <a:custGeom>
              <a:avLst/>
              <a:gdLst>
                <a:gd name="T0" fmla="*/ 35 w 36"/>
                <a:gd name="T1" fmla="*/ 34 h 68"/>
                <a:gd name="T2" fmla="*/ 34 w 36"/>
                <a:gd name="T3" fmla="*/ 31 h 68"/>
                <a:gd name="T4" fmla="*/ 29 w 36"/>
                <a:gd name="T5" fmla="*/ 25 h 68"/>
                <a:gd name="T6" fmla="*/ 28 w 36"/>
                <a:gd name="T7" fmla="*/ 24 h 68"/>
                <a:gd name="T8" fmla="*/ 30 w 36"/>
                <a:gd name="T9" fmla="*/ 15 h 68"/>
                <a:gd name="T10" fmla="*/ 27 w 36"/>
                <a:gd name="T11" fmla="*/ 13 h 68"/>
                <a:gd name="T12" fmla="*/ 27 w 36"/>
                <a:gd name="T13" fmla="*/ 13 h 68"/>
                <a:gd name="T14" fmla="*/ 28 w 36"/>
                <a:gd name="T15" fmla="*/ 9 h 68"/>
                <a:gd name="T16" fmla="*/ 25 w 36"/>
                <a:gd name="T17" fmla="*/ 7 h 68"/>
                <a:gd name="T18" fmla="*/ 25 w 36"/>
                <a:gd name="T19" fmla="*/ 7 h 68"/>
                <a:gd name="T20" fmla="*/ 25 w 36"/>
                <a:gd name="T21" fmla="*/ 4 h 68"/>
                <a:gd name="T22" fmla="*/ 23 w 36"/>
                <a:gd name="T23" fmla="*/ 3 h 68"/>
                <a:gd name="T24" fmla="*/ 19 w 36"/>
                <a:gd name="T25" fmla="*/ 4 h 68"/>
                <a:gd name="T26" fmla="*/ 19 w 36"/>
                <a:gd name="T27" fmla="*/ 4 h 68"/>
                <a:gd name="T28" fmla="*/ 17 w 36"/>
                <a:gd name="T29" fmla="*/ 2 h 68"/>
                <a:gd name="T30" fmla="*/ 14 w 36"/>
                <a:gd name="T31" fmla="*/ 7 h 68"/>
                <a:gd name="T32" fmla="*/ 17 w 36"/>
                <a:gd name="T33" fmla="*/ 9 h 68"/>
                <a:gd name="T34" fmla="*/ 22 w 36"/>
                <a:gd name="T35" fmla="*/ 7 h 68"/>
                <a:gd name="T36" fmla="*/ 21 w 36"/>
                <a:gd name="T37" fmla="*/ 10 h 68"/>
                <a:gd name="T38" fmla="*/ 24 w 36"/>
                <a:gd name="T39" fmla="*/ 12 h 68"/>
                <a:gd name="T40" fmla="*/ 24 w 36"/>
                <a:gd name="T41" fmla="*/ 12 h 68"/>
                <a:gd name="T42" fmla="*/ 23 w 36"/>
                <a:gd name="T43" fmla="*/ 17 h 68"/>
                <a:gd name="T44" fmla="*/ 26 w 36"/>
                <a:gd name="T45" fmla="*/ 18 h 68"/>
                <a:gd name="T46" fmla="*/ 26 w 36"/>
                <a:gd name="T47" fmla="*/ 18 h 68"/>
                <a:gd name="T48" fmla="*/ 25 w 36"/>
                <a:gd name="T49" fmla="*/ 25 h 68"/>
                <a:gd name="T50" fmla="*/ 25 w 36"/>
                <a:gd name="T51" fmla="*/ 27 h 68"/>
                <a:gd name="T52" fmla="*/ 24 w 36"/>
                <a:gd name="T53" fmla="*/ 35 h 68"/>
                <a:gd name="T54" fmla="*/ 27 w 36"/>
                <a:gd name="T55" fmla="*/ 36 h 68"/>
                <a:gd name="T56" fmla="*/ 29 w 36"/>
                <a:gd name="T57" fmla="*/ 36 h 68"/>
                <a:gd name="T58" fmla="*/ 2 w 36"/>
                <a:gd name="T59" fmla="*/ 60 h 68"/>
                <a:gd name="T60" fmla="*/ 4 w 36"/>
                <a:gd name="T61" fmla="*/ 62 h 68"/>
                <a:gd name="T62" fmla="*/ 13 w 36"/>
                <a:gd name="T63" fmla="*/ 56 h 68"/>
                <a:gd name="T64" fmla="*/ 19 w 36"/>
                <a:gd name="T65" fmla="*/ 53 h 68"/>
                <a:gd name="T66" fmla="*/ 1 w 36"/>
                <a:gd name="T67" fmla="*/ 65 h 68"/>
                <a:gd name="T68" fmla="*/ 1 w 36"/>
                <a:gd name="T69" fmla="*/ 66 h 68"/>
                <a:gd name="T70" fmla="*/ 22 w 36"/>
                <a:gd name="T71" fmla="*/ 54 h 68"/>
                <a:gd name="T72" fmla="*/ 22 w 36"/>
                <a:gd name="T73" fmla="*/ 55 h 68"/>
                <a:gd name="T74" fmla="*/ 14 w 36"/>
                <a:gd name="T75" fmla="*/ 65 h 68"/>
                <a:gd name="T76" fmla="*/ 15 w 36"/>
                <a:gd name="T77" fmla="*/ 67 h 68"/>
                <a:gd name="T78" fmla="*/ 27 w 36"/>
                <a:gd name="T79" fmla="*/ 54 h 68"/>
                <a:gd name="T80" fmla="*/ 33 w 36"/>
                <a:gd name="T81" fmla="*/ 46 h 68"/>
                <a:gd name="T82" fmla="*/ 31 w 36"/>
                <a:gd name="T83" fmla="*/ 44 h 68"/>
                <a:gd name="T84" fmla="*/ 26 w 36"/>
                <a:gd name="T85" fmla="*/ 48 h 68"/>
                <a:gd name="T86" fmla="*/ 26 w 36"/>
                <a:gd name="T87" fmla="*/ 48 h 68"/>
                <a:gd name="T88" fmla="*/ 18 w 36"/>
                <a:gd name="T89" fmla="*/ 50 h 68"/>
                <a:gd name="T90" fmla="*/ 35 w 36"/>
                <a:gd name="T91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68">
                  <a:moveTo>
                    <a:pt x="35" y="34"/>
                  </a:moveTo>
                  <a:cubicBezTo>
                    <a:pt x="36" y="33"/>
                    <a:pt x="35" y="30"/>
                    <a:pt x="34" y="31"/>
                  </a:cubicBezTo>
                  <a:cubicBezTo>
                    <a:pt x="27" y="33"/>
                    <a:pt x="27" y="33"/>
                    <a:pt x="29" y="25"/>
                  </a:cubicBezTo>
                  <a:cubicBezTo>
                    <a:pt x="29" y="24"/>
                    <a:pt x="29" y="24"/>
                    <a:pt x="28" y="24"/>
                  </a:cubicBezTo>
                  <a:cubicBezTo>
                    <a:pt x="29" y="21"/>
                    <a:pt x="29" y="18"/>
                    <a:pt x="30" y="15"/>
                  </a:cubicBezTo>
                  <a:cubicBezTo>
                    <a:pt x="30" y="13"/>
                    <a:pt x="28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8" y="10"/>
                    <a:pt x="28" y="9"/>
                  </a:cubicBezTo>
                  <a:cubicBezTo>
                    <a:pt x="28" y="7"/>
                    <a:pt x="26" y="6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2" y="3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18" y="0"/>
                    <a:pt x="17" y="2"/>
                  </a:cubicBezTo>
                  <a:cubicBezTo>
                    <a:pt x="15" y="4"/>
                    <a:pt x="15" y="4"/>
                    <a:pt x="14" y="7"/>
                  </a:cubicBezTo>
                  <a:cubicBezTo>
                    <a:pt x="14" y="9"/>
                    <a:pt x="15" y="10"/>
                    <a:pt x="17" y="9"/>
                  </a:cubicBezTo>
                  <a:cubicBezTo>
                    <a:pt x="18" y="8"/>
                    <a:pt x="20" y="8"/>
                    <a:pt x="22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2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5"/>
                    <a:pt x="23" y="17"/>
                  </a:cubicBezTo>
                  <a:cubicBezTo>
                    <a:pt x="23" y="18"/>
                    <a:pt x="25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0"/>
                    <a:pt x="25" y="23"/>
                    <a:pt x="25" y="25"/>
                  </a:cubicBezTo>
                  <a:cubicBezTo>
                    <a:pt x="24" y="26"/>
                    <a:pt x="25" y="27"/>
                    <a:pt x="25" y="27"/>
                  </a:cubicBezTo>
                  <a:cubicBezTo>
                    <a:pt x="25" y="30"/>
                    <a:pt x="24" y="32"/>
                    <a:pt x="24" y="35"/>
                  </a:cubicBezTo>
                  <a:cubicBezTo>
                    <a:pt x="24" y="36"/>
                    <a:pt x="26" y="37"/>
                    <a:pt x="27" y="36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20" y="44"/>
                    <a:pt x="12" y="52"/>
                    <a:pt x="2" y="60"/>
                  </a:cubicBezTo>
                  <a:cubicBezTo>
                    <a:pt x="1" y="61"/>
                    <a:pt x="3" y="63"/>
                    <a:pt x="4" y="62"/>
                  </a:cubicBezTo>
                  <a:cubicBezTo>
                    <a:pt x="7" y="60"/>
                    <a:pt x="10" y="58"/>
                    <a:pt x="13" y="56"/>
                  </a:cubicBezTo>
                  <a:cubicBezTo>
                    <a:pt x="15" y="55"/>
                    <a:pt x="17" y="54"/>
                    <a:pt x="19" y="53"/>
                  </a:cubicBezTo>
                  <a:cubicBezTo>
                    <a:pt x="13" y="58"/>
                    <a:pt x="7" y="62"/>
                    <a:pt x="1" y="65"/>
                  </a:cubicBezTo>
                  <a:cubicBezTo>
                    <a:pt x="0" y="65"/>
                    <a:pt x="1" y="67"/>
                    <a:pt x="1" y="66"/>
                  </a:cubicBezTo>
                  <a:cubicBezTo>
                    <a:pt x="9" y="63"/>
                    <a:pt x="16" y="58"/>
                    <a:pt x="22" y="54"/>
                  </a:cubicBezTo>
                  <a:cubicBezTo>
                    <a:pt x="22" y="54"/>
                    <a:pt x="22" y="55"/>
                    <a:pt x="22" y="55"/>
                  </a:cubicBezTo>
                  <a:cubicBezTo>
                    <a:pt x="19" y="58"/>
                    <a:pt x="16" y="61"/>
                    <a:pt x="14" y="65"/>
                  </a:cubicBezTo>
                  <a:cubicBezTo>
                    <a:pt x="12" y="66"/>
                    <a:pt x="14" y="68"/>
                    <a:pt x="15" y="67"/>
                  </a:cubicBezTo>
                  <a:cubicBezTo>
                    <a:pt x="22" y="64"/>
                    <a:pt x="25" y="60"/>
                    <a:pt x="27" y="54"/>
                  </a:cubicBezTo>
                  <a:cubicBezTo>
                    <a:pt x="29" y="51"/>
                    <a:pt x="31" y="49"/>
                    <a:pt x="33" y="46"/>
                  </a:cubicBezTo>
                  <a:cubicBezTo>
                    <a:pt x="34" y="44"/>
                    <a:pt x="32" y="43"/>
                    <a:pt x="31" y="44"/>
                  </a:cubicBezTo>
                  <a:cubicBezTo>
                    <a:pt x="29" y="45"/>
                    <a:pt x="28" y="47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3" y="49"/>
                    <a:pt x="21" y="49"/>
                    <a:pt x="18" y="50"/>
                  </a:cubicBezTo>
                  <a:cubicBezTo>
                    <a:pt x="24" y="45"/>
                    <a:pt x="30" y="40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89233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0" cap="rnd">
              <a:solidFill>
                <a:srgbClr val="E5007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89233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0" cap="rnd">
              <a:solidFill>
                <a:srgbClr val="E5007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8882063" y="1855788"/>
              <a:ext cx="363538" cy="384175"/>
            </a:xfrm>
            <a:custGeom>
              <a:avLst/>
              <a:gdLst>
                <a:gd name="T0" fmla="*/ 95 w 97"/>
                <a:gd name="T1" fmla="*/ 99 h 102"/>
                <a:gd name="T2" fmla="*/ 76 w 97"/>
                <a:gd name="T3" fmla="*/ 87 h 102"/>
                <a:gd name="T4" fmla="*/ 74 w 97"/>
                <a:gd name="T5" fmla="*/ 86 h 102"/>
                <a:gd name="T6" fmla="*/ 63 w 97"/>
                <a:gd name="T7" fmla="*/ 83 h 102"/>
                <a:gd name="T8" fmla="*/ 61 w 97"/>
                <a:gd name="T9" fmla="*/ 83 h 102"/>
                <a:gd name="T10" fmla="*/ 54 w 97"/>
                <a:gd name="T11" fmla="*/ 76 h 102"/>
                <a:gd name="T12" fmla="*/ 52 w 97"/>
                <a:gd name="T13" fmla="*/ 75 h 102"/>
                <a:gd name="T14" fmla="*/ 43 w 97"/>
                <a:gd name="T15" fmla="*/ 65 h 102"/>
                <a:gd name="T16" fmla="*/ 40 w 97"/>
                <a:gd name="T17" fmla="*/ 63 h 102"/>
                <a:gd name="T18" fmla="*/ 35 w 97"/>
                <a:gd name="T19" fmla="*/ 66 h 102"/>
                <a:gd name="T20" fmla="*/ 38 w 97"/>
                <a:gd name="T21" fmla="*/ 53 h 102"/>
                <a:gd name="T22" fmla="*/ 35 w 97"/>
                <a:gd name="T23" fmla="*/ 52 h 102"/>
                <a:gd name="T24" fmla="*/ 30 w 97"/>
                <a:gd name="T25" fmla="*/ 56 h 102"/>
                <a:gd name="T26" fmla="*/ 36 w 97"/>
                <a:gd name="T27" fmla="*/ 39 h 102"/>
                <a:gd name="T28" fmla="*/ 33 w 97"/>
                <a:gd name="T29" fmla="*/ 37 h 102"/>
                <a:gd name="T30" fmla="*/ 23 w 97"/>
                <a:gd name="T31" fmla="*/ 47 h 102"/>
                <a:gd name="T32" fmla="*/ 32 w 97"/>
                <a:gd name="T33" fmla="*/ 23 h 102"/>
                <a:gd name="T34" fmla="*/ 30 w 97"/>
                <a:gd name="T35" fmla="*/ 22 h 102"/>
                <a:gd name="T36" fmla="*/ 18 w 97"/>
                <a:gd name="T37" fmla="*/ 36 h 102"/>
                <a:gd name="T38" fmla="*/ 22 w 97"/>
                <a:gd name="T39" fmla="*/ 28 h 102"/>
                <a:gd name="T40" fmla="*/ 27 w 97"/>
                <a:gd name="T41" fmla="*/ 15 h 102"/>
                <a:gd name="T42" fmla="*/ 24 w 97"/>
                <a:gd name="T43" fmla="*/ 13 h 102"/>
                <a:gd name="T44" fmla="*/ 23 w 97"/>
                <a:gd name="T45" fmla="*/ 11 h 102"/>
                <a:gd name="T46" fmla="*/ 24 w 97"/>
                <a:gd name="T47" fmla="*/ 11 h 102"/>
                <a:gd name="T48" fmla="*/ 24 w 97"/>
                <a:gd name="T49" fmla="*/ 11 h 102"/>
                <a:gd name="T50" fmla="*/ 23 w 97"/>
                <a:gd name="T51" fmla="*/ 9 h 102"/>
                <a:gd name="T52" fmla="*/ 24 w 97"/>
                <a:gd name="T53" fmla="*/ 2 h 102"/>
                <a:gd name="T54" fmla="*/ 22 w 97"/>
                <a:gd name="T55" fmla="*/ 1 h 102"/>
                <a:gd name="T56" fmla="*/ 20 w 97"/>
                <a:gd name="T57" fmla="*/ 8 h 102"/>
                <a:gd name="T58" fmla="*/ 19 w 97"/>
                <a:gd name="T59" fmla="*/ 15 h 102"/>
                <a:gd name="T60" fmla="*/ 21 w 97"/>
                <a:gd name="T61" fmla="*/ 17 h 102"/>
                <a:gd name="T62" fmla="*/ 23 w 97"/>
                <a:gd name="T63" fmla="*/ 18 h 102"/>
                <a:gd name="T64" fmla="*/ 22 w 97"/>
                <a:gd name="T65" fmla="*/ 18 h 102"/>
                <a:gd name="T66" fmla="*/ 2 w 97"/>
                <a:gd name="T67" fmla="*/ 30 h 102"/>
                <a:gd name="T68" fmla="*/ 3 w 97"/>
                <a:gd name="T69" fmla="*/ 33 h 102"/>
                <a:gd name="T70" fmla="*/ 17 w 97"/>
                <a:gd name="T71" fmla="*/ 32 h 102"/>
                <a:gd name="T72" fmla="*/ 12 w 97"/>
                <a:gd name="T73" fmla="*/ 40 h 102"/>
                <a:gd name="T74" fmla="*/ 15 w 97"/>
                <a:gd name="T75" fmla="*/ 42 h 102"/>
                <a:gd name="T76" fmla="*/ 28 w 97"/>
                <a:gd name="T77" fmla="*/ 28 h 102"/>
                <a:gd name="T78" fmla="*/ 17 w 97"/>
                <a:gd name="T79" fmla="*/ 51 h 102"/>
                <a:gd name="T80" fmla="*/ 19 w 97"/>
                <a:gd name="T81" fmla="*/ 53 h 102"/>
                <a:gd name="T82" fmla="*/ 27 w 97"/>
                <a:gd name="T83" fmla="*/ 46 h 102"/>
                <a:gd name="T84" fmla="*/ 23 w 97"/>
                <a:gd name="T85" fmla="*/ 63 h 102"/>
                <a:gd name="T86" fmla="*/ 25 w 97"/>
                <a:gd name="T87" fmla="*/ 65 h 102"/>
                <a:gd name="T88" fmla="*/ 29 w 97"/>
                <a:gd name="T89" fmla="*/ 71 h 102"/>
                <a:gd name="T90" fmla="*/ 32 w 97"/>
                <a:gd name="T91" fmla="*/ 73 h 102"/>
                <a:gd name="T92" fmla="*/ 39 w 97"/>
                <a:gd name="T93" fmla="*/ 80 h 102"/>
                <a:gd name="T94" fmla="*/ 42 w 97"/>
                <a:gd name="T95" fmla="*/ 81 h 102"/>
                <a:gd name="T96" fmla="*/ 52 w 97"/>
                <a:gd name="T97" fmla="*/ 88 h 102"/>
                <a:gd name="T98" fmla="*/ 54 w 97"/>
                <a:gd name="T99" fmla="*/ 89 h 102"/>
                <a:gd name="T100" fmla="*/ 64 w 97"/>
                <a:gd name="T101" fmla="*/ 91 h 102"/>
                <a:gd name="T102" fmla="*/ 65 w 97"/>
                <a:gd name="T103" fmla="*/ 92 h 102"/>
                <a:gd name="T104" fmla="*/ 78 w 97"/>
                <a:gd name="T105" fmla="*/ 98 h 102"/>
                <a:gd name="T106" fmla="*/ 80 w 97"/>
                <a:gd name="T107" fmla="*/ 98 h 102"/>
                <a:gd name="T108" fmla="*/ 94 w 97"/>
                <a:gd name="T109" fmla="*/ 102 h 102"/>
                <a:gd name="T110" fmla="*/ 95 w 97"/>
                <a:gd name="T111" fmla="*/ 99 h 102"/>
                <a:gd name="T112" fmla="*/ 13 w 97"/>
                <a:gd name="T113" fmla="*/ 26 h 102"/>
                <a:gd name="T114" fmla="*/ 19 w 97"/>
                <a:gd name="T115" fmla="*/ 23 h 102"/>
                <a:gd name="T116" fmla="*/ 13 w 97"/>
                <a:gd name="T117" fmla="*/ 28 h 102"/>
                <a:gd name="T118" fmla="*/ 13 w 97"/>
                <a:gd name="T119" fmla="*/ 2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102">
                  <a:moveTo>
                    <a:pt x="95" y="99"/>
                  </a:moveTo>
                  <a:cubicBezTo>
                    <a:pt x="88" y="97"/>
                    <a:pt x="79" y="93"/>
                    <a:pt x="76" y="87"/>
                  </a:cubicBezTo>
                  <a:cubicBezTo>
                    <a:pt x="75" y="86"/>
                    <a:pt x="74" y="86"/>
                    <a:pt x="74" y="86"/>
                  </a:cubicBezTo>
                  <a:cubicBezTo>
                    <a:pt x="69" y="88"/>
                    <a:pt x="66" y="88"/>
                    <a:pt x="63" y="83"/>
                  </a:cubicBezTo>
                  <a:cubicBezTo>
                    <a:pt x="63" y="82"/>
                    <a:pt x="62" y="82"/>
                    <a:pt x="61" y="83"/>
                  </a:cubicBezTo>
                  <a:cubicBezTo>
                    <a:pt x="54" y="86"/>
                    <a:pt x="55" y="78"/>
                    <a:pt x="54" y="76"/>
                  </a:cubicBezTo>
                  <a:cubicBezTo>
                    <a:pt x="54" y="75"/>
                    <a:pt x="53" y="74"/>
                    <a:pt x="52" y="75"/>
                  </a:cubicBezTo>
                  <a:cubicBezTo>
                    <a:pt x="42" y="78"/>
                    <a:pt x="42" y="75"/>
                    <a:pt x="43" y="65"/>
                  </a:cubicBezTo>
                  <a:cubicBezTo>
                    <a:pt x="43" y="64"/>
                    <a:pt x="41" y="63"/>
                    <a:pt x="40" y="63"/>
                  </a:cubicBezTo>
                  <a:cubicBezTo>
                    <a:pt x="39" y="64"/>
                    <a:pt x="33" y="70"/>
                    <a:pt x="35" y="66"/>
                  </a:cubicBezTo>
                  <a:cubicBezTo>
                    <a:pt x="37" y="62"/>
                    <a:pt x="38" y="58"/>
                    <a:pt x="38" y="53"/>
                  </a:cubicBezTo>
                  <a:cubicBezTo>
                    <a:pt x="38" y="52"/>
                    <a:pt x="36" y="52"/>
                    <a:pt x="35" y="5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3" y="51"/>
                    <a:pt x="34" y="45"/>
                    <a:pt x="36" y="39"/>
                  </a:cubicBezTo>
                  <a:cubicBezTo>
                    <a:pt x="36" y="38"/>
                    <a:pt x="35" y="36"/>
                    <a:pt x="33" y="37"/>
                  </a:cubicBezTo>
                  <a:cubicBezTo>
                    <a:pt x="30" y="40"/>
                    <a:pt x="23" y="47"/>
                    <a:pt x="23" y="47"/>
                  </a:cubicBezTo>
                  <a:cubicBezTo>
                    <a:pt x="27" y="39"/>
                    <a:pt x="30" y="32"/>
                    <a:pt x="32" y="23"/>
                  </a:cubicBezTo>
                  <a:cubicBezTo>
                    <a:pt x="33" y="22"/>
                    <a:pt x="31" y="20"/>
                    <a:pt x="30" y="22"/>
                  </a:cubicBezTo>
                  <a:cubicBezTo>
                    <a:pt x="25" y="26"/>
                    <a:pt x="20" y="33"/>
                    <a:pt x="18" y="36"/>
                  </a:cubicBezTo>
                  <a:cubicBezTo>
                    <a:pt x="20" y="34"/>
                    <a:pt x="21" y="31"/>
                    <a:pt x="22" y="28"/>
                  </a:cubicBezTo>
                  <a:cubicBezTo>
                    <a:pt x="25" y="24"/>
                    <a:pt x="26" y="20"/>
                    <a:pt x="27" y="15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3" y="14"/>
                    <a:pt x="23" y="13"/>
                    <a:pt x="23" y="11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9"/>
                    <a:pt x="23" y="9"/>
                  </a:cubicBezTo>
                  <a:cubicBezTo>
                    <a:pt x="23" y="6"/>
                    <a:pt x="23" y="3"/>
                    <a:pt x="24" y="2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0" y="4"/>
                    <a:pt x="20" y="6"/>
                    <a:pt x="20" y="8"/>
                  </a:cubicBezTo>
                  <a:cubicBezTo>
                    <a:pt x="20" y="9"/>
                    <a:pt x="20" y="12"/>
                    <a:pt x="19" y="15"/>
                  </a:cubicBezTo>
                  <a:cubicBezTo>
                    <a:pt x="19" y="16"/>
                    <a:pt x="20" y="17"/>
                    <a:pt x="21" y="17"/>
                  </a:cubicBezTo>
                  <a:cubicBezTo>
                    <a:pt x="22" y="17"/>
                    <a:pt x="23" y="17"/>
                    <a:pt x="23" y="18"/>
                  </a:cubicBezTo>
                  <a:cubicBezTo>
                    <a:pt x="23" y="18"/>
                    <a:pt x="23" y="18"/>
                    <a:pt x="22" y="18"/>
                  </a:cubicBezTo>
                  <a:cubicBezTo>
                    <a:pt x="15" y="21"/>
                    <a:pt x="8" y="26"/>
                    <a:pt x="2" y="30"/>
                  </a:cubicBezTo>
                  <a:cubicBezTo>
                    <a:pt x="0" y="31"/>
                    <a:pt x="1" y="34"/>
                    <a:pt x="3" y="33"/>
                  </a:cubicBezTo>
                  <a:cubicBezTo>
                    <a:pt x="7" y="33"/>
                    <a:pt x="12" y="32"/>
                    <a:pt x="17" y="32"/>
                  </a:cubicBezTo>
                  <a:cubicBezTo>
                    <a:pt x="15" y="35"/>
                    <a:pt x="14" y="38"/>
                    <a:pt x="12" y="40"/>
                  </a:cubicBezTo>
                  <a:cubicBezTo>
                    <a:pt x="12" y="41"/>
                    <a:pt x="14" y="43"/>
                    <a:pt x="15" y="42"/>
                  </a:cubicBezTo>
                  <a:cubicBezTo>
                    <a:pt x="19" y="37"/>
                    <a:pt x="23" y="32"/>
                    <a:pt x="28" y="28"/>
                  </a:cubicBezTo>
                  <a:cubicBezTo>
                    <a:pt x="25" y="31"/>
                    <a:pt x="20" y="46"/>
                    <a:pt x="17" y="51"/>
                  </a:cubicBezTo>
                  <a:cubicBezTo>
                    <a:pt x="16" y="53"/>
                    <a:pt x="18" y="55"/>
                    <a:pt x="19" y="53"/>
                  </a:cubicBezTo>
                  <a:cubicBezTo>
                    <a:pt x="22" y="51"/>
                    <a:pt x="25" y="49"/>
                    <a:pt x="27" y="46"/>
                  </a:cubicBezTo>
                  <a:cubicBezTo>
                    <a:pt x="37" y="37"/>
                    <a:pt x="24" y="60"/>
                    <a:pt x="23" y="63"/>
                  </a:cubicBezTo>
                  <a:cubicBezTo>
                    <a:pt x="22" y="64"/>
                    <a:pt x="24" y="66"/>
                    <a:pt x="25" y="65"/>
                  </a:cubicBezTo>
                  <a:cubicBezTo>
                    <a:pt x="34" y="56"/>
                    <a:pt x="39" y="53"/>
                    <a:pt x="29" y="71"/>
                  </a:cubicBezTo>
                  <a:cubicBezTo>
                    <a:pt x="29" y="72"/>
                    <a:pt x="30" y="74"/>
                    <a:pt x="32" y="73"/>
                  </a:cubicBezTo>
                  <a:cubicBezTo>
                    <a:pt x="41" y="66"/>
                    <a:pt x="40" y="69"/>
                    <a:pt x="39" y="80"/>
                  </a:cubicBezTo>
                  <a:cubicBezTo>
                    <a:pt x="39" y="81"/>
                    <a:pt x="41" y="82"/>
                    <a:pt x="42" y="81"/>
                  </a:cubicBezTo>
                  <a:cubicBezTo>
                    <a:pt x="48" y="79"/>
                    <a:pt x="52" y="76"/>
                    <a:pt x="52" y="88"/>
                  </a:cubicBezTo>
                  <a:cubicBezTo>
                    <a:pt x="52" y="89"/>
                    <a:pt x="53" y="90"/>
                    <a:pt x="54" y="89"/>
                  </a:cubicBezTo>
                  <a:cubicBezTo>
                    <a:pt x="59" y="87"/>
                    <a:pt x="61" y="86"/>
                    <a:pt x="64" y="91"/>
                  </a:cubicBezTo>
                  <a:cubicBezTo>
                    <a:pt x="64" y="91"/>
                    <a:pt x="65" y="92"/>
                    <a:pt x="65" y="92"/>
                  </a:cubicBezTo>
                  <a:cubicBezTo>
                    <a:pt x="73" y="90"/>
                    <a:pt x="75" y="91"/>
                    <a:pt x="78" y="98"/>
                  </a:cubicBezTo>
                  <a:cubicBezTo>
                    <a:pt x="79" y="98"/>
                    <a:pt x="80" y="99"/>
                    <a:pt x="80" y="98"/>
                  </a:cubicBezTo>
                  <a:cubicBezTo>
                    <a:pt x="82" y="98"/>
                    <a:pt x="92" y="101"/>
                    <a:pt x="94" y="102"/>
                  </a:cubicBezTo>
                  <a:cubicBezTo>
                    <a:pt x="96" y="102"/>
                    <a:pt x="97" y="99"/>
                    <a:pt x="95" y="99"/>
                  </a:cubicBezTo>
                  <a:close/>
                  <a:moveTo>
                    <a:pt x="13" y="26"/>
                  </a:moveTo>
                  <a:cubicBezTo>
                    <a:pt x="16" y="23"/>
                    <a:pt x="18" y="23"/>
                    <a:pt x="19" y="23"/>
                  </a:cubicBezTo>
                  <a:cubicBezTo>
                    <a:pt x="16" y="26"/>
                    <a:pt x="13" y="28"/>
                    <a:pt x="13" y="28"/>
                  </a:cubicBezTo>
                  <a:cubicBezTo>
                    <a:pt x="4" y="28"/>
                    <a:pt x="8" y="29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8972550" y="1852613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9069388" y="1954213"/>
              <a:ext cx="180975" cy="169863"/>
            </a:xfrm>
            <a:custGeom>
              <a:avLst/>
              <a:gdLst>
                <a:gd name="T0" fmla="*/ 41 w 48"/>
                <a:gd name="T1" fmla="*/ 30 h 45"/>
                <a:gd name="T2" fmla="*/ 48 w 48"/>
                <a:gd name="T3" fmla="*/ 8 h 45"/>
                <a:gd name="T4" fmla="*/ 44 w 48"/>
                <a:gd name="T5" fmla="*/ 7 h 45"/>
                <a:gd name="T6" fmla="*/ 30 w 48"/>
                <a:gd name="T7" fmla="*/ 27 h 45"/>
                <a:gd name="T8" fmla="*/ 41 w 48"/>
                <a:gd name="T9" fmla="*/ 3 h 45"/>
                <a:gd name="T10" fmla="*/ 37 w 48"/>
                <a:gd name="T11" fmla="*/ 1 h 45"/>
                <a:gd name="T12" fmla="*/ 24 w 48"/>
                <a:gd name="T13" fmla="*/ 21 h 45"/>
                <a:gd name="T14" fmla="*/ 28 w 48"/>
                <a:gd name="T15" fmla="*/ 12 h 45"/>
                <a:gd name="T16" fmla="*/ 25 w 48"/>
                <a:gd name="T17" fmla="*/ 10 h 45"/>
                <a:gd name="T18" fmla="*/ 9 w 48"/>
                <a:gd name="T19" fmla="*/ 27 h 45"/>
                <a:gd name="T20" fmla="*/ 10 w 48"/>
                <a:gd name="T21" fmla="*/ 13 h 45"/>
                <a:gd name="T22" fmla="*/ 7 w 48"/>
                <a:gd name="T23" fmla="*/ 13 h 45"/>
                <a:gd name="T24" fmla="*/ 1 w 48"/>
                <a:gd name="T25" fmla="*/ 31 h 45"/>
                <a:gd name="T26" fmla="*/ 2 w 48"/>
                <a:gd name="T27" fmla="*/ 31 h 45"/>
                <a:gd name="T28" fmla="*/ 7 w 48"/>
                <a:gd name="T29" fmla="*/ 18 h 45"/>
                <a:gd name="T30" fmla="*/ 4 w 48"/>
                <a:gd name="T31" fmla="*/ 33 h 45"/>
                <a:gd name="T32" fmla="*/ 7 w 48"/>
                <a:gd name="T33" fmla="*/ 34 h 45"/>
                <a:gd name="T34" fmla="*/ 22 w 48"/>
                <a:gd name="T35" fmla="*/ 18 h 45"/>
                <a:gd name="T36" fmla="*/ 11 w 48"/>
                <a:gd name="T37" fmla="*/ 38 h 45"/>
                <a:gd name="T38" fmla="*/ 14 w 48"/>
                <a:gd name="T39" fmla="*/ 40 h 45"/>
                <a:gd name="T40" fmla="*/ 14 w 48"/>
                <a:gd name="T41" fmla="*/ 40 h 45"/>
                <a:gd name="T42" fmla="*/ 14 w 48"/>
                <a:gd name="T43" fmla="*/ 40 h 45"/>
                <a:gd name="T44" fmla="*/ 14 w 48"/>
                <a:gd name="T45" fmla="*/ 40 h 45"/>
                <a:gd name="T46" fmla="*/ 32 w 48"/>
                <a:gd name="T47" fmla="*/ 16 h 45"/>
                <a:gd name="T48" fmla="*/ 18 w 48"/>
                <a:gd name="T49" fmla="*/ 40 h 45"/>
                <a:gd name="T50" fmla="*/ 21 w 48"/>
                <a:gd name="T51" fmla="*/ 42 h 45"/>
                <a:gd name="T52" fmla="*/ 41 w 48"/>
                <a:gd name="T53" fmla="*/ 18 h 45"/>
                <a:gd name="T54" fmla="*/ 33 w 48"/>
                <a:gd name="T55" fmla="*/ 38 h 45"/>
                <a:gd name="T56" fmla="*/ 32 w 48"/>
                <a:gd name="T57" fmla="*/ 41 h 45"/>
                <a:gd name="T58" fmla="*/ 32 w 48"/>
                <a:gd name="T59" fmla="*/ 41 h 45"/>
                <a:gd name="T60" fmla="*/ 32 w 48"/>
                <a:gd name="T61" fmla="*/ 41 h 45"/>
                <a:gd name="T62" fmla="*/ 32 w 48"/>
                <a:gd name="T63" fmla="*/ 42 h 45"/>
                <a:gd name="T64" fmla="*/ 35 w 48"/>
                <a:gd name="T65" fmla="*/ 43 h 45"/>
                <a:gd name="T66" fmla="*/ 37 w 48"/>
                <a:gd name="T67" fmla="*/ 39 h 45"/>
                <a:gd name="T68" fmla="*/ 41 w 48"/>
                <a:gd name="T69" fmla="*/ 32 h 45"/>
                <a:gd name="T70" fmla="*/ 41 w 48"/>
                <a:gd name="T71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5">
                  <a:moveTo>
                    <a:pt x="41" y="30"/>
                  </a:moveTo>
                  <a:cubicBezTo>
                    <a:pt x="44" y="23"/>
                    <a:pt x="46" y="16"/>
                    <a:pt x="48" y="8"/>
                  </a:cubicBezTo>
                  <a:cubicBezTo>
                    <a:pt x="48" y="6"/>
                    <a:pt x="45" y="5"/>
                    <a:pt x="44" y="7"/>
                  </a:cubicBezTo>
                  <a:cubicBezTo>
                    <a:pt x="39" y="14"/>
                    <a:pt x="35" y="21"/>
                    <a:pt x="30" y="27"/>
                  </a:cubicBezTo>
                  <a:cubicBezTo>
                    <a:pt x="34" y="19"/>
                    <a:pt x="38" y="12"/>
                    <a:pt x="41" y="3"/>
                  </a:cubicBezTo>
                  <a:cubicBezTo>
                    <a:pt x="41" y="1"/>
                    <a:pt x="39" y="0"/>
                    <a:pt x="37" y="1"/>
                  </a:cubicBezTo>
                  <a:cubicBezTo>
                    <a:pt x="33" y="8"/>
                    <a:pt x="29" y="15"/>
                    <a:pt x="24" y="21"/>
                  </a:cubicBezTo>
                  <a:cubicBezTo>
                    <a:pt x="25" y="18"/>
                    <a:pt x="27" y="15"/>
                    <a:pt x="28" y="12"/>
                  </a:cubicBezTo>
                  <a:cubicBezTo>
                    <a:pt x="29" y="10"/>
                    <a:pt x="26" y="9"/>
                    <a:pt x="25" y="10"/>
                  </a:cubicBezTo>
                  <a:cubicBezTo>
                    <a:pt x="19" y="16"/>
                    <a:pt x="14" y="21"/>
                    <a:pt x="9" y="27"/>
                  </a:cubicBezTo>
                  <a:cubicBezTo>
                    <a:pt x="10" y="23"/>
                    <a:pt x="10" y="18"/>
                    <a:pt x="10" y="13"/>
                  </a:cubicBezTo>
                  <a:cubicBezTo>
                    <a:pt x="9" y="12"/>
                    <a:pt x="8" y="12"/>
                    <a:pt x="7" y="13"/>
                  </a:cubicBezTo>
                  <a:cubicBezTo>
                    <a:pt x="4" y="18"/>
                    <a:pt x="2" y="24"/>
                    <a:pt x="1" y="31"/>
                  </a:cubicBezTo>
                  <a:cubicBezTo>
                    <a:pt x="0" y="32"/>
                    <a:pt x="2" y="32"/>
                    <a:pt x="2" y="31"/>
                  </a:cubicBezTo>
                  <a:cubicBezTo>
                    <a:pt x="3" y="27"/>
                    <a:pt x="5" y="22"/>
                    <a:pt x="7" y="18"/>
                  </a:cubicBezTo>
                  <a:cubicBezTo>
                    <a:pt x="7" y="23"/>
                    <a:pt x="6" y="28"/>
                    <a:pt x="4" y="33"/>
                  </a:cubicBezTo>
                  <a:cubicBezTo>
                    <a:pt x="4" y="34"/>
                    <a:pt x="6" y="35"/>
                    <a:pt x="7" y="34"/>
                  </a:cubicBezTo>
                  <a:cubicBezTo>
                    <a:pt x="12" y="29"/>
                    <a:pt x="17" y="23"/>
                    <a:pt x="22" y="18"/>
                  </a:cubicBezTo>
                  <a:cubicBezTo>
                    <a:pt x="19" y="25"/>
                    <a:pt x="15" y="31"/>
                    <a:pt x="11" y="38"/>
                  </a:cubicBezTo>
                  <a:cubicBezTo>
                    <a:pt x="10" y="40"/>
                    <a:pt x="13" y="42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0" y="32"/>
                    <a:pt x="26" y="24"/>
                    <a:pt x="32" y="16"/>
                  </a:cubicBezTo>
                  <a:cubicBezTo>
                    <a:pt x="28" y="24"/>
                    <a:pt x="23" y="32"/>
                    <a:pt x="18" y="40"/>
                  </a:cubicBezTo>
                  <a:cubicBezTo>
                    <a:pt x="17" y="42"/>
                    <a:pt x="19" y="44"/>
                    <a:pt x="21" y="42"/>
                  </a:cubicBezTo>
                  <a:cubicBezTo>
                    <a:pt x="29" y="35"/>
                    <a:pt x="35" y="27"/>
                    <a:pt x="41" y="18"/>
                  </a:cubicBezTo>
                  <a:cubicBezTo>
                    <a:pt x="39" y="25"/>
                    <a:pt x="36" y="32"/>
                    <a:pt x="33" y="38"/>
                  </a:cubicBezTo>
                  <a:cubicBezTo>
                    <a:pt x="33" y="39"/>
                    <a:pt x="32" y="40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2"/>
                    <a:pt x="32" y="42"/>
                  </a:cubicBezTo>
                  <a:cubicBezTo>
                    <a:pt x="31" y="44"/>
                    <a:pt x="34" y="45"/>
                    <a:pt x="35" y="43"/>
                  </a:cubicBezTo>
                  <a:cubicBezTo>
                    <a:pt x="35" y="42"/>
                    <a:pt x="36" y="41"/>
                    <a:pt x="37" y="39"/>
                  </a:cubicBezTo>
                  <a:cubicBezTo>
                    <a:pt x="38" y="37"/>
                    <a:pt x="40" y="34"/>
                    <a:pt x="41" y="32"/>
                  </a:cubicBezTo>
                  <a:cubicBezTo>
                    <a:pt x="42" y="31"/>
                    <a:pt x="41" y="30"/>
                    <a:pt x="4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9223375" y="2058988"/>
              <a:ext cx="85725" cy="103188"/>
            </a:xfrm>
            <a:custGeom>
              <a:avLst/>
              <a:gdLst>
                <a:gd name="T0" fmla="*/ 20 w 23"/>
                <a:gd name="T1" fmla="*/ 6 h 27"/>
                <a:gd name="T2" fmla="*/ 10 w 23"/>
                <a:gd name="T3" fmla="*/ 17 h 27"/>
                <a:gd name="T4" fmla="*/ 16 w 23"/>
                <a:gd name="T5" fmla="*/ 2 h 27"/>
                <a:gd name="T6" fmla="*/ 16 w 23"/>
                <a:gd name="T7" fmla="*/ 2 h 27"/>
                <a:gd name="T8" fmla="*/ 16 w 23"/>
                <a:gd name="T9" fmla="*/ 2 h 27"/>
                <a:gd name="T10" fmla="*/ 16 w 23"/>
                <a:gd name="T11" fmla="*/ 2 h 27"/>
                <a:gd name="T12" fmla="*/ 14 w 23"/>
                <a:gd name="T13" fmla="*/ 1 h 27"/>
                <a:gd name="T14" fmla="*/ 1 w 23"/>
                <a:gd name="T15" fmla="*/ 19 h 27"/>
                <a:gd name="T16" fmla="*/ 2 w 23"/>
                <a:gd name="T17" fmla="*/ 21 h 27"/>
                <a:gd name="T18" fmla="*/ 9 w 23"/>
                <a:gd name="T19" fmla="*/ 12 h 27"/>
                <a:gd name="T20" fmla="*/ 4 w 23"/>
                <a:gd name="T21" fmla="*/ 24 h 27"/>
                <a:gd name="T22" fmla="*/ 7 w 23"/>
                <a:gd name="T23" fmla="*/ 26 h 27"/>
                <a:gd name="T24" fmla="*/ 14 w 23"/>
                <a:gd name="T25" fmla="*/ 18 h 27"/>
                <a:gd name="T26" fmla="*/ 13 w 23"/>
                <a:gd name="T27" fmla="*/ 22 h 27"/>
                <a:gd name="T28" fmla="*/ 17 w 23"/>
                <a:gd name="T29" fmla="*/ 23 h 27"/>
                <a:gd name="T30" fmla="*/ 22 w 23"/>
                <a:gd name="T31" fmla="*/ 8 h 27"/>
                <a:gd name="T32" fmla="*/ 20 w 23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20" y="6"/>
                  </a:moveTo>
                  <a:cubicBezTo>
                    <a:pt x="16" y="10"/>
                    <a:pt x="13" y="14"/>
                    <a:pt x="10" y="17"/>
                  </a:cubicBezTo>
                  <a:cubicBezTo>
                    <a:pt x="12" y="12"/>
                    <a:pt x="14" y="7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5" y="0"/>
                    <a:pt x="14" y="1"/>
                  </a:cubicBezTo>
                  <a:cubicBezTo>
                    <a:pt x="10" y="7"/>
                    <a:pt x="5" y="13"/>
                    <a:pt x="1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4" y="18"/>
                    <a:pt x="7" y="15"/>
                    <a:pt x="9" y="12"/>
                  </a:cubicBezTo>
                  <a:cubicBezTo>
                    <a:pt x="7" y="16"/>
                    <a:pt x="6" y="20"/>
                    <a:pt x="4" y="24"/>
                  </a:cubicBezTo>
                  <a:cubicBezTo>
                    <a:pt x="4" y="26"/>
                    <a:pt x="6" y="27"/>
                    <a:pt x="7" y="26"/>
                  </a:cubicBezTo>
                  <a:cubicBezTo>
                    <a:pt x="10" y="23"/>
                    <a:pt x="12" y="20"/>
                    <a:pt x="14" y="18"/>
                  </a:cubicBezTo>
                  <a:cubicBezTo>
                    <a:pt x="14" y="19"/>
                    <a:pt x="14" y="21"/>
                    <a:pt x="13" y="22"/>
                  </a:cubicBezTo>
                  <a:cubicBezTo>
                    <a:pt x="13" y="24"/>
                    <a:pt x="16" y="25"/>
                    <a:pt x="17" y="23"/>
                  </a:cubicBezTo>
                  <a:cubicBezTo>
                    <a:pt x="19" y="18"/>
                    <a:pt x="21" y="13"/>
                    <a:pt x="22" y="8"/>
                  </a:cubicBezTo>
                  <a:cubicBezTo>
                    <a:pt x="23" y="6"/>
                    <a:pt x="21" y="5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275763" y="1789113"/>
              <a:ext cx="120650" cy="217488"/>
            </a:xfrm>
            <a:custGeom>
              <a:avLst/>
              <a:gdLst>
                <a:gd name="T0" fmla="*/ 28 w 32"/>
                <a:gd name="T1" fmla="*/ 47 h 58"/>
                <a:gd name="T2" fmla="*/ 27 w 32"/>
                <a:gd name="T3" fmla="*/ 48 h 58"/>
                <a:gd name="T4" fmla="*/ 26 w 32"/>
                <a:gd name="T5" fmla="*/ 38 h 58"/>
                <a:gd name="T6" fmla="*/ 22 w 32"/>
                <a:gd name="T7" fmla="*/ 37 h 58"/>
                <a:gd name="T8" fmla="*/ 20 w 32"/>
                <a:gd name="T9" fmla="*/ 41 h 58"/>
                <a:gd name="T10" fmla="*/ 19 w 32"/>
                <a:gd name="T11" fmla="*/ 33 h 58"/>
                <a:gd name="T12" fmla="*/ 16 w 32"/>
                <a:gd name="T13" fmla="*/ 31 h 58"/>
                <a:gd name="T14" fmla="*/ 15 w 32"/>
                <a:gd name="T15" fmla="*/ 33 h 58"/>
                <a:gd name="T16" fmla="*/ 14 w 32"/>
                <a:gd name="T17" fmla="*/ 19 h 58"/>
                <a:gd name="T18" fmla="*/ 11 w 32"/>
                <a:gd name="T19" fmla="*/ 18 h 58"/>
                <a:gd name="T20" fmla="*/ 4 w 32"/>
                <a:gd name="T21" fmla="*/ 24 h 58"/>
                <a:gd name="T22" fmla="*/ 5 w 32"/>
                <a:gd name="T23" fmla="*/ 2 h 58"/>
                <a:gd name="T24" fmla="*/ 2 w 32"/>
                <a:gd name="T25" fmla="*/ 1 h 58"/>
                <a:gd name="T26" fmla="*/ 0 w 32"/>
                <a:gd name="T27" fmla="*/ 12 h 58"/>
                <a:gd name="T28" fmla="*/ 2 w 32"/>
                <a:gd name="T29" fmla="*/ 13 h 58"/>
                <a:gd name="T30" fmla="*/ 1 w 32"/>
                <a:gd name="T31" fmla="*/ 28 h 58"/>
                <a:gd name="T32" fmla="*/ 3 w 32"/>
                <a:gd name="T33" fmla="*/ 29 h 58"/>
                <a:gd name="T34" fmla="*/ 11 w 32"/>
                <a:gd name="T35" fmla="*/ 23 h 58"/>
                <a:gd name="T36" fmla="*/ 11 w 32"/>
                <a:gd name="T37" fmla="*/ 37 h 58"/>
                <a:gd name="T38" fmla="*/ 14 w 32"/>
                <a:gd name="T39" fmla="*/ 38 h 58"/>
                <a:gd name="T40" fmla="*/ 16 w 32"/>
                <a:gd name="T41" fmla="*/ 36 h 58"/>
                <a:gd name="T42" fmla="*/ 18 w 32"/>
                <a:gd name="T43" fmla="*/ 45 h 58"/>
                <a:gd name="T44" fmla="*/ 21 w 32"/>
                <a:gd name="T45" fmla="*/ 46 h 58"/>
                <a:gd name="T46" fmla="*/ 23 w 32"/>
                <a:gd name="T47" fmla="*/ 42 h 58"/>
                <a:gd name="T48" fmla="*/ 22 w 32"/>
                <a:gd name="T49" fmla="*/ 55 h 58"/>
                <a:gd name="T50" fmla="*/ 25 w 32"/>
                <a:gd name="T51" fmla="*/ 57 h 58"/>
                <a:gd name="T52" fmla="*/ 31 w 32"/>
                <a:gd name="T53" fmla="*/ 48 h 58"/>
                <a:gd name="T54" fmla="*/ 28 w 32"/>
                <a:gd name="T5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58">
                  <a:moveTo>
                    <a:pt x="28" y="47"/>
                  </a:moveTo>
                  <a:cubicBezTo>
                    <a:pt x="28" y="47"/>
                    <a:pt x="28" y="48"/>
                    <a:pt x="27" y="48"/>
                  </a:cubicBezTo>
                  <a:cubicBezTo>
                    <a:pt x="27" y="45"/>
                    <a:pt x="27" y="41"/>
                    <a:pt x="26" y="38"/>
                  </a:cubicBezTo>
                  <a:cubicBezTo>
                    <a:pt x="25" y="36"/>
                    <a:pt x="23" y="36"/>
                    <a:pt x="22" y="37"/>
                  </a:cubicBezTo>
                  <a:cubicBezTo>
                    <a:pt x="22" y="38"/>
                    <a:pt x="21" y="40"/>
                    <a:pt x="20" y="41"/>
                  </a:cubicBezTo>
                  <a:cubicBezTo>
                    <a:pt x="20" y="38"/>
                    <a:pt x="19" y="35"/>
                    <a:pt x="19" y="33"/>
                  </a:cubicBezTo>
                  <a:cubicBezTo>
                    <a:pt x="19" y="31"/>
                    <a:pt x="17" y="30"/>
                    <a:pt x="16" y="31"/>
                  </a:cubicBezTo>
                  <a:cubicBezTo>
                    <a:pt x="16" y="32"/>
                    <a:pt x="15" y="32"/>
                    <a:pt x="15" y="33"/>
                  </a:cubicBezTo>
                  <a:cubicBezTo>
                    <a:pt x="15" y="28"/>
                    <a:pt x="14" y="24"/>
                    <a:pt x="14" y="19"/>
                  </a:cubicBezTo>
                  <a:cubicBezTo>
                    <a:pt x="14" y="18"/>
                    <a:pt x="12" y="17"/>
                    <a:pt x="11" y="18"/>
                  </a:cubicBezTo>
                  <a:cubicBezTo>
                    <a:pt x="9" y="20"/>
                    <a:pt x="6" y="22"/>
                    <a:pt x="4" y="24"/>
                  </a:cubicBezTo>
                  <a:cubicBezTo>
                    <a:pt x="4" y="17"/>
                    <a:pt x="5" y="9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3"/>
                    <a:pt x="1" y="13"/>
                    <a:pt x="2" y="13"/>
                  </a:cubicBezTo>
                  <a:cubicBezTo>
                    <a:pt x="1" y="18"/>
                    <a:pt x="1" y="23"/>
                    <a:pt x="1" y="28"/>
                  </a:cubicBezTo>
                  <a:cubicBezTo>
                    <a:pt x="1" y="29"/>
                    <a:pt x="2" y="30"/>
                    <a:pt x="3" y="29"/>
                  </a:cubicBezTo>
                  <a:cubicBezTo>
                    <a:pt x="6" y="27"/>
                    <a:pt x="8" y="25"/>
                    <a:pt x="11" y="23"/>
                  </a:cubicBezTo>
                  <a:cubicBezTo>
                    <a:pt x="11" y="27"/>
                    <a:pt x="11" y="32"/>
                    <a:pt x="11" y="37"/>
                  </a:cubicBezTo>
                  <a:cubicBezTo>
                    <a:pt x="11" y="39"/>
                    <a:pt x="13" y="39"/>
                    <a:pt x="14" y="38"/>
                  </a:cubicBezTo>
                  <a:cubicBezTo>
                    <a:pt x="14" y="38"/>
                    <a:pt x="15" y="37"/>
                    <a:pt x="16" y="36"/>
                  </a:cubicBezTo>
                  <a:cubicBezTo>
                    <a:pt x="17" y="39"/>
                    <a:pt x="17" y="42"/>
                    <a:pt x="18" y="45"/>
                  </a:cubicBezTo>
                  <a:cubicBezTo>
                    <a:pt x="18" y="47"/>
                    <a:pt x="20" y="48"/>
                    <a:pt x="21" y="46"/>
                  </a:cubicBezTo>
                  <a:cubicBezTo>
                    <a:pt x="22" y="45"/>
                    <a:pt x="22" y="44"/>
                    <a:pt x="23" y="42"/>
                  </a:cubicBezTo>
                  <a:cubicBezTo>
                    <a:pt x="24" y="47"/>
                    <a:pt x="24" y="51"/>
                    <a:pt x="22" y="55"/>
                  </a:cubicBezTo>
                  <a:cubicBezTo>
                    <a:pt x="22" y="57"/>
                    <a:pt x="24" y="58"/>
                    <a:pt x="25" y="57"/>
                  </a:cubicBezTo>
                  <a:cubicBezTo>
                    <a:pt x="28" y="54"/>
                    <a:pt x="29" y="51"/>
                    <a:pt x="31" y="48"/>
                  </a:cubicBezTo>
                  <a:cubicBezTo>
                    <a:pt x="32" y="46"/>
                    <a:pt x="29" y="45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9429750" y="2127250"/>
              <a:ext cx="274638" cy="214313"/>
            </a:xfrm>
            <a:custGeom>
              <a:avLst/>
              <a:gdLst>
                <a:gd name="T0" fmla="*/ 72 w 73"/>
                <a:gd name="T1" fmla="*/ 46 h 57"/>
                <a:gd name="T2" fmla="*/ 69 w 73"/>
                <a:gd name="T3" fmla="*/ 46 h 57"/>
                <a:gd name="T4" fmla="*/ 69 w 73"/>
                <a:gd name="T5" fmla="*/ 46 h 57"/>
                <a:gd name="T6" fmla="*/ 68 w 73"/>
                <a:gd name="T7" fmla="*/ 43 h 57"/>
                <a:gd name="T8" fmla="*/ 65 w 73"/>
                <a:gd name="T9" fmla="*/ 43 h 57"/>
                <a:gd name="T10" fmla="*/ 61 w 73"/>
                <a:gd name="T11" fmla="*/ 46 h 57"/>
                <a:gd name="T12" fmla="*/ 61 w 73"/>
                <a:gd name="T13" fmla="*/ 36 h 57"/>
                <a:gd name="T14" fmla="*/ 58 w 73"/>
                <a:gd name="T15" fmla="*/ 35 h 57"/>
                <a:gd name="T16" fmla="*/ 53 w 73"/>
                <a:gd name="T17" fmla="*/ 39 h 57"/>
                <a:gd name="T18" fmla="*/ 56 w 73"/>
                <a:gd name="T19" fmla="*/ 22 h 57"/>
                <a:gd name="T20" fmla="*/ 53 w 73"/>
                <a:gd name="T21" fmla="*/ 21 h 57"/>
                <a:gd name="T22" fmla="*/ 40 w 73"/>
                <a:gd name="T23" fmla="*/ 33 h 57"/>
                <a:gd name="T24" fmla="*/ 43 w 73"/>
                <a:gd name="T25" fmla="*/ 18 h 57"/>
                <a:gd name="T26" fmla="*/ 40 w 73"/>
                <a:gd name="T27" fmla="*/ 17 h 57"/>
                <a:gd name="T28" fmla="*/ 31 w 73"/>
                <a:gd name="T29" fmla="*/ 27 h 57"/>
                <a:gd name="T30" fmla="*/ 33 w 73"/>
                <a:gd name="T31" fmla="*/ 14 h 57"/>
                <a:gd name="T32" fmla="*/ 30 w 73"/>
                <a:gd name="T33" fmla="*/ 13 h 57"/>
                <a:gd name="T34" fmla="*/ 20 w 73"/>
                <a:gd name="T35" fmla="*/ 21 h 57"/>
                <a:gd name="T36" fmla="*/ 21 w 73"/>
                <a:gd name="T37" fmla="*/ 10 h 57"/>
                <a:gd name="T38" fmla="*/ 18 w 73"/>
                <a:gd name="T39" fmla="*/ 9 h 57"/>
                <a:gd name="T40" fmla="*/ 10 w 73"/>
                <a:gd name="T41" fmla="*/ 15 h 57"/>
                <a:gd name="T42" fmla="*/ 13 w 73"/>
                <a:gd name="T43" fmla="*/ 2 h 57"/>
                <a:gd name="T44" fmla="*/ 10 w 73"/>
                <a:gd name="T45" fmla="*/ 1 h 57"/>
                <a:gd name="T46" fmla="*/ 0 w 73"/>
                <a:gd name="T47" fmla="*/ 12 h 57"/>
                <a:gd name="T48" fmla="*/ 2 w 73"/>
                <a:gd name="T49" fmla="*/ 13 h 57"/>
                <a:gd name="T50" fmla="*/ 9 w 73"/>
                <a:gd name="T51" fmla="*/ 5 h 57"/>
                <a:gd name="T52" fmla="*/ 5 w 73"/>
                <a:gd name="T53" fmla="*/ 19 h 57"/>
                <a:gd name="T54" fmla="*/ 8 w 73"/>
                <a:gd name="T55" fmla="*/ 20 h 57"/>
                <a:gd name="T56" fmla="*/ 17 w 73"/>
                <a:gd name="T57" fmla="*/ 13 h 57"/>
                <a:gd name="T58" fmla="*/ 17 w 73"/>
                <a:gd name="T59" fmla="*/ 24 h 57"/>
                <a:gd name="T60" fmla="*/ 19 w 73"/>
                <a:gd name="T61" fmla="*/ 26 h 57"/>
                <a:gd name="T62" fmla="*/ 29 w 73"/>
                <a:gd name="T63" fmla="*/ 18 h 57"/>
                <a:gd name="T64" fmla="*/ 25 w 73"/>
                <a:gd name="T65" fmla="*/ 36 h 57"/>
                <a:gd name="T66" fmla="*/ 28 w 73"/>
                <a:gd name="T67" fmla="*/ 37 h 57"/>
                <a:gd name="T68" fmla="*/ 38 w 73"/>
                <a:gd name="T69" fmla="*/ 23 h 57"/>
                <a:gd name="T70" fmla="*/ 34 w 73"/>
                <a:gd name="T71" fmla="*/ 40 h 57"/>
                <a:gd name="T72" fmla="*/ 37 w 73"/>
                <a:gd name="T73" fmla="*/ 42 h 57"/>
                <a:gd name="T74" fmla="*/ 52 w 73"/>
                <a:gd name="T75" fmla="*/ 26 h 57"/>
                <a:gd name="T76" fmla="*/ 46 w 73"/>
                <a:gd name="T77" fmla="*/ 45 h 57"/>
                <a:gd name="T78" fmla="*/ 49 w 73"/>
                <a:gd name="T79" fmla="*/ 48 h 57"/>
                <a:gd name="T80" fmla="*/ 57 w 73"/>
                <a:gd name="T81" fmla="*/ 40 h 57"/>
                <a:gd name="T82" fmla="*/ 57 w 73"/>
                <a:gd name="T83" fmla="*/ 50 h 57"/>
                <a:gd name="T84" fmla="*/ 61 w 73"/>
                <a:gd name="T85" fmla="*/ 51 h 57"/>
                <a:gd name="T86" fmla="*/ 68 w 73"/>
                <a:gd name="T87" fmla="*/ 55 h 57"/>
                <a:gd name="T88" fmla="*/ 71 w 73"/>
                <a:gd name="T89" fmla="*/ 55 h 57"/>
                <a:gd name="T90" fmla="*/ 72 w 73"/>
                <a:gd name="T9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57">
                  <a:moveTo>
                    <a:pt x="72" y="46"/>
                  </a:moveTo>
                  <a:cubicBezTo>
                    <a:pt x="72" y="44"/>
                    <a:pt x="69" y="45"/>
                    <a:pt x="69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9" y="45"/>
                    <a:pt x="68" y="44"/>
                    <a:pt x="68" y="43"/>
                  </a:cubicBezTo>
                  <a:cubicBezTo>
                    <a:pt x="67" y="42"/>
                    <a:pt x="66" y="42"/>
                    <a:pt x="65" y="43"/>
                  </a:cubicBezTo>
                  <a:cubicBezTo>
                    <a:pt x="64" y="44"/>
                    <a:pt x="63" y="45"/>
                    <a:pt x="61" y="46"/>
                  </a:cubicBezTo>
                  <a:cubicBezTo>
                    <a:pt x="61" y="43"/>
                    <a:pt x="61" y="39"/>
                    <a:pt x="61" y="36"/>
                  </a:cubicBezTo>
                  <a:cubicBezTo>
                    <a:pt x="61" y="34"/>
                    <a:pt x="59" y="34"/>
                    <a:pt x="58" y="35"/>
                  </a:cubicBezTo>
                  <a:cubicBezTo>
                    <a:pt x="56" y="36"/>
                    <a:pt x="55" y="38"/>
                    <a:pt x="53" y="39"/>
                  </a:cubicBezTo>
                  <a:cubicBezTo>
                    <a:pt x="55" y="34"/>
                    <a:pt x="56" y="29"/>
                    <a:pt x="56" y="22"/>
                  </a:cubicBezTo>
                  <a:cubicBezTo>
                    <a:pt x="55" y="21"/>
                    <a:pt x="54" y="20"/>
                    <a:pt x="53" y="21"/>
                  </a:cubicBezTo>
                  <a:cubicBezTo>
                    <a:pt x="47" y="24"/>
                    <a:pt x="43" y="28"/>
                    <a:pt x="40" y="33"/>
                  </a:cubicBezTo>
                  <a:cubicBezTo>
                    <a:pt x="41" y="28"/>
                    <a:pt x="42" y="23"/>
                    <a:pt x="43" y="18"/>
                  </a:cubicBezTo>
                  <a:cubicBezTo>
                    <a:pt x="43" y="17"/>
                    <a:pt x="41" y="15"/>
                    <a:pt x="40" y="17"/>
                  </a:cubicBezTo>
                  <a:cubicBezTo>
                    <a:pt x="36" y="20"/>
                    <a:pt x="33" y="23"/>
                    <a:pt x="31" y="27"/>
                  </a:cubicBezTo>
                  <a:cubicBezTo>
                    <a:pt x="32" y="23"/>
                    <a:pt x="32" y="19"/>
                    <a:pt x="33" y="14"/>
                  </a:cubicBezTo>
                  <a:cubicBezTo>
                    <a:pt x="33" y="13"/>
                    <a:pt x="31" y="12"/>
                    <a:pt x="30" y="13"/>
                  </a:cubicBezTo>
                  <a:cubicBezTo>
                    <a:pt x="27" y="16"/>
                    <a:pt x="23" y="18"/>
                    <a:pt x="20" y="21"/>
                  </a:cubicBezTo>
                  <a:cubicBezTo>
                    <a:pt x="21" y="17"/>
                    <a:pt x="21" y="14"/>
                    <a:pt x="21" y="10"/>
                  </a:cubicBezTo>
                  <a:cubicBezTo>
                    <a:pt x="21" y="8"/>
                    <a:pt x="19" y="8"/>
                    <a:pt x="18" y="9"/>
                  </a:cubicBezTo>
                  <a:cubicBezTo>
                    <a:pt x="16" y="11"/>
                    <a:pt x="13" y="13"/>
                    <a:pt x="10" y="15"/>
                  </a:cubicBezTo>
                  <a:cubicBezTo>
                    <a:pt x="11" y="11"/>
                    <a:pt x="12" y="7"/>
                    <a:pt x="13" y="2"/>
                  </a:cubicBezTo>
                  <a:cubicBezTo>
                    <a:pt x="13" y="1"/>
                    <a:pt x="12" y="0"/>
                    <a:pt x="10" y="1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0" y="13"/>
                    <a:pt x="1" y="14"/>
                    <a:pt x="2" y="13"/>
                  </a:cubicBezTo>
                  <a:cubicBezTo>
                    <a:pt x="3" y="11"/>
                    <a:pt x="9" y="7"/>
                    <a:pt x="9" y="5"/>
                  </a:cubicBezTo>
                  <a:cubicBezTo>
                    <a:pt x="8" y="10"/>
                    <a:pt x="7" y="14"/>
                    <a:pt x="5" y="19"/>
                  </a:cubicBezTo>
                  <a:cubicBezTo>
                    <a:pt x="5" y="20"/>
                    <a:pt x="7" y="21"/>
                    <a:pt x="8" y="20"/>
                  </a:cubicBezTo>
                  <a:cubicBezTo>
                    <a:pt x="11" y="18"/>
                    <a:pt x="14" y="16"/>
                    <a:pt x="17" y="13"/>
                  </a:cubicBezTo>
                  <a:cubicBezTo>
                    <a:pt x="17" y="17"/>
                    <a:pt x="17" y="21"/>
                    <a:pt x="17" y="24"/>
                  </a:cubicBezTo>
                  <a:cubicBezTo>
                    <a:pt x="16" y="26"/>
                    <a:pt x="18" y="27"/>
                    <a:pt x="19" y="26"/>
                  </a:cubicBezTo>
                  <a:cubicBezTo>
                    <a:pt x="22" y="23"/>
                    <a:pt x="26" y="21"/>
                    <a:pt x="29" y="18"/>
                  </a:cubicBezTo>
                  <a:cubicBezTo>
                    <a:pt x="28" y="24"/>
                    <a:pt x="26" y="30"/>
                    <a:pt x="25" y="36"/>
                  </a:cubicBezTo>
                  <a:cubicBezTo>
                    <a:pt x="24" y="38"/>
                    <a:pt x="27" y="39"/>
                    <a:pt x="28" y="37"/>
                  </a:cubicBezTo>
                  <a:cubicBezTo>
                    <a:pt x="31" y="32"/>
                    <a:pt x="34" y="28"/>
                    <a:pt x="38" y="23"/>
                  </a:cubicBezTo>
                  <a:cubicBezTo>
                    <a:pt x="37" y="29"/>
                    <a:pt x="35" y="35"/>
                    <a:pt x="34" y="40"/>
                  </a:cubicBezTo>
                  <a:cubicBezTo>
                    <a:pt x="33" y="42"/>
                    <a:pt x="36" y="43"/>
                    <a:pt x="37" y="42"/>
                  </a:cubicBezTo>
                  <a:cubicBezTo>
                    <a:pt x="41" y="36"/>
                    <a:pt x="46" y="31"/>
                    <a:pt x="52" y="26"/>
                  </a:cubicBezTo>
                  <a:cubicBezTo>
                    <a:pt x="51" y="33"/>
                    <a:pt x="49" y="39"/>
                    <a:pt x="46" y="45"/>
                  </a:cubicBezTo>
                  <a:cubicBezTo>
                    <a:pt x="46" y="47"/>
                    <a:pt x="48" y="49"/>
                    <a:pt x="49" y="48"/>
                  </a:cubicBezTo>
                  <a:cubicBezTo>
                    <a:pt x="52" y="45"/>
                    <a:pt x="55" y="43"/>
                    <a:pt x="57" y="40"/>
                  </a:cubicBezTo>
                  <a:cubicBezTo>
                    <a:pt x="58" y="43"/>
                    <a:pt x="58" y="47"/>
                    <a:pt x="57" y="50"/>
                  </a:cubicBezTo>
                  <a:cubicBezTo>
                    <a:pt x="57" y="52"/>
                    <a:pt x="60" y="52"/>
                    <a:pt x="61" y="51"/>
                  </a:cubicBezTo>
                  <a:cubicBezTo>
                    <a:pt x="67" y="46"/>
                    <a:pt x="67" y="48"/>
                    <a:pt x="68" y="55"/>
                  </a:cubicBezTo>
                  <a:cubicBezTo>
                    <a:pt x="68" y="56"/>
                    <a:pt x="71" y="57"/>
                    <a:pt x="71" y="55"/>
                  </a:cubicBezTo>
                  <a:cubicBezTo>
                    <a:pt x="73" y="52"/>
                    <a:pt x="73" y="50"/>
                    <a:pt x="7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9042400" y="2311400"/>
              <a:ext cx="582613" cy="619125"/>
            </a:xfrm>
            <a:custGeom>
              <a:avLst/>
              <a:gdLst>
                <a:gd name="T0" fmla="*/ 152 w 155"/>
                <a:gd name="T1" fmla="*/ 58 h 164"/>
                <a:gd name="T2" fmla="*/ 150 w 155"/>
                <a:gd name="T3" fmla="*/ 36 h 164"/>
                <a:gd name="T4" fmla="*/ 134 w 155"/>
                <a:gd name="T5" fmla="*/ 34 h 164"/>
                <a:gd name="T6" fmla="*/ 139 w 155"/>
                <a:gd name="T7" fmla="*/ 18 h 164"/>
                <a:gd name="T8" fmla="*/ 137 w 155"/>
                <a:gd name="T9" fmla="*/ 11 h 164"/>
                <a:gd name="T10" fmla="*/ 131 w 155"/>
                <a:gd name="T11" fmla="*/ 15 h 164"/>
                <a:gd name="T12" fmla="*/ 86 w 155"/>
                <a:gd name="T13" fmla="*/ 74 h 164"/>
                <a:gd name="T14" fmla="*/ 63 w 155"/>
                <a:gd name="T15" fmla="*/ 96 h 164"/>
                <a:gd name="T16" fmla="*/ 94 w 155"/>
                <a:gd name="T17" fmla="*/ 37 h 164"/>
                <a:gd name="T18" fmla="*/ 94 w 155"/>
                <a:gd name="T19" fmla="*/ 19 h 164"/>
                <a:gd name="T20" fmla="*/ 30 w 155"/>
                <a:gd name="T21" fmla="*/ 70 h 164"/>
                <a:gd name="T22" fmla="*/ 82 w 155"/>
                <a:gd name="T23" fmla="*/ 5 h 164"/>
                <a:gd name="T24" fmla="*/ 67 w 155"/>
                <a:gd name="T25" fmla="*/ 7 h 164"/>
                <a:gd name="T26" fmla="*/ 47 w 155"/>
                <a:gd name="T27" fmla="*/ 16 h 164"/>
                <a:gd name="T28" fmla="*/ 14 w 155"/>
                <a:gd name="T29" fmla="*/ 52 h 164"/>
                <a:gd name="T30" fmla="*/ 18 w 155"/>
                <a:gd name="T31" fmla="*/ 35 h 164"/>
                <a:gd name="T32" fmla="*/ 10 w 155"/>
                <a:gd name="T33" fmla="*/ 41 h 164"/>
                <a:gd name="T34" fmla="*/ 22 w 155"/>
                <a:gd name="T35" fmla="*/ 35 h 164"/>
                <a:gd name="T36" fmla="*/ 18 w 155"/>
                <a:gd name="T37" fmla="*/ 54 h 164"/>
                <a:gd name="T38" fmla="*/ 2 w 155"/>
                <a:gd name="T39" fmla="*/ 82 h 164"/>
                <a:gd name="T40" fmla="*/ 74 w 155"/>
                <a:gd name="T41" fmla="*/ 10 h 164"/>
                <a:gd name="T42" fmla="*/ 72 w 155"/>
                <a:gd name="T43" fmla="*/ 28 h 164"/>
                <a:gd name="T44" fmla="*/ 25 w 155"/>
                <a:gd name="T45" fmla="*/ 93 h 164"/>
                <a:gd name="T46" fmla="*/ 106 w 155"/>
                <a:gd name="T47" fmla="*/ 14 h 164"/>
                <a:gd name="T48" fmla="*/ 39 w 155"/>
                <a:gd name="T49" fmla="*/ 93 h 164"/>
                <a:gd name="T50" fmla="*/ 91 w 155"/>
                <a:gd name="T51" fmla="*/ 44 h 164"/>
                <a:gd name="T52" fmla="*/ 50 w 155"/>
                <a:gd name="T53" fmla="*/ 113 h 164"/>
                <a:gd name="T54" fmla="*/ 76 w 155"/>
                <a:gd name="T55" fmla="*/ 103 h 164"/>
                <a:gd name="T56" fmla="*/ 81 w 155"/>
                <a:gd name="T57" fmla="*/ 113 h 164"/>
                <a:gd name="T58" fmla="*/ 127 w 155"/>
                <a:gd name="T59" fmla="*/ 57 h 164"/>
                <a:gd name="T60" fmla="*/ 95 w 155"/>
                <a:gd name="T61" fmla="*/ 109 h 164"/>
                <a:gd name="T62" fmla="*/ 88 w 155"/>
                <a:gd name="T63" fmla="*/ 123 h 164"/>
                <a:gd name="T64" fmla="*/ 136 w 155"/>
                <a:gd name="T65" fmla="*/ 82 h 164"/>
                <a:gd name="T66" fmla="*/ 141 w 155"/>
                <a:gd name="T67" fmla="*/ 92 h 164"/>
                <a:gd name="T68" fmla="*/ 97 w 155"/>
                <a:gd name="T69" fmla="*/ 152 h 164"/>
                <a:gd name="T70" fmla="*/ 96 w 155"/>
                <a:gd name="T71" fmla="*/ 162 h 164"/>
                <a:gd name="T72" fmla="*/ 141 w 155"/>
                <a:gd name="T73" fmla="*/ 104 h 164"/>
                <a:gd name="T74" fmla="*/ 45 w 155"/>
                <a:gd name="T75" fmla="*/ 26 h 164"/>
                <a:gd name="T76" fmla="*/ 45 w 155"/>
                <a:gd name="T77" fmla="*/ 26 h 164"/>
                <a:gd name="T78" fmla="*/ 59 w 155"/>
                <a:gd name="T79" fmla="*/ 58 h 164"/>
                <a:gd name="T80" fmla="*/ 118 w 155"/>
                <a:gd name="T81" fmla="*/ 50 h 164"/>
                <a:gd name="T82" fmla="*/ 123 w 155"/>
                <a:gd name="T83" fmla="*/ 46 h 164"/>
                <a:gd name="T84" fmla="*/ 129 w 155"/>
                <a:gd name="T85" fmla="*/ 29 h 164"/>
                <a:gd name="T86" fmla="*/ 88 w 155"/>
                <a:gd name="T87" fmla="*/ 92 h 164"/>
                <a:gd name="T88" fmla="*/ 99 w 155"/>
                <a:gd name="T89" fmla="*/ 80 h 164"/>
                <a:gd name="T90" fmla="*/ 116 w 155"/>
                <a:gd name="T91" fmla="*/ 138 h 164"/>
                <a:gd name="T92" fmla="*/ 126 w 155"/>
                <a:gd name="T93" fmla="*/ 1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164">
                  <a:moveTo>
                    <a:pt x="151" y="79"/>
                  </a:moveTo>
                  <a:cubicBezTo>
                    <a:pt x="142" y="86"/>
                    <a:pt x="133" y="94"/>
                    <a:pt x="125" y="102"/>
                  </a:cubicBezTo>
                  <a:cubicBezTo>
                    <a:pt x="136" y="89"/>
                    <a:pt x="146" y="75"/>
                    <a:pt x="152" y="58"/>
                  </a:cubicBezTo>
                  <a:cubicBezTo>
                    <a:pt x="152" y="57"/>
                    <a:pt x="150" y="55"/>
                    <a:pt x="149" y="56"/>
                  </a:cubicBezTo>
                  <a:cubicBezTo>
                    <a:pt x="144" y="60"/>
                    <a:pt x="139" y="64"/>
                    <a:pt x="134" y="68"/>
                  </a:cubicBezTo>
                  <a:cubicBezTo>
                    <a:pt x="141" y="58"/>
                    <a:pt x="146" y="47"/>
                    <a:pt x="150" y="36"/>
                  </a:cubicBezTo>
                  <a:cubicBezTo>
                    <a:pt x="151" y="34"/>
                    <a:pt x="149" y="33"/>
                    <a:pt x="148" y="34"/>
                  </a:cubicBezTo>
                  <a:cubicBezTo>
                    <a:pt x="135" y="43"/>
                    <a:pt x="124" y="54"/>
                    <a:pt x="114" y="66"/>
                  </a:cubicBezTo>
                  <a:cubicBezTo>
                    <a:pt x="121" y="56"/>
                    <a:pt x="128" y="45"/>
                    <a:pt x="134" y="34"/>
                  </a:cubicBezTo>
                  <a:cubicBezTo>
                    <a:pt x="136" y="32"/>
                    <a:pt x="138" y="31"/>
                    <a:pt x="137" y="29"/>
                  </a:cubicBezTo>
                  <a:cubicBezTo>
                    <a:pt x="139" y="26"/>
                    <a:pt x="141" y="23"/>
                    <a:pt x="142" y="20"/>
                  </a:cubicBezTo>
                  <a:cubicBezTo>
                    <a:pt x="144" y="18"/>
                    <a:pt x="140" y="16"/>
                    <a:pt x="139" y="18"/>
                  </a:cubicBezTo>
                  <a:cubicBezTo>
                    <a:pt x="127" y="36"/>
                    <a:pt x="140" y="17"/>
                    <a:pt x="141" y="13"/>
                  </a:cubicBezTo>
                  <a:cubicBezTo>
                    <a:pt x="142" y="11"/>
                    <a:pt x="140" y="10"/>
                    <a:pt x="139" y="11"/>
                  </a:cubicBezTo>
                  <a:cubicBezTo>
                    <a:pt x="138" y="11"/>
                    <a:pt x="138" y="11"/>
                    <a:pt x="137" y="11"/>
                  </a:cubicBezTo>
                  <a:cubicBezTo>
                    <a:pt x="138" y="10"/>
                    <a:pt x="138" y="10"/>
                    <a:pt x="139" y="9"/>
                  </a:cubicBezTo>
                  <a:cubicBezTo>
                    <a:pt x="140" y="7"/>
                    <a:pt x="137" y="5"/>
                    <a:pt x="136" y="7"/>
                  </a:cubicBezTo>
                  <a:cubicBezTo>
                    <a:pt x="134" y="9"/>
                    <a:pt x="133" y="12"/>
                    <a:pt x="131" y="15"/>
                  </a:cubicBezTo>
                  <a:cubicBezTo>
                    <a:pt x="131" y="15"/>
                    <a:pt x="131" y="16"/>
                    <a:pt x="131" y="17"/>
                  </a:cubicBezTo>
                  <a:cubicBezTo>
                    <a:pt x="127" y="22"/>
                    <a:pt x="123" y="30"/>
                    <a:pt x="119" y="38"/>
                  </a:cubicBezTo>
                  <a:cubicBezTo>
                    <a:pt x="108" y="50"/>
                    <a:pt x="97" y="62"/>
                    <a:pt x="86" y="74"/>
                  </a:cubicBezTo>
                  <a:cubicBezTo>
                    <a:pt x="80" y="81"/>
                    <a:pt x="73" y="87"/>
                    <a:pt x="67" y="93"/>
                  </a:cubicBezTo>
                  <a:cubicBezTo>
                    <a:pt x="65" y="95"/>
                    <a:pt x="63" y="96"/>
                    <a:pt x="61" y="98"/>
                  </a:cubicBezTo>
                  <a:cubicBezTo>
                    <a:pt x="62" y="97"/>
                    <a:pt x="62" y="97"/>
                    <a:pt x="63" y="96"/>
                  </a:cubicBezTo>
                  <a:cubicBezTo>
                    <a:pt x="83" y="73"/>
                    <a:pt x="106" y="54"/>
                    <a:pt x="115" y="24"/>
                  </a:cubicBezTo>
                  <a:cubicBezTo>
                    <a:pt x="116" y="23"/>
                    <a:pt x="114" y="21"/>
                    <a:pt x="112" y="22"/>
                  </a:cubicBezTo>
                  <a:cubicBezTo>
                    <a:pt x="106" y="26"/>
                    <a:pt x="99" y="31"/>
                    <a:pt x="94" y="37"/>
                  </a:cubicBezTo>
                  <a:cubicBezTo>
                    <a:pt x="100" y="28"/>
                    <a:pt x="107" y="19"/>
                    <a:pt x="113" y="10"/>
                  </a:cubicBezTo>
                  <a:cubicBezTo>
                    <a:pt x="113" y="8"/>
                    <a:pt x="112" y="6"/>
                    <a:pt x="110" y="7"/>
                  </a:cubicBezTo>
                  <a:cubicBezTo>
                    <a:pt x="104" y="11"/>
                    <a:pt x="99" y="15"/>
                    <a:pt x="94" y="19"/>
                  </a:cubicBezTo>
                  <a:cubicBezTo>
                    <a:pt x="96" y="15"/>
                    <a:pt x="99" y="10"/>
                    <a:pt x="101" y="5"/>
                  </a:cubicBezTo>
                  <a:cubicBezTo>
                    <a:pt x="102" y="4"/>
                    <a:pt x="100" y="2"/>
                    <a:pt x="99" y="3"/>
                  </a:cubicBezTo>
                  <a:cubicBezTo>
                    <a:pt x="71" y="20"/>
                    <a:pt x="53" y="47"/>
                    <a:pt x="30" y="70"/>
                  </a:cubicBezTo>
                  <a:cubicBezTo>
                    <a:pt x="31" y="69"/>
                    <a:pt x="14" y="86"/>
                    <a:pt x="21" y="78"/>
                  </a:cubicBezTo>
                  <a:cubicBezTo>
                    <a:pt x="29" y="69"/>
                    <a:pt x="37" y="60"/>
                    <a:pt x="44" y="52"/>
                  </a:cubicBezTo>
                  <a:cubicBezTo>
                    <a:pt x="58" y="37"/>
                    <a:pt x="71" y="22"/>
                    <a:pt x="82" y="5"/>
                  </a:cubicBezTo>
                  <a:cubicBezTo>
                    <a:pt x="83" y="4"/>
                    <a:pt x="81" y="2"/>
                    <a:pt x="79" y="3"/>
                  </a:cubicBezTo>
                  <a:cubicBezTo>
                    <a:pt x="71" y="8"/>
                    <a:pt x="64" y="15"/>
                    <a:pt x="57" y="21"/>
                  </a:cubicBezTo>
                  <a:cubicBezTo>
                    <a:pt x="60" y="17"/>
                    <a:pt x="64" y="12"/>
                    <a:pt x="67" y="7"/>
                  </a:cubicBezTo>
                  <a:cubicBezTo>
                    <a:pt x="68" y="6"/>
                    <a:pt x="66" y="4"/>
                    <a:pt x="65" y="5"/>
                  </a:cubicBezTo>
                  <a:cubicBezTo>
                    <a:pt x="59" y="9"/>
                    <a:pt x="54" y="13"/>
                    <a:pt x="50" y="17"/>
                  </a:cubicBezTo>
                  <a:cubicBezTo>
                    <a:pt x="50" y="16"/>
                    <a:pt x="48" y="14"/>
                    <a:pt x="47" y="16"/>
                  </a:cubicBezTo>
                  <a:cubicBezTo>
                    <a:pt x="35" y="27"/>
                    <a:pt x="24" y="40"/>
                    <a:pt x="13" y="53"/>
                  </a:cubicBezTo>
                  <a:cubicBezTo>
                    <a:pt x="12" y="55"/>
                    <a:pt x="10" y="56"/>
                    <a:pt x="10" y="57"/>
                  </a:cubicBezTo>
                  <a:cubicBezTo>
                    <a:pt x="11" y="56"/>
                    <a:pt x="12" y="54"/>
                    <a:pt x="14" y="52"/>
                  </a:cubicBezTo>
                  <a:cubicBezTo>
                    <a:pt x="19" y="44"/>
                    <a:pt x="24" y="37"/>
                    <a:pt x="29" y="29"/>
                  </a:cubicBezTo>
                  <a:cubicBezTo>
                    <a:pt x="30" y="27"/>
                    <a:pt x="28" y="26"/>
                    <a:pt x="27" y="27"/>
                  </a:cubicBezTo>
                  <a:cubicBezTo>
                    <a:pt x="24" y="30"/>
                    <a:pt x="21" y="32"/>
                    <a:pt x="18" y="35"/>
                  </a:cubicBezTo>
                  <a:cubicBezTo>
                    <a:pt x="19" y="32"/>
                    <a:pt x="21" y="30"/>
                    <a:pt x="22" y="27"/>
                  </a:cubicBezTo>
                  <a:cubicBezTo>
                    <a:pt x="23" y="25"/>
                    <a:pt x="21" y="24"/>
                    <a:pt x="20" y="25"/>
                  </a:cubicBezTo>
                  <a:cubicBezTo>
                    <a:pt x="16" y="31"/>
                    <a:pt x="13" y="36"/>
                    <a:pt x="10" y="41"/>
                  </a:cubicBezTo>
                  <a:cubicBezTo>
                    <a:pt x="9" y="43"/>
                    <a:pt x="8" y="45"/>
                    <a:pt x="6" y="47"/>
                  </a:cubicBezTo>
                  <a:cubicBezTo>
                    <a:pt x="5" y="48"/>
                    <a:pt x="7" y="50"/>
                    <a:pt x="8" y="49"/>
                  </a:cubicBezTo>
                  <a:cubicBezTo>
                    <a:pt x="10" y="47"/>
                    <a:pt x="21" y="37"/>
                    <a:pt x="22" y="35"/>
                  </a:cubicBezTo>
                  <a:cubicBezTo>
                    <a:pt x="15" y="45"/>
                    <a:pt x="8" y="55"/>
                    <a:pt x="1" y="65"/>
                  </a:cubicBezTo>
                  <a:cubicBezTo>
                    <a:pt x="0" y="67"/>
                    <a:pt x="2" y="68"/>
                    <a:pt x="4" y="67"/>
                  </a:cubicBezTo>
                  <a:cubicBezTo>
                    <a:pt x="8" y="63"/>
                    <a:pt x="13" y="58"/>
                    <a:pt x="18" y="54"/>
                  </a:cubicBezTo>
                  <a:cubicBezTo>
                    <a:pt x="13" y="61"/>
                    <a:pt x="7" y="69"/>
                    <a:pt x="2" y="78"/>
                  </a:cubicBezTo>
                  <a:cubicBezTo>
                    <a:pt x="2" y="79"/>
                    <a:pt x="3" y="80"/>
                    <a:pt x="4" y="80"/>
                  </a:cubicBezTo>
                  <a:cubicBezTo>
                    <a:pt x="3" y="81"/>
                    <a:pt x="3" y="81"/>
                    <a:pt x="2" y="82"/>
                  </a:cubicBezTo>
                  <a:cubicBezTo>
                    <a:pt x="1" y="84"/>
                    <a:pt x="4" y="86"/>
                    <a:pt x="5" y="84"/>
                  </a:cubicBezTo>
                  <a:cubicBezTo>
                    <a:pt x="16" y="72"/>
                    <a:pt x="27" y="58"/>
                    <a:pt x="38" y="46"/>
                  </a:cubicBezTo>
                  <a:cubicBezTo>
                    <a:pt x="48" y="34"/>
                    <a:pt x="66" y="23"/>
                    <a:pt x="74" y="10"/>
                  </a:cubicBezTo>
                  <a:cubicBezTo>
                    <a:pt x="56" y="39"/>
                    <a:pt x="29" y="62"/>
                    <a:pt x="8" y="89"/>
                  </a:cubicBezTo>
                  <a:cubicBezTo>
                    <a:pt x="7" y="90"/>
                    <a:pt x="9" y="92"/>
                    <a:pt x="10" y="91"/>
                  </a:cubicBezTo>
                  <a:cubicBezTo>
                    <a:pt x="35" y="74"/>
                    <a:pt x="52" y="50"/>
                    <a:pt x="72" y="28"/>
                  </a:cubicBezTo>
                  <a:cubicBezTo>
                    <a:pt x="79" y="21"/>
                    <a:pt x="86" y="15"/>
                    <a:pt x="94" y="10"/>
                  </a:cubicBezTo>
                  <a:cubicBezTo>
                    <a:pt x="92" y="11"/>
                    <a:pt x="87" y="21"/>
                    <a:pt x="84" y="27"/>
                  </a:cubicBezTo>
                  <a:cubicBezTo>
                    <a:pt x="62" y="46"/>
                    <a:pt x="44" y="70"/>
                    <a:pt x="25" y="93"/>
                  </a:cubicBezTo>
                  <a:cubicBezTo>
                    <a:pt x="24" y="95"/>
                    <a:pt x="26" y="97"/>
                    <a:pt x="28" y="96"/>
                  </a:cubicBezTo>
                  <a:cubicBezTo>
                    <a:pt x="48" y="74"/>
                    <a:pt x="70" y="53"/>
                    <a:pt x="87" y="29"/>
                  </a:cubicBezTo>
                  <a:cubicBezTo>
                    <a:pt x="93" y="24"/>
                    <a:pt x="99" y="19"/>
                    <a:pt x="106" y="14"/>
                  </a:cubicBezTo>
                  <a:cubicBezTo>
                    <a:pt x="107" y="13"/>
                    <a:pt x="93" y="31"/>
                    <a:pt x="90" y="34"/>
                  </a:cubicBezTo>
                  <a:cubicBezTo>
                    <a:pt x="84" y="42"/>
                    <a:pt x="77" y="49"/>
                    <a:pt x="70" y="57"/>
                  </a:cubicBezTo>
                  <a:cubicBezTo>
                    <a:pt x="59" y="68"/>
                    <a:pt x="48" y="80"/>
                    <a:pt x="39" y="93"/>
                  </a:cubicBezTo>
                  <a:cubicBezTo>
                    <a:pt x="37" y="95"/>
                    <a:pt x="40" y="97"/>
                    <a:pt x="42" y="96"/>
                  </a:cubicBezTo>
                  <a:cubicBezTo>
                    <a:pt x="54" y="86"/>
                    <a:pt x="65" y="74"/>
                    <a:pt x="75" y="62"/>
                  </a:cubicBezTo>
                  <a:cubicBezTo>
                    <a:pt x="80" y="56"/>
                    <a:pt x="85" y="50"/>
                    <a:pt x="91" y="44"/>
                  </a:cubicBezTo>
                  <a:cubicBezTo>
                    <a:pt x="94" y="40"/>
                    <a:pt x="114" y="18"/>
                    <a:pt x="107" y="36"/>
                  </a:cubicBezTo>
                  <a:cubicBezTo>
                    <a:pt x="94" y="65"/>
                    <a:pt x="65" y="85"/>
                    <a:pt x="47" y="111"/>
                  </a:cubicBezTo>
                  <a:cubicBezTo>
                    <a:pt x="45" y="112"/>
                    <a:pt x="48" y="114"/>
                    <a:pt x="50" y="113"/>
                  </a:cubicBezTo>
                  <a:cubicBezTo>
                    <a:pt x="73" y="94"/>
                    <a:pt x="93" y="72"/>
                    <a:pt x="113" y="50"/>
                  </a:cubicBezTo>
                  <a:cubicBezTo>
                    <a:pt x="109" y="55"/>
                    <a:pt x="105" y="60"/>
                    <a:pt x="101" y="65"/>
                  </a:cubicBezTo>
                  <a:cubicBezTo>
                    <a:pt x="92" y="77"/>
                    <a:pt x="84" y="89"/>
                    <a:pt x="76" y="103"/>
                  </a:cubicBezTo>
                  <a:cubicBezTo>
                    <a:pt x="75" y="105"/>
                    <a:pt x="78" y="106"/>
                    <a:pt x="79" y="105"/>
                  </a:cubicBezTo>
                  <a:cubicBezTo>
                    <a:pt x="84" y="101"/>
                    <a:pt x="88" y="97"/>
                    <a:pt x="92" y="93"/>
                  </a:cubicBezTo>
                  <a:cubicBezTo>
                    <a:pt x="88" y="100"/>
                    <a:pt x="85" y="107"/>
                    <a:pt x="81" y="113"/>
                  </a:cubicBezTo>
                  <a:cubicBezTo>
                    <a:pt x="80" y="115"/>
                    <a:pt x="83" y="116"/>
                    <a:pt x="84" y="115"/>
                  </a:cubicBezTo>
                  <a:cubicBezTo>
                    <a:pt x="91" y="104"/>
                    <a:pt x="98" y="93"/>
                    <a:pt x="106" y="82"/>
                  </a:cubicBezTo>
                  <a:cubicBezTo>
                    <a:pt x="112" y="73"/>
                    <a:pt x="119" y="65"/>
                    <a:pt x="127" y="57"/>
                  </a:cubicBezTo>
                  <a:cubicBezTo>
                    <a:pt x="127" y="57"/>
                    <a:pt x="144" y="42"/>
                    <a:pt x="142" y="48"/>
                  </a:cubicBezTo>
                  <a:cubicBezTo>
                    <a:pt x="136" y="60"/>
                    <a:pt x="127" y="71"/>
                    <a:pt x="119" y="82"/>
                  </a:cubicBezTo>
                  <a:cubicBezTo>
                    <a:pt x="110" y="91"/>
                    <a:pt x="102" y="100"/>
                    <a:pt x="95" y="109"/>
                  </a:cubicBezTo>
                  <a:cubicBezTo>
                    <a:pt x="91" y="111"/>
                    <a:pt x="90" y="113"/>
                    <a:pt x="90" y="115"/>
                  </a:cubicBezTo>
                  <a:cubicBezTo>
                    <a:pt x="89" y="117"/>
                    <a:pt x="87" y="119"/>
                    <a:pt x="86" y="120"/>
                  </a:cubicBezTo>
                  <a:cubicBezTo>
                    <a:pt x="84" y="122"/>
                    <a:pt x="87" y="125"/>
                    <a:pt x="88" y="123"/>
                  </a:cubicBezTo>
                  <a:cubicBezTo>
                    <a:pt x="99" y="110"/>
                    <a:pt x="111" y="97"/>
                    <a:pt x="122" y="83"/>
                  </a:cubicBezTo>
                  <a:cubicBezTo>
                    <a:pt x="129" y="76"/>
                    <a:pt x="136" y="70"/>
                    <a:pt x="144" y="64"/>
                  </a:cubicBezTo>
                  <a:cubicBezTo>
                    <a:pt x="143" y="65"/>
                    <a:pt x="138" y="79"/>
                    <a:pt x="136" y="82"/>
                  </a:cubicBezTo>
                  <a:cubicBezTo>
                    <a:pt x="122" y="104"/>
                    <a:pt x="100" y="122"/>
                    <a:pt x="84" y="144"/>
                  </a:cubicBezTo>
                  <a:cubicBezTo>
                    <a:pt x="83" y="145"/>
                    <a:pt x="86" y="147"/>
                    <a:pt x="87" y="146"/>
                  </a:cubicBezTo>
                  <a:cubicBezTo>
                    <a:pt x="106" y="129"/>
                    <a:pt x="122" y="109"/>
                    <a:pt x="141" y="92"/>
                  </a:cubicBezTo>
                  <a:cubicBezTo>
                    <a:pt x="146" y="94"/>
                    <a:pt x="145" y="96"/>
                    <a:pt x="139" y="101"/>
                  </a:cubicBezTo>
                  <a:cubicBezTo>
                    <a:pt x="135" y="107"/>
                    <a:pt x="129" y="114"/>
                    <a:pt x="124" y="120"/>
                  </a:cubicBezTo>
                  <a:cubicBezTo>
                    <a:pt x="115" y="131"/>
                    <a:pt x="106" y="141"/>
                    <a:pt x="97" y="152"/>
                  </a:cubicBezTo>
                  <a:cubicBezTo>
                    <a:pt x="96" y="153"/>
                    <a:pt x="96" y="155"/>
                    <a:pt x="97" y="155"/>
                  </a:cubicBezTo>
                  <a:cubicBezTo>
                    <a:pt x="96" y="157"/>
                    <a:pt x="95" y="158"/>
                    <a:pt x="94" y="159"/>
                  </a:cubicBezTo>
                  <a:cubicBezTo>
                    <a:pt x="92" y="161"/>
                    <a:pt x="95" y="164"/>
                    <a:pt x="96" y="162"/>
                  </a:cubicBezTo>
                  <a:cubicBezTo>
                    <a:pt x="116" y="144"/>
                    <a:pt x="136" y="127"/>
                    <a:pt x="148" y="103"/>
                  </a:cubicBezTo>
                  <a:cubicBezTo>
                    <a:pt x="149" y="101"/>
                    <a:pt x="147" y="99"/>
                    <a:pt x="145" y="101"/>
                  </a:cubicBezTo>
                  <a:cubicBezTo>
                    <a:pt x="144" y="102"/>
                    <a:pt x="143" y="103"/>
                    <a:pt x="141" y="104"/>
                  </a:cubicBezTo>
                  <a:cubicBezTo>
                    <a:pt x="146" y="97"/>
                    <a:pt x="151" y="89"/>
                    <a:pt x="154" y="81"/>
                  </a:cubicBezTo>
                  <a:cubicBezTo>
                    <a:pt x="155" y="80"/>
                    <a:pt x="152" y="78"/>
                    <a:pt x="151" y="79"/>
                  </a:cubicBezTo>
                  <a:close/>
                  <a:moveTo>
                    <a:pt x="45" y="26"/>
                  </a:moveTo>
                  <a:cubicBezTo>
                    <a:pt x="53" y="17"/>
                    <a:pt x="70" y="0"/>
                    <a:pt x="48" y="27"/>
                  </a:cubicBezTo>
                  <a:cubicBezTo>
                    <a:pt x="43" y="34"/>
                    <a:pt x="37" y="41"/>
                    <a:pt x="31" y="48"/>
                  </a:cubicBezTo>
                  <a:cubicBezTo>
                    <a:pt x="36" y="41"/>
                    <a:pt x="41" y="33"/>
                    <a:pt x="45" y="26"/>
                  </a:cubicBezTo>
                  <a:close/>
                  <a:moveTo>
                    <a:pt x="72" y="43"/>
                  </a:moveTo>
                  <a:cubicBezTo>
                    <a:pt x="67" y="49"/>
                    <a:pt x="62" y="55"/>
                    <a:pt x="56" y="61"/>
                  </a:cubicBezTo>
                  <a:cubicBezTo>
                    <a:pt x="57" y="60"/>
                    <a:pt x="58" y="59"/>
                    <a:pt x="59" y="58"/>
                  </a:cubicBezTo>
                  <a:cubicBezTo>
                    <a:pt x="63" y="53"/>
                    <a:pt x="67" y="48"/>
                    <a:pt x="72" y="43"/>
                  </a:cubicBezTo>
                  <a:close/>
                  <a:moveTo>
                    <a:pt x="109" y="67"/>
                  </a:moveTo>
                  <a:cubicBezTo>
                    <a:pt x="112" y="61"/>
                    <a:pt x="115" y="56"/>
                    <a:pt x="118" y="50"/>
                  </a:cubicBezTo>
                  <a:cubicBezTo>
                    <a:pt x="121" y="45"/>
                    <a:pt x="125" y="40"/>
                    <a:pt x="129" y="35"/>
                  </a:cubicBezTo>
                  <a:cubicBezTo>
                    <a:pt x="128" y="35"/>
                    <a:pt x="129" y="36"/>
                    <a:pt x="129" y="36"/>
                  </a:cubicBezTo>
                  <a:cubicBezTo>
                    <a:pt x="127" y="39"/>
                    <a:pt x="125" y="43"/>
                    <a:pt x="123" y="46"/>
                  </a:cubicBezTo>
                  <a:cubicBezTo>
                    <a:pt x="119" y="53"/>
                    <a:pt x="114" y="60"/>
                    <a:pt x="109" y="67"/>
                  </a:cubicBezTo>
                  <a:close/>
                  <a:moveTo>
                    <a:pt x="131" y="30"/>
                  </a:moveTo>
                  <a:cubicBezTo>
                    <a:pt x="131" y="29"/>
                    <a:pt x="130" y="28"/>
                    <a:pt x="129" y="29"/>
                  </a:cubicBezTo>
                  <a:cubicBezTo>
                    <a:pt x="131" y="25"/>
                    <a:pt x="133" y="21"/>
                    <a:pt x="135" y="17"/>
                  </a:cubicBezTo>
                  <a:cubicBezTo>
                    <a:pt x="141" y="14"/>
                    <a:pt x="135" y="23"/>
                    <a:pt x="131" y="30"/>
                  </a:cubicBezTo>
                  <a:close/>
                  <a:moveTo>
                    <a:pt x="88" y="92"/>
                  </a:moveTo>
                  <a:cubicBezTo>
                    <a:pt x="73" y="108"/>
                    <a:pt x="97" y="78"/>
                    <a:pt x="99" y="75"/>
                  </a:cubicBezTo>
                  <a:cubicBezTo>
                    <a:pt x="102" y="71"/>
                    <a:pt x="105" y="67"/>
                    <a:pt x="108" y="63"/>
                  </a:cubicBezTo>
                  <a:cubicBezTo>
                    <a:pt x="105" y="69"/>
                    <a:pt x="102" y="74"/>
                    <a:pt x="99" y="80"/>
                  </a:cubicBezTo>
                  <a:cubicBezTo>
                    <a:pt x="96" y="84"/>
                    <a:pt x="92" y="88"/>
                    <a:pt x="88" y="92"/>
                  </a:cubicBezTo>
                  <a:close/>
                  <a:moveTo>
                    <a:pt x="137" y="115"/>
                  </a:moveTo>
                  <a:cubicBezTo>
                    <a:pt x="132" y="123"/>
                    <a:pt x="124" y="131"/>
                    <a:pt x="116" y="138"/>
                  </a:cubicBezTo>
                  <a:cubicBezTo>
                    <a:pt x="117" y="138"/>
                    <a:pt x="117" y="137"/>
                    <a:pt x="117" y="13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20" y="132"/>
                    <a:pt x="123" y="129"/>
                    <a:pt x="126" y="126"/>
                  </a:cubicBezTo>
                  <a:cubicBezTo>
                    <a:pt x="129" y="122"/>
                    <a:pt x="148" y="97"/>
                    <a:pt x="13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18666" y="2415854"/>
            <a:ext cx="1943728" cy="2104466"/>
            <a:chOff x="5997575" y="1185863"/>
            <a:chExt cx="2073275" cy="2244725"/>
          </a:xfrm>
          <a:solidFill>
            <a:srgbClr val="0057A6"/>
          </a:solidFill>
        </p:grpSpPr>
        <p:sp>
          <p:nvSpPr>
            <p:cNvPr id="33" name="Freeform 18"/>
            <p:cNvSpPr/>
            <p:nvPr/>
          </p:nvSpPr>
          <p:spPr bwMode="auto">
            <a:xfrm>
              <a:off x="6792913" y="2889250"/>
              <a:ext cx="106363" cy="150813"/>
            </a:xfrm>
            <a:custGeom>
              <a:avLst/>
              <a:gdLst>
                <a:gd name="T0" fmla="*/ 28 w 28"/>
                <a:gd name="T1" fmla="*/ 8 h 40"/>
                <a:gd name="T2" fmla="*/ 24 w 28"/>
                <a:gd name="T3" fmla="*/ 7 h 40"/>
                <a:gd name="T4" fmla="*/ 21 w 28"/>
                <a:gd name="T5" fmla="*/ 11 h 40"/>
                <a:gd name="T6" fmla="*/ 23 w 28"/>
                <a:gd name="T7" fmla="*/ 3 h 40"/>
                <a:gd name="T8" fmla="*/ 20 w 28"/>
                <a:gd name="T9" fmla="*/ 1 h 40"/>
                <a:gd name="T10" fmla="*/ 11 w 28"/>
                <a:gd name="T11" fmla="*/ 10 h 40"/>
                <a:gd name="T12" fmla="*/ 12 w 28"/>
                <a:gd name="T13" fmla="*/ 6 h 40"/>
                <a:gd name="T14" fmla="*/ 10 w 28"/>
                <a:gd name="T15" fmla="*/ 5 h 40"/>
                <a:gd name="T16" fmla="*/ 1 w 28"/>
                <a:gd name="T17" fmla="*/ 19 h 40"/>
                <a:gd name="T18" fmla="*/ 3 w 28"/>
                <a:gd name="T19" fmla="*/ 20 h 40"/>
                <a:gd name="T20" fmla="*/ 5 w 28"/>
                <a:gd name="T21" fmla="*/ 17 h 40"/>
                <a:gd name="T22" fmla="*/ 2 w 28"/>
                <a:gd name="T23" fmla="*/ 23 h 40"/>
                <a:gd name="T24" fmla="*/ 6 w 28"/>
                <a:gd name="T25" fmla="*/ 25 h 40"/>
                <a:gd name="T26" fmla="*/ 17 w 28"/>
                <a:gd name="T27" fmla="*/ 9 h 40"/>
                <a:gd name="T28" fmla="*/ 11 w 28"/>
                <a:gd name="T29" fmla="*/ 27 h 40"/>
                <a:gd name="T30" fmla="*/ 15 w 28"/>
                <a:gd name="T31" fmla="*/ 28 h 40"/>
                <a:gd name="T32" fmla="*/ 23 w 28"/>
                <a:gd name="T33" fmla="*/ 16 h 40"/>
                <a:gd name="T34" fmla="*/ 18 w 28"/>
                <a:gd name="T35" fmla="*/ 36 h 40"/>
                <a:gd name="T36" fmla="*/ 22 w 28"/>
                <a:gd name="T37" fmla="*/ 37 h 40"/>
                <a:gd name="T38" fmla="*/ 24 w 28"/>
                <a:gd name="T39" fmla="*/ 30 h 40"/>
                <a:gd name="T40" fmla="*/ 24 w 28"/>
                <a:gd name="T41" fmla="*/ 30 h 40"/>
                <a:gd name="T42" fmla="*/ 28 w 28"/>
                <a:gd name="T4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0">
                  <a:moveTo>
                    <a:pt x="28" y="8"/>
                  </a:moveTo>
                  <a:cubicBezTo>
                    <a:pt x="28" y="6"/>
                    <a:pt x="25" y="5"/>
                    <a:pt x="24" y="7"/>
                  </a:cubicBezTo>
                  <a:cubicBezTo>
                    <a:pt x="23" y="8"/>
                    <a:pt x="22" y="10"/>
                    <a:pt x="21" y="11"/>
                  </a:cubicBezTo>
                  <a:cubicBezTo>
                    <a:pt x="22" y="8"/>
                    <a:pt x="23" y="6"/>
                    <a:pt x="23" y="3"/>
                  </a:cubicBezTo>
                  <a:cubicBezTo>
                    <a:pt x="24" y="1"/>
                    <a:pt x="21" y="0"/>
                    <a:pt x="20" y="1"/>
                  </a:cubicBezTo>
                  <a:cubicBezTo>
                    <a:pt x="17" y="4"/>
                    <a:pt x="14" y="7"/>
                    <a:pt x="11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7" y="10"/>
                    <a:pt x="3" y="14"/>
                    <a:pt x="1" y="19"/>
                  </a:cubicBezTo>
                  <a:cubicBezTo>
                    <a:pt x="0" y="20"/>
                    <a:pt x="2" y="21"/>
                    <a:pt x="3" y="20"/>
                  </a:cubicBezTo>
                  <a:cubicBezTo>
                    <a:pt x="3" y="19"/>
                    <a:pt x="4" y="18"/>
                    <a:pt x="5" y="17"/>
                  </a:cubicBezTo>
                  <a:cubicBezTo>
                    <a:pt x="4" y="19"/>
                    <a:pt x="3" y="21"/>
                    <a:pt x="2" y="23"/>
                  </a:cubicBezTo>
                  <a:cubicBezTo>
                    <a:pt x="2" y="25"/>
                    <a:pt x="4" y="27"/>
                    <a:pt x="6" y="25"/>
                  </a:cubicBezTo>
                  <a:cubicBezTo>
                    <a:pt x="9" y="19"/>
                    <a:pt x="13" y="14"/>
                    <a:pt x="17" y="9"/>
                  </a:cubicBezTo>
                  <a:cubicBezTo>
                    <a:pt x="16" y="15"/>
                    <a:pt x="13" y="21"/>
                    <a:pt x="11" y="27"/>
                  </a:cubicBezTo>
                  <a:cubicBezTo>
                    <a:pt x="11" y="29"/>
                    <a:pt x="14" y="31"/>
                    <a:pt x="15" y="28"/>
                  </a:cubicBezTo>
                  <a:cubicBezTo>
                    <a:pt x="17" y="24"/>
                    <a:pt x="20" y="20"/>
                    <a:pt x="23" y="16"/>
                  </a:cubicBezTo>
                  <a:cubicBezTo>
                    <a:pt x="22" y="23"/>
                    <a:pt x="20" y="29"/>
                    <a:pt x="18" y="36"/>
                  </a:cubicBezTo>
                  <a:cubicBezTo>
                    <a:pt x="17" y="39"/>
                    <a:pt x="21" y="40"/>
                    <a:pt x="22" y="37"/>
                  </a:cubicBezTo>
                  <a:cubicBezTo>
                    <a:pt x="23" y="35"/>
                    <a:pt x="23" y="33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6" y="23"/>
                    <a:pt x="28" y="15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5997575" y="1185863"/>
              <a:ext cx="2073275" cy="2244725"/>
            </a:xfrm>
            <a:custGeom>
              <a:avLst/>
              <a:gdLst>
                <a:gd name="T0" fmla="*/ 221 w 552"/>
                <a:gd name="T1" fmla="*/ 152 h 596"/>
                <a:gd name="T2" fmla="*/ 304 w 552"/>
                <a:gd name="T3" fmla="*/ 37 h 596"/>
                <a:gd name="T4" fmla="*/ 310 w 552"/>
                <a:gd name="T5" fmla="*/ 26 h 596"/>
                <a:gd name="T6" fmla="*/ 362 w 552"/>
                <a:gd name="T7" fmla="*/ 44 h 596"/>
                <a:gd name="T8" fmla="*/ 345 w 552"/>
                <a:gd name="T9" fmla="*/ 69 h 596"/>
                <a:gd name="T10" fmla="*/ 300 w 552"/>
                <a:gd name="T11" fmla="*/ 95 h 596"/>
                <a:gd name="T12" fmla="*/ 238 w 552"/>
                <a:gd name="T13" fmla="*/ 151 h 596"/>
                <a:gd name="T14" fmla="*/ 125 w 552"/>
                <a:gd name="T15" fmla="*/ 286 h 596"/>
                <a:gd name="T16" fmla="*/ 183 w 552"/>
                <a:gd name="T17" fmla="*/ 187 h 596"/>
                <a:gd name="T18" fmla="*/ 185 w 552"/>
                <a:gd name="T19" fmla="*/ 169 h 596"/>
                <a:gd name="T20" fmla="*/ 92 w 552"/>
                <a:gd name="T21" fmla="*/ 269 h 596"/>
                <a:gd name="T22" fmla="*/ 74 w 552"/>
                <a:gd name="T23" fmla="*/ 246 h 596"/>
                <a:gd name="T24" fmla="*/ 138 w 552"/>
                <a:gd name="T25" fmla="*/ 154 h 596"/>
                <a:gd name="T26" fmla="*/ 199 w 552"/>
                <a:gd name="T27" fmla="*/ 109 h 596"/>
                <a:gd name="T28" fmla="*/ 123 w 552"/>
                <a:gd name="T29" fmla="*/ 231 h 596"/>
                <a:gd name="T30" fmla="*/ 213 w 552"/>
                <a:gd name="T31" fmla="*/ 63 h 596"/>
                <a:gd name="T32" fmla="*/ 202 w 552"/>
                <a:gd name="T33" fmla="*/ 82 h 596"/>
                <a:gd name="T34" fmla="*/ 257 w 552"/>
                <a:gd name="T35" fmla="*/ 43 h 596"/>
                <a:gd name="T36" fmla="*/ 116 w 552"/>
                <a:gd name="T37" fmla="*/ 90 h 596"/>
                <a:gd name="T38" fmla="*/ 115 w 552"/>
                <a:gd name="T39" fmla="*/ 103 h 596"/>
                <a:gd name="T40" fmla="*/ 136 w 552"/>
                <a:gd name="T41" fmla="*/ 116 h 596"/>
                <a:gd name="T42" fmla="*/ 89 w 552"/>
                <a:gd name="T43" fmla="*/ 163 h 596"/>
                <a:gd name="T44" fmla="*/ 45 w 552"/>
                <a:gd name="T45" fmla="*/ 248 h 596"/>
                <a:gd name="T46" fmla="*/ 31 w 552"/>
                <a:gd name="T47" fmla="*/ 250 h 596"/>
                <a:gd name="T48" fmla="*/ 33 w 552"/>
                <a:gd name="T49" fmla="*/ 268 h 596"/>
                <a:gd name="T50" fmla="*/ 35 w 552"/>
                <a:gd name="T51" fmla="*/ 312 h 596"/>
                <a:gd name="T52" fmla="*/ 50 w 552"/>
                <a:gd name="T53" fmla="*/ 275 h 596"/>
                <a:gd name="T54" fmla="*/ 68 w 552"/>
                <a:gd name="T55" fmla="*/ 301 h 596"/>
                <a:gd name="T56" fmla="*/ 94 w 552"/>
                <a:gd name="T57" fmla="*/ 278 h 596"/>
                <a:gd name="T58" fmla="*/ 117 w 552"/>
                <a:gd name="T59" fmla="*/ 287 h 596"/>
                <a:gd name="T60" fmla="*/ 120 w 552"/>
                <a:gd name="T61" fmla="*/ 318 h 596"/>
                <a:gd name="T62" fmla="*/ 84 w 552"/>
                <a:gd name="T63" fmla="*/ 324 h 596"/>
                <a:gd name="T64" fmla="*/ 51 w 552"/>
                <a:gd name="T65" fmla="*/ 326 h 596"/>
                <a:gd name="T66" fmla="*/ 53 w 552"/>
                <a:gd name="T67" fmla="*/ 368 h 596"/>
                <a:gd name="T68" fmla="*/ 65 w 552"/>
                <a:gd name="T69" fmla="*/ 396 h 596"/>
                <a:gd name="T70" fmla="*/ 153 w 552"/>
                <a:gd name="T71" fmla="*/ 321 h 596"/>
                <a:gd name="T72" fmla="*/ 183 w 552"/>
                <a:gd name="T73" fmla="*/ 340 h 596"/>
                <a:gd name="T74" fmla="*/ 196 w 552"/>
                <a:gd name="T75" fmla="*/ 376 h 596"/>
                <a:gd name="T76" fmla="*/ 150 w 552"/>
                <a:gd name="T77" fmla="*/ 494 h 596"/>
                <a:gd name="T78" fmla="*/ 200 w 552"/>
                <a:gd name="T79" fmla="*/ 505 h 596"/>
                <a:gd name="T80" fmla="*/ 199 w 552"/>
                <a:gd name="T81" fmla="*/ 451 h 596"/>
                <a:gd name="T82" fmla="*/ 205 w 552"/>
                <a:gd name="T83" fmla="*/ 367 h 596"/>
                <a:gd name="T84" fmla="*/ 207 w 552"/>
                <a:gd name="T85" fmla="*/ 317 h 596"/>
                <a:gd name="T86" fmla="*/ 136 w 552"/>
                <a:gd name="T87" fmla="*/ 362 h 596"/>
                <a:gd name="T88" fmla="*/ 269 w 552"/>
                <a:gd name="T89" fmla="*/ 160 h 596"/>
                <a:gd name="T90" fmla="*/ 183 w 552"/>
                <a:gd name="T91" fmla="*/ 289 h 596"/>
                <a:gd name="T92" fmla="*/ 335 w 552"/>
                <a:gd name="T93" fmla="*/ 125 h 596"/>
                <a:gd name="T94" fmla="*/ 341 w 552"/>
                <a:gd name="T95" fmla="*/ 142 h 596"/>
                <a:gd name="T96" fmla="*/ 252 w 552"/>
                <a:gd name="T97" fmla="*/ 278 h 596"/>
                <a:gd name="T98" fmla="*/ 282 w 552"/>
                <a:gd name="T99" fmla="*/ 313 h 596"/>
                <a:gd name="T100" fmla="*/ 314 w 552"/>
                <a:gd name="T101" fmla="*/ 336 h 596"/>
                <a:gd name="T102" fmla="*/ 414 w 552"/>
                <a:gd name="T103" fmla="*/ 177 h 596"/>
                <a:gd name="T104" fmla="*/ 309 w 552"/>
                <a:gd name="T105" fmla="*/ 258 h 596"/>
                <a:gd name="T106" fmla="*/ 396 w 552"/>
                <a:gd name="T107" fmla="*/ 121 h 596"/>
                <a:gd name="T108" fmla="*/ 297 w 552"/>
                <a:gd name="T109" fmla="*/ 185 h 596"/>
                <a:gd name="T110" fmla="*/ 375 w 552"/>
                <a:gd name="T111" fmla="*/ 52 h 596"/>
                <a:gd name="T112" fmla="*/ 523 w 552"/>
                <a:gd name="T113" fmla="*/ 342 h 596"/>
                <a:gd name="T114" fmla="*/ 474 w 552"/>
                <a:gd name="T115" fmla="*/ 421 h 596"/>
                <a:gd name="T116" fmla="*/ 529 w 552"/>
                <a:gd name="T117" fmla="*/ 382 h 596"/>
                <a:gd name="T118" fmla="*/ 180 w 552"/>
                <a:gd name="T119" fmla="*/ 376 h 596"/>
                <a:gd name="T120" fmla="*/ 216 w 552"/>
                <a:gd name="T121" fmla="*/ 261 h 596"/>
                <a:gd name="T122" fmla="*/ 240 w 552"/>
                <a:gd name="T123" fmla="*/ 273 h 596"/>
                <a:gd name="T124" fmla="*/ 379 w 552"/>
                <a:gd name="T125" fmla="*/ 15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2" h="596">
                  <a:moveTo>
                    <a:pt x="548" y="278"/>
                  </a:moveTo>
                  <a:cubicBezTo>
                    <a:pt x="544" y="215"/>
                    <a:pt x="513" y="155"/>
                    <a:pt x="473" y="106"/>
                  </a:cubicBezTo>
                  <a:cubicBezTo>
                    <a:pt x="440" y="65"/>
                    <a:pt x="379" y="28"/>
                    <a:pt x="325" y="28"/>
                  </a:cubicBezTo>
                  <a:cubicBezTo>
                    <a:pt x="319" y="28"/>
                    <a:pt x="319" y="37"/>
                    <a:pt x="325" y="37"/>
                  </a:cubicBezTo>
                  <a:cubicBezTo>
                    <a:pt x="328" y="37"/>
                    <a:pt x="332" y="37"/>
                    <a:pt x="335" y="38"/>
                  </a:cubicBezTo>
                  <a:cubicBezTo>
                    <a:pt x="320" y="54"/>
                    <a:pt x="305" y="71"/>
                    <a:pt x="291" y="88"/>
                  </a:cubicBezTo>
                  <a:cubicBezTo>
                    <a:pt x="288" y="92"/>
                    <a:pt x="284" y="95"/>
                    <a:pt x="281" y="99"/>
                  </a:cubicBezTo>
                  <a:cubicBezTo>
                    <a:pt x="261" y="120"/>
                    <a:pt x="241" y="141"/>
                    <a:pt x="223" y="164"/>
                  </a:cubicBezTo>
                  <a:cubicBezTo>
                    <a:pt x="206" y="184"/>
                    <a:pt x="189" y="204"/>
                    <a:pt x="172" y="224"/>
                  </a:cubicBezTo>
                  <a:cubicBezTo>
                    <a:pt x="155" y="240"/>
                    <a:pt x="131" y="259"/>
                    <a:pt x="121" y="279"/>
                  </a:cubicBezTo>
                  <a:cubicBezTo>
                    <a:pt x="145" y="232"/>
                    <a:pt x="187" y="192"/>
                    <a:pt x="221" y="152"/>
                  </a:cubicBezTo>
                  <a:cubicBezTo>
                    <a:pt x="237" y="133"/>
                    <a:pt x="254" y="114"/>
                    <a:pt x="271" y="95"/>
                  </a:cubicBezTo>
                  <a:cubicBezTo>
                    <a:pt x="286" y="79"/>
                    <a:pt x="305" y="64"/>
                    <a:pt x="316" y="45"/>
                  </a:cubicBezTo>
                  <a:cubicBezTo>
                    <a:pt x="316" y="43"/>
                    <a:pt x="315" y="41"/>
                    <a:pt x="313" y="42"/>
                  </a:cubicBezTo>
                  <a:cubicBezTo>
                    <a:pt x="299" y="51"/>
                    <a:pt x="289" y="65"/>
                    <a:pt x="279" y="78"/>
                  </a:cubicBezTo>
                  <a:cubicBezTo>
                    <a:pt x="274" y="85"/>
                    <a:pt x="269" y="92"/>
                    <a:pt x="264" y="98"/>
                  </a:cubicBezTo>
                  <a:cubicBezTo>
                    <a:pt x="259" y="103"/>
                    <a:pt x="254" y="108"/>
                    <a:pt x="249" y="114"/>
                  </a:cubicBezTo>
                  <a:cubicBezTo>
                    <a:pt x="249" y="115"/>
                    <a:pt x="248" y="116"/>
                    <a:pt x="247" y="116"/>
                  </a:cubicBezTo>
                  <a:cubicBezTo>
                    <a:pt x="237" y="127"/>
                    <a:pt x="226" y="138"/>
                    <a:pt x="216" y="148"/>
                  </a:cubicBezTo>
                  <a:cubicBezTo>
                    <a:pt x="213" y="151"/>
                    <a:pt x="210" y="155"/>
                    <a:pt x="207" y="158"/>
                  </a:cubicBezTo>
                  <a:cubicBezTo>
                    <a:pt x="209" y="156"/>
                    <a:pt x="210" y="154"/>
                    <a:pt x="212" y="152"/>
                  </a:cubicBezTo>
                  <a:cubicBezTo>
                    <a:pt x="244" y="115"/>
                    <a:pt x="279" y="79"/>
                    <a:pt x="304" y="37"/>
                  </a:cubicBezTo>
                  <a:cubicBezTo>
                    <a:pt x="305" y="35"/>
                    <a:pt x="303" y="33"/>
                    <a:pt x="302" y="34"/>
                  </a:cubicBezTo>
                  <a:cubicBezTo>
                    <a:pt x="293" y="43"/>
                    <a:pt x="285" y="52"/>
                    <a:pt x="277" y="61"/>
                  </a:cubicBezTo>
                  <a:cubicBezTo>
                    <a:pt x="283" y="53"/>
                    <a:pt x="289" y="45"/>
                    <a:pt x="294" y="36"/>
                  </a:cubicBezTo>
                  <a:cubicBezTo>
                    <a:pt x="295" y="35"/>
                    <a:pt x="293" y="33"/>
                    <a:pt x="291" y="35"/>
                  </a:cubicBezTo>
                  <a:cubicBezTo>
                    <a:pt x="258" y="70"/>
                    <a:pt x="227" y="108"/>
                    <a:pt x="192" y="143"/>
                  </a:cubicBezTo>
                  <a:cubicBezTo>
                    <a:pt x="171" y="164"/>
                    <a:pt x="150" y="184"/>
                    <a:pt x="129" y="206"/>
                  </a:cubicBezTo>
                  <a:cubicBezTo>
                    <a:pt x="131" y="204"/>
                    <a:pt x="133" y="202"/>
                    <a:pt x="135" y="200"/>
                  </a:cubicBezTo>
                  <a:cubicBezTo>
                    <a:pt x="151" y="179"/>
                    <a:pt x="168" y="159"/>
                    <a:pt x="184" y="138"/>
                  </a:cubicBezTo>
                  <a:cubicBezTo>
                    <a:pt x="214" y="100"/>
                    <a:pt x="249" y="65"/>
                    <a:pt x="278" y="26"/>
                  </a:cubicBezTo>
                  <a:cubicBezTo>
                    <a:pt x="288" y="26"/>
                    <a:pt x="298" y="28"/>
                    <a:pt x="307" y="33"/>
                  </a:cubicBezTo>
                  <a:cubicBezTo>
                    <a:pt x="311" y="35"/>
                    <a:pt x="315" y="29"/>
                    <a:pt x="310" y="26"/>
                  </a:cubicBezTo>
                  <a:cubicBezTo>
                    <a:pt x="269" y="0"/>
                    <a:pt x="209" y="27"/>
                    <a:pt x="170" y="45"/>
                  </a:cubicBezTo>
                  <a:cubicBezTo>
                    <a:pt x="115" y="70"/>
                    <a:pt x="74" y="118"/>
                    <a:pt x="48" y="172"/>
                  </a:cubicBezTo>
                  <a:cubicBezTo>
                    <a:pt x="0" y="271"/>
                    <a:pt x="7" y="408"/>
                    <a:pt x="78" y="494"/>
                  </a:cubicBezTo>
                  <a:cubicBezTo>
                    <a:pt x="147" y="578"/>
                    <a:pt x="280" y="596"/>
                    <a:pt x="376" y="559"/>
                  </a:cubicBezTo>
                  <a:cubicBezTo>
                    <a:pt x="426" y="540"/>
                    <a:pt x="470" y="511"/>
                    <a:pt x="501" y="467"/>
                  </a:cubicBezTo>
                  <a:cubicBezTo>
                    <a:pt x="539" y="414"/>
                    <a:pt x="552" y="343"/>
                    <a:pt x="548" y="278"/>
                  </a:cubicBezTo>
                  <a:close/>
                  <a:moveTo>
                    <a:pt x="304" y="53"/>
                  </a:moveTo>
                  <a:cubicBezTo>
                    <a:pt x="318" y="39"/>
                    <a:pt x="297" y="64"/>
                    <a:pt x="294" y="67"/>
                  </a:cubicBezTo>
                  <a:cubicBezTo>
                    <a:pt x="291" y="69"/>
                    <a:pt x="289" y="71"/>
                    <a:pt x="287" y="74"/>
                  </a:cubicBezTo>
                  <a:cubicBezTo>
                    <a:pt x="292" y="66"/>
                    <a:pt x="298" y="59"/>
                    <a:pt x="304" y="53"/>
                  </a:cubicBezTo>
                  <a:close/>
                  <a:moveTo>
                    <a:pt x="362" y="44"/>
                  </a:moveTo>
                  <a:cubicBezTo>
                    <a:pt x="306" y="96"/>
                    <a:pt x="254" y="155"/>
                    <a:pt x="208" y="218"/>
                  </a:cubicBezTo>
                  <a:cubicBezTo>
                    <a:pt x="174" y="256"/>
                    <a:pt x="142" y="296"/>
                    <a:pt x="110" y="337"/>
                  </a:cubicBezTo>
                  <a:cubicBezTo>
                    <a:pt x="106" y="343"/>
                    <a:pt x="101" y="348"/>
                    <a:pt x="96" y="354"/>
                  </a:cubicBezTo>
                  <a:cubicBezTo>
                    <a:pt x="99" y="350"/>
                    <a:pt x="102" y="346"/>
                    <a:pt x="105" y="342"/>
                  </a:cubicBezTo>
                  <a:cubicBezTo>
                    <a:pt x="114" y="330"/>
                    <a:pt x="124" y="318"/>
                    <a:pt x="133" y="305"/>
                  </a:cubicBezTo>
                  <a:cubicBezTo>
                    <a:pt x="171" y="257"/>
                    <a:pt x="210" y="210"/>
                    <a:pt x="249" y="163"/>
                  </a:cubicBezTo>
                  <a:cubicBezTo>
                    <a:pt x="267" y="140"/>
                    <a:pt x="285" y="117"/>
                    <a:pt x="304" y="95"/>
                  </a:cubicBezTo>
                  <a:cubicBezTo>
                    <a:pt x="320" y="78"/>
                    <a:pt x="337" y="63"/>
                    <a:pt x="349" y="42"/>
                  </a:cubicBezTo>
                  <a:cubicBezTo>
                    <a:pt x="349" y="41"/>
                    <a:pt x="349" y="41"/>
                    <a:pt x="349" y="40"/>
                  </a:cubicBezTo>
                  <a:cubicBezTo>
                    <a:pt x="353" y="41"/>
                    <a:pt x="358" y="43"/>
                    <a:pt x="362" y="44"/>
                  </a:cubicBezTo>
                  <a:close/>
                  <a:moveTo>
                    <a:pt x="345" y="69"/>
                  </a:moveTo>
                  <a:cubicBezTo>
                    <a:pt x="313" y="107"/>
                    <a:pt x="278" y="143"/>
                    <a:pt x="244" y="179"/>
                  </a:cubicBezTo>
                  <a:cubicBezTo>
                    <a:pt x="249" y="172"/>
                    <a:pt x="255" y="165"/>
                    <a:pt x="260" y="159"/>
                  </a:cubicBezTo>
                  <a:cubicBezTo>
                    <a:pt x="278" y="137"/>
                    <a:pt x="296" y="116"/>
                    <a:pt x="315" y="96"/>
                  </a:cubicBezTo>
                  <a:cubicBezTo>
                    <a:pt x="326" y="84"/>
                    <a:pt x="337" y="73"/>
                    <a:pt x="348" y="63"/>
                  </a:cubicBezTo>
                  <a:cubicBezTo>
                    <a:pt x="352" y="58"/>
                    <a:pt x="357" y="54"/>
                    <a:pt x="361" y="50"/>
                  </a:cubicBezTo>
                  <a:cubicBezTo>
                    <a:pt x="364" y="47"/>
                    <a:pt x="347" y="66"/>
                    <a:pt x="345" y="69"/>
                  </a:cubicBezTo>
                  <a:close/>
                  <a:moveTo>
                    <a:pt x="300" y="95"/>
                  </a:moveTo>
                  <a:cubicBezTo>
                    <a:pt x="306" y="88"/>
                    <a:pt x="312" y="81"/>
                    <a:pt x="318" y="73"/>
                  </a:cubicBezTo>
                  <a:cubicBezTo>
                    <a:pt x="325" y="65"/>
                    <a:pt x="337" y="56"/>
                    <a:pt x="342" y="47"/>
                  </a:cubicBezTo>
                  <a:cubicBezTo>
                    <a:pt x="334" y="63"/>
                    <a:pt x="319" y="75"/>
                    <a:pt x="307" y="87"/>
                  </a:cubicBezTo>
                  <a:cubicBezTo>
                    <a:pt x="305" y="90"/>
                    <a:pt x="302" y="93"/>
                    <a:pt x="300" y="95"/>
                  </a:cubicBezTo>
                  <a:close/>
                  <a:moveTo>
                    <a:pt x="317" y="66"/>
                  </a:moveTo>
                  <a:cubicBezTo>
                    <a:pt x="325" y="57"/>
                    <a:pt x="333" y="48"/>
                    <a:pt x="339" y="38"/>
                  </a:cubicBezTo>
                  <a:cubicBezTo>
                    <a:pt x="342" y="39"/>
                    <a:pt x="344" y="39"/>
                    <a:pt x="347" y="40"/>
                  </a:cubicBezTo>
                  <a:cubicBezTo>
                    <a:pt x="346" y="40"/>
                    <a:pt x="346" y="40"/>
                    <a:pt x="346" y="40"/>
                  </a:cubicBezTo>
                  <a:cubicBezTo>
                    <a:pt x="328" y="57"/>
                    <a:pt x="311" y="75"/>
                    <a:pt x="295" y="94"/>
                  </a:cubicBezTo>
                  <a:cubicBezTo>
                    <a:pt x="303" y="85"/>
                    <a:pt x="310" y="75"/>
                    <a:pt x="317" y="66"/>
                  </a:cubicBezTo>
                  <a:close/>
                  <a:moveTo>
                    <a:pt x="238" y="151"/>
                  </a:moveTo>
                  <a:cubicBezTo>
                    <a:pt x="247" y="141"/>
                    <a:pt x="256" y="130"/>
                    <a:pt x="266" y="120"/>
                  </a:cubicBezTo>
                  <a:cubicBezTo>
                    <a:pt x="254" y="133"/>
                    <a:pt x="243" y="147"/>
                    <a:pt x="231" y="160"/>
                  </a:cubicBezTo>
                  <a:cubicBezTo>
                    <a:pt x="226" y="166"/>
                    <a:pt x="219" y="173"/>
                    <a:pt x="213" y="179"/>
                  </a:cubicBezTo>
                  <a:cubicBezTo>
                    <a:pt x="222" y="170"/>
                    <a:pt x="230" y="161"/>
                    <a:pt x="238" y="151"/>
                  </a:cubicBezTo>
                  <a:close/>
                  <a:moveTo>
                    <a:pt x="234" y="162"/>
                  </a:moveTo>
                  <a:cubicBezTo>
                    <a:pt x="253" y="142"/>
                    <a:pt x="273" y="120"/>
                    <a:pt x="292" y="98"/>
                  </a:cubicBezTo>
                  <a:cubicBezTo>
                    <a:pt x="276" y="117"/>
                    <a:pt x="261" y="136"/>
                    <a:pt x="245" y="155"/>
                  </a:cubicBezTo>
                  <a:cubicBezTo>
                    <a:pt x="226" y="177"/>
                    <a:pt x="207" y="199"/>
                    <a:pt x="187" y="221"/>
                  </a:cubicBezTo>
                  <a:cubicBezTo>
                    <a:pt x="171" y="239"/>
                    <a:pt x="148" y="258"/>
                    <a:pt x="135" y="277"/>
                  </a:cubicBezTo>
                  <a:cubicBezTo>
                    <a:pt x="135" y="277"/>
                    <a:pt x="135" y="277"/>
                    <a:pt x="135" y="277"/>
                  </a:cubicBezTo>
                  <a:cubicBezTo>
                    <a:pt x="145" y="262"/>
                    <a:pt x="156" y="247"/>
                    <a:pt x="168" y="233"/>
                  </a:cubicBezTo>
                  <a:cubicBezTo>
                    <a:pt x="190" y="210"/>
                    <a:pt x="212" y="186"/>
                    <a:pt x="234" y="162"/>
                  </a:cubicBezTo>
                  <a:close/>
                  <a:moveTo>
                    <a:pt x="146" y="256"/>
                  </a:moveTo>
                  <a:cubicBezTo>
                    <a:pt x="139" y="265"/>
                    <a:pt x="132" y="275"/>
                    <a:pt x="126" y="285"/>
                  </a:cubicBezTo>
                  <a:cubicBezTo>
                    <a:pt x="125" y="285"/>
                    <a:pt x="125" y="285"/>
                    <a:pt x="125" y="286"/>
                  </a:cubicBezTo>
                  <a:cubicBezTo>
                    <a:pt x="125" y="286"/>
                    <a:pt x="125" y="286"/>
                    <a:pt x="124" y="287"/>
                  </a:cubicBezTo>
                  <a:cubicBezTo>
                    <a:pt x="118" y="291"/>
                    <a:pt x="119" y="288"/>
                    <a:pt x="120" y="283"/>
                  </a:cubicBezTo>
                  <a:cubicBezTo>
                    <a:pt x="129" y="274"/>
                    <a:pt x="137" y="265"/>
                    <a:pt x="146" y="256"/>
                  </a:cubicBezTo>
                  <a:close/>
                  <a:moveTo>
                    <a:pt x="211" y="159"/>
                  </a:moveTo>
                  <a:cubicBezTo>
                    <a:pt x="200" y="172"/>
                    <a:pt x="189" y="185"/>
                    <a:pt x="177" y="199"/>
                  </a:cubicBezTo>
                  <a:cubicBezTo>
                    <a:pt x="155" y="224"/>
                    <a:pt x="134" y="249"/>
                    <a:pt x="118" y="279"/>
                  </a:cubicBezTo>
                  <a:cubicBezTo>
                    <a:pt x="117" y="279"/>
                    <a:pt x="116" y="279"/>
                    <a:pt x="115" y="280"/>
                  </a:cubicBezTo>
                  <a:cubicBezTo>
                    <a:pt x="115" y="279"/>
                    <a:pt x="115" y="278"/>
                    <a:pt x="115" y="278"/>
                  </a:cubicBezTo>
                  <a:cubicBezTo>
                    <a:pt x="118" y="273"/>
                    <a:pt x="120" y="268"/>
                    <a:pt x="123" y="262"/>
                  </a:cubicBezTo>
                  <a:cubicBezTo>
                    <a:pt x="123" y="262"/>
                    <a:pt x="123" y="261"/>
                    <a:pt x="123" y="261"/>
                  </a:cubicBezTo>
                  <a:cubicBezTo>
                    <a:pt x="144" y="238"/>
                    <a:pt x="163" y="212"/>
                    <a:pt x="183" y="187"/>
                  </a:cubicBezTo>
                  <a:cubicBezTo>
                    <a:pt x="192" y="178"/>
                    <a:pt x="202" y="168"/>
                    <a:pt x="211" y="159"/>
                  </a:cubicBezTo>
                  <a:close/>
                  <a:moveTo>
                    <a:pt x="86" y="257"/>
                  </a:moveTo>
                  <a:cubicBezTo>
                    <a:pt x="85" y="259"/>
                    <a:pt x="87" y="261"/>
                    <a:pt x="89" y="259"/>
                  </a:cubicBezTo>
                  <a:cubicBezTo>
                    <a:pt x="135" y="198"/>
                    <a:pt x="193" y="149"/>
                    <a:pt x="245" y="93"/>
                  </a:cubicBezTo>
                  <a:cubicBezTo>
                    <a:pt x="247" y="90"/>
                    <a:pt x="250" y="88"/>
                    <a:pt x="252" y="85"/>
                  </a:cubicBezTo>
                  <a:cubicBezTo>
                    <a:pt x="241" y="98"/>
                    <a:pt x="229" y="111"/>
                    <a:pt x="219" y="124"/>
                  </a:cubicBezTo>
                  <a:cubicBezTo>
                    <a:pt x="211" y="132"/>
                    <a:pt x="202" y="140"/>
                    <a:pt x="194" y="148"/>
                  </a:cubicBezTo>
                  <a:cubicBezTo>
                    <a:pt x="160" y="180"/>
                    <a:pt x="126" y="212"/>
                    <a:pt x="106" y="255"/>
                  </a:cubicBezTo>
                  <a:cubicBezTo>
                    <a:pt x="106" y="256"/>
                    <a:pt x="107" y="258"/>
                    <a:pt x="108" y="257"/>
                  </a:cubicBezTo>
                  <a:cubicBezTo>
                    <a:pt x="120" y="253"/>
                    <a:pt x="127" y="244"/>
                    <a:pt x="134" y="235"/>
                  </a:cubicBezTo>
                  <a:cubicBezTo>
                    <a:pt x="151" y="213"/>
                    <a:pt x="167" y="191"/>
                    <a:pt x="185" y="169"/>
                  </a:cubicBezTo>
                  <a:cubicBezTo>
                    <a:pt x="198" y="153"/>
                    <a:pt x="213" y="137"/>
                    <a:pt x="227" y="121"/>
                  </a:cubicBezTo>
                  <a:cubicBezTo>
                    <a:pt x="251" y="97"/>
                    <a:pt x="280" y="70"/>
                    <a:pt x="297" y="42"/>
                  </a:cubicBezTo>
                  <a:cubicBezTo>
                    <a:pt x="267" y="93"/>
                    <a:pt x="224" y="136"/>
                    <a:pt x="185" y="181"/>
                  </a:cubicBezTo>
                  <a:cubicBezTo>
                    <a:pt x="160" y="207"/>
                    <a:pt x="136" y="234"/>
                    <a:pt x="115" y="263"/>
                  </a:cubicBezTo>
                  <a:cubicBezTo>
                    <a:pt x="113" y="265"/>
                    <a:pt x="111" y="266"/>
                    <a:pt x="109" y="268"/>
                  </a:cubicBezTo>
                  <a:cubicBezTo>
                    <a:pt x="109" y="266"/>
                    <a:pt x="110" y="264"/>
                    <a:pt x="111" y="262"/>
                  </a:cubicBezTo>
                  <a:cubicBezTo>
                    <a:pt x="111" y="260"/>
                    <a:pt x="109" y="259"/>
                    <a:pt x="108" y="260"/>
                  </a:cubicBezTo>
                  <a:cubicBezTo>
                    <a:pt x="105" y="263"/>
                    <a:pt x="103" y="266"/>
                    <a:pt x="101" y="269"/>
                  </a:cubicBezTo>
                  <a:cubicBezTo>
                    <a:pt x="97" y="273"/>
                    <a:pt x="97" y="278"/>
                    <a:pt x="98" y="271"/>
                  </a:cubicBezTo>
                  <a:cubicBezTo>
                    <a:pt x="98" y="269"/>
                    <a:pt x="96" y="268"/>
                    <a:pt x="95" y="269"/>
                  </a:cubicBezTo>
                  <a:cubicBezTo>
                    <a:pt x="86" y="277"/>
                    <a:pt x="88" y="280"/>
                    <a:pt x="92" y="269"/>
                  </a:cubicBezTo>
                  <a:cubicBezTo>
                    <a:pt x="93" y="268"/>
                    <a:pt x="91" y="266"/>
                    <a:pt x="90" y="267"/>
                  </a:cubicBezTo>
                  <a:cubicBezTo>
                    <a:pt x="84" y="271"/>
                    <a:pt x="79" y="276"/>
                    <a:pt x="76" y="281"/>
                  </a:cubicBezTo>
                  <a:cubicBezTo>
                    <a:pt x="79" y="275"/>
                    <a:pt x="82" y="270"/>
                    <a:pt x="84" y="263"/>
                  </a:cubicBezTo>
                  <a:cubicBezTo>
                    <a:pt x="84" y="262"/>
                    <a:pt x="83" y="260"/>
                    <a:pt x="82" y="261"/>
                  </a:cubicBezTo>
                  <a:cubicBezTo>
                    <a:pt x="76" y="265"/>
                    <a:pt x="71" y="270"/>
                    <a:pt x="67" y="275"/>
                  </a:cubicBezTo>
                  <a:cubicBezTo>
                    <a:pt x="65" y="277"/>
                    <a:pt x="65" y="271"/>
                    <a:pt x="65" y="267"/>
                  </a:cubicBezTo>
                  <a:cubicBezTo>
                    <a:pt x="65" y="266"/>
                    <a:pt x="66" y="265"/>
                    <a:pt x="66" y="264"/>
                  </a:cubicBezTo>
                  <a:cubicBezTo>
                    <a:pt x="66" y="263"/>
                    <a:pt x="65" y="262"/>
                    <a:pt x="64" y="262"/>
                  </a:cubicBezTo>
                  <a:cubicBezTo>
                    <a:pt x="65" y="260"/>
                    <a:pt x="66" y="257"/>
                    <a:pt x="68" y="255"/>
                  </a:cubicBezTo>
                  <a:cubicBezTo>
                    <a:pt x="70" y="252"/>
                    <a:pt x="72" y="249"/>
                    <a:pt x="74" y="246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75" y="245"/>
                    <a:pt x="76" y="243"/>
                    <a:pt x="77" y="242"/>
                  </a:cubicBezTo>
                  <a:cubicBezTo>
                    <a:pt x="78" y="240"/>
                    <a:pt x="76" y="239"/>
                    <a:pt x="74" y="240"/>
                  </a:cubicBezTo>
                  <a:cubicBezTo>
                    <a:pt x="73" y="242"/>
                    <a:pt x="72" y="243"/>
                    <a:pt x="71" y="245"/>
                  </a:cubicBezTo>
                  <a:cubicBezTo>
                    <a:pt x="69" y="245"/>
                    <a:pt x="68" y="247"/>
                    <a:pt x="67" y="250"/>
                  </a:cubicBezTo>
                  <a:cubicBezTo>
                    <a:pt x="62" y="258"/>
                    <a:pt x="56" y="265"/>
                    <a:pt x="50" y="273"/>
                  </a:cubicBezTo>
                  <a:cubicBezTo>
                    <a:pt x="49" y="273"/>
                    <a:pt x="49" y="274"/>
                    <a:pt x="49" y="274"/>
                  </a:cubicBezTo>
                  <a:cubicBezTo>
                    <a:pt x="49" y="274"/>
                    <a:pt x="48" y="273"/>
                    <a:pt x="48" y="274"/>
                  </a:cubicBezTo>
                  <a:cubicBezTo>
                    <a:pt x="46" y="274"/>
                    <a:pt x="45" y="275"/>
                    <a:pt x="43" y="275"/>
                  </a:cubicBezTo>
                  <a:cubicBezTo>
                    <a:pt x="46" y="271"/>
                    <a:pt x="49" y="267"/>
                    <a:pt x="51" y="262"/>
                  </a:cubicBezTo>
                  <a:cubicBezTo>
                    <a:pt x="51" y="262"/>
                    <a:pt x="51" y="261"/>
                    <a:pt x="51" y="261"/>
                  </a:cubicBezTo>
                  <a:cubicBezTo>
                    <a:pt x="78" y="223"/>
                    <a:pt x="107" y="188"/>
                    <a:pt x="138" y="154"/>
                  </a:cubicBezTo>
                  <a:cubicBezTo>
                    <a:pt x="151" y="140"/>
                    <a:pt x="163" y="126"/>
                    <a:pt x="176" y="112"/>
                  </a:cubicBezTo>
                  <a:cubicBezTo>
                    <a:pt x="175" y="114"/>
                    <a:pt x="174" y="116"/>
                    <a:pt x="172" y="118"/>
                  </a:cubicBezTo>
                  <a:cubicBezTo>
                    <a:pt x="172" y="119"/>
                    <a:pt x="173" y="122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56" y="147"/>
                    <a:pt x="136" y="173"/>
                    <a:pt x="116" y="199"/>
                  </a:cubicBezTo>
                  <a:cubicBezTo>
                    <a:pt x="112" y="204"/>
                    <a:pt x="109" y="209"/>
                    <a:pt x="105" y="214"/>
                  </a:cubicBezTo>
                  <a:cubicBezTo>
                    <a:pt x="91" y="231"/>
                    <a:pt x="77" y="249"/>
                    <a:pt x="66" y="269"/>
                  </a:cubicBezTo>
                  <a:cubicBezTo>
                    <a:pt x="65" y="271"/>
                    <a:pt x="68" y="272"/>
                    <a:pt x="69" y="270"/>
                  </a:cubicBezTo>
                  <a:cubicBezTo>
                    <a:pt x="81" y="253"/>
                    <a:pt x="93" y="236"/>
                    <a:pt x="105" y="220"/>
                  </a:cubicBezTo>
                  <a:cubicBezTo>
                    <a:pt x="107" y="217"/>
                    <a:pt x="110" y="215"/>
                    <a:pt x="112" y="212"/>
                  </a:cubicBezTo>
                  <a:cubicBezTo>
                    <a:pt x="141" y="178"/>
                    <a:pt x="170" y="144"/>
                    <a:pt x="199" y="109"/>
                  </a:cubicBezTo>
                  <a:cubicBezTo>
                    <a:pt x="212" y="94"/>
                    <a:pt x="225" y="80"/>
                    <a:pt x="239" y="66"/>
                  </a:cubicBezTo>
                  <a:cubicBezTo>
                    <a:pt x="239" y="66"/>
                    <a:pt x="240" y="66"/>
                    <a:pt x="240" y="65"/>
                  </a:cubicBezTo>
                  <a:cubicBezTo>
                    <a:pt x="242" y="64"/>
                    <a:pt x="243" y="62"/>
                    <a:pt x="244" y="60"/>
                  </a:cubicBezTo>
                  <a:cubicBezTo>
                    <a:pt x="245" y="60"/>
                    <a:pt x="245" y="59"/>
                    <a:pt x="245" y="59"/>
                  </a:cubicBezTo>
                  <a:cubicBezTo>
                    <a:pt x="248" y="57"/>
                    <a:pt x="250" y="54"/>
                    <a:pt x="252" y="52"/>
                  </a:cubicBezTo>
                  <a:cubicBezTo>
                    <a:pt x="195" y="118"/>
                    <a:pt x="137" y="186"/>
                    <a:pt x="86" y="257"/>
                  </a:cubicBezTo>
                  <a:close/>
                  <a:moveTo>
                    <a:pt x="198" y="148"/>
                  </a:moveTo>
                  <a:cubicBezTo>
                    <a:pt x="193" y="155"/>
                    <a:pt x="188" y="161"/>
                    <a:pt x="182" y="167"/>
                  </a:cubicBezTo>
                  <a:cubicBezTo>
                    <a:pt x="164" y="189"/>
                    <a:pt x="148" y="210"/>
                    <a:pt x="131" y="233"/>
                  </a:cubicBezTo>
                  <a:cubicBezTo>
                    <a:pt x="131" y="234"/>
                    <a:pt x="112" y="250"/>
                    <a:pt x="112" y="250"/>
                  </a:cubicBezTo>
                  <a:cubicBezTo>
                    <a:pt x="115" y="243"/>
                    <a:pt x="119" y="237"/>
                    <a:pt x="123" y="231"/>
                  </a:cubicBezTo>
                  <a:cubicBezTo>
                    <a:pt x="132" y="216"/>
                    <a:pt x="144" y="202"/>
                    <a:pt x="156" y="189"/>
                  </a:cubicBezTo>
                  <a:cubicBezTo>
                    <a:pt x="170" y="175"/>
                    <a:pt x="184" y="162"/>
                    <a:pt x="198" y="148"/>
                  </a:cubicBezTo>
                  <a:close/>
                  <a:moveTo>
                    <a:pt x="60" y="274"/>
                  </a:moveTo>
                  <a:cubicBezTo>
                    <a:pt x="61" y="273"/>
                    <a:pt x="62" y="273"/>
                    <a:pt x="62" y="272"/>
                  </a:cubicBezTo>
                  <a:cubicBezTo>
                    <a:pt x="63" y="273"/>
                    <a:pt x="62" y="276"/>
                    <a:pt x="62" y="280"/>
                  </a:cubicBezTo>
                  <a:cubicBezTo>
                    <a:pt x="61" y="281"/>
                    <a:pt x="60" y="281"/>
                    <a:pt x="59" y="281"/>
                  </a:cubicBezTo>
                  <a:cubicBezTo>
                    <a:pt x="62" y="278"/>
                    <a:pt x="62" y="276"/>
                    <a:pt x="60" y="274"/>
                  </a:cubicBezTo>
                  <a:close/>
                  <a:moveTo>
                    <a:pt x="119" y="154"/>
                  </a:moveTo>
                  <a:cubicBezTo>
                    <a:pt x="147" y="125"/>
                    <a:pt x="174" y="95"/>
                    <a:pt x="203" y="67"/>
                  </a:cubicBezTo>
                  <a:cubicBezTo>
                    <a:pt x="211" y="59"/>
                    <a:pt x="220" y="51"/>
                    <a:pt x="229" y="43"/>
                  </a:cubicBezTo>
                  <a:cubicBezTo>
                    <a:pt x="227" y="45"/>
                    <a:pt x="218" y="58"/>
                    <a:pt x="213" y="63"/>
                  </a:cubicBezTo>
                  <a:cubicBezTo>
                    <a:pt x="206" y="71"/>
                    <a:pt x="199" y="79"/>
                    <a:pt x="193" y="88"/>
                  </a:cubicBezTo>
                  <a:cubicBezTo>
                    <a:pt x="157" y="128"/>
                    <a:pt x="121" y="167"/>
                    <a:pt x="86" y="209"/>
                  </a:cubicBezTo>
                  <a:cubicBezTo>
                    <a:pt x="98" y="192"/>
                    <a:pt x="110" y="175"/>
                    <a:pt x="119" y="156"/>
                  </a:cubicBezTo>
                  <a:cubicBezTo>
                    <a:pt x="120" y="155"/>
                    <a:pt x="119" y="155"/>
                    <a:pt x="119" y="154"/>
                  </a:cubicBezTo>
                  <a:close/>
                  <a:moveTo>
                    <a:pt x="202" y="82"/>
                  </a:moveTo>
                  <a:cubicBezTo>
                    <a:pt x="199" y="86"/>
                    <a:pt x="196" y="90"/>
                    <a:pt x="195" y="92"/>
                  </a:cubicBezTo>
                  <a:cubicBezTo>
                    <a:pt x="190" y="98"/>
                    <a:pt x="186" y="105"/>
                    <a:pt x="181" y="111"/>
                  </a:cubicBezTo>
                  <a:cubicBezTo>
                    <a:pt x="177" y="115"/>
                    <a:pt x="180" y="111"/>
                    <a:pt x="184" y="105"/>
                  </a:cubicBezTo>
                  <a:cubicBezTo>
                    <a:pt x="186" y="102"/>
                    <a:pt x="189" y="98"/>
                    <a:pt x="191" y="94"/>
                  </a:cubicBezTo>
                  <a:cubicBezTo>
                    <a:pt x="194" y="91"/>
                    <a:pt x="198" y="88"/>
                    <a:pt x="201" y="84"/>
                  </a:cubicBezTo>
                  <a:cubicBezTo>
                    <a:pt x="201" y="83"/>
                    <a:pt x="202" y="83"/>
                    <a:pt x="202" y="82"/>
                  </a:cubicBezTo>
                  <a:close/>
                  <a:moveTo>
                    <a:pt x="252" y="44"/>
                  </a:moveTo>
                  <a:cubicBezTo>
                    <a:pt x="252" y="45"/>
                    <a:pt x="240" y="60"/>
                    <a:pt x="238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13" y="90"/>
                    <a:pt x="188" y="117"/>
                    <a:pt x="165" y="145"/>
                  </a:cubicBezTo>
                  <a:cubicBezTo>
                    <a:pt x="156" y="156"/>
                    <a:pt x="146" y="167"/>
                    <a:pt x="136" y="179"/>
                  </a:cubicBezTo>
                  <a:cubicBezTo>
                    <a:pt x="152" y="157"/>
                    <a:pt x="169" y="135"/>
                    <a:pt x="184" y="113"/>
                  </a:cubicBezTo>
                  <a:cubicBezTo>
                    <a:pt x="198" y="101"/>
                    <a:pt x="210" y="87"/>
                    <a:pt x="222" y="73"/>
                  </a:cubicBezTo>
                  <a:cubicBezTo>
                    <a:pt x="231" y="63"/>
                    <a:pt x="240" y="52"/>
                    <a:pt x="250" y="43"/>
                  </a:cubicBezTo>
                  <a:cubicBezTo>
                    <a:pt x="258" y="35"/>
                    <a:pt x="259" y="35"/>
                    <a:pt x="252" y="44"/>
                  </a:cubicBezTo>
                  <a:close/>
                  <a:moveTo>
                    <a:pt x="273" y="26"/>
                  </a:moveTo>
                  <a:cubicBezTo>
                    <a:pt x="268" y="32"/>
                    <a:pt x="262" y="37"/>
                    <a:pt x="257" y="43"/>
                  </a:cubicBezTo>
                  <a:cubicBezTo>
                    <a:pt x="259" y="39"/>
                    <a:pt x="261" y="36"/>
                    <a:pt x="263" y="32"/>
                  </a:cubicBezTo>
                  <a:cubicBezTo>
                    <a:pt x="264" y="30"/>
                    <a:pt x="262" y="29"/>
                    <a:pt x="260" y="30"/>
                  </a:cubicBezTo>
                  <a:cubicBezTo>
                    <a:pt x="235" y="50"/>
                    <a:pt x="216" y="76"/>
                    <a:pt x="194" y="99"/>
                  </a:cubicBezTo>
                  <a:cubicBezTo>
                    <a:pt x="200" y="89"/>
                    <a:pt x="207" y="80"/>
                    <a:pt x="213" y="70"/>
                  </a:cubicBezTo>
                  <a:cubicBezTo>
                    <a:pt x="213" y="69"/>
                    <a:pt x="213" y="69"/>
                    <a:pt x="213" y="68"/>
                  </a:cubicBezTo>
                  <a:cubicBezTo>
                    <a:pt x="224" y="56"/>
                    <a:pt x="234" y="45"/>
                    <a:pt x="244" y="32"/>
                  </a:cubicBezTo>
                  <a:cubicBezTo>
                    <a:pt x="245" y="31"/>
                    <a:pt x="243" y="29"/>
                    <a:pt x="242" y="30"/>
                  </a:cubicBezTo>
                  <a:cubicBezTo>
                    <a:pt x="214" y="50"/>
                    <a:pt x="190" y="74"/>
                    <a:pt x="167" y="99"/>
                  </a:cubicBezTo>
                  <a:cubicBezTo>
                    <a:pt x="182" y="80"/>
                    <a:pt x="197" y="60"/>
                    <a:pt x="209" y="38"/>
                  </a:cubicBezTo>
                  <a:cubicBezTo>
                    <a:pt x="228" y="32"/>
                    <a:pt x="251" y="26"/>
                    <a:pt x="273" y="26"/>
                  </a:cubicBezTo>
                  <a:close/>
                  <a:moveTo>
                    <a:pt x="116" y="90"/>
                  </a:moveTo>
                  <a:cubicBezTo>
                    <a:pt x="141" y="67"/>
                    <a:pt x="170" y="52"/>
                    <a:pt x="201" y="41"/>
                  </a:cubicBezTo>
                  <a:cubicBezTo>
                    <a:pt x="182" y="60"/>
                    <a:pt x="165" y="80"/>
                    <a:pt x="148" y="100"/>
                  </a:cubicBezTo>
                  <a:cubicBezTo>
                    <a:pt x="144" y="105"/>
                    <a:pt x="139" y="110"/>
                    <a:pt x="134" y="115"/>
                  </a:cubicBezTo>
                  <a:cubicBezTo>
                    <a:pt x="130" y="117"/>
                    <a:pt x="126" y="119"/>
                    <a:pt x="122" y="122"/>
                  </a:cubicBezTo>
                  <a:cubicBezTo>
                    <a:pt x="117" y="125"/>
                    <a:pt x="120" y="119"/>
                    <a:pt x="121" y="115"/>
                  </a:cubicBezTo>
                  <a:cubicBezTo>
                    <a:pt x="121" y="114"/>
                    <a:pt x="120" y="113"/>
                    <a:pt x="119" y="113"/>
                  </a:cubicBezTo>
                  <a:cubicBezTo>
                    <a:pt x="112" y="115"/>
                    <a:pt x="110" y="119"/>
                    <a:pt x="113" y="110"/>
                  </a:cubicBezTo>
                  <a:cubicBezTo>
                    <a:pt x="116" y="104"/>
                    <a:pt x="122" y="100"/>
                    <a:pt x="126" y="95"/>
                  </a:cubicBezTo>
                  <a:cubicBezTo>
                    <a:pt x="127" y="94"/>
                    <a:pt x="126" y="92"/>
                    <a:pt x="124" y="93"/>
                  </a:cubicBezTo>
                  <a:cubicBezTo>
                    <a:pt x="119" y="94"/>
                    <a:pt x="117" y="97"/>
                    <a:pt x="114" y="101"/>
                  </a:cubicBezTo>
                  <a:cubicBezTo>
                    <a:pt x="113" y="102"/>
                    <a:pt x="114" y="103"/>
                    <a:pt x="115" y="103"/>
                  </a:cubicBezTo>
                  <a:cubicBezTo>
                    <a:pt x="112" y="107"/>
                    <a:pt x="109" y="112"/>
                    <a:pt x="109" y="118"/>
                  </a:cubicBezTo>
                  <a:cubicBezTo>
                    <a:pt x="109" y="119"/>
                    <a:pt x="110" y="119"/>
                    <a:pt x="111" y="119"/>
                  </a:cubicBezTo>
                  <a:cubicBezTo>
                    <a:pt x="120" y="114"/>
                    <a:pt x="117" y="118"/>
                    <a:pt x="117" y="126"/>
                  </a:cubicBezTo>
                  <a:cubicBezTo>
                    <a:pt x="117" y="127"/>
                    <a:pt x="118" y="128"/>
                    <a:pt x="119" y="127"/>
                  </a:cubicBezTo>
                  <a:cubicBezTo>
                    <a:pt x="121" y="126"/>
                    <a:pt x="123" y="124"/>
                    <a:pt x="125" y="123"/>
                  </a:cubicBezTo>
                  <a:cubicBezTo>
                    <a:pt x="115" y="133"/>
                    <a:pt x="106" y="144"/>
                    <a:pt x="101" y="156"/>
                  </a:cubicBezTo>
                  <a:cubicBezTo>
                    <a:pt x="101" y="157"/>
                    <a:pt x="102" y="157"/>
                    <a:pt x="102" y="156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4"/>
                    <a:pt x="103" y="153"/>
                    <a:pt x="103" y="154"/>
                  </a:cubicBezTo>
                  <a:cubicBezTo>
                    <a:pt x="112" y="142"/>
                    <a:pt x="123" y="130"/>
                    <a:pt x="133" y="119"/>
                  </a:cubicBezTo>
                  <a:cubicBezTo>
                    <a:pt x="134" y="118"/>
                    <a:pt x="135" y="117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3" y="109"/>
                    <a:pt x="149" y="102"/>
                    <a:pt x="155" y="95"/>
                  </a:cubicBezTo>
                  <a:cubicBezTo>
                    <a:pt x="163" y="86"/>
                    <a:pt x="171" y="77"/>
                    <a:pt x="179" y="68"/>
                  </a:cubicBezTo>
                  <a:cubicBezTo>
                    <a:pt x="186" y="59"/>
                    <a:pt x="199" y="51"/>
                    <a:pt x="204" y="41"/>
                  </a:cubicBezTo>
                  <a:cubicBezTo>
                    <a:pt x="178" y="88"/>
                    <a:pt x="139" y="128"/>
                    <a:pt x="102" y="167"/>
                  </a:cubicBezTo>
                  <a:cubicBezTo>
                    <a:pt x="101" y="168"/>
                    <a:pt x="102" y="169"/>
                    <a:pt x="103" y="169"/>
                  </a:cubicBezTo>
                  <a:cubicBezTo>
                    <a:pt x="95" y="178"/>
                    <a:pt x="89" y="187"/>
                    <a:pt x="82" y="196"/>
                  </a:cubicBezTo>
                  <a:cubicBezTo>
                    <a:pt x="88" y="185"/>
                    <a:pt x="93" y="173"/>
                    <a:pt x="97" y="162"/>
                  </a:cubicBezTo>
                  <a:cubicBezTo>
                    <a:pt x="97" y="160"/>
                    <a:pt x="95" y="159"/>
                    <a:pt x="94" y="160"/>
                  </a:cubicBezTo>
                  <a:cubicBezTo>
                    <a:pt x="92" y="162"/>
                    <a:pt x="89" y="164"/>
                    <a:pt x="87" y="167"/>
                  </a:cubicBezTo>
                  <a:cubicBezTo>
                    <a:pt x="88" y="165"/>
                    <a:pt x="89" y="164"/>
                    <a:pt x="89" y="163"/>
                  </a:cubicBezTo>
                  <a:cubicBezTo>
                    <a:pt x="90" y="162"/>
                    <a:pt x="88" y="160"/>
                    <a:pt x="87" y="161"/>
                  </a:cubicBezTo>
                  <a:cubicBezTo>
                    <a:pt x="75" y="174"/>
                    <a:pt x="64" y="188"/>
                    <a:pt x="56" y="204"/>
                  </a:cubicBezTo>
                  <a:cubicBezTo>
                    <a:pt x="55" y="205"/>
                    <a:pt x="57" y="206"/>
                    <a:pt x="57" y="205"/>
                  </a:cubicBezTo>
                  <a:cubicBezTo>
                    <a:pt x="64" y="192"/>
                    <a:pt x="80" y="176"/>
                    <a:pt x="84" y="169"/>
                  </a:cubicBezTo>
                  <a:cubicBezTo>
                    <a:pt x="82" y="172"/>
                    <a:pt x="80" y="176"/>
                    <a:pt x="78" y="179"/>
                  </a:cubicBezTo>
                  <a:cubicBezTo>
                    <a:pt x="75" y="182"/>
                    <a:pt x="73" y="186"/>
                    <a:pt x="71" y="189"/>
                  </a:cubicBezTo>
                  <a:cubicBezTo>
                    <a:pt x="63" y="200"/>
                    <a:pt x="54" y="211"/>
                    <a:pt x="46" y="223"/>
                  </a:cubicBezTo>
                  <a:cubicBezTo>
                    <a:pt x="45" y="225"/>
                    <a:pt x="47" y="226"/>
                    <a:pt x="48" y="225"/>
                  </a:cubicBezTo>
                  <a:cubicBezTo>
                    <a:pt x="65" y="207"/>
                    <a:pt x="74" y="185"/>
                    <a:pt x="91" y="167"/>
                  </a:cubicBezTo>
                  <a:cubicBezTo>
                    <a:pt x="85" y="174"/>
                    <a:pt x="78" y="196"/>
                    <a:pt x="72" y="206"/>
                  </a:cubicBezTo>
                  <a:cubicBezTo>
                    <a:pt x="64" y="220"/>
                    <a:pt x="54" y="234"/>
                    <a:pt x="45" y="248"/>
                  </a:cubicBezTo>
                  <a:cubicBezTo>
                    <a:pt x="44" y="250"/>
                    <a:pt x="46" y="251"/>
                    <a:pt x="47" y="250"/>
                  </a:cubicBezTo>
                  <a:cubicBezTo>
                    <a:pt x="58" y="235"/>
                    <a:pt x="68" y="220"/>
                    <a:pt x="79" y="205"/>
                  </a:cubicBezTo>
                  <a:cubicBezTo>
                    <a:pt x="88" y="191"/>
                    <a:pt x="105" y="177"/>
                    <a:pt x="112" y="163"/>
                  </a:cubicBezTo>
                  <a:cubicBezTo>
                    <a:pt x="94" y="197"/>
                    <a:pt x="68" y="228"/>
                    <a:pt x="46" y="261"/>
                  </a:cubicBezTo>
                  <a:cubicBezTo>
                    <a:pt x="44" y="262"/>
                    <a:pt x="42" y="263"/>
                    <a:pt x="39" y="264"/>
                  </a:cubicBezTo>
                  <a:cubicBezTo>
                    <a:pt x="41" y="262"/>
                    <a:pt x="43" y="259"/>
                    <a:pt x="45" y="257"/>
                  </a:cubicBezTo>
                  <a:cubicBezTo>
                    <a:pt x="46" y="256"/>
                    <a:pt x="45" y="253"/>
                    <a:pt x="43" y="254"/>
                  </a:cubicBezTo>
                  <a:cubicBezTo>
                    <a:pt x="39" y="254"/>
                    <a:pt x="36" y="256"/>
                    <a:pt x="36" y="259"/>
                  </a:cubicBezTo>
                  <a:cubicBezTo>
                    <a:pt x="36" y="255"/>
                    <a:pt x="38" y="251"/>
                    <a:pt x="40" y="248"/>
                  </a:cubicBezTo>
                  <a:cubicBezTo>
                    <a:pt x="42" y="246"/>
                    <a:pt x="40" y="244"/>
                    <a:pt x="38" y="245"/>
                  </a:cubicBezTo>
                  <a:cubicBezTo>
                    <a:pt x="36" y="247"/>
                    <a:pt x="34" y="248"/>
                    <a:pt x="31" y="250"/>
                  </a:cubicBezTo>
                  <a:cubicBezTo>
                    <a:pt x="42" y="189"/>
                    <a:pt x="71" y="133"/>
                    <a:pt x="116" y="90"/>
                  </a:cubicBezTo>
                  <a:close/>
                  <a:moveTo>
                    <a:pt x="220" y="562"/>
                  </a:moveTo>
                  <a:cubicBezTo>
                    <a:pt x="160" y="550"/>
                    <a:pt x="103" y="519"/>
                    <a:pt x="69" y="467"/>
                  </a:cubicBezTo>
                  <a:cubicBezTo>
                    <a:pt x="32" y="411"/>
                    <a:pt x="22" y="340"/>
                    <a:pt x="28" y="274"/>
                  </a:cubicBezTo>
                  <a:cubicBezTo>
                    <a:pt x="29" y="267"/>
                    <a:pt x="30" y="261"/>
                    <a:pt x="31" y="254"/>
                  </a:cubicBezTo>
                  <a:cubicBezTo>
                    <a:pt x="31" y="254"/>
                    <a:pt x="32" y="254"/>
                    <a:pt x="32" y="254"/>
                  </a:cubicBezTo>
                  <a:cubicBezTo>
                    <a:pt x="33" y="253"/>
                    <a:pt x="34" y="253"/>
                    <a:pt x="34" y="252"/>
                  </a:cubicBezTo>
                  <a:cubicBezTo>
                    <a:pt x="33" y="255"/>
                    <a:pt x="33" y="257"/>
                    <a:pt x="32" y="260"/>
                  </a:cubicBezTo>
                  <a:cubicBezTo>
                    <a:pt x="32" y="261"/>
                    <a:pt x="33" y="263"/>
                    <a:pt x="34" y="262"/>
                  </a:cubicBezTo>
                  <a:cubicBezTo>
                    <a:pt x="35" y="262"/>
                    <a:pt x="37" y="261"/>
                    <a:pt x="38" y="260"/>
                  </a:cubicBezTo>
                  <a:cubicBezTo>
                    <a:pt x="36" y="263"/>
                    <a:pt x="35" y="265"/>
                    <a:pt x="33" y="268"/>
                  </a:cubicBezTo>
                  <a:cubicBezTo>
                    <a:pt x="32" y="269"/>
                    <a:pt x="34" y="271"/>
                    <a:pt x="36" y="270"/>
                  </a:cubicBezTo>
                  <a:cubicBezTo>
                    <a:pt x="39" y="268"/>
                    <a:pt x="42" y="267"/>
                    <a:pt x="46" y="265"/>
                  </a:cubicBezTo>
                  <a:cubicBezTo>
                    <a:pt x="43" y="270"/>
                    <a:pt x="40" y="273"/>
                    <a:pt x="37" y="277"/>
                  </a:cubicBezTo>
                  <a:cubicBezTo>
                    <a:pt x="36" y="279"/>
                    <a:pt x="37" y="281"/>
                    <a:pt x="39" y="280"/>
                  </a:cubicBezTo>
                  <a:cubicBezTo>
                    <a:pt x="41" y="280"/>
                    <a:pt x="43" y="279"/>
                    <a:pt x="45" y="278"/>
                  </a:cubicBezTo>
                  <a:cubicBezTo>
                    <a:pt x="42" y="284"/>
                    <a:pt x="39" y="289"/>
                    <a:pt x="36" y="295"/>
                  </a:cubicBezTo>
                  <a:cubicBezTo>
                    <a:pt x="36" y="297"/>
                    <a:pt x="38" y="298"/>
                    <a:pt x="39" y="297"/>
                  </a:cubicBezTo>
                  <a:cubicBezTo>
                    <a:pt x="39" y="297"/>
                    <a:pt x="39" y="297"/>
                    <a:pt x="40" y="297"/>
                  </a:cubicBezTo>
                  <a:cubicBezTo>
                    <a:pt x="36" y="302"/>
                    <a:pt x="32" y="307"/>
                    <a:pt x="29" y="313"/>
                  </a:cubicBezTo>
                  <a:cubicBezTo>
                    <a:pt x="28" y="315"/>
                    <a:pt x="30" y="316"/>
                    <a:pt x="31" y="315"/>
                  </a:cubicBezTo>
                  <a:cubicBezTo>
                    <a:pt x="33" y="314"/>
                    <a:pt x="34" y="313"/>
                    <a:pt x="35" y="312"/>
                  </a:cubicBezTo>
                  <a:cubicBezTo>
                    <a:pt x="35" y="312"/>
                    <a:pt x="36" y="312"/>
                    <a:pt x="36" y="312"/>
                  </a:cubicBezTo>
                  <a:cubicBezTo>
                    <a:pt x="41" y="311"/>
                    <a:pt x="48" y="300"/>
                    <a:pt x="51" y="295"/>
                  </a:cubicBezTo>
                  <a:cubicBezTo>
                    <a:pt x="52" y="294"/>
                    <a:pt x="49" y="292"/>
                    <a:pt x="48" y="294"/>
                  </a:cubicBezTo>
                  <a:cubicBezTo>
                    <a:pt x="45" y="299"/>
                    <a:pt x="41" y="302"/>
                    <a:pt x="37" y="306"/>
                  </a:cubicBezTo>
                  <a:cubicBezTo>
                    <a:pt x="42" y="300"/>
                    <a:pt x="46" y="294"/>
                    <a:pt x="51" y="288"/>
                  </a:cubicBezTo>
                  <a:cubicBezTo>
                    <a:pt x="51" y="288"/>
                    <a:pt x="51" y="288"/>
                    <a:pt x="51" y="288"/>
                  </a:cubicBezTo>
                  <a:cubicBezTo>
                    <a:pt x="51" y="288"/>
                    <a:pt x="51" y="288"/>
                    <a:pt x="51" y="288"/>
                  </a:cubicBezTo>
                  <a:cubicBezTo>
                    <a:pt x="52" y="286"/>
                    <a:pt x="50" y="284"/>
                    <a:pt x="48" y="285"/>
                  </a:cubicBezTo>
                  <a:cubicBezTo>
                    <a:pt x="46" y="287"/>
                    <a:pt x="44" y="289"/>
                    <a:pt x="42" y="291"/>
                  </a:cubicBezTo>
                  <a:cubicBezTo>
                    <a:pt x="45" y="286"/>
                    <a:pt x="47" y="281"/>
                    <a:pt x="50" y="276"/>
                  </a:cubicBezTo>
                  <a:cubicBezTo>
                    <a:pt x="50" y="276"/>
                    <a:pt x="50" y="276"/>
                    <a:pt x="50" y="275"/>
                  </a:cubicBezTo>
                  <a:cubicBezTo>
                    <a:pt x="51" y="276"/>
                    <a:pt x="51" y="276"/>
                    <a:pt x="52" y="275"/>
                  </a:cubicBezTo>
                  <a:cubicBezTo>
                    <a:pt x="53" y="274"/>
                    <a:pt x="54" y="273"/>
                    <a:pt x="55" y="272"/>
                  </a:cubicBezTo>
                  <a:cubicBezTo>
                    <a:pt x="55" y="274"/>
                    <a:pt x="54" y="275"/>
                    <a:pt x="54" y="277"/>
                  </a:cubicBezTo>
                  <a:cubicBezTo>
                    <a:pt x="53" y="279"/>
                    <a:pt x="55" y="280"/>
                    <a:pt x="56" y="279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6" y="281"/>
                    <a:pt x="55" y="283"/>
                    <a:pt x="55" y="286"/>
                  </a:cubicBezTo>
                  <a:cubicBezTo>
                    <a:pt x="55" y="288"/>
                    <a:pt x="56" y="289"/>
                    <a:pt x="57" y="288"/>
                  </a:cubicBezTo>
                  <a:cubicBezTo>
                    <a:pt x="64" y="284"/>
                    <a:pt x="63" y="283"/>
                    <a:pt x="56" y="295"/>
                  </a:cubicBezTo>
                  <a:cubicBezTo>
                    <a:pt x="55" y="296"/>
                    <a:pt x="57" y="298"/>
                    <a:pt x="58" y="297"/>
                  </a:cubicBezTo>
                  <a:cubicBezTo>
                    <a:pt x="65" y="292"/>
                    <a:pt x="65" y="295"/>
                    <a:pt x="66" y="302"/>
                  </a:cubicBezTo>
                  <a:cubicBezTo>
                    <a:pt x="66" y="303"/>
                    <a:pt x="68" y="303"/>
                    <a:pt x="68" y="301"/>
                  </a:cubicBezTo>
                  <a:cubicBezTo>
                    <a:pt x="67" y="298"/>
                    <a:pt x="67" y="294"/>
                    <a:pt x="67" y="290"/>
                  </a:cubicBezTo>
                  <a:cubicBezTo>
                    <a:pt x="67" y="289"/>
                    <a:pt x="66" y="288"/>
                    <a:pt x="65" y="289"/>
                  </a:cubicBezTo>
                  <a:cubicBezTo>
                    <a:pt x="57" y="294"/>
                    <a:pt x="63" y="288"/>
                    <a:pt x="66" y="281"/>
                  </a:cubicBezTo>
                  <a:cubicBezTo>
                    <a:pt x="66" y="281"/>
                    <a:pt x="66" y="281"/>
                    <a:pt x="66" y="280"/>
                  </a:cubicBezTo>
                  <a:cubicBezTo>
                    <a:pt x="67" y="279"/>
                    <a:pt x="68" y="278"/>
                    <a:pt x="69" y="277"/>
                  </a:cubicBezTo>
                  <a:cubicBezTo>
                    <a:pt x="71" y="273"/>
                    <a:pt x="74" y="271"/>
                    <a:pt x="78" y="271"/>
                  </a:cubicBezTo>
                  <a:cubicBezTo>
                    <a:pt x="76" y="275"/>
                    <a:pt x="73" y="279"/>
                    <a:pt x="71" y="284"/>
                  </a:cubicBezTo>
                  <a:cubicBezTo>
                    <a:pt x="70" y="285"/>
                    <a:pt x="72" y="287"/>
                    <a:pt x="74" y="286"/>
                  </a:cubicBezTo>
                  <a:cubicBezTo>
                    <a:pt x="78" y="281"/>
                    <a:pt x="93" y="261"/>
                    <a:pt x="85" y="280"/>
                  </a:cubicBezTo>
                  <a:cubicBezTo>
                    <a:pt x="84" y="282"/>
                    <a:pt x="86" y="284"/>
                    <a:pt x="88" y="282"/>
                  </a:cubicBezTo>
                  <a:cubicBezTo>
                    <a:pt x="94" y="273"/>
                    <a:pt x="94" y="272"/>
                    <a:pt x="94" y="278"/>
                  </a:cubicBezTo>
                  <a:cubicBezTo>
                    <a:pt x="93" y="280"/>
                    <a:pt x="95" y="281"/>
                    <a:pt x="97" y="280"/>
                  </a:cubicBezTo>
                  <a:cubicBezTo>
                    <a:pt x="107" y="267"/>
                    <a:pt x="107" y="267"/>
                    <a:pt x="107" y="267"/>
                  </a:cubicBezTo>
                  <a:cubicBezTo>
                    <a:pt x="103" y="271"/>
                    <a:pt x="100" y="276"/>
                    <a:pt x="97" y="281"/>
                  </a:cubicBezTo>
                  <a:cubicBezTo>
                    <a:pt x="96" y="283"/>
                    <a:pt x="99" y="285"/>
                    <a:pt x="100" y="283"/>
                  </a:cubicBezTo>
                  <a:cubicBezTo>
                    <a:pt x="104" y="278"/>
                    <a:pt x="108" y="274"/>
                    <a:pt x="112" y="270"/>
                  </a:cubicBezTo>
                  <a:cubicBezTo>
                    <a:pt x="113" y="270"/>
                    <a:pt x="114" y="270"/>
                    <a:pt x="114" y="270"/>
                  </a:cubicBezTo>
                  <a:cubicBezTo>
                    <a:pt x="111" y="275"/>
                    <a:pt x="108" y="282"/>
                    <a:pt x="106" y="286"/>
                  </a:cubicBezTo>
                  <a:cubicBezTo>
                    <a:pt x="105" y="287"/>
                    <a:pt x="108" y="289"/>
                    <a:pt x="109" y="288"/>
                  </a:cubicBezTo>
                  <a:cubicBezTo>
                    <a:pt x="112" y="285"/>
                    <a:pt x="114" y="283"/>
                    <a:pt x="115" y="283"/>
                  </a:cubicBezTo>
                  <a:cubicBezTo>
                    <a:pt x="115" y="283"/>
                    <a:pt x="115" y="284"/>
                    <a:pt x="114" y="285"/>
                  </a:cubicBezTo>
                  <a:cubicBezTo>
                    <a:pt x="114" y="286"/>
                    <a:pt x="115" y="288"/>
                    <a:pt x="117" y="287"/>
                  </a:cubicBezTo>
                  <a:cubicBezTo>
                    <a:pt x="116" y="288"/>
                    <a:pt x="116" y="289"/>
                    <a:pt x="115" y="291"/>
                  </a:cubicBezTo>
                  <a:cubicBezTo>
                    <a:pt x="115" y="292"/>
                    <a:pt x="116" y="293"/>
                    <a:pt x="117" y="293"/>
                  </a:cubicBezTo>
                  <a:cubicBezTo>
                    <a:pt x="124" y="291"/>
                    <a:pt x="128" y="288"/>
                    <a:pt x="133" y="283"/>
                  </a:cubicBezTo>
                  <a:cubicBezTo>
                    <a:pt x="135" y="282"/>
                    <a:pt x="139" y="278"/>
                    <a:pt x="139" y="276"/>
                  </a:cubicBezTo>
                  <a:cubicBezTo>
                    <a:pt x="138" y="279"/>
                    <a:pt x="135" y="290"/>
                    <a:pt x="131" y="292"/>
                  </a:cubicBezTo>
                  <a:cubicBezTo>
                    <a:pt x="129" y="293"/>
                    <a:pt x="131" y="296"/>
                    <a:pt x="132" y="295"/>
                  </a:cubicBezTo>
                  <a:cubicBezTo>
                    <a:pt x="138" y="292"/>
                    <a:pt x="142" y="279"/>
                    <a:pt x="144" y="273"/>
                  </a:cubicBezTo>
                  <a:cubicBezTo>
                    <a:pt x="144" y="273"/>
                    <a:pt x="144" y="272"/>
                    <a:pt x="143" y="272"/>
                  </a:cubicBezTo>
                  <a:cubicBezTo>
                    <a:pt x="172" y="243"/>
                    <a:pt x="200" y="212"/>
                    <a:pt x="227" y="181"/>
                  </a:cubicBezTo>
                  <a:cubicBezTo>
                    <a:pt x="211" y="202"/>
                    <a:pt x="195" y="223"/>
                    <a:pt x="178" y="243"/>
                  </a:cubicBezTo>
                  <a:cubicBezTo>
                    <a:pt x="158" y="268"/>
                    <a:pt x="139" y="293"/>
                    <a:pt x="120" y="318"/>
                  </a:cubicBezTo>
                  <a:cubicBezTo>
                    <a:pt x="119" y="317"/>
                    <a:pt x="118" y="316"/>
                    <a:pt x="117" y="317"/>
                  </a:cubicBezTo>
                  <a:cubicBezTo>
                    <a:pt x="108" y="326"/>
                    <a:pt x="100" y="335"/>
                    <a:pt x="92" y="345"/>
                  </a:cubicBezTo>
                  <a:cubicBezTo>
                    <a:pt x="84" y="354"/>
                    <a:pt x="77" y="364"/>
                    <a:pt x="71" y="374"/>
                  </a:cubicBezTo>
                  <a:cubicBezTo>
                    <a:pt x="70" y="376"/>
                    <a:pt x="68" y="377"/>
                    <a:pt x="66" y="379"/>
                  </a:cubicBezTo>
                  <a:cubicBezTo>
                    <a:pt x="72" y="365"/>
                    <a:pt x="81" y="353"/>
                    <a:pt x="90" y="341"/>
                  </a:cubicBezTo>
                  <a:cubicBezTo>
                    <a:pt x="96" y="334"/>
                    <a:pt x="101" y="328"/>
                    <a:pt x="107" y="321"/>
                  </a:cubicBezTo>
                  <a:cubicBezTo>
                    <a:pt x="108" y="319"/>
                    <a:pt x="106" y="317"/>
                    <a:pt x="104" y="318"/>
                  </a:cubicBezTo>
                  <a:cubicBezTo>
                    <a:pt x="99" y="324"/>
                    <a:pt x="94" y="330"/>
                    <a:pt x="89" y="336"/>
                  </a:cubicBezTo>
                  <a:cubicBezTo>
                    <a:pt x="80" y="347"/>
                    <a:pt x="71" y="357"/>
                    <a:pt x="61" y="367"/>
                  </a:cubicBezTo>
                  <a:cubicBezTo>
                    <a:pt x="68" y="353"/>
                    <a:pt x="78" y="340"/>
                    <a:pt x="87" y="326"/>
                  </a:cubicBezTo>
                  <a:cubicBezTo>
                    <a:pt x="88" y="325"/>
                    <a:pt x="85" y="322"/>
                    <a:pt x="84" y="324"/>
                  </a:cubicBezTo>
                  <a:cubicBezTo>
                    <a:pt x="79" y="329"/>
                    <a:pt x="75" y="334"/>
                    <a:pt x="71" y="339"/>
                  </a:cubicBezTo>
                  <a:cubicBezTo>
                    <a:pt x="73" y="335"/>
                    <a:pt x="75" y="332"/>
                    <a:pt x="76" y="329"/>
                  </a:cubicBezTo>
                  <a:cubicBezTo>
                    <a:pt x="77" y="327"/>
                    <a:pt x="75" y="324"/>
                    <a:pt x="73" y="326"/>
                  </a:cubicBezTo>
                  <a:cubicBezTo>
                    <a:pt x="66" y="334"/>
                    <a:pt x="60" y="342"/>
                    <a:pt x="53" y="350"/>
                  </a:cubicBezTo>
                  <a:cubicBezTo>
                    <a:pt x="56" y="342"/>
                    <a:pt x="60" y="334"/>
                    <a:pt x="64" y="325"/>
                  </a:cubicBezTo>
                  <a:cubicBezTo>
                    <a:pt x="64" y="325"/>
                    <a:pt x="64" y="325"/>
                    <a:pt x="64" y="325"/>
                  </a:cubicBezTo>
                  <a:cubicBezTo>
                    <a:pt x="64" y="325"/>
                    <a:pt x="64" y="325"/>
                    <a:pt x="64" y="325"/>
                  </a:cubicBezTo>
                  <a:cubicBezTo>
                    <a:pt x="64" y="325"/>
                    <a:pt x="64" y="325"/>
                    <a:pt x="64" y="325"/>
                  </a:cubicBezTo>
                  <a:cubicBezTo>
                    <a:pt x="65" y="323"/>
                    <a:pt x="62" y="322"/>
                    <a:pt x="60" y="323"/>
                  </a:cubicBezTo>
                  <a:cubicBezTo>
                    <a:pt x="56" y="330"/>
                    <a:pt x="51" y="336"/>
                    <a:pt x="45" y="341"/>
                  </a:cubicBezTo>
                  <a:cubicBezTo>
                    <a:pt x="47" y="336"/>
                    <a:pt x="49" y="331"/>
                    <a:pt x="51" y="326"/>
                  </a:cubicBezTo>
                  <a:cubicBezTo>
                    <a:pt x="52" y="325"/>
                    <a:pt x="50" y="323"/>
                    <a:pt x="49" y="324"/>
                  </a:cubicBezTo>
                  <a:cubicBezTo>
                    <a:pt x="43" y="326"/>
                    <a:pt x="42" y="329"/>
                    <a:pt x="41" y="335"/>
                  </a:cubicBezTo>
                  <a:cubicBezTo>
                    <a:pt x="41" y="336"/>
                    <a:pt x="41" y="337"/>
                    <a:pt x="42" y="337"/>
                  </a:cubicBezTo>
                  <a:cubicBezTo>
                    <a:pt x="41" y="340"/>
                    <a:pt x="40" y="343"/>
                    <a:pt x="40" y="347"/>
                  </a:cubicBezTo>
                  <a:cubicBezTo>
                    <a:pt x="39" y="349"/>
                    <a:pt x="41" y="350"/>
                    <a:pt x="43" y="349"/>
                  </a:cubicBezTo>
                  <a:cubicBezTo>
                    <a:pt x="47" y="345"/>
                    <a:pt x="51" y="342"/>
                    <a:pt x="54" y="338"/>
                  </a:cubicBezTo>
                  <a:cubicBezTo>
                    <a:pt x="51" y="345"/>
                    <a:pt x="48" y="351"/>
                    <a:pt x="45" y="358"/>
                  </a:cubicBezTo>
                  <a:cubicBezTo>
                    <a:pt x="45" y="360"/>
                    <a:pt x="47" y="361"/>
                    <a:pt x="49" y="360"/>
                  </a:cubicBezTo>
                  <a:cubicBezTo>
                    <a:pt x="54" y="355"/>
                    <a:pt x="59" y="349"/>
                    <a:pt x="64" y="343"/>
                  </a:cubicBezTo>
                  <a:cubicBezTo>
                    <a:pt x="60" y="351"/>
                    <a:pt x="55" y="358"/>
                    <a:pt x="50" y="366"/>
                  </a:cubicBezTo>
                  <a:cubicBezTo>
                    <a:pt x="49" y="367"/>
                    <a:pt x="52" y="370"/>
                    <a:pt x="53" y="368"/>
                  </a:cubicBezTo>
                  <a:cubicBezTo>
                    <a:pt x="57" y="364"/>
                    <a:pt x="60" y="359"/>
                    <a:pt x="64" y="355"/>
                  </a:cubicBezTo>
                  <a:cubicBezTo>
                    <a:pt x="60" y="361"/>
                    <a:pt x="56" y="368"/>
                    <a:pt x="53" y="375"/>
                  </a:cubicBezTo>
                  <a:cubicBezTo>
                    <a:pt x="53" y="377"/>
                    <a:pt x="55" y="378"/>
                    <a:pt x="57" y="377"/>
                  </a:cubicBezTo>
                  <a:cubicBezTo>
                    <a:pt x="61" y="373"/>
                    <a:pt x="65" y="369"/>
                    <a:pt x="69" y="365"/>
                  </a:cubicBezTo>
                  <a:cubicBezTo>
                    <a:pt x="65" y="371"/>
                    <a:pt x="62" y="378"/>
                    <a:pt x="59" y="385"/>
                  </a:cubicBezTo>
                  <a:cubicBezTo>
                    <a:pt x="59" y="387"/>
                    <a:pt x="61" y="388"/>
                    <a:pt x="62" y="387"/>
                  </a:cubicBezTo>
                  <a:cubicBezTo>
                    <a:pt x="64" y="386"/>
                    <a:pt x="66" y="384"/>
                    <a:pt x="68" y="382"/>
                  </a:cubicBezTo>
                  <a:cubicBezTo>
                    <a:pt x="67" y="384"/>
                    <a:pt x="67" y="386"/>
                    <a:pt x="66" y="388"/>
                  </a:cubicBezTo>
                  <a:cubicBezTo>
                    <a:pt x="64" y="391"/>
                    <a:pt x="62" y="393"/>
                    <a:pt x="59" y="396"/>
                  </a:cubicBezTo>
                  <a:cubicBezTo>
                    <a:pt x="58" y="398"/>
                    <a:pt x="61" y="400"/>
                    <a:pt x="62" y="399"/>
                  </a:cubicBezTo>
                  <a:cubicBezTo>
                    <a:pt x="63" y="398"/>
                    <a:pt x="64" y="397"/>
                    <a:pt x="65" y="396"/>
                  </a:cubicBezTo>
                  <a:cubicBezTo>
                    <a:pt x="66" y="396"/>
                    <a:pt x="66" y="396"/>
                    <a:pt x="66" y="395"/>
                  </a:cubicBezTo>
                  <a:cubicBezTo>
                    <a:pt x="66" y="395"/>
                    <a:pt x="67" y="395"/>
                    <a:pt x="67" y="395"/>
                  </a:cubicBezTo>
                  <a:cubicBezTo>
                    <a:pt x="92" y="373"/>
                    <a:pt x="111" y="342"/>
                    <a:pt x="132" y="315"/>
                  </a:cubicBezTo>
                  <a:cubicBezTo>
                    <a:pt x="149" y="293"/>
                    <a:pt x="167" y="272"/>
                    <a:pt x="185" y="250"/>
                  </a:cubicBezTo>
                  <a:cubicBezTo>
                    <a:pt x="169" y="273"/>
                    <a:pt x="154" y="297"/>
                    <a:pt x="140" y="321"/>
                  </a:cubicBezTo>
                  <a:cubicBezTo>
                    <a:pt x="132" y="333"/>
                    <a:pt x="125" y="345"/>
                    <a:pt x="117" y="357"/>
                  </a:cubicBezTo>
                  <a:cubicBezTo>
                    <a:pt x="102" y="375"/>
                    <a:pt x="88" y="393"/>
                    <a:pt x="73" y="411"/>
                  </a:cubicBezTo>
                  <a:cubicBezTo>
                    <a:pt x="72" y="413"/>
                    <a:pt x="74" y="415"/>
                    <a:pt x="76" y="413"/>
                  </a:cubicBezTo>
                  <a:cubicBezTo>
                    <a:pt x="94" y="396"/>
                    <a:pt x="108" y="377"/>
                    <a:pt x="122" y="357"/>
                  </a:cubicBezTo>
                  <a:cubicBezTo>
                    <a:pt x="122" y="356"/>
                    <a:pt x="122" y="356"/>
                    <a:pt x="122" y="356"/>
                  </a:cubicBezTo>
                  <a:cubicBezTo>
                    <a:pt x="132" y="344"/>
                    <a:pt x="142" y="332"/>
                    <a:pt x="153" y="321"/>
                  </a:cubicBezTo>
                  <a:cubicBezTo>
                    <a:pt x="170" y="303"/>
                    <a:pt x="150" y="332"/>
                    <a:pt x="147" y="337"/>
                  </a:cubicBezTo>
                  <a:cubicBezTo>
                    <a:pt x="132" y="360"/>
                    <a:pt x="117" y="385"/>
                    <a:pt x="100" y="408"/>
                  </a:cubicBezTo>
                  <a:cubicBezTo>
                    <a:pt x="97" y="410"/>
                    <a:pt x="95" y="412"/>
                    <a:pt x="95" y="414"/>
                  </a:cubicBezTo>
                  <a:cubicBezTo>
                    <a:pt x="93" y="417"/>
                    <a:pt x="91" y="420"/>
                    <a:pt x="89" y="422"/>
                  </a:cubicBezTo>
                  <a:cubicBezTo>
                    <a:pt x="88" y="424"/>
                    <a:pt x="90" y="427"/>
                    <a:pt x="92" y="425"/>
                  </a:cubicBezTo>
                  <a:cubicBezTo>
                    <a:pt x="106" y="407"/>
                    <a:pt x="119" y="389"/>
                    <a:pt x="133" y="372"/>
                  </a:cubicBezTo>
                  <a:cubicBezTo>
                    <a:pt x="147" y="353"/>
                    <a:pt x="170" y="332"/>
                    <a:pt x="180" y="311"/>
                  </a:cubicBezTo>
                  <a:cubicBezTo>
                    <a:pt x="160" y="354"/>
                    <a:pt x="124" y="387"/>
                    <a:pt x="100" y="427"/>
                  </a:cubicBezTo>
                  <a:cubicBezTo>
                    <a:pt x="99" y="429"/>
                    <a:pt x="102" y="431"/>
                    <a:pt x="103" y="429"/>
                  </a:cubicBezTo>
                  <a:cubicBezTo>
                    <a:pt x="139" y="395"/>
                    <a:pt x="167" y="352"/>
                    <a:pt x="199" y="314"/>
                  </a:cubicBezTo>
                  <a:cubicBezTo>
                    <a:pt x="192" y="322"/>
                    <a:pt x="188" y="332"/>
                    <a:pt x="183" y="340"/>
                  </a:cubicBezTo>
                  <a:cubicBezTo>
                    <a:pt x="174" y="353"/>
                    <a:pt x="164" y="365"/>
                    <a:pt x="153" y="378"/>
                  </a:cubicBezTo>
                  <a:cubicBezTo>
                    <a:pt x="138" y="396"/>
                    <a:pt x="122" y="414"/>
                    <a:pt x="108" y="434"/>
                  </a:cubicBezTo>
                  <a:cubicBezTo>
                    <a:pt x="107" y="436"/>
                    <a:pt x="110" y="438"/>
                    <a:pt x="111" y="436"/>
                  </a:cubicBezTo>
                  <a:cubicBezTo>
                    <a:pt x="145" y="403"/>
                    <a:pt x="173" y="364"/>
                    <a:pt x="204" y="327"/>
                  </a:cubicBezTo>
                  <a:cubicBezTo>
                    <a:pt x="175" y="361"/>
                    <a:pt x="145" y="407"/>
                    <a:pt x="116" y="445"/>
                  </a:cubicBezTo>
                  <a:cubicBezTo>
                    <a:pt x="115" y="447"/>
                    <a:pt x="117" y="449"/>
                    <a:pt x="119" y="448"/>
                  </a:cubicBezTo>
                  <a:cubicBezTo>
                    <a:pt x="126" y="444"/>
                    <a:pt x="132" y="440"/>
                    <a:pt x="137" y="434"/>
                  </a:cubicBezTo>
                  <a:cubicBezTo>
                    <a:pt x="132" y="442"/>
                    <a:pt x="128" y="449"/>
                    <a:pt x="124" y="457"/>
                  </a:cubicBezTo>
                  <a:cubicBezTo>
                    <a:pt x="124" y="459"/>
                    <a:pt x="125" y="460"/>
                    <a:pt x="127" y="459"/>
                  </a:cubicBezTo>
                  <a:cubicBezTo>
                    <a:pt x="154" y="445"/>
                    <a:pt x="168" y="415"/>
                    <a:pt x="185" y="391"/>
                  </a:cubicBezTo>
                  <a:cubicBezTo>
                    <a:pt x="188" y="385"/>
                    <a:pt x="192" y="381"/>
                    <a:pt x="196" y="376"/>
                  </a:cubicBezTo>
                  <a:cubicBezTo>
                    <a:pt x="196" y="376"/>
                    <a:pt x="197" y="376"/>
                    <a:pt x="197" y="376"/>
                  </a:cubicBezTo>
                  <a:cubicBezTo>
                    <a:pt x="191" y="386"/>
                    <a:pt x="185" y="395"/>
                    <a:pt x="179" y="404"/>
                  </a:cubicBezTo>
                  <a:cubicBezTo>
                    <a:pt x="163" y="427"/>
                    <a:pt x="146" y="448"/>
                    <a:pt x="130" y="471"/>
                  </a:cubicBezTo>
                  <a:cubicBezTo>
                    <a:pt x="129" y="472"/>
                    <a:pt x="131" y="474"/>
                    <a:pt x="133" y="473"/>
                  </a:cubicBezTo>
                  <a:cubicBezTo>
                    <a:pt x="156" y="455"/>
                    <a:pt x="170" y="429"/>
                    <a:pt x="190" y="408"/>
                  </a:cubicBezTo>
                  <a:cubicBezTo>
                    <a:pt x="181" y="417"/>
                    <a:pt x="175" y="433"/>
                    <a:pt x="168" y="444"/>
                  </a:cubicBezTo>
                  <a:cubicBezTo>
                    <a:pt x="159" y="457"/>
                    <a:pt x="149" y="470"/>
                    <a:pt x="140" y="484"/>
                  </a:cubicBezTo>
                  <a:cubicBezTo>
                    <a:pt x="139" y="486"/>
                    <a:pt x="141" y="488"/>
                    <a:pt x="143" y="487"/>
                  </a:cubicBezTo>
                  <a:cubicBezTo>
                    <a:pt x="153" y="481"/>
                    <a:pt x="161" y="473"/>
                    <a:pt x="168" y="464"/>
                  </a:cubicBezTo>
                  <a:cubicBezTo>
                    <a:pt x="161" y="473"/>
                    <a:pt x="154" y="482"/>
                    <a:pt x="147" y="491"/>
                  </a:cubicBezTo>
                  <a:cubicBezTo>
                    <a:pt x="146" y="493"/>
                    <a:pt x="148" y="495"/>
                    <a:pt x="150" y="494"/>
                  </a:cubicBezTo>
                  <a:cubicBezTo>
                    <a:pt x="165" y="483"/>
                    <a:pt x="176" y="468"/>
                    <a:pt x="191" y="457"/>
                  </a:cubicBezTo>
                  <a:cubicBezTo>
                    <a:pt x="189" y="458"/>
                    <a:pt x="183" y="474"/>
                    <a:pt x="181" y="477"/>
                  </a:cubicBezTo>
                  <a:cubicBezTo>
                    <a:pt x="175" y="486"/>
                    <a:pt x="168" y="494"/>
                    <a:pt x="162" y="502"/>
                  </a:cubicBezTo>
                  <a:cubicBezTo>
                    <a:pt x="160" y="504"/>
                    <a:pt x="163" y="506"/>
                    <a:pt x="165" y="505"/>
                  </a:cubicBezTo>
                  <a:cubicBezTo>
                    <a:pt x="175" y="495"/>
                    <a:pt x="184" y="485"/>
                    <a:pt x="194" y="476"/>
                  </a:cubicBezTo>
                  <a:cubicBezTo>
                    <a:pt x="185" y="485"/>
                    <a:pt x="176" y="503"/>
                    <a:pt x="169" y="514"/>
                  </a:cubicBezTo>
                  <a:cubicBezTo>
                    <a:pt x="167" y="516"/>
                    <a:pt x="170" y="518"/>
                    <a:pt x="172" y="516"/>
                  </a:cubicBezTo>
                  <a:cubicBezTo>
                    <a:pt x="179" y="511"/>
                    <a:pt x="185" y="505"/>
                    <a:pt x="191" y="499"/>
                  </a:cubicBezTo>
                  <a:cubicBezTo>
                    <a:pt x="208" y="483"/>
                    <a:pt x="185" y="506"/>
                    <a:pt x="180" y="512"/>
                  </a:cubicBezTo>
                  <a:cubicBezTo>
                    <a:pt x="179" y="514"/>
                    <a:pt x="181" y="517"/>
                    <a:pt x="183" y="515"/>
                  </a:cubicBezTo>
                  <a:cubicBezTo>
                    <a:pt x="189" y="512"/>
                    <a:pt x="194" y="509"/>
                    <a:pt x="200" y="505"/>
                  </a:cubicBezTo>
                  <a:cubicBezTo>
                    <a:pt x="201" y="504"/>
                    <a:pt x="201" y="502"/>
                    <a:pt x="200" y="501"/>
                  </a:cubicBezTo>
                  <a:cubicBezTo>
                    <a:pt x="198" y="501"/>
                    <a:pt x="196" y="501"/>
                    <a:pt x="195" y="500"/>
                  </a:cubicBezTo>
                  <a:cubicBezTo>
                    <a:pt x="198" y="496"/>
                    <a:pt x="201" y="492"/>
                    <a:pt x="204" y="487"/>
                  </a:cubicBezTo>
                  <a:cubicBezTo>
                    <a:pt x="206" y="485"/>
                    <a:pt x="203" y="483"/>
                    <a:pt x="201" y="485"/>
                  </a:cubicBezTo>
                  <a:cubicBezTo>
                    <a:pt x="194" y="490"/>
                    <a:pt x="188" y="496"/>
                    <a:pt x="182" y="502"/>
                  </a:cubicBezTo>
                  <a:cubicBezTo>
                    <a:pt x="181" y="503"/>
                    <a:pt x="180" y="504"/>
                    <a:pt x="179" y="505"/>
                  </a:cubicBezTo>
                  <a:cubicBezTo>
                    <a:pt x="180" y="505"/>
                    <a:pt x="180" y="504"/>
                    <a:pt x="181" y="503"/>
                  </a:cubicBezTo>
                  <a:cubicBezTo>
                    <a:pt x="189" y="492"/>
                    <a:pt x="196" y="483"/>
                    <a:pt x="201" y="470"/>
                  </a:cubicBezTo>
                  <a:cubicBezTo>
                    <a:pt x="202" y="468"/>
                    <a:pt x="199" y="466"/>
                    <a:pt x="198" y="468"/>
                  </a:cubicBezTo>
                  <a:cubicBezTo>
                    <a:pt x="193" y="472"/>
                    <a:pt x="188" y="476"/>
                    <a:pt x="184" y="480"/>
                  </a:cubicBezTo>
                  <a:cubicBezTo>
                    <a:pt x="190" y="471"/>
                    <a:pt x="195" y="462"/>
                    <a:pt x="199" y="451"/>
                  </a:cubicBezTo>
                  <a:cubicBezTo>
                    <a:pt x="199" y="450"/>
                    <a:pt x="197" y="448"/>
                    <a:pt x="196" y="449"/>
                  </a:cubicBezTo>
                  <a:cubicBezTo>
                    <a:pt x="182" y="457"/>
                    <a:pt x="170" y="469"/>
                    <a:pt x="160" y="481"/>
                  </a:cubicBezTo>
                  <a:cubicBezTo>
                    <a:pt x="173" y="465"/>
                    <a:pt x="188" y="450"/>
                    <a:pt x="198" y="431"/>
                  </a:cubicBezTo>
                  <a:cubicBezTo>
                    <a:pt x="200" y="429"/>
                    <a:pt x="197" y="427"/>
                    <a:pt x="195" y="429"/>
                  </a:cubicBezTo>
                  <a:cubicBezTo>
                    <a:pt x="186" y="438"/>
                    <a:pt x="177" y="448"/>
                    <a:pt x="169" y="458"/>
                  </a:cubicBezTo>
                  <a:cubicBezTo>
                    <a:pt x="165" y="462"/>
                    <a:pt x="162" y="466"/>
                    <a:pt x="158" y="470"/>
                  </a:cubicBezTo>
                  <a:cubicBezTo>
                    <a:pt x="156" y="472"/>
                    <a:pt x="141" y="489"/>
                    <a:pt x="152" y="473"/>
                  </a:cubicBezTo>
                  <a:cubicBezTo>
                    <a:pt x="167" y="449"/>
                    <a:pt x="185" y="428"/>
                    <a:pt x="196" y="403"/>
                  </a:cubicBezTo>
                  <a:cubicBezTo>
                    <a:pt x="197" y="401"/>
                    <a:pt x="195" y="399"/>
                    <a:pt x="193" y="401"/>
                  </a:cubicBezTo>
                  <a:cubicBezTo>
                    <a:pt x="177" y="415"/>
                    <a:pt x="158" y="439"/>
                    <a:pt x="145" y="456"/>
                  </a:cubicBezTo>
                  <a:cubicBezTo>
                    <a:pt x="166" y="427"/>
                    <a:pt x="189" y="400"/>
                    <a:pt x="205" y="367"/>
                  </a:cubicBezTo>
                  <a:cubicBezTo>
                    <a:pt x="206" y="366"/>
                    <a:pt x="204" y="364"/>
                    <a:pt x="202" y="365"/>
                  </a:cubicBezTo>
                  <a:cubicBezTo>
                    <a:pt x="178" y="387"/>
                    <a:pt x="165" y="419"/>
                    <a:pt x="144" y="443"/>
                  </a:cubicBezTo>
                  <a:cubicBezTo>
                    <a:pt x="137" y="450"/>
                    <a:pt x="126" y="461"/>
                    <a:pt x="135" y="444"/>
                  </a:cubicBezTo>
                  <a:cubicBezTo>
                    <a:pt x="141" y="435"/>
                    <a:pt x="147" y="426"/>
                    <a:pt x="154" y="417"/>
                  </a:cubicBezTo>
                  <a:cubicBezTo>
                    <a:pt x="167" y="400"/>
                    <a:pt x="180" y="383"/>
                    <a:pt x="191" y="364"/>
                  </a:cubicBezTo>
                  <a:cubicBezTo>
                    <a:pt x="193" y="362"/>
                    <a:pt x="190" y="360"/>
                    <a:pt x="189" y="362"/>
                  </a:cubicBezTo>
                  <a:cubicBezTo>
                    <a:pt x="177" y="372"/>
                    <a:pt x="168" y="385"/>
                    <a:pt x="159" y="398"/>
                  </a:cubicBezTo>
                  <a:cubicBezTo>
                    <a:pt x="153" y="407"/>
                    <a:pt x="147" y="417"/>
                    <a:pt x="140" y="426"/>
                  </a:cubicBezTo>
                  <a:cubicBezTo>
                    <a:pt x="138" y="428"/>
                    <a:pt x="119" y="448"/>
                    <a:pt x="125" y="440"/>
                  </a:cubicBezTo>
                  <a:cubicBezTo>
                    <a:pt x="155" y="401"/>
                    <a:pt x="185" y="363"/>
                    <a:pt x="210" y="320"/>
                  </a:cubicBezTo>
                  <a:cubicBezTo>
                    <a:pt x="211" y="318"/>
                    <a:pt x="208" y="316"/>
                    <a:pt x="207" y="317"/>
                  </a:cubicBezTo>
                  <a:cubicBezTo>
                    <a:pt x="189" y="338"/>
                    <a:pt x="173" y="359"/>
                    <a:pt x="156" y="380"/>
                  </a:cubicBezTo>
                  <a:cubicBezTo>
                    <a:pt x="149" y="390"/>
                    <a:pt x="141" y="399"/>
                    <a:pt x="133" y="408"/>
                  </a:cubicBezTo>
                  <a:cubicBezTo>
                    <a:pt x="131" y="411"/>
                    <a:pt x="128" y="414"/>
                    <a:pt x="125" y="417"/>
                  </a:cubicBezTo>
                  <a:cubicBezTo>
                    <a:pt x="153" y="380"/>
                    <a:pt x="187" y="350"/>
                    <a:pt x="204" y="307"/>
                  </a:cubicBezTo>
                  <a:cubicBezTo>
                    <a:pt x="205" y="305"/>
                    <a:pt x="202" y="303"/>
                    <a:pt x="201" y="305"/>
                  </a:cubicBezTo>
                  <a:cubicBezTo>
                    <a:pt x="187" y="322"/>
                    <a:pt x="172" y="338"/>
                    <a:pt x="159" y="356"/>
                  </a:cubicBezTo>
                  <a:cubicBezTo>
                    <a:pt x="142" y="378"/>
                    <a:pt x="126" y="401"/>
                    <a:pt x="106" y="421"/>
                  </a:cubicBezTo>
                  <a:cubicBezTo>
                    <a:pt x="120" y="407"/>
                    <a:pt x="133" y="385"/>
                    <a:pt x="146" y="368"/>
                  </a:cubicBezTo>
                  <a:cubicBezTo>
                    <a:pt x="162" y="348"/>
                    <a:pt x="176" y="328"/>
                    <a:pt x="187" y="306"/>
                  </a:cubicBezTo>
                  <a:cubicBezTo>
                    <a:pt x="188" y="304"/>
                    <a:pt x="185" y="302"/>
                    <a:pt x="184" y="304"/>
                  </a:cubicBezTo>
                  <a:cubicBezTo>
                    <a:pt x="167" y="323"/>
                    <a:pt x="151" y="342"/>
                    <a:pt x="136" y="362"/>
                  </a:cubicBezTo>
                  <a:cubicBezTo>
                    <a:pt x="131" y="369"/>
                    <a:pt x="126" y="376"/>
                    <a:pt x="120" y="382"/>
                  </a:cubicBezTo>
                  <a:cubicBezTo>
                    <a:pt x="123" y="377"/>
                    <a:pt x="126" y="373"/>
                    <a:pt x="130" y="368"/>
                  </a:cubicBezTo>
                  <a:cubicBezTo>
                    <a:pt x="143" y="349"/>
                    <a:pt x="157" y="330"/>
                    <a:pt x="166" y="308"/>
                  </a:cubicBezTo>
                  <a:cubicBezTo>
                    <a:pt x="167" y="306"/>
                    <a:pt x="165" y="305"/>
                    <a:pt x="164" y="306"/>
                  </a:cubicBezTo>
                  <a:cubicBezTo>
                    <a:pt x="153" y="316"/>
                    <a:pt x="144" y="326"/>
                    <a:pt x="134" y="337"/>
                  </a:cubicBezTo>
                  <a:cubicBezTo>
                    <a:pt x="141" y="325"/>
                    <a:pt x="148" y="313"/>
                    <a:pt x="155" y="302"/>
                  </a:cubicBezTo>
                  <a:cubicBezTo>
                    <a:pt x="173" y="272"/>
                    <a:pt x="194" y="244"/>
                    <a:pt x="215" y="216"/>
                  </a:cubicBezTo>
                  <a:cubicBezTo>
                    <a:pt x="243" y="185"/>
                    <a:pt x="272" y="155"/>
                    <a:pt x="300" y="123"/>
                  </a:cubicBezTo>
                  <a:cubicBezTo>
                    <a:pt x="310" y="111"/>
                    <a:pt x="321" y="100"/>
                    <a:pt x="332" y="88"/>
                  </a:cubicBezTo>
                  <a:cubicBezTo>
                    <a:pt x="331" y="90"/>
                    <a:pt x="329" y="92"/>
                    <a:pt x="327" y="94"/>
                  </a:cubicBezTo>
                  <a:cubicBezTo>
                    <a:pt x="309" y="117"/>
                    <a:pt x="288" y="138"/>
                    <a:pt x="269" y="160"/>
                  </a:cubicBezTo>
                  <a:cubicBezTo>
                    <a:pt x="235" y="199"/>
                    <a:pt x="196" y="239"/>
                    <a:pt x="173" y="285"/>
                  </a:cubicBezTo>
                  <a:cubicBezTo>
                    <a:pt x="173" y="286"/>
                    <a:pt x="174" y="287"/>
                    <a:pt x="175" y="286"/>
                  </a:cubicBezTo>
                  <a:cubicBezTo>
                    <a:pt x="198" y="241"/>
                    <a:pt x="237" y="201"/>
                    <a:pt x="271" y="162"/>
                  </a:cubicBezTo>
                  <a:cubicBezTo>
                    <a:pt x="287" y="144"/>
                    <a:pt x="303" y="126"/>
                    <a:pt x="319" y="109"/>
                  </a:cubicBezTo>
                  <a:cubicBezTo>
                    <a:pt x="327" y="101"/>
                    <a:pt x="333" y="92"/>
                    <a:pt x="340" y="84"/>
                  </a:cubicBezTo>
                  <a:cubicBezTo>
                    <a:pt x="346" y="77"/>
                    <a:pt x="366" y="64"/>
                    <a:pt x="369" y="57"/>
                  </a:cubicBezTo>
                  <a:cubicBezTo>
                    <a:pt x="367" y="62"/>
                    <a:pt x="364" y="66"/>
                    <a:pt x="362" y="70"/>
                  </a:cubicBezTo>
                  <a:cubicBezTo>
                    <a:pt x="330" y="98"/>
                    <a:pt x="303" y="130"/>
                    <a:pt x="278" y="162"/>
                  </a:cubicBezTo>
                  <a:cubicBezTo>
                    <a:pt x="277" y="164"/>
                    <a:pt x="275" y="165"/>
                    <a:pt x="274" y="166"/>
                  </a:cubicBezTo>
                  <a:cubicBezTo>
                    <a:pt x="242" y="204"/>
                    <a:pt x="204" y="243"/>
                    <a:pt x="180" y="287"/>
                  </a:cubicBezTo>
                  <a:cubicBezTo>
                    <a:pt x="180" y="289"/>
                    <a:pt x="182" y="290"/>
                    <a:pt x="183" y="289"/>
                  </a:cubicBezTo>
                  <a:cubicBezTo>
                    <a:pt x="219" y="248"/>
                    <a:pt x="250" y="203"/>
                    <a:pt x="284" y="160"/>
                  </a:cubicBezTo>
                  <a:cubicBezTo>
                    <a:pt x="285" y="158"/>
                    <a:pt x="287" y="156"/>
                    <a:pt x="289" y="155"/>
                  </a:cubicBezTo>
                  <a:cubicBezTo>
                    <a:pt x="312" y="128"/>
                    <a:pt x="340" y="105"/>
                    <a:pt x="361" y="76"/>
                  </a:cubicBezTo>
                  <a:cubicBezTo>
                    <a:pt x="362" y="74"/>
                    <a:pt x="364" y="73"/>
                    <a:pt x="366" y="71"/>
                  </a:cubicBezTo>
                  <a:cubicBezTo>
                    <a:pt x="358" y="78"/>
                    <a:pt x="349" y="93"/>
                    <a:pt x="340" y="102"/>
                  </a:cubicBezTo>
                  <a:cubicBezTo>
                    <a:pt x="328" y="116"/>
                    <a:pt x="317" y="130"/>
                    <a:pt x="305" y="144"/>
                  </a:cubicBezTo>
                  <a:cubicBezTo>
                    <a:pt x="289" y="164"/>
                    <a:pt x="274" y="183"/>
                    <a:pt x="259" y="203"/>
                  </a:cubicBezTo>
                  <a:cubicBezTo>
                    <a:pt x="235" y="230"/>
                    <a:pt x="212" y="258"/>
                    <a:pt x="195" y="290"/>
                  </a:cubicBezTo>
                  <a:cubicBezTo>
                    <a:pt x="194" y="292"/>
                    <a:pt x="197" y="294"/>
                    <a:pt x="198" y="292"/>
                  </a:cubicBezTo>
                  <a:cubicBezTo>
                    <a:pt x="222" y="260"/>
                    <a:pt x="246" y="227"/>
                    <a:pt x="270" y="195"/>
                  </a:cubicBezTo>
                  <a:cubicBezTo>
                    <a:pt x="292" y="172"/>
                    <a:pt x="315" y="149"/>
                    <a:pt x="335" y="125"/>
                  </a:cubicBezTo>
                  <a:cubicBezTo>
                    <a:pt x="344" y="115"/>
                    <a:pt x="351" y="105"/>
                    <a:pt x="360" y="95"/>
                  </a:cubicBezTo>
                  <a:cubicBezTo>
                    <a:pt x="383" y="68"/>
                    <a:pt x="367" y="91"/>
                    <a:pt x="365" y="94"/>
                  </a:cubicBezTo>
                  <a:cubicBezTo>
                    <a:pt x="358" y="104"/>
                    <a:pt x="351" y="113"/>
                    <a:pt x="343" y="123"/>
                  </a:cubicBezTo>
                  <a:cubicBezTo>
                    <a:pt x="324" y="147"/>
                    <a:pt x="303" y="169"/>
                    <a:pt x="285" y="193"/>
                  </a:cubicBezTo>
                  <a:cubicBezTo>
                    <a:pt x="278" y="201"/>
                    <a:pt x="272" y="210"/>
                    <a:pt x="267" y="218"/>
                  </a:cubicBezTo>
                  <a:cubicBezTo>
                    <a:pt x="259" y="227"/>
                    <a:pt x="251" y="236"/>
                    <a:pt x="242" y="245"/>
                  </a:cubicBezTo>
                  <a:cubicBezTo>
                    <a:pt x="230" y="258"/>
                    <a:pt x="219" y="271"/>
                    <a:pt x="214" y="288"/>
                  </a:cubicBezTo>
                  <a:cubicBezTo>
                    <a:pt x="214" y="290"/>
                    <a:pt x="216" y="291"/>
                    <a:pt x="217" y="290"/>
                  </a:cubicBezTo>
                  <a:cubicBezTo>
                    <a:pt x="238" y="268"/>
                    <a:pt x="255" y="241"/>
                    <a:pt x="273" y="216"/>
                  </a:cubicBezTo>
                  <a:cubicBezTo>
                    <a:pt x="273" y="215"/>
                    <a:pt x="274" y="215"/>
                    <a:pt x="274" y="214"/>
                  </a:cubicBezTo>
                  <a:cubicBezTo>
                    <a:pt x="296" y="190"/>
                    <a:pt x="320" y="167"/>
                    <a:pt x="341" y="142"/>
                  </a:cubicBezTo>
                  <a:cubicBezTo>
                    <a:pt x="350" y="132"/>
                    <a:pt x="358" y="121"/>
                    <a:pt x="367" y="112"/>
                  </a:cubicBezTo>
                  <a:cubicBezTo>
                    <a:pt x="372" y="106"/>
                    <a:pt x="377" y="100"/>
                    <a:pt x="383" y="95"/>
                  </a:cubicBezTo>
                  <a:cubicBezTo>
                    <a:pt x="402" y="78"/>
                    <a:pt x="373" y="112"/>
                    <a:pt x="376" y="109"/>
                  </a:cubicBezTo>
                  <a:cubicBezTo>
                    <a:pt x="327" y="165"/>
                    <a:pt x="278" y="221"/>
                    <a:pt x="231" y="279"/>
                  </a:cubicBezTo>
                  <a:cubicBezTo>
                    <a:pt x="229" y="280"/>
                    <a:pt x="232" y="283"/>
                    <a:pt x="233" y="281"/>
                  </a:cubicBezTo>
                  <a:cubicBezTo>
                    <a:pt x="295" y="227"/>
                    <a:pt x="338" y="158"/>
                    <a:pt x="393" y="99"/>
                  </a:cubicBezTo>
                  <a:cubicBezTo>
                    <a:pt x="399" y="93"/>
                    <a:pt x="413" y="78"/>
                    <a:pt x="393" y="104"/>
                  </a:cubicBezTo>
                  <a:cubicBezTo>
                    <a:pt x="386" y="113"/>
                    <a:pt x="378" y="121"/>
                    <a:pt x="371" y="130"/>
                  </a:cubicBezTo>
                  <a:cubicBezTo>
                    <a:pt x="356" y="146"/>
                    <a:pt x="342" y="163"/>
                    <a:pt x="327" y="180"/>
                  </a:cubicBezTo>
                  <a:cubicBezTo>
                    <a:pt x="301" y="211"/>
                    <a:pt x="272" y="242"/>
                    <a:pt x="249" y="275"/>
                  </a:cubicBezTo>
                  <a:cubicBezTo>
                    <a:pt x="248" y="277"/>
                    <a:pt x="250" y="279"/>
                    <a:pt x="252" y="278"/>
                  </a:cubicBezTo>
                  <a:cubicBezTo>
                    <a:pt x="264" y="266"/>
                    <a:pt x="277" y="255"/>
                    <a:pt x="289" y="243"/>
                  </a:cubicBezTo>
                  <a:cubicBezTo>
                    <a:pt x="279" y="256"/>
                    <a:pt x="269" y="269"/>
                    <a:pt x="260" y="283"/>
                  </a:cubicBezTo>
                  <a:cubicBezTo>
                    <a:pt x="259" y="285"/>
                    <a:pt x="262" y="287"/>
                    <a:pt x="263" y="286"/>
                  </a:cubicBezTo>
                  <a:cubicBezTo>
                    <a:pt x="276" y="272"/>
                    <a:pt x="289" y="259"/>
                    <a:pt x="302" y="246"/>
                  </a:cubicBezTo>
                  <a:cubicBezTo>
                    <a:pt x="291" y="259"/>
                    <a:pt x="281" y="272"/>
                    <a:pt x="272" y="287"/>
                  </a:cubicBezTo>
                  <a:cubicBezTo>
                    <a:pt x="270" y="289"/>
                    <a:pt x="273" y="290"/>
                    <a:pt x="274" y="289"/>
                  </a:cubicBezTo>
                  <a:cubicBezTo>
                    <a:pt x="281" y="286"/>
                    <a:pt x="288" y="281"/>
                    <a:pt x="295" y="277"/>
                  </a:cubicBezTo>
                  <a:cubicBezTo>
                    <a:pt x="291" y="283"/>
                    <a:pt x="287" y="289"/>
                    <a:pt x="283" y="295"/>
                  </a:cubicBezTo>
                  <a:cubicBezTo>
                    <a:pt x="282" y="297"/>
                    <a:pt x="284" y="298"/>
                    <a:pt x="286" y="297"/>
                  </a:cubicBezTo>
                  <a:cubicBezTo>
                    <a:pt x="300" y="285"/>
                    <a:pt x="314" y="273"/>
                    <a:pt x="328" y="261"/>
                  </a:cubicBezTo>
                  <a:cubicBezTo>
                    <a:pt x="313" y="278"/>
                    <a:pt x="297" y="295"/>
                    <a:pt x="282" y="313"/>
                  </a:cubicBezTo>
                  <a:cubicBezTo>
                    <a:pt x="281" y="314"/>
                    <a:pt x="283" y="317"/>
                    <a:pt x="284" y="316"/>
                  </a:cubicBezTo>
                  <a:cubicBezTo>
                    <a:pt x="294" y="308"/>
                    <a:pt x="304" y="300"/>
                    <a:pt x="313" y="292"/>
                  </a:cubicBezTo>
                  <a:cubicBezTo>
                    <a:pt x="308" y="297"/>
                    <a:pt x="298" y="310"/>
                    <a:pt x="292" y="319"/>
                  </a:cubicBezTo>
                  <a:cubicBezTo>
                    <a:pt x="291" y="320"/>
                    <a:pt x="293" y="322"/>
                    <a:pt x="295" y="321"/>
                  </a:cubicBezTo>
                  <a:cubicBezTo>
                    <a:pt x="300" y="319"/>
                    <a:pt x="305" y="316"/>
                    <a:pt x="310" y="313"/>
                  </a:cubicBezTo>
                  <a:cubicBezTo>
                    <a:pt x="310" y="313"/>
                    <a:pt x="304" y="330"/>
                    <a:pt x="303" y="331"/>
                  </a:cubicBezTo>
                  <a:cubicBezTo>
                    <a:pt x="303" y="333"/>
                    <a:pt x="304" y="335"/>
                    <a:pt x="306" y="334"/>
                  </a:cubicBezTo>
                  <a:cubicBezTo>
                    <a:pt x="315" y="329"/>
                    <a:pt x="313" y="328"/>
                    <a:pt x="312" y="337"/>
                  </a:cubicBezTo>
                  <a:cubicBezTo>
                    <a:pt x="311" y="339"/>
                    <a:pt x="312" y="340"/>
                    <a:pt x="313" y="340"/>
                  </a:cubicBezTo>
                  <a:cubicBezTo>
                    <a:pt x="314" y="340"/>
                    <a:pt x="314" y="340"/>
                    <a:pt x="314" y="340"/>
                  </a:cubicBezTo>
                  <a:cubicBezTo>
                    <a:pt x="317" y="340"/>
                    <a:pt x="317" y="336"/>
                    <a:pt x="314" y="336"/>
                  </a:cubicBezTo>
                  <a:cubicBezTo>
                    <a:pt x="317" y="336"/>
                    <a:pt x="317" y="329"/>
                    <a:pt x="317" y="327"/>
                  </a:cubicBezTo>
                  <a:cubicBezTo>
                    <a:pt x="317" y="326"/>
                    <a:pt x="316" y="324"/>
                    <a:pt x="314" y="325"/>
                  </a:cubicBezTo>
                  <a:cubicBezTo>
                    <a:pt x="303" y="332"/>
                    <a:pt x="316" y="313"/>
                    <a:pt x="318" y="308"/>
                  </a:cubicBezTo>
                  <a:cubicBezTo>
                    <a:pt x="319" y="306"/>
                    <a:pt x="317" y="305"/>
                    <a:pt x="316" y="305"/>
                  </a:cubicBezTo>
                  <a:cubicBezTo>
                    <a:pt x="311" y="308"/>
                    <a:pt x="293" y="324"/>
                    <a:pt x="305" y="307"/>
                  </a:cubicBezTo>
                  <a:cubicBezTo>
                    <a:pt x="311" y="301"/>
                    <a:pt x="316" y="294"/>
                    <a:pt x="320" y="287"/>
                  </a:cubicBezTo>
                  <a:cubicBezTo>
                    <a:pt x="322" y="284"/>
                    <a:pt x="319" y="283"/>
                    <a:pt x="317" y="284"/>
                  </a:cubicBezTo>
                  <a:cubicBezTo>
                    <a:pt x="311" y="289"/>
                    <a:pt x="305" y="294"/>
                    <a:pt x="299" y="300"/>
                  </a:cubicBezTo>
                  <a:cubicBezTo>
                    <a:pt x="303" y="295"/>
                    <a:pt x="307" y="290"/>
                    <a:pt x="311" y="286"/>
                  </a:cubicBezTo>
                  <a:cubicBezTo>
                    <a:pt x="327" y="268"/>
                    <a:pt x="343" y="252"/>
                    <a:pt x="359" y="235"/>
                  </a:cubicBezTo>
                  <a:cubicBezTo>
                    <a:pt x="378" y="217"/>
                    <a:pt x="397" y="198"/>
                    <a:pt x="414" y="177"/>
                  </a:cubicBezTo>
                  <a:cubicBezTo>
                    <a:pt x="415" y="175"/>
                    <a:pt x="413" y="173"/>
                    <a:pt x="411" y="175"/>
                  </a:cubicBezTo>
                  <a:cubicBezTo>
                    <a:pt x="392" y="194"/>
                    <a:pt x="373" y="214"/>
                    <a:pt x="355" y="233"/>
                  </a:cubicBezTo>
                  <a:cubicBezTo>
                    <a:pt x="353" y="235"/>
                    <a:pt x="352" y="236"/>
                    <a:pt x="350" y="238"/>
                  </a:cubicBezTo>
                  <a:cubicBezTo>
                    <a:pt x="335" y="251"/>
                    <a:pt x="319" y="265"/>
                    <a:pt x="303" y="278"/>
                  </a:cubicBezTo>
                  <a:cubicBezTo>
                    <a:pt x="298" y="282"/>
                    <a:pt x="284" y="299"/>
                    <a:pt x="295" y="283"/>
                  </a:cubicBezTo>
                  <a:cubicBezTo>
                    <a:pt x="298" y="278"/>
                    <a:pt x="302" y="273"/>
                    <a:pt x="306" y="268"/>
                  </a:cubicBezTo>
                  <a:cubicBezTo>
                    <a:pt x="324" y="252"/>
                    <a:pt x="340" y="233"/>
                    <a:pt x="356" y="214"/>
                  </a:cubicBezTo>
                  <a:cubicBezTo>
                    <a:pt x="371" y="198"/>
                    <a:pt x="386" y="181"/>
                    <a:pt x="398" y="162"/>
                  </a:cubicBezTo>
                  <a:cubicBezTo>
                    <a:pt x="399" y="160"/>
                    <a:pt x="396" y="158"/>
                    <a:pt x="395" y="160"/>
                  </a:cubicBezTo>
                  <a:cubicBezTo>
                    <a:pt x="376" y="181"/>
                    <a:pt x="359" y="202"/>
                    <a:pt x="341" y="223"/>
                  </a:cubicBezTo>
                  <a:cubicBezTo>
                    <a:pt x="330" y="235"/>
                    <a:pt x="319" y="246"/>
                    <a:pt x="309" y="258"/>
                  </a:cubicBezTo>
                  <a:cubicBezTo>
                    <a:pt x="305" y="262"/>
                    <a:pt x="301" y="266"/>
                    <a:pt x="297" y="270"/>
                  </a:cubicBezTo>
                  <a:cubicBezTo>
                    <a:pt x="293" y="274"/>
                    <a:pt x="275" y="289"/>
                    <a:pt x="280" y="281"/>
                  </a:cubicBezTo>
                  <a:cubicBezTo>
                    <a:pt x="286" y="271"/>
                    <a:pt x="294" y="261"/>
                    <a:pt x="301" y="252"/>
                  </a:cubicBezTo>
                  <a:cubicBezTo>
                    <a:pt x="311" y="240"/>
                    <a:pt x="320" y="229"/>
                    <a:pt x="330" y="217"/>
                  </a:cubicBezTo>
                  <a:cubicBezTo>
                    <a:pt x="338" y="210"/>
                    <a:pt x="346" y="202"/>
                    <a:pt x="353" y="194"/>
                  </a:cubicBezTo>
                  <a:cubicBezTo>
                    <a:pt x="379" y="167"/>
                    <a:pt x="408" y="142"/>
                    <a:pt x="428" y="110"/>
                  </a:cubicBezTo>
                  <a:cubicBezTo>
                    <a:pt x="429" y="108"/>
                    <a:pt x="426" y="106"/>
                    <a:pt x="425" y="107"/>
                  </a:cubicBezTo>
                  <a:cubicBezTo>
                    <a:pt x="417" y="113"/>
                    <a:pt x="410" y="120"/>
                    <a:pt x="403" y="126"/>
                  </a:cubicBezTo>
                  <a:cubicBezTo>
                    <a:pt x="409" y="119"/>
                    <a:pt x="415" y="110"/>
                    <a:pt x="419" y="102"/>
                  </a:cubicBezTo>
                  <a:cubicBezTo>
                    <a:pt x="419" y="100"/>
                    <a:pt x="418" y="98"/>
                    <a:pt x="416" y="99"/>
                  </a:cubicBezTo>
                  <a:cubicBezTo>
                    <a:pt x="408" y="105"/>
                    <a:pt x="402" y="113"/>
                    <a:pt x="396" y="121"/>
                  </a:cubicBezTo>
                  <a:cubicBezTo>
                    <a:pt x="388" y="133"/>
                    <a:pt x="379" y="145"/>
                    <a:pt x="369" y="156"/>
                  </a:cubicBezTo>
                  <a:cubicBezTo>
                    <a:pt x="357" y="169"/>
                    <a:pt x="345" y="182"/>
                    <a:pt x="333" y="195"/>
                  </a:cubicBezTo>
                  <a:cubicBezTo>
                    <a:pt x="327" y="200"/>
                    <a:pt x="322" y="206"/>
                    <a:pt x="316" y="212"/>
                  </a:cubicBezTo>
                  <a:cubicBezTo>
                    <a:pt x="296" y="232"/>
                    <a:pt x="276" y="250"/>
                    <a:pt x="256" y="269"/>
                  </a:cubicBezTo>
                  <a:cubicBezTo>
                    <a:pt x="284" y="243"/>
                    <a:pt x="310" y="206"/>
                    <a:pt x="336" y="175"/>
                  </a:cubicBezTo>
                  <a:cubicBezTo>
                    <a:pt x="361" y="146"/>
                    <a:pt x="391" y="119"/>
                    <a:pt x="410" y="86"/>
                  </a:cubicBezTo>
                  <a:cubicBezTo>
                    <a:pt x="411" y="84"/>
                    <a:pt x="410" y="82"/>
                    <a:pt x="408" y="83"/>
                  </a:cubicBezTo>
                  <a:cubicBezTo>
                    <a:pt x="401" y="88"/>
                    <a:pt x="394" y="93"/>
                    <a:pt x="388" y="99"/>
                  </a:cubicBezTo>
                  <a:cubicBezTo>
                    <a:pt x="391" y="95"/>
                    <a:pt x="393" y="91"/>
                    <a:pt x="396" y="86"/>
                  </a:cubicBezTo>
                  <a:cubicBezTo>
                    <a:pt x="396" y="84"/>
                    <a:pt x="395" y="82"/>
                    <a:pt x="393" y="83"/>
                  </a:cubicBezTo>
                  <a:cubicBezTo>
                    <a:pt x="356" y="109"/>
                    <a:pt x="328" y="152"/>
                    <a:pt x="297" y="185"/>
                  </a:cubicBezTo>
                  <a:cubicBezTo>
                    <a:pt x="294" y="188"/>
                    <a:pt x="291" y="191"/>
                    <a:pt x="288" y="194"/>
                  </a:cubicBezTo>
                  <a:cubicBezTo>
                    <a:pt x="290" y="192"/>
                    <a:pt x="291" y="190"/>
                    <a:pt x="293" y="188"/>
                  </a:cubicBezTo>
                  <a:cubicBezTo>
                    <a:pt x="321" y="152"/>
                    <a:pt x="353" y="119"/>
                    <a:pt x="378" y="81"/>
                  </a:cubicBezTo>
                  <a:cubicBezTo>
                    <a:pt x="379" y="80"/>
                    <a:pt x="378" y="78"/>
                    <a:pt x="376" y="79"/>
                  </a:cubicBezTo>
                  <a:cubicBezTo>
                    <a:pt x="357" y="89"/>
                    <a:pt x="346" y="107"/>
                    <a:pt x="333" y="123"/>
                  </a:cubicBezTo>
                  <a:cubicBezTo>
                    <a:pt x="318" y="141"/>
                    <a:pt x="302" y="157"/>
                    <a:pt x="286" y="174"/>
                  </a:cubicBezTo>
                  <a:cubicBezTo>
                    <a:pt x="287" y="173"/>
                    <a:pt x="288" y="172"/>
                    <a:pt x="289" y="170"/>
                  </a:cubicBezTo>
                  <a:cubicBezTo>
                    <a:pt x="316" y="136"/>
                    <a:pt x="351" y="103"/>
                    <a:pt x="373" y="65"/>
                  </a:cubicBezTo>
                  <a:cubicBezTo>
                    <a:pt x="374" y="63"/>
                    <a:pt x="371" y="62"/>
                    <a:pt x="370" y="63"/>
                  </a:cubicBezTo>
                  <a:cubicBezTo>
                    <a:pt x="369" y="64"/>
                    <a:pt x="369" y="64"/>
                    <a:pt x="368" y="65"/>
                  </a:cubicBezTo>
                  <a:cubicBezTo>
                    <a:pt x="371" y="61"/>
                    <a:pt x="373" y="57"/>
                    <a:pt x="375" y="52"/>
                  </a:cubicBezTo>
                  <a:cubicBezTo>
                    <a:pt x="376" y="51"/>
                    <a:pt x="374" y="49"/>
                    <a:pt x="373" y="50"/>
                  </a:cubicBezTo>
                  <a:cubicBezTo>
                    <a:pt x="363" y="56"/>
                    <a:pt x="355" y="64"/>
                    <a:pt x="347" y="72"/>
                  </a:cubicBezTo>
                  <a:cubicBezTo>
                    <a:pt x="354" y="64"/>
                    <a:pt x="361" y="55"/>
                    <a:pt x="366" y="46"/>
                  </a:cubicBezTo>
                  <a:cubicBezTo>
                    <a:pt x="386" y="53"/>
                    <a:pt x="404" y="64"/>
                    <a:pt x="421" y="74"/>
                  </a:cubicBezTo>
                  <a:cubicBezTo>
                    <a:pt x="454" y="94"/>
                    <a:pt x="477" y="121"/>
                    <a:pt x="497" y="154"/>
                  </a:cubicBezTo>
                  <a:cubicBezTo>
                    <a:pt x="535" y="218"/>
                    <a:pt x="547" y="286"/>
                    <a:pt x="534" y="356"/>
                  </a:cubicBezTo>
                  <a:cubicBezTo>
                    <a:pt x="529" y="360"/>
                    <a:pt x="525" y="364"/>
                    <a:pt x="520" y="368"/>
                  </a:cubicBezTo>
                  <a:cubicBezTo>
                    <a:pt x="523" y="363"/>
                    <a:pt x="525" y="357"/>
                    <a:pt x="526" y="351"/>
                  </a:cubicBezTo>
                  <a:cubicBezTo>
                    <a:pt x="527" y="349"/>
                    <a:pt x="524" y="348"/>
                    <a:pt x="522" y="350"/>
                  </a:cubicBezTo>
                  <a:cubicBezTo>
                    <a:pt x="512" y="364"/>
                    <a:pt x="502" y="378"/>
                    <a:pt x="492" y="391"/>
                  </a:cubicBezTo>
                  <a:cubicBezTo>
                    <a:pt x="503" y="375"/>
                    <a:pt x="513" y="359"/>
                    <a:pt x="523" y="342"/>
                  </a:cubicBezTo>
                  <a:cubicBezTo>
                    <a:pt x="525" y="341"/>
                    <a:pt x="522" y="338"/>
                    <a:pt x="521" y="340"/>
                  </a:cubicBezTo>
                  <a:cubicBezTo>
                    <a:pt x="501" y="364"/>
                    <a:pt x="479" y="386"/>
                    <a:pt x="465" y="414"/>
                  </a:cubicBezTo>
                  <a:cubicBezTo>
                    <a:pt x="464" y="415"/>
                    <a:pt x="465" y="416"/>
                    <a:pt x="467" y="415"/>
                  </a:cubicBezTo>
                  <a:cubicBezTo>
                    <a:pt x="469" y="414"/>
                    <a:pt x="471" y="412"/>
                    <a:pt x="474" y="411"/>
                  </a:cubicBezTo>
                  <a:cubicBezTo>
                    <a:pt x="475" y="411"/>
                    <a:pt x="474" y="410"/>
                    <a:pt x="474" y="411"/>
                  </a:cubicBezTo>
                  <a:cubicBezTo>
                    <a:pt x="473" y="411"/>
                    <a:pt x="468" y="413"/>
                    <a:pt x="470" y="410"/>
                  </a:cubicBezTo>
                  <a:cubicBezTo>
                    <a:pt x="475" y="401"/>
                    <a:pt x="481" y="393"/>
                    <a:pt x="487" y="385"/>
                  </a:cubicBezTo>
                  <a:cubicBezTo>
                    <a:pt x="493" y="378"/>
                    <a:pt x="499" y="370"/>
                    <a:pt x="506" y="363"/>
                  </a:cubicBezTo>
                  <a:cubicBezTo>
                    <a:pt x="503" y="367"/>
                    <a:pt x="501" y="370"/>
                    <a:pt x="499" y="374"/>
                  </a:cubicBezTo>
                  <a:cubicBezTo>
                    <a:pt x="489" y="389"/>
                    <a:pt x="480" y="404"/>
                    <a:pt x="471" y="419"/>
                  </a:cubicBezTo>
                  <a:cubicBezTo>
                    <a:pt x="470" y="421"/>
                    <a:pt x="473" y="423"/>
                    <a:pt x="474" y="421"/>
                  </a:cubicBezTo>
                  <a:cubicBezTo>
                    <a:pt x="490" y="402"/>
                    <a:pt x="504" y="382"/>
                    <a:pt x="519" y="361"/>
                  </a:cubicBezTo>
                  <a:cubicBezTo>
                    <a:pt x="517" y="367"/>
                    <a:pt x="514" y="372"/>
                    <a:pt x="512" y="377"/>
                  </a:cubicBezTo>
                  <a:cubicBezTo>
                    <a:pt x="496" y="394"/>
                    <a:pt x="482" y="415"/>
                    <a:pt x="470" y="435"/>
                  </a:cubicBezTo>
                  <a:cubicBezTo>
                    <a:pt x="469" y="437"/>
                    <a:pt x="472" y="439"/>
                    <a:pt x="473" y="437"/>
                  </a:cubicBezTo>
                  <a:cubicBezTo>
                    <a:pt x="487" y="419"/>
                    <a:pt x="503" y="401"/>
                    <a:pt x="514" y="380"/>
                  </a:cubicBezTo>
                  <a:cubicBezTo>
                    <a:pt x="517" y="377"/>
                    <a:pt x="520" y="374"/>
                    <a:pt x="523" y="371"/>
                  </a:cubicBezTo>
                  <a:cubicBezTo>
                    <a:pt x="540" y="354"/>
                    <a:pt x="524" y="379"/>
                    <a:pt x="520" y="386"/>
                  </a:cubicBezTo>
                  <a:cubicBezTo>
                    <a:pt x="511" y="399"/>
                    <a:pt x="501" y="411"/>
                    <a:pt x="494" y="425"/>
                  </a:cubicBezTo>
                  <a:cubicBezTo>
                    <a:pt x="493" y="427"/>
                    <a:pt x="495" y="429"/>
                    <a:pt x="497" y="427"/>
                  </a:cubicBezTo>
                  <a:cubicBezTo>
                    <a:pt x="507" y="418"/>
                    <a:pt x="513" y="406"/>
                    <a:pt x="521" y="394"/>
                  </a:cubicBezTo>
                  <a:cubicBezTo>
                    <a:pt x="523" y="390"/>
                    <a:pt x="526" y="386"/>
                    <a:pt x="529" y="382"/>
                  </a:cubicBezTo>
                  <a:cubicBezTo>
                    <a:pt x="528" y="387"/>
                    <a:pt x="526" y="392"/>
                    <a:pt x="525" y="396"/>
                  </a:cubicBezTo>
                  <a:cubicBezTo>
                    <a:pt x="525" y="396"/>
                    <a:pt x="525" y="397"/>
                    <a:pt x="525" y="397"/>
                  </a:cubicBezTo>
                  <a:cubicBezTo>
                    <a:pt x="525" y="397"/>
                    <a:pt x="525" y="397"/>
                    <a:pt x="525" y="397"/>
                  </a:cubicBezTo>
                  <a:cubicBezTo>
                    <a:pt x="525" y="397"/>
                    <a:pt x="525" y="397"/>
                    <a:pt x="525" y="397"/>
                  </a:cubicBezTo>
                  <a:cubicBezTo>
                    <a:pt x="524" y="399"/>
                    <a:pt x="524" y="400"/>
                    <a:pt x="523" y="401"/>
                  </a:cubicBezTo>
                  <a:cubicBezTo>
                    <a:pt x="522" y="404"/>
                    <a:pt x="521" y="407"/>
                    <a:pt x="520" y="410"/>
                  </a:cubicBezTo>
                  <a:cubicBezTo>
                    <a:pt x="520" y="411"/>
                    <a:pt x="520" y="411"/>
                    <a:pt x="520" y="411"/>
                  </a:cubicBezTo>
                  <a:cubicBezTo>
                    <a:pt x="475" y="530"/>
                    <a:pt x="342" y="587"/>
                    <a:pt x="220" y="562"/>
                  </a:cubicBezTo>
                  <a:close/>
                  <a:moveTo>
                    <a:pt x="165" y="396"/>
                  </a:moveTo>
                  <a:cubicBezTo>
                    <a:pt x="168" y="392"/>
                    <a:pt x="171" y="387"/>
                    <a:pt x="174" y="383"/>
                  </a:cubicBezTo>
                  <a:cubicBezTo>
                    <a:pt x="177" y="378"/>
                    <a:pt x="192" y="357"/>
                    <a:pt x="180" y="376"/>
                  </a:cubicBezTo>
                  <a:cubicBezTo>
                    <a:pt x="175" y="383"/>
                    <a:pt x="170" y="390"/>
                    <a:pt x="165" y="396"/>
                  </a:cubicBezTo>
                  <a:close/>
                  <a:moveTo>
                    <a:pt x="353" y="83"/>
                  </a:moveTo>
                  <a:cubicBezTo>
                    <a:pt x="338" y="102"/>
                    <a:pt x="320" y="120"/>
                    <a:pt x="303" y="137"/>
                  </a:cubicBezTo>
                  <a:cubicBezTo>
                    <a:pt x="318" y="118"/>
                    <a:pt x="335" y="100"/>
                    <a:pt x="353" y="83"/>
                  </a:cubicBezTo>
                  <a:close/>
                  <a:moveTo>
                    <a:pt x="246" y="204"/>
                  </a:moveTo>
                  <a:cubicBezTo>
                    <a:pt x="242" y="209"/>
                    <a:pt x="238" y="215"/>
                    <a:pt x="234" y="220"/>
                  </a:cubicBezTo>
                  <a:cubicBezTo>
                    <a:pt x="219" y="240"/>
                    <a:pt x="198" y="261"/>
                    <a:pt x="187" y="281"/>
                  </a:cubicBezTo>
                  <a:cubicBezTo>
                    <a:pt x="199" y="259"/>
                    <a:pt x="219" y="237"/>
                    <a:pt x="234" y="218"/>
                  </a:cubicBezTo>
                  <a:cubicBezTo>
                    <a:pt x="238" y="213"/>
                    <a:pt x="242" y="209"/>
                    <a:pt x="246" y="204"/>
                  </a:cubicBezTo>
                  <a:close/>
                  <a:moveTo>
                    <a:pt x="231" y="241"/>
                  </a:moveTo>
                  <a:cubicBezTo>
                    <a:pt x="226" y="247"/>
                    <a:pt x="221" y="254"/>
                    <a:pt x="216" y="261"/>
                  </a:cubicBezTo>
                  <a:cubicBezTo>
                    <a:pt x="216" y="262"/>
                    <a:pt x="215" y="262"/>
                    <a:pt x="215" y="263"/>
                  </a:cubicBezTo>
                  <a:cubicBezTo>
                    <a:pt x="220" y="255"/>
                    <a:pt x="225" y="248"/>
                    <a:pt x="231" y="241"/>
                  </a:cubicBezTo>
                  <a:close/>
                  <a:moveTo>
                    <a:pt x="254" y="237"/>
                  </a:moveTo>
                  <a:cubicBezTo>
                    <a:pt x="245" y="250"/>
                    <a:pt x="236" y="263"/>
                    <a:pt x="226" y="276"/>
                  </a:cubicBezTo>
                  <a:cubicBezTo>
                    <a:pt x="220" y="284"/>
                    <a:pt x="219" y="284"/>
                    <a:pt x="222" y="277"/>
                  </a:cubicBezTo>
                  <a:cubicBezTo>
                    <a:pt x="226" y="268"/>
                    <a:pt x="233" y="260"/>
                    <a:pt x="240" y="253"/>
                  </a:cubicBezTo>
                  <a:cubicBezTo>
                    <a:pt x="244" y="247"/>
                    <a:pt x="249" y="242"/>
                    <a:pt x="254" y="237"/>
                  </a:cubicBezTo>
                  <a:close/>
                  <a:moveTo>
                    <a:pt x="362" y="129"/>
                  </a:moveTo>
                  <a:cubicBezTo>
                    <a:pt x="354" y="139"/>
                    <a:pt x="347" y="149"/>
                    <a:pt x="339" y="158"/>
                  </a:cubicBezTo>
                  <a:cubicBezTo>
                    <a:pt x="310" y="193"/>
                    <a:pt x="283" y="228"/>
                    <a:pt x="250" y="261"/>
                  </a:cubicBezTo>
                  <a:cubicBezTo>
                    <a:pt x="250" y="261"/>
                    <a:pt x="236" y="277"/>
                    <a:pt x="240" y="273"/>
                  </a:cubicBezTo>
                  <a:cubicBezTo>
                    <a:pt x="246" y="266"/>
                    <a:pt x="252" y="257"/>
                    <a:pt x="258" y="249"/>
                  </a:cubicBezTo>
                  <a:cubicBezTo>
                    <a:pt x="276" y="226"/>
                    <a:pt x="296" y="204"/>
                    <a:pt x="315" y="181"/>
                  </a:cubicBezTo>
                  <a:cubicBezTo>
                    <a:pt x="331" y="164"/>
                    <a:pt x="346" y="146"/>
                    <a:pt x="362" y="129"/>
                  </a:cubicBezTo>
                  <a:close/>
                  <a:moveTo>
                    <a:pt x="347" y="191"/>
                  </a:moveTo>
                  <a:cubicBezTo>
                    <a:pt x="342" y="198"/>
                    <a:pt x="337" y="204"/>
                    <a:pt x="332" y="210"/>
                  </a:cubicBezTo>
                  <a:cubicBezTo>
                    <a:pt x="319" y="223"/>
                    <a:pt x="307" y="235"/>
                    <a:pt x="294" y="247"/>
                  </a:cubicBezTo>
                  <a:cubicBezTo>
                    <a:pt x="288" y="254"/>
                    <a:pt x="282" y="260"/>
                    <a:pt x="276" y="266"/>
                  </a:cubicBezTo>
                  <a:cubicBezTo>
                    <a:pt x="288" y="249"/>
                    <a:pt x="301" y="233"/>
                    <a:pt x="316" y="218"/>
                  </a:cubicBezTo>
                  <a:cubicBezTo>
                    <a:pt x="324" y="209"/>
                    <a:pt x="333" y="201"/>
                    <a:pt x="341" y="192"/>
                  </a:cubicBezTo>
                  <a:cubicBezTo>
                    <a:pt x="349" y="184"/>
                    <a:pt x="357" y="175"/>
                    <a:pt x="365" y="166"/>
                  </a:cubicBezTo>
                  <a:cubicBezTo>
                    <a:pt x="369" y="162"/>
                    <a:pt x="374" y="157"/>
                    <a:pt x="379" y="152"/>
                  </a:cubicBezTo>
                  <a:cubicBezTo>
                    <a:pt x="368" y="165"/>
                    <a:pt x="358" y="178"/>
                    <a:pt x="347" y="191"/>
                  </a:cubicBezTo>
                  <a:close/>
                  <a:moveTo>
                    <a:pt x="398" y="137"/>
                  </a:moveTo>
                  <a:cubicBezTo>
                    <a:pt x="404" y="131"/>
                    <a:pt x="409" y="125"/>
                    <a:pt x="415" y="120"/>
                  </a:cubicBezTo>
                  <a:cubicBezTo>
                    <a:pt x="425" y="111"/>
                    <a:pt x="420" y="115"/>
                    <a:pt x="415" y="122"/>
                  </a:cubicBezTo>
                  <a:cubicBezTo>
                    <a:pt x="399" y="145"/>
                    <a:pt x="377" y="166"/>
                    <a:pt x="356" y="186"/>
                  </a:cubicBezTo>
                  <a:cubicBezTo>
                    <a:pt x="359" y="182"/>
                    <a:pt x="362" y="178"/>
                    <a:pt x="366" y="175"/>
                  </a:cubicBezTo>
                  <a:cubicBezTo>
                    <a:pt x="376" y="162"/>
                    <a:pt x="387" y="149"/>
                    <a:pt x="39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7251700" y="1860550"/>
              <a:ext cx="357188" cy="447675"/>
            </a:xfrm>
            <a:custGeom>
              <a:avLst/>
              <a:gdLst>
                <a:gd name="T0" fmla="*/ 91 w 95"/>
                <a:gd name="T1" fmla="*/ 35 h 119"/>
                <a:gd name="T2" fmla="*/ 55 w 95"/>
                <a:gd name="T3" fmla="*/ 67 h 119"/>
                <a:gd name="T4" fmla="*/ 47 w 95"/>
                <a:gd name="T5" fmla="*/ 75 h 119"/>
                <a:gd name="T6" fmla="*/ 91 w 95"/>
                <a:gd name="T7" fmla="*/ 18 h 119"/>
                <a:gd name="T8" fmla="*/ 89 w 95"/>
                <a:gd name="T9" fmla="*/ 16 h 119"/>
                <a:gd name="T10" fmla="*/ 19 w 95"/>
                <a:gd name="T11" fmla="*/ 87 h 119"/>
                <a:gd name="T12" fmla="*/ 15 w 95"/>
                <a:gd name="T13" fmla="*/ 88 h 119"/>
                <a:gd name="T14" fmla="*/ 41 w 95"/>
                <a:gd name="T15" fmla="*/ 55 h 119"/>
                <a:gd name="T16" fmla="*/ 85 w 95"/>
                <a:gd name="T17" fmla="*/ 4 h 119"/>
                <a:gd name="T18" fmla="*/ 83 w 95"/>
                <a:gd name="T19" fmla="*/ 2 h 119"/>
                <a:gd name="T20" fmla="*/ 0 w 95"/>
                <a:gd name="T21" fmla="*/ 92 h 119"/>
                <a:gd name="T22" fmla="*/ 1 w 95"/>
                <a:gd name="T23" fmla="*/ 93 h 119"/>
                <a:gd name="T24" fmla="*/ 77 w 95"/>
                <a:gd name="T25" fmla="*/ 8 h 119"/>
                <a:gd name="T26" fmla="*/ 3 w 95"/>
                <a:gd name="T27" fmla="*/ 100 h 119"/>
                <a:gd name="T28" fmla="*/ 5 w 95"/>
                <a:gd name="T29" fmla="*/ 102 h 119"/>
                <a:gd name="T30" fmla="*/ 75 w 95"/>
                <a:gd name="T31" fmla="*/ 33 h 119"/>
                <a:gd name="T32" fmla="*/ 84 w 95"/>
                <a:gd name="T33" fmla="*/ 23 h 119"/>
                <a:gd name="T34" fmla="*/ 61 w 95"/>
                <a:gd name="T35" fmla="*/ 53 h 119"/>
                <a:gd name="T36" fmla="*/ 20 w 95"/>
                <a:gd name="T37" fmla="*/ 101 h 119"/>
                <a:gd name="T38" fmla="*/ 23 w 95"/>
                <a:gd name="T39" fmla="*/ 103 h 119"/>
                <a:gd name="T40" fmla="*/ 68 w 95"/>
                <a:gd name="T41" fmla="*/ 59 h 119"/>
                <a:gd name="T42" fmla="*/ 54 w 95"/>
                <a:gd name="T43" fmla="*/ 76 h 119"/>
                <a:gd name="T44" fmla="*/ 57 w 95"/>
                <a:gd name="T45" fmla="*/ 78 h 119"/>
                <a:gd name="T46" fmla="*/ 75 w 95"/>
                <a:gd name="T47" fmla="*/ 62 h 119"/>
                <a:gd name="T48" fmla="*/ 63 w 95"/>
                <a:gd name="T49" fmla="*/ 77 h 119"/>
                <a:gd name="T50" fmla="*/ 33 w 95"/>
                <a:gd name="T51" fmla="*/ 106 h 119"/>
                <a:gd name="T52" fmla="*/ 35 w 95"/>
                <a:gd name="T53" fmla="*/ 109 h 119"/>
                <a:gd name="T54" fmla="*/ 59 w 95"/>
                <a:gd name="T55" fmla="*/ 92 h 119"/>
                <a:gd name="T56" fmla="*/ 45 w 95"/>
                <a:gd name="T57" fmla="*/ 113 h 119"/>
                <a:gd name="T58" fmla="*/ 47 w 95"/>
                <a:gd name="T59" fmla="*/ 116 h 119"/>
                <a:gd name="T60" fmla="*/ 66 w 95"/>
                <a:gd name="T61" fmla="*/ 101 h 119"/>
                <a:gd name="T62" fmla="*/ 57 w 95"/>
                <a:gd name="T63" fmla="*/ 116 h 119"/>
                <a:gd name="T64" fmla="*/ 60 w 95"/>
                <a:gd name="T65" fmla="*/ 118 h 119"/>
                <a:gd name="T66" fmla="*/ 70 w 95"/>
                <a:gd name="T67" fmla="*/ 114 h 119"/>
                <a:gd name="T68" fmla="*/ 72 w 95"/>
                <a:gd name="T69" fmla="*/ 116 h 119"/>
                <a:gd name="T70" fmla="*/ 78 w 95"/>
                <a:gd name="T71" fmla="*/ 113 h 119"/>
                <a:gd name="T72" fmla="*/ 81 w 95"/>
                <a:gd name="T73" fmla="*/ 114 h 119"/>
                <a:gd name="T74" fmla="*/ 85 w 95"/>
                <a:gd name="T75" fmla="*/ 107 h 119"/>
                <a:gd name="T76" fmla="*/ 82 w 95"/>
                <a:gd name="T77" fmla="*/ 105 h 119"/>
                <a:gd name="T78" fmla="*/ 81 w 95"/>
                <a:gd name="T79" fmla="*/ 102 h 119"/>
                <a:gd name="T80" fmla="*/ 79 w 95"/>
                <a:gd name="T81" fmla="*/ 99 h 119"/>
                <a:gd name="T82" fmla="*/ 66 w 95"/>
                <a:gd name="T83" fmla="*/ 108 h 119"/>
                <a:gd name="T84" fmla="*/ 66 w 95"/>
                <a:gd name="T85" fmla="*/ 107 h 119"/>
                <a:gd name="T86" fmla="*/ 72 w 95"/>
                <a:gd name="T87" fmla="*/ 96 h 119"/>
                <a:gd name="T88" fmla="*/ 69 w 95"/>
                <a:gd name="T89" fmla="*/ 94 h 119"/>
                <a:gd name="T90" fmla="*/ 56 w 95"/>
                <a:gd name="T91" fmla="*/ 105 h 119"/>
                <a:gd name="T92" fmla="*/ 66 w 95"/>
                <a:gd name="T93" fmla="*/ 88 h 119"/>
                <a:gd name="T94" fmla="*/ 64 w 95"/>
                <a:gd name="T95" fmla="*/ 86 h 119"/>
                <a:gd name="T96" fmla="*/ 53 w 95"/>
                <a:gd name="T97" fmla="*/ 93 h 119"/>
                <a:gd name="T98" fmla="*/ 81 w 95"/>
                <a:gd name="T99" fmla="*/ 57 h 119"/>
                <a:gd name="T100" fmla="*/ 78 w 95"/>
                <a:gd name="T101" fmla="*/ 55 h 119"/>
                <a:gd name="T102" fmla="*/ 72 w 95"/>
                <a:gd name="T103" fmla="*/ 60 h 119"/>
                <a:gd name="T104" fmla="*/ 93 w 95"/>
                <a:gd name="T105" fmla="*/ 37 h 119"/>
                <a:gd name="T106" fmla="*/ 91 w 95"/>
                <a:gd name="T107" fmla="*/ 3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119">
                  <a:moveTo>
                    <a:pt x="91" y="35"/>
                  </a:moveTo>
                  <a:cubicBezTo>
                    <a:pt x="78" y="45"/>
                    <a:pt x="67" y="56"/>
                    <a:pt x="55" y="67"/>
                  </a:cubicBezTo>
                  <a:cubicBezTo>
                    <a:pt x="52" y="69"/>
                    <a:pt x="50" y="72"/>
                    <a:pt x="47" y="75"/>
                  </a:cubicBezTo>
                  <a:cubicBezTo>
                    <a:pt x="63" y="57"/>
                    <a:pt x="78" y="39"/>
                    <a:pt x="91" y="18"/>
                  </a:cubicBezTo>
                  <a:cubicBezTo>
                    <a:pt x="92" y="17"/>
                    <a:pt x="90" y="15"/>
                    <a:pt x="89" y="16"/>
                  </a:cubicBezTo>
                  <a:cubicBezTo>
                    <a:pt x="63" y="37"/>
                    <a:pt x="43" y="64"/>
                    <a:pt x="19" y="87"/>
                  </a:cubicBezTo>
                  <a:cubicBezTo>
                    <a:pt x="16" y="89"/>
                    <a:pt x="4" y="104"/>
                    <a:pt x="15" y="88"/>
                  </a:cubicBezTo>
                  <a:cubicBezTo>
                    <a:pt x="24" y="77"/>
                    <a:pt x="33" y="66"/>
                    <a:pt x="41" y="55"/>
                  </a:cubicBezTo>
                  <a:cubicBezTo>
                    <a:pt x="55" y="38"/>
                    <a:pt x="70" y="21"/>
                    <a:pt x="85" y="4"/>
                  </a:cubicBezTo>
                  <a:cubicBezTo>
                    <a:pt x="86" y="2"/>
                    <a:pt x="84" y="0"/>
                    <a:pt x="83" y="2"/>
                  </a:cubicBezTo>
                  <a:cubicBezTo>
                    <a:pt x="53" y="29"/>
                    <a:pt x="26" y="60"/>
                    <a:pt x="0" y="92"/>
                  </a:cubicBezTo>
                  <a:cubicBezTo>
                    <a:pt x="0" y="93"/>
                    <a:pt x="1" y="94"/>
                    <a:pt x="1" y="93"/>
                  </a:cubicBezTo>
                  <a:cubicBezTo>
                    <a:pt x="25" y="65"/>
                    <a:pt x="55" y="33"/>
                    <a:pt x="77" y="8"/>
                  </a:cubicBezTo>
                  <a:cubicBezTo>
                    <a:pt x="51" y="37"/>
                    <a:pt x="26" y="68"/>
                    <a:pt x="3" y="100"/>
                  </a:cubicBezTo>
                  <a:cubicBezTo>
                    <a:pt x="2" y="101"/>
                    <a:pt x="4" y="103"/>
                    <a:pt x="5" y="102"/>
                  </a:cubicBezTo>
                  <a:cubicBezTo>
                    <a:pt x="32" y="83"/>
                    <a:pt x="52" y="56"/>
                    <a:pt x="75" y="33"/>
                  </a:cubicBezTo>
                  <a:cubicBezTo>
                    <a:pt x="76" y="32"/>
                    <a:pt x="86" y="20"/>
                    <a:pt x="84" y="23"/>
                  </a:cubicBezTo>
                  <a:cubicBezTo>
                    <a:pt x="78" y="34"/>
                    <a:pt x="69" y="44"/>
                    <a:pt x="61" y="53"/>
                  </a:cubicBezTo>
                  <a:cubicBezTo>
                    <a:pt x="48" y="69"/>
                    <a:pt x="33" y="85"/>
                    <a:pt x="20" y="101"/>
                  </a:cubicBezTo>
                  <a:cubicBezTo>
                    <a:pt x="19" y="102"/>
                    <a:pt x="21" y="105"/>
                    <a:pt x="23" y="103"/>
                  </a:cubicBezTo>
                  <a:cubicBezTo>
                    <a:pt x="38" y="89"/>
                    <a:pt x="53" y="74"/>
                    <a:pt x="68" y="59"/>
                  </a:cubicBezTo>
                  <a:cubicBezTo>
                    <a:pt x="63" y="65"/>
                    <a:pt x="58" y="70"/>
                    <a:pt x="54" y="76"/>
                  </a:cubicBezTo>
                  <a:cubicBezTo>
                    <a:pt x="53" y="78"/>
                    <a:pt x="55" y="79"/>
                    <a:pt x="57" y="78"/>
                  </a:cubicBezTo>
                  <a:cubicBezTo>
                    <a:pt x="63" y="73"/>
                    <a:pt x="69" y="67"/>
                    <a:pt x="75" y="62"/>
                  </a:cubicBezTo>
                  <a:cubicBezTo>
                    <a:pt x="79" y="58"/>
                    <a:pt x="56" y="85"/>
                    <a:pt x="63" y="77"/>
                  </a:cubicBezTo>
                  <a:cubicBezTo>
                    <a:pt x="54" y="88"/>
                    <a:pt x="43" y="97"/>
                    <a:pt x="33" y="106"/>
                  </a:cubicBezTo>
                  <a:cubicBezTo>
                    <a:pt x="31" y="108"/>
                    <a:pt x="33" y="110"/>
                    <a:pt x="35" y="109"/>
                  </a:cubicBezTo>
                  <a:cubicBezTo>
                    <a:pt x="43" y="104"/>
                    <a:pt x="51" y="98"/>
                    <a:pt x="59" y="92"/>
                  </a:cubicBezTo>
                  <a:cubicBezTo>
                    <a:pt x="58" y="93"/>
                    <a:pt x="49" y="108"/>
                    <a:pt x="45" y="113"/>
                  </a:cubicBezTo>
                  <a:cubicBezTo>
                    <a:pt x="44" y="115"/>
                    <a:pt x="46" y="117"/>
                    <a:pt x="47" y="116"/>
                  </a:cubicBezTo>
                  <a:cubicBezTo>
                    <a:pt x="54" y="111"/>
                    <a:pt x="60" y="106"/>
                    <a:pt x="66" y="101"/>
                  </a:cubicBezTo>
                  <a:cubicBezTo>
                    <a:pt x="65" y="102"/>
                    <a:pt x="59" y="112"/>
                    <a:pt x="57" y="116"/>
                  </a:cubicBezTo>
                  <a:cubicBezTo>
                    <a:pt x="56" y="118"/>
                    <a:pt x="59" y="119"/>
                    <a:pt x="60" y="118"/>
                  </a:cubicBezTo>
                  <a:cubicBezTo>
                    <a:pt x="67" y="112"/>
                    <a:pt x="81" y="96"/>
                    <a:pt x="70" y="114"/>
                  </a:cubicBezTo>
                  <a:cubicBezTo>
                    <a:pt x="69" y="115"/>
                    <a:pt x="71" y="117"/>
                    <a:pt x="72" y="116"/>
                  </a:cubicBezTo>
                  <a:cubicBezTo>
                    <a:pt x="75" y="115"/>
                    <a:pt x="77" y="114"/>
                    <a:pt x="78" y="113"/>
                  </a:cubicBezTo>
                  <a:cubicBezTo>
                    <a:pt x="77" y="115"/>
                    <a:pt x="80" y="116"/>
                    <a:pt x="81" y="114"/>
                  </a:cubicBezTo>
                  <a:cubicBezTo>
                    <a:pt x="84" y="110"/>
                    <a:pt x="83" y="111"/>
                    <a:pt x="85" y="107"/>
                  </a:cubicBezTo>
                  <a:cubicBezTo>
                    <a:pt x="85" y="105"/>
                    <a:pt x="83" y="104"/>
                    <a:pt x="82" y="105"/>
                  </a:cubicBezTo>
                  <a:cubicBezTo>
                    <a:pt x="69" y="115"/>
                    <a:pt x="77" y="107"/>
                    <a:pt x="81" y="102"/>
                  </a:cubicBezTo>
                  <a:cubicBezTo>
                    <a:pt x="82" y="100"/>
                    <a:pt x="80" y="98"/>
                    <a:pt x="79" y="99"/>
                  </a:cubicBezTo>
                  <a:cubicBezTo>
                    <a:pt x="74" y="102"/>
                    <a:pt x="70" y="105"/>
                    <a:pt x="66" y="108"/>
                  </a:cubicBezTo>
                  <a:cubicBezTo>
                    <a:pt x="66" y="108"/>
                    <a:pt x="66" y="108"/>
                    <a:pt x="66" y="107"/>
                  </a:cubicBezTo>
                  <a:cubicBezTo>
                    <a:pt x="68" y="104"/>
                    <a:pt x="70" y="100"/>
                    <a:pt x="72" y="96"/>
                  </a:cubicBezTo>
                  <a:cubicBezTo>
                    <a:pt x="73" y="94"/>
                    <a:pt x="71" y="93"/>
                    <a:pt x="69" y="94"/>
                  </a:cubicBezTo>
                  <a:cubicBezTo>
                    <a:pt x="66" y="96"/>
                    <a:pt x="45" y="119"/>
                    <a:pt x="56" y="105"/>
                  </a:cubicBezTo>
                  <a:cubicBezTo>
                    <a:pt x="60" y="100"/>
                    <a:pt x="63" y="94"/>
                    <a:pt x="66" y="88"/>
                  </a:cubicBezTo>
                  <a:cubicBezTo>
                    <a:pt x="67" y="86"/>
                    <a:pt x="65" y="85"/>
                    <a:pt x="64" y="86"/>
                  </a:cubicBezTo>
                  <a:cubicBezTo>
                    <a:pt x="60" y="88"/>
                    <a:pt x="56" y="90"/>
                    <a:pt x="53" y="93"/>
                  </a:cubicBezTo>
                  <a:cubicBezTo>
                    <a:pt x="64" y="82"/>
                    <a:pt x="74" y="71"/>
                    <a:pt x="81" y="57"/>
                  </a:cubicBezTo>
                  <a:cubicBezTo>
                    <a:pt x="82" y="55"/>
                    <a:pt x="80" y="54"/>
                    <a:pt x="78" y="55"/>
                  </a:cubicBezTo>
                  <a:cubicBezTo>
                    <a:pt x="76" y="57"/>
                    <a:pt x="74" y="58"/>
                    <a:pt x="72" y="60"/>
                  </a:cubicBezTo>
                  <a:cubicBezTo>
                    <a:pt x="79" y="52"/>
                    <a:pt x="87" y="45"/>
                    <a:pt x="93" y="37"/>
                  </a:cubicBezTo>
                  <a:cubicBezTo>
                    <a:pt x="95" y="35"/>
                    <a:pt x="93" y="33"/>
                    <a:pt x="9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7432675" y="2335213"/>
              <a:ext cx="217488" cy="222250"/>
            </a:xfrm>
            <a:custGeom>
              <a:avLst/>
              <a:gdLst>
                <a:gd name="T0" fmla="*/ 56 w 58"/>
                <a:gd name="T1" fmla="*/ 50 h 59"/>
                <a:gd name="T2" fmla="*/ 53 w 58"/>
                <a:gd name="T3" fmla="*/ 44 h 59"/>
                <a:gd name="T4" fmla="*/ 50 w 58"/>
                <a:gd name="T5" fmla="*/ 43 h 59"/>
                <a:gd name="T6" fmla="*/ 42 w 58"/>
                <a:gd name="T7" fmla="*/ 46 h 59"/>
                <a:gd name="T8" fmla="*/ 41 w 58"/>
                <a:gd name="T9" fmla="*/ 38 h 59"/>
                <a:gd name="T10" fmla="*/ 38 w 58"/>
                <a:gd name="T11" fmla="*/ 36 h 59"/>
                <a:gd name="T12" fmla="*/ 30 w 58"/>
                <a:gd name="T13" fmla="*/ 43 h 59"/>
                <a:gd name="T14" fmla="*/ 34 w 58"/>
                <a:gd name="T15" fmla="*/ 29 h 59"/>
                <a:gd name="T16" fmla="*/ 31 w 58"/>
                <a:gd name="T17" fmla="*/ 27 h 59"/>
                <a:gd name="T18" fmla="*/ 22 w 58"/>
                <a:gd name="T19" fmla="*/ 34 h 59"/>
                <a:gd name="T20" fmla="*/ 28 w 58"/>
                <a:gd name="T21" fmla="*/ 20 h 59"/>
                <a:gd name="T22" fmla="*/ 25 w 58"/>
                <a:gd name="T23" fmla="*/ 18 h 59"/>
                <a:gd name="T24" fmla="*/ 22 w 58"/>
                <a:gd name="T25" fmla="*/ 20 h 59"/>
                <a:gd name="T26" fmla="*/ 22 w 58"/>
                <a:gd name="T27" fmla="*/ 10 h 59"/>
                <a:gd name="T28" fmla="*/ 20 w 58"/>
                <a:gd name="T29" fmla="*/ 8 h 59"/>
                <a:gd name="T30" fmla="*/ 13 w 58"/>
                <a:gd name="T31" fmla="*/ 11 h 59"/>
                <a:gd name="T32" fmla="*/ 13 w 58"/>
                <a:gd name="T33" fmla="*/ 4 h 59"/>
                <a:gd name="T34" fmla="*/ 10 w 58"/>
                <a:gd name="T35" fmla="*/ 3 h 59"/>
                <a:gd name="T36" fmla="*/ 6 w 58"/>
                <a:gd name="T37" fmla="*/ 2 h 59"/>
                <a:gd name="T38" fmla="*/ 5 w 58"/>
                <a:gd name="T39" fmla="*/ 0 h 59"/>
                <a:gd name="T40" fmla="*/ 1 w 58"/>
                <a:gd name="T41" fmla="*/ 9 h 59"/>
                <a:gd name="T42" fmla="*/ 2 w 58"/>
                <a:gd name="T43" fmla="*/ 10 h 59"/>
                <a:gd name="T44" fmla="*/ 9 w 58"/>
                <a:gd name="T45" fmla="*/ 7 h 59"/>
                <a:gd name="T46" fmla="*/ 9 w 58"/>
                <a:gd name="T47" fmla="*/ 14 h 59"/>
                <a:gd name="T48" fmla="*/ 11 w 58"/>
                <a:gd name="T49" fmla="*/ 15 h 59"/>
                <a:gd name="T50" fmla="*/ 18 w 58"/>
                <a:gd name="T51" fmla="*/ 13 h 59"/>
                <a:gd name="T52" fmla="*/ 18 w 58"/>
                <a:gd name="T53" fmla="*/ 23 h 59"/>
                <a:gd name="T54" fmla="*/ 6 w 58"/>
                <a:gd name="T55" fmla="*/ 34 h 59"/>
                <a:gd name="T56" fmla="*/ 8 w 58"/>
                <a:gd name="T57" fmla="*/ 37 h 59"/>
                <a:gd name="T58" fmla="*/ 20 w 58"/>
                <a:gd name="T59" fmla="*/ 28 h 59"/>
                <a:gd name="T60" fmla="*/ 16 w 58"/>
                <a:gd name="T61" fmla="*/ 38 h 59"/>
                <a:gd name="T62" fmla="*/ 19 w 58"/>
                <a:gd name="T63" fmla="*/ 40 h 59"/>
                <a:gd name="T64" fmla="*/ 30 w 58"/>
                <a:gd name="T65" fmla="*/ 33 h 59"/>
                <a:gd name="T66" fmla="*/ 25 w 58"/>
                <a:gd name="T67" fmla="*/ 48 h 59"/>
                <a:gd name="T68" fmla="*/ 28 w 58"/>
                <a:gd name="T69" fmla="*/ 50 h 59"/>
                <a:gd name="T70" fmla="*/ 38 w 58"/>
                <a:gd name="T71" fmla="*/ 42 h 59"/>
                <a:gd name="T72" fmla="*/ 38 w 58"/>
                <a:gd name="T73" fmla="*/ 48 h 59"/>
                <a:gd name="T74" fmla="*/ 40 w 58"/>
                <a:gd name="T75" fmla="*/ 51 h 59"/>
                <a:gd name="T76" fmla="*/ 50 w 58"/>
                <a:gd name="T77" fmla="*/ 47 h 59"/>
                <a:gd name="T78" fmla="*/ 53 w 58"/>
                <a:gd name="T79" fmla="*/ 57 h 59"/>
                <a:gd name="T80" fmla="*/ 57 w 58"/>
                <a:gd name="T81" fmla="*/ 57 h 59"/>
                <a:gd name="T82" fmla="*/ 58 w 58"/>
                <a:gd name="T83" fmla="*/ 51 h 59"/>
                <a:gd name="T84" fmla="*/ 56 w 58"/>
                <a:gd name="T8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59">
                  <a:moveTo>
                    <a:pt x="56" y="50"/>
                  </a:moveTo>
                  <a:cubicBezTo>
                    <a:pt x="55" y="48"/>
                    <a:pt x="54" y="46"/>
                    <a:pt x="53" y="44"/>
                  </a:cubicBezTo>
                  <a:cubicBezTo>
                    <a:pt x="52" y="43"/>
                    <a:pt x="51" y="42"/>
                    <a:pt x="50" y="43"/>
                  </a:cubicBezTo>
                  <a:cubicBezTo>
                    <a:pt x="47" y="44"/>
                    <a:pt x="45" y="45"/>
                    <a:pt x="42" y="46"/>
                  </a:cubicBezTo>
                  <a:cubicBezTo>
                    <a:pt x="42" y="43"/>
                    <a:pt x="42" y="41"/>
                    <a:pt x="41" y="38"/>
                  </a:cubicBezTo>
                  <a:cubicBezTo>
                    <a:pt x="41" y="36"/>
                    <a:pt x="39" y="35"/>
                    <a:pt x="38" y="36"/>
                  </a:cubicBezTo>
                  <a:cubicBezTo>
                    <a:pt x="36" y="39"/>
                    <a:pt x="33" y="41"/>
                    <a:pt x="30" y="43"/>
                  </a:cubicBezTo>
                  <a:cubicBezTo>
                    <a:pt x="32" y="38"/>
                    <a:pt x="33" y="34"/>
                    <a:pt x="34" y="29"/>
                  </a:cubicBezTo>
                  <a:cubicBezTo>
                    <a:pt x="35" y="27"/>
                    <a:pt x="33" y="26"/>
                    <a:pt x="31" y="27"/>
                  </a:cubicBezTo>
                  <a:cubicBezTo>
                    <a:pt x="28" y="30"/>
                    <a:pt x="25" y="31"/>
                    <a:pt x="22" y="34"/>
                  </a:cubicBezTo>
                  <a:cubicBezTo>
                    <a:pt x="24" y="29"/>
                    <a:pt x="26" y="24"/>
                    <a:pt x="28" y="20"/>
                  </a:cubicBezTo>
                  <a:cubicBezTo>
                    <a:pt x="28" y="18"/>
                    <a:pt x="26" y="17"/>
                    <a:pt x="25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17"/>
                    <a:pt x="22" y="13"/>
                    <a:pt x="22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7" y="9"/>
                    <a:pt x="15" y="10"/>
                    <a:pt x="13" y="11"/>
                  </a:cubicBezTo>
                  <a:cubicBezTo>
                    <a:pt x="13" y="9"/>
                    <a:pt x="13" y="7"/>
                    <a:pt x="13" y="4"/>
                  </a:cubicBezTo>
                  <a:cubicBezTo>
                    <a:pt x="12" y="3"/>
                    <a:pt x="11" y="2"/>
                    <a:pt x="10" y="3"/>
                  </a:cubicBezTo>
                  <a:cubicBezTo>
                    <a:pt x="5" y="6"/>
                    <a:pt x="2" y="8"/>
                    <a:pt x="6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2" y="3"/>
                    <a:pt x="1" y="5"/>
                    <a:pt x="1" y="9"/>
                  </a:cubicBezTo>
                  <a:cubicBezTo>
                    <a:pt x="0" y="10"/>
                    <a:pt x="1" y="11"/>
                    <a:pt x="2" y="10"/>
                  </a:cubicBezTo>
                  <a:cubicBezTo>
                    <a:pt x="5" y="9"/>
                    <a:pt x="7" y="8"/>
                    <a:pt x="9" y="7"/>
                  </a:cubicBezTo>
                  <a:cubicBezTo>
                    <a:pt x="9" y="9"/>
                    <a:pt x="9" y="11"/>
                    <a:pt x="9" y="14"/>
                  </a:cubicBezTo>
                  <a:cubicBezTo>
                    <a:pt x="9" y="15"/>
                    <a:pt x="10" y="16"/>
                    <a:pt x="11" y="15"/>
                  </a:cubicBezTo>
                  <a:cubicBezTo>
                    <a:pt x="14" y="14"/>
                    <a:pt x="16" y="14"/>
                    <a:pt x="18" y="13"/>
                  </a:cubicBezTo>
                  <a:cubicBezTo>
                    <a:pt x="19" y="13"/>
                    <a:pt x="19" y="20"/>
                    <a:pt x="18" y="23"/>
                  </a:cubicBezTo>
                  <a:cubicBezTo>
                    <a:pt x="14" y="26"/>
                    <a:pt x="10" y="30"/>
                    <a:pt x="6" y="34"/>
                  </a:cubicBezTo>
                  <a:cubicBezTo>
                    <a:pt x="5" y="35"/>
                    <a:pt x="7" y="38"/>
                    <a:pt x="8" y="37"/>
                  </a:cubicBezTo>
                  <a:cubicBezTo>
                    <a:pt x="13" y="34"/>
                    <a:pt x="17" y="31"/>
                    <a:pt x="20" y="28"/>
                  </a:cubicBezTo>
                  <a:cubicBezTo>
                    <a:pt x="19" y="31"/>
                    <a:pt x="17" y="35"/>
                    <a:pt x="16" y="38"/>
                  </a:cubicBezTo>
                  <a:cubicBezTo>
                    <a:pt x="15" y="40"/>
                    <a:pt x="18" y="41"/>
                    <a:pt x="19" y="40"/>
                  </a:cubicBezTo>
                  <a:cubicBezTo>
                    <a:pt x="22" y="37"/>
                    <a:pt x="26" y="35"/>
                    <a:pt x="30" y="33"/>
                  </a:cubicBezTo>
                  <a:cubicBezTo>
                    <a:pt x="28" y="38"/>
                    <a:pt x="26" y="43"/>
                    <a:pt x="25" y="48"/>
                  </a:cubicBezTo>
                  <a:cubicBezTo>
                    <a:pt x="25" y="50"/>
                    <a:pt x="27" y="52"/>
                    <a:pt x="28" y="50"/>
                  </a:cubicBezTo>
                  <a:cubicBezTo>
                    <a:pt x="31" y="47"/>
                    <a:pt x="35" y="45"/>
                    <a:pt x="38" y="42"/>
                  </a:cubicBezTo>
                  <a:cubicBezTo>
                    <a:pt x="38" y="44"/>
                    <a:pt x="38" y="46"/>
                    <a:pt x="38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3" y="50"/>
                    <a:pt x="47" y="49"/>
                    <a:pt x="50" y="47"/>
                  </a:cubicBezTo>
                  <a:cubicBezTo>
                    <a:pt x="51" y="51"/>
                    <a:pt x="53" y="54"/>
                    <a:pt x="53" y="57"/>
                  </a:cubicBezTo>
                  <a:cubicBezTo>
                    <a:pt x="54" y="59"/>
                    <a:pt x="57" y="59"/>
                    <a:pt x="57" y="57"/>
                  </a:cubicBezTo>
                  <a:cubicBezTo>
                    <a:pt x="58" y="55"/>
                    <a:pt x="58" y="54"/>
                    <a:pt x="58" y="51"/>
                  </a:cubicBezTo>
                  <a:cubicBezTo>
                    <a:pt x="58" y="50"/>
                    <a:pt x="56" y="49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7631113" y="2319338"/>
              <a:ext cx="173038" cy="142875"/>
            </a:xfrm>
            <a:custGeom>
              <a:avLst/>
              <a:gdLst>
                <a:gd name="T0" fmla="*/ 46 w 46"/>
                <a:gd name="T1" fmla="*/ 22 h 38"/>
                <a:gd name="T2" fmla="*/ 46 w 46"/>
                <a:gd name="T3" fmla="*/ 19 h 38"/>
                <a:gd name="T4" fmla="*/ 42 w 46"/>
                <a:gd name="T5" fmla="*/ 17 h 38"/>
                <a:gd name="T6" fmla="*/ 40 w 46"/>
                <a:gd name="T7" fmla="*/ 20 h 38"/>
                <a:gd name="T8" fmla="*/ 39 w 46"/>
                <a:gd name="T9" fmla="*/ 13 h 38"/>
                <a:gd name="T10" fmla="*/ 35 w 46"/>
                <a:gd name="T11" fmla="*/ 12 h 38"/>
                <a:gd name="T12" fmla="*/ 24 w 46"/>
                <a:gd name="T13" fmla="*/ 24 h 38"/>
                <a:gd name="T14" fmla="*/ 28 w 46"/>
                <a:gd name="T15" fmla="*/ 10 h 38"/>
                <a:gd name="T16" fmla="*/ 25 w 46"/>
                <a:gd name="T17" fmla="*/ 8 h 38"/>
                <a:gd name="T18" fmla="*/ 10 w 46"/>
                <a:gd name="T19" fmla="*/ 27 h 38"/>
                <a:gd name="T20" fmla="*/ 15 w 46"/>
                <a:gd name="T21" fmla="*/ 3 h 38"/>
                <a:gd name="T22" fmla="*/ 12 w 46"/>
                <a:gd name="T23" fmla="*/ 2 h 38"/>
                <a:gd name="T24" fmla="*/ 5 w 46"/>
                <a:gd name="T25" fmla="*/ 34 h 38"/>
                <a:gd name="T26" fmla="*/ 6 w 46"/>
                <a:gd name="T27" fmla="*/ 34 h 38"/>
                <a:gd name="T28" fmla="*/ 8 w 46"/>
                <a:gd name="T29" fmla="*/ 34 h 38"/>
                <a:gd name="T30" fmla="*/ 22 w 46"/>
                <a:gd name="T31" fmla="*/ 18 h 38"/>
                <a:gd name="T32" fmla="*/ 16 w 46"/>
                <a:gd name="T33" fmla="*/ 34 h 38"/>
                <a:gd name="T34" fmla="*/ 19 w 46"/>
                <a:gd name="T35" fmla="*/ 36 h 38"/>
                <a:gd name="T36" fmla="*/ 35 w 46"/>
                <a:gd name="T37" fmla="*/ 18 h 38"/>
                <a:gd name="T38" fmla="*/ 36 w 46"/>
                <a:gd name="T39" fmla="*/ 26 h 38"/>
                <a:gd name="T40" fmla="*/ 40 w 46"/>
                <a:gd name="T41" fmla="*/ 27 h 38"/>
                <a:gd name="T42" fmla="*/ 41 w 46"/>
                <a:gd name="T43" fmla="*/ 24 h 38"/>
                <a:gd name="T44" fmla="*/ 41 w 46"/>
                <a:gd name="T45" fmla="*/ 29 h 38"/>
                <a:gd name="T46" fmla="*/ 46 w 46"/>
                <a:gd name="T47" fmla="*/ 29 h 38"/>
                <a:gd name="T48" fmla="*/ 46 w 46"/>
                <a:gd name="T49" fmla="*/ 23 h 38"/>
                <a:gd name="T50" fmla="*/ 46 w 46"/>
                <a:gd name="T51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8">
                  <a:moveTo>
                    <a:pt x="46" y="22"/>
                  </a:moveTo>
                  <a:cubicBezTo>
                    <a:pt x="46" y="21"/>
                    <a:pt x="46" y="20"/>
                    <a:pt x="46" y="19"/>
                  </a:cubicBezTo>
                  <a:cubicBezTo>
                    <a:pt x="46" y="17"/>
                    <a:pt x="43" y="16"/>
                    <a:pt x="42" y="17"/>
                  </a:cubicBezTo>
                  <a:cubicBezTo>
                    <a:pt x="41" y="18"/>
                    <a:pt x="40" y="19"/>
                    <a:pt x="40" y="20"/>
                  </a:cubicBezTo>
                  <a:cubicBezTo>
                    <a:pt x="39" y="18"/>
                    <a:pt x="39" y="15"/>
                    <a:pt x="39" y="13"/>
                  </a:cubicBezTo>
                  <a:cubicBezTo>
                    <a:pt x="39" y="11"/>
                    <a:pt x="37" y="10"/>
                    <a:pt x="35" y="12"/>
                  </a:cubicBezTo>
                  <a:cubicBezTo>
                    <a:pt x="31" y="16"/>
                    <a:pt x="28" y="20"/>
                    <a:pt x="24" y="24"/>
                  </a:cubicBezTo>
                  <a:cubicBezTo>
                    <a:pt x="26" y="20"/>
                    <a:pt x="28" y="15"/>
                    <a:pt x="28" y="10"/>
                  </a:cubicBezTo>
                  <a:cubicBezTo>
                    <a:pt x="29" y="8"/>
                    <a:pt x="26" y="7"/>
                    <a:pt x="25" y="8"/>
                  </a:cubicBezTo>
                  <a:cubicBezTo>
                    <a:pt x="19" y="14"/>
                    <a:pt x="15" y="21"/>
                    <a:pt x="10" y="27"/>
                  </a:cubicBezTo>
                  <a:cubicBezTo>
                    <a:pt x="11" y="19"/>
                    <a:pt x="14" y="11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ubicBezTo>
                    <a:pt x="8" y="11"/>
                    <a:pt x="0" y="23"/>
                    <a:pt x="5" y="34"/>
                  </a:cubicBezTo>
                  <a:cubicBezTo>
                    <a:pt x="5" y="34"/>
                    <a:pt x="6" y="34"/>
                    <a:pt x="6" y="34"/>
                  </a:cubicBezTo>
                  <a:cubicBezTo>
                    <a:pt x="7" y="34"/>
                    <a:pt x="7" y="35"/>
                    <a:pt x="8" y="34"/>
                  </a:cubicBezTo>
                  <a:cubicBezTo>
                    <a:pt x="14" y="30"/>
                    <a:pt x="18" y="24"/>
                    <a:pt x="22" y="18"/>
                  </a:cubicBezTo>
                  <a:cubicBezTo>
                    <a:pt x="20" y="23"/>
                    <a:pt x="18" y="28"/>
                    <a:pt x="16" y="34"/>
                  </a:cubicBezTo>
                  <a:cubicBezTo>
                    <a:pt x="15" y="36"/>
                    <a:pt x="17" y="38"/>
                    <a:pt x="19" y="36"/>
                  </a:cubicBezTo>
                  <a:cubicBezTo>
                    <a:pt x="24" y="30"/>
                    <a:pt x="30" y="24"/>
                    <a:pt x="35" y="18"/>
                  </a:cubicBezTo>
                  <a:cubicBezTo>
                    <a:pt x="36" y="20"/>
                    <a:pt x="36" y="23"/>
                    <a:pt x="36" y="26"/>
                  </a:cubicBezTo>
                  <a:cubicBezTo>
                    <a:pt x="36" y="28"/>
                    <a:pt x="39" y="28"/>
                    <a:pt x="40" y="27"/>
                  </a:cubicBezTo>
                  <a:cubicBezTo>
                    <a:pt x="40" y="26"/>
                    <a:pt x="41" y="25"/>
                    <a:pt x="41" y="24"/>
                  </a:cubicBezTo>
                  <a:cubicBezTo>
                    <a:pt x="41" y="26"/>
                    <a:pt x="41" y="27"/>
                    <a:pt x="41" y="29"/>
                  </a:cubicBezTo>
                  <a:cubicBezTo>
                    <a:pt x="41" y="32"/>
                    <a:pt x="45" y="32"/>
                    <a:pt x="46" y="29"/>
                  </a:cubicBezTo>
                  <a:cubicBezTo>
                    <a:pt x="46" y="27"/>
                    <a:pt x="46" y="25"/>
                    <a:pt x="46" y="23"/>
                  </a:cubicBezTo>
                  <a:cubicBezTo>
                    <a:pt x="46" y="23"/>
                    <a:pt x="46" y="22"/>
                    <a:pt x="4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7908925" y="2305050"/>
              <a:ext cx="98425" cy="169863"/>
            </a:xfrm>
            <a:custGeom>
              <a:avLst/>
              <a:gdLst>
                <a:gd name="T0" fmla="*/ 25 w 26"/>
                <a:gd name="T1" fmla="*/ 44 h 45"/>
                <a:gd name="T2" fmla="*/ 25 w 26"/>
                <a:gd name="T3" fmla="*/ 26 h 45"/>
                <a:gd name="T4" fmla="*/ 22 w 26"/>
                <a:gd name="T5" fmla="*/ 24 h 45"/>
                <a:gd name="T6" fmla="*/ 17 w 26"/>
                <a:gd name="T7" fmla="*/ 29 h 45"/>
                <a:gd name="T8" fmla="*/ 24 w 26"/>
                <a:gd name="T9" fmla="*/ 12 h 45"/>
                <a:gd name="T10" fmla="*/ 21 w 26"/>
                <a:gd name="T11" fmla="*/ 10 h 45"/>
                <a:gd name="T12" fmla="*/ 13 w 26"/>
                <a:gd name="T13" fmla="*/ 16 h 45"/>
                <a:gd name="T14" fmla="*/ 22 w 26"/>
                <a:gd name="T15" fmla="*/ 5 h 45"/>
                <a:gd name="T16" fmla="*/ 20 w 26"/>
                <a:gd name="T17" fmla="*/ 2 h 45"/>
                <a:gd name="T18" fmla="*/ 14 w 26"/>
                <a:gd name="T19" fmla="*/ 6 h 45"/>
                <a:gd name="T20" fmla="*/ 13 w 26"/>
                <a:gd name="T21" fmla="*/ 1 h 45"/>
                <a:gd name="T22" fmla="*/ 10 w 26"/>
                <a:gd name="T23" fmla="*/ 3 h 45"/>
                <a:gd name="T24" fmla="*/ 1 w 26"/>
                <a:gd name="T25" fmla="*/ 16 h 45"/>
                <a:gd name="T26" fmla="*/ 4 w 26"/>
                <a:gd name="T27" fmla="*/ 18 h 45"/>
                <a:gd name="T28" fmla="*/ 11 w 26"/>
                <a:gd name="T29" fmla="*/ 13 h 45"/>
                <a:gd name="T30" fmla="*/ 8 w 26"/>
                <a:gd name="T31" fmla="*/ 20 h 45"/>
                <a:gd name="T32" fmla="*/ 11 w 26"/>
                <a:gd name="T33" fmla="*/ 22 h 45"/>
                <a:gd name="T34" fmla="*/ 19 w 26"/>
                <a:gd name="T35" fmla="*/ 16 h 45"/>
                <a:gd name="T36" fmla="*/ 12 w 26"/>
                <a:gd name="T37" fmla="*/ 33 h 45"/>
                <a:gd name="T38" fmla="*/ 14 w 26"/>
                <a:gd name="T39" fmla="*/ 35 h 45"/>
                <a:gd name="T40" fmla="*/ 18 w 26"/>
                <a:gd name="T41" fmla="*/ 32 h 45"/>
                <a:gd name="T42" fmla="*/ 25 w 26"/>
                <a:gd name="T43" fmla="*/ 45 h 45"/>
                <a:gd name="T44" fmla="*/ 25 w 26"/>
                <a:gd name="T4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45">
                  <a:moveTo>
                    <a:pt x="25" y="44"/>
                  </a:moveTo>
                  <a:cubicBezTo>
                    <a:pt x="15" y="43"/>
                    <a:pt x="22" y="30"/>
                    <a:pt x="25" y="26"/>
                  </a:cubicBezTo>
                  <a:cubicBezTo>
                    <a:pt x="26" y="24"/>
                    <a:pt x="23" y="22"/>
                    <a:pt x="22" y="24"/>
                  </a:cubicBezTo>
                  <a:cubicBezTo>
                    <a:pt x="20" y="26"/>
                    <a:pt x="19" y="28"/>
                    <a:pt x="17" y="29"/>
                  </a:cubicBezTo>
                  <a:cubicBezTo>
                    <a:pt x="19" y="24"/>
                    <a:pt x="22" y="18"/>
                    <a:pt x="24" y="12"/>
                  </a:cubicBezTo>
                  <a:cubicBezTo>
                    <a:pt x="24" y="10"/>
                    <a:pt x="22" y="9"/>
                    <a:pt x="21" y="10"/>
                  </a:cubicBezTo>
                  <a:cubicBezTo>
                    <a:pt x="18" y="12"/>
                    <a:pt x="16" y="14"/>
                    <a:pt x="13" y="16"/>
                  </a:cubicBezTo>
                  <a:cubicBezTo>
                    <a:pt x="15" y="11"/>
                    <a:pt x="19" y="8"/>
                    <a:pt x="22" y="5"/>
                  </a:cubicBezTo>
                  <a:cubicBezTo>
                    <a:pt x="23" y="3"/>
                    <a:pt x="22" y="1"/>
                    <a:pt x="20" y="2"/>
                  </a:cubicBezTo>
                  <a:cubicBezTo>
                    <a:pt x="18" y="3"/>
                    <a:pt x="16" y="5"/>
                    <a:pt x="14" y="6"/>
                  </a:cubicBezTo>
                  <a:cubicBezTo>
                    <a:pt x="14" y="4"/>
                    <a:pt x="14" y="3"/>
                    <a:pt x="13" y="1"/>
                  </a:cubicBezTo>
                  <a:cubicBezTo>
                    <a:pt x="12" y="0"/>
                    <a:pt x="10" y="1"/>
                    <a:pt x="10" y="3"/>
                  </a:cubicBezTo>
                  <a:cubicBezTo>
                    <a:pt x="12" y="6"/>
                    <a:pt x="3" y="14"/>
                    <a:pt x="1" y="16"/>
                  </a:cubicBezTo>
                  <a:cubicBezTo>
                    <a:pt x="0" y="18"/>
                    <a:pt x="2" y="20"/>
                    <a:pt x="4" y="18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0" y="15"/>
                    <a:pt x="8" y="17"/>
                    <a:pt x="8" y="20"/>
                  </a:cubicBezTo>
                  <a:cubicBezTo>
                    <a:pt x="7" y="22"/>
                    <a:pt x="9" y="23"/>
                    <a:pt x="11" y="22"/>
                  </a:cubicBezTo>
                  <a:cubicBezTo>
                    <a:pt x="13" y="19"/>
                    <a:pt x="16" y="18"/>
                    <a:pt x="19" y="16"/>
                  </a:cubicBezTo>
                  <a:cubicBezTo>
                    <a:pt x="17" y="22"/>
                    <a:pt x="14" y="28"/>
                    <a:pt x="12" y="33"/>
                  </a:cubicBezTo>
                  <a:cubicBezTo>
                    <a:pt x="11" y="35"/>
                    <a:pt x="12" y="36"/>
                    <a:pt x="14" y="35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6" y="38"/>
                    <a:pt x="17" y="44"/>
                    <a:pt x="25" y="45"/>
                  </a:cubicBezTo>
                  <a:cubicBezTo>
                    <a:pt x="26" y="45"/>
                    <a:pt x="26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7664450" y="2078038"/>
              <a:ext cx="128588" cy="174625"/>
            </a:xfrm>
            <a:custGeom>
              <a:avLst/>
              <a:gdLst>
                <a:gd name="T0" fmla="*/ 34 w 34"/>
                <a:gd name="T1" fmla="*/ 34 h 46"/>
                <a:gd name="T2" fmla="*/ 33 w 34"/>
                <a:gd name="T3" fmla="*/ 33 h 46"/>
                <a:gd name="T4" fmla="*/ 33 w 34"/>
                <a:gd name="T5" fmla="*/ 29 h 46"/>
                <a:gd name="T6" fmla="*/ 29 w 34"/>
                <a:gd name="T7" fmla="*/ 28 h 46"/>
                <a:gd name="T8" fmla="*/ 26 w 34"/>
                <a:gd name="T9" fmla="*/ 32 h 46"/>
                <a:gd name="T10" fmla="*/ 25 w 34"/>
                <a:gd name="T11" fmla="*/ 17 h 46"/>
                <a:gd name="T12" fmla="*/ 21 w 34"/>
                <a:gd name="T13" fmla="*/ 17 h 46"/>
                <a:gd name="T14" fmla="*/ 20 w 34"/>
                <a:gd name="T15" fmla="*/ 19 h 46"/>
                <a:gd name="T16" fmla="*/ 19 w 34"/>
                <a:gd name="T17" fmla="*/ 10 h 46"/>
                <a:gd name="T18" fmla="*/ 16 w 34"/>
                <a:gd name="T19" fmla="*/ 8 h 46"/>
                <a:gd name="T20" fmla="*/ 8 w 34"/>
                <a:gd name="T21" fmla="*/ 14 h 46"/>
                <a:gd name="T22" fmla="*/ 10 w 34"/>
                <a:gd name="T23" fmla="*/ 2 h 46"/>
                <a:gd name="T24" fmla="*/ 7 w 34"/>
                <a:gd name="T25" fmla="*/ 1 h 46"/>
                <a:gd name="T26" fmla="*/ 1 w 34"/>
                <a:gd name="T27" fmla="*/ 12 h 46"/>
                <a:gd name="T28" fmla="*/ 2 w 34"/>
                <a:gd name="T29" fmla="*/ 12 h 46"/>
                <a:gd name="T30" fmla="*/ 6 w 34"/>
                <a:gd name="T31" fmla="*/ 6 h 46"/>
                <a:gd name="T32" fmla="*/ 4 w 34"/>
                <a:gd name="T33" fmla="*/ 17 h 46"/>
                <a:gd name="T34" fmla="*/ 7 w 34"/>
                <a:gd name="T35" fmla="*/ 19 h 46"/>
                <a:gd name="T36" fmla="*/ 16 w 34"/>
                <a:gd name="T37" fmla="*/ 13 h 46"/>
                <a:gd name="T38" fmla="*/ 15 w 34"/>
                <a:gd name="T39" fmla="*/ 26 h 46"/>
                <a:gd name="T40" fmla="*/ 19 w 34"/>
                <a:gd name="T41" fmla="*/ 28 h 46"/>
                <a:gd name="T42" fmla="*/ 22 w 34"/>
                <a:gd name="T43" fmla="*/ 23 h 46"/>
                <a:gd name="T44" fmla="*/ 21 w 34"/>
                <a:gd name="T45" fmla="*/ 38 h 46"/>
                <a:gd name="T46" fmla="*/ 25 w 34"/>
                <a:gd name="T47" fmla="*/ 40 h 46"/>
                <a:gd name="T48" fmla="*/ 29 w 34"/>
                <a:gd name="T49" fmla="*/ 35 h 46"/>
                <a:gd name="T50" fmla="*/ 29 w 34"/>
                <a:gd name="T51" fmla="*/ 42 h 46"/>
                <a:gd name="T52" fmla="*/ 33 w 34"/>
                <a:gd name="T53" fmla="*/ 43 h 46"/>
                <a:gd name="T54" fmla="*/ 34 w 34"/>
                <a:gd name="T55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46">
                  <a:moveTo>
                    <a:pt x="34" y="34"/>
                  </a:moveTo>
                  <a:cubicBezTo>
                    <a:pt x="34" y="33"/>
                    <a:pt x="34" y="33"/>
                    <a:pt x="33" y="33"/>
                  </a:cubicBezTo>
                  <a:cubicBezTo>
                    <a:pt x="33" y="31"/>
                    <a:pt x="33" y="30"/>
                    <a:pt x="33" y="29"/>
                  </a:cubicBezTo>
                  <a:cubicBezTo>
                    <a:pt x="33" y="27"/>
                    <a:pt x="30" y="26"/>
                    <a:pt x="29" y="28"/>
                  </a:cubicBezTo>
                  <a:cubicBezTo>
                    <a:pt x="28" y="30"/>
                    <a:pt x="27" y="31"/>
                    <a:pt x="26" y="32"/>
                  </a:cubicBezTo>
                  <a:cubicBezTo>
                    <a:pt x="26" y="27"/>
                    <a:pt x="26" y="22"/>
                    <a:pt x="25" y="17"/>
                  </a:cubicBezTo>
                  <a:cubicBezTo>
                    <a:pt x="25" y="15"/>
                    <a:pt x="22" y="15"/>
                    <a:pt x="21" y="17"/>
                  </a:cubicBezTo>
                  <a:cubicBezTo>
                    <a:pt x="21" y="18"/>
                    <a:pt x="20" y="18"/>
                    <a:pt x="20" y="19"/>
                  </a:cubicBezTo>
                  <a:cubicBezTo>
                    <a:pt x="20" y="16"/>
                    <a:pt x="19" y="13"/>
                    <a:pt x="19" y="10"/>
                  </a:cubicBezTo>
                  <a:cubicBezTo>
                    <a:pt x="19" y="8"/>
                    <a:pt x="17" y="7"/>
                    <a:pt x="16" y="8"/>
                  </a:cubicBezTo>
                  <a:cubicBezTo>
                    <a:pt x="14" y="10"/>
                    <a:pt x="11" y="12"/>
                    <a:pt x="8" y="14"/>
                  </a:cubicBezTo>
                  <a:cubicBezTo>
                    <a:pt x="9" y="10"/>
                    <a:pt x="9" y="6"/>
                    <a:pt x="10" y="2"/>
                  </a:cubicBezTo>
                  <a:cubicBezTo>
                    <a:pt x="10" y="1"/>
                    <a:pt x="8" y="0"/>
                    <a:pt x="7" y="1"/>
                  </a:cubicBezTo>
                  <a:cubicBezTo>
                    <a:pt x="5" y="5"/>
                    <a:pt x="2" y="8"/>
                    <a:pt x="1" y="12"/>
                  </a:cubicBezTo>
                  <a:cubicBezTo>
                    <a:pt x="0" y="13"/>
                    <a:pt x="2" y="13"/>
                    <a:pt x="2" y="12"/>
                  </a:cubicBezTo>
                  <a:cubicBezTo>
                    <a:pt x="3" y="10"/>
                    <a:pt x="5" y="8"/>
                    <a:pt x="6" y="6"/>
                  </a:cubicBezTo>
                  <a:cubicBezTo>
                    <a:pt x="6" y="10"/>
                    <a:pt x="6" y="14"/>
                    <a:pt x="4" y="17"/>
                  </a:cubicBezTo>
                  <a:cubicBezTo>
                    <a:pt x="4" y="19"/>
                    <a:pt x="6" y="20"/>
                    <a:pt x="7" y="19"/>
                  </a:cubicBezTo>
                  <a:cubicBezTo>
                    <a:pt x="10" y="17"/>
                    <a:pt x="13" y="15"/>
                    <a:pt x="16" y="13"/>
                  </a:cubicBezTo>
                  <a:cubicBezTo>
                    <a:pt x="16" y="18"/>
                    <a:pt x="16" y="22"/>
                    <a:pt x="15" y="26"/>
                  </a:cubicBezTo>
                  <a:cubicBezTo>
                    <a:pt x="15" y="28"/>
                    <a:pt x="18" y="30"/>
                    <a:pt x="19" y="28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3" y="28"/>
                    <a:pt x="22" y="33"/>
                    <a:pt x="21" y="38"/>
                  </a:cubicBezTo>
                  <a:cubicBezTo>
                    <a:pt x="21" y="39"/>
                    <a:pt x="23" y="41"/>
                    <a:pt x="25" y="40"/>
                  </a:cubicBezTo>
                  <a:cubicBezTo>
                    <a:pt x="26" y="38"/>
                    <a:pt x="28" y="36"/>
                    <a:pt x="29" y="35"/>
                  </a:cubicBezTo>
                  <a:cubicBezTo>
                    <a:pt x="29" y="37"/>
                    <a:pt x="29" y="40"/>
                    <a:pt x="29" y="42"/>
                  </a:cubicBezTo>
                  <a:cubicBezTo>
                    <a:pt x="29" y="45"/>
                    <a:pt x="32" y="46"/>
                    <a:pt x="33" y="43"/>
                  </a:cubicBezTo>
                  <a:cubicBezTo>
                    <a:pt x="34" y="40"/>
                    <a:pt x="34" y="37"/>
                    <a:pt x="3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7645400" y="1611313"/>
              <a:ext cx="106363" cy="249238"/>
            </a:xfrm>
            <a:custGeom>
              <a:avLst/>
              <a:gdLst>
                <a:gd name="T0" fmla="*/ 24 w 28"/>
                <a:gd name="T1" fmla="*/ 40 h 66"/>
                <a:gd name="T2" fmla="*/ 18 w 28"/>
                <a:gd name="T3" fmla="*/ 45 h 66"/>
                <a:gd name="T4" fmla="*/ 17 w 28"/>
                <a:gd name="T5" fmla="*/ 45 h 66"/>
                <a:gd name="T6" fmla="*/ 24 w 28"/>
                <a:gd name="T7" fmla="*/ 26 h 66"/>
                <a:gd name="T8" fmla="*/ 21 w 28"/>
                <a:gd name="T9" fmla="*/ 24 h 66"/>
                <a:gd name="T10" fmla="*/ 15 w 28"/>
                <a:gd name="T11" fmla="*/ 31 h 66"/>
                <a:gd name="T12" fmla="*/ 19 w 28"/>
                <a:gd name="T13" fmla="*/ 18 h 66"/>
                <a:gd name="T14" fmla="*/ 15 w 28"/>
                <a:gd name="T15" fmla="*/ 16 h 66"/>
                <a:gd name="T16" fmla="*/ 12 w 28"/>
                <a:gd name="T17" fmla="*/ 21 h 66"/>
                <a:gd name="T18" fmla="*/ 13 w 28"/>
                <a:gd name="T19" fmla="*/ 9 h 66"/>
                <a:gd name="T20" fmla="*/ 9 w 28"/>
                <a:gd name="T21" fmla="*/ 7 h 66"/>
                <a:gd name="T22" fmla="*/ 4 w 28"/>
                <a:gd name="T23" fmla="*/ 14 h 66"/>
                <a:gd name="T24" fmla="*/ 5 w 28"/>
                <a:gd name="T25" fmla="*/ 9 h 66"/>
                <a:gd name="T26" fmla="*/ 6 w 28"/>
                <a:gd name="T27" fmla="*/ 9 h 66"/>
                <a:gd name="T28" fmla="*/ 7 w 28"/>
                <a:gd name="T29" fmla="*/ 3 h 66"/>
                <a:gd name="T30" fmla="*/ 4 w 28"/>
                <a:gd name="T31" fmla="*/ 2 h 66"/>
                <a:gd name="T32" fmla="*/ 3 w 28"/>
                <a:gd name="T33" fmla="*/ 2 h 66"/>
                <a:gd name="T34" fmla="*/ 3 w 28"/>
                <a:gd name="T35" fmla="*/ 2 h 66"/>
                <a:gd name="T36" fmla="*/ 3 w 28"/>
                <a:gd name="T37" fmla="*/ 2 h 66"/>
                <a:gd name="T38" fmla="*/ 0 w 28"/>
                <a:gd name="T39" fmla="*/ 20 h 66"/>
                <a:gd name="T40" fmla="*/ 3 w 28"/>
                <a:gd name="T41" fmla="*/ 21 h 66"/>
                <a:gd name="T42" fmla="*/ 8 w 28"/>
                <a:gd name="T43" fmla="*/ 15 h 66"/>
                <a:gd name="T44" fmla="*/ 8 w 28"/>
                <a:gd name="T45" fmla="*/ 26 h 66"/>
                <a:gd name="T46" fmla="*/ 11 w 28"/>
                <a:gd name="T47" fmla="*/ 28 h 66"/>
                <a:gd name="T48" fmla="*/ 12 w 28"/>
                <a:gd name="T49" fmla="*/ 26 h 66"/>
                <a:gd name="T50" fmla="*/ 9 w 28"/>
                <a:gd name="T51" fmla="*/ 37 h 66"/>
                <a:gd name="T52" fmla="*/ 12 w 28"/>
                <a:gd name="T53" fmla="*/ 39 h 66"/>
                <a:gd name="T54" fmla="*/ 17 w 28"/>
                <a:gd name="T55" fmla="*/ 34 h 66"/>
                <a:gd name="T56" fmla="*/ 10 w 28"/>
                <a:gd name="T57" fmla="*/ 51 h 66"/>
                <a:gd name="T58" fmla="*/ 11 w 28"/>
                <a:gd name="T59" fmla="*/ 53 h 66"/>
                <a:gd name="T60" fmla="*/ 7 w 28"/>
                <a:gd name="T61" fmla="*/ 60 h 66"/>
                <a:gd name="T62" fmla="*/ 8 w 28"/>
                <a:gd name="T63" fmla="*/ 61 h 66"/>
                <a:gd name="T64" fmla="*/ 14 w 28"/>
                <a:gd name="T65" fmla="*/ 52 h 66"/>
                <a:gd name="T66" fmla="*/ 14 w 28"/>
                <a:gd name="T67" fmla="*/ 52 h 66"/>
                <a:gd name="T68" fmla="*/ 13 w 28"/>
                <a:gd name="T69" fmla="*/ 63 h 66"/>
                <a:gd name="T70" fmla="*/ 16 w 28"/>
                <a:gd name="T71" fmla="*/ 64 h 66"/>
                <a:gd name="T72" fmla="*/ 28 w 28"/>
                <a:gd name="T73" fmla="*/ 42 h 66"/>
                <a:gd name="T74" fmla="*/ 24 w 28"/>
                <a:gd name="T75" fmla="*/ 40 h 66"/>
                <a:gd name="T76" fmla="*/ 22 w 28"/>
                <a:gd name="T77" fmla="*/ 46 h 66"/>
                <a:gd name="T78" fmla="*/ 17 w 28"/>
                <a:gd name="T79" fmla="*/ 57 h 66"/>
                <a:gd name="T80" fmla="*/ 18 w 28"/>
                <a:gd name="T81" fmla="*/ 50 h 66"/>
                <a:gd name="T82" fmla="*/ 22 w 28"/>
                <a:gd name="T83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66">
                  <a:moveTo>
                    <a:pt x="24" y="40"/>
                  </a:moveTo>
                  <a:cubicBezTo>
                    <a:pt x="22" y="42"/>
                    <a:pt x="20" y="43"/>
                    <a:pt x="18" y="45"/>
                  </a:cubicBezTo>
                  <a:cubicBezTo>
                    <a:pt x="18" y="45"/>
                    <a:pt x="18" y="45"/>
                    <a:pt x="17" y="45"/>
                  </a:cubicBezTo>
                  <a:cubicBezTo>
                    <a:pt x="20" y="38"/>
                    <a:pt x="22" y="32"/>
                    <a:pt x="24" y="26"/>
                  </a:cubicBezTo>
                  <a:cubicBezTo>
                    <a:pt x="25" y="24"/>
                    <a:pt x="22" y="22"/>
                    <a:pt x="21" y="24"/>
                  </a:cubicBezTo>
                  <a:cubicBezTo>
                    <a:pt x="19" y="26"/>
                    <a:pt x="17" y="28"/>
                    <a:pt x="15" y="31"/>
                  </a:cubicBezTo>
                  <a:cubicBezTo>
                    <a:pt x="17" y="26"/>
                    <a:pt x="18" y="22"/>
                    <a:pt x="19" y="18"/>
                  </a:cubicBezTo>
                  <a:cubicBezTo>
                    <a:pt x="19" y="16"/>
                    <a:pt x="16" y="14"/>
                    <a:pt x="15" y="16"/>
                  </a:cubicBezTo>
                  <a:cubicBezTo>
                    <a:pt x="14" y="18"/>
                    <a:pt x="13" y="19"/>
                    <a:pt x="12" y="21"/>
                  </a:cubicBezTo>
                  <a:cubicBezTo>
                    <a:pt x="12" y="17"/>
                    <a:pt x="12" y="13"/>
                    <a:pt x="13" y="9"/>
                  </a:cubicBezTo>
                  <a:cubicBezTo>
                    <a:pt x="13" y="7"/>
                    <a:pt x="11" y="5"/>
                    <a:pt x="9" y="7"/>
                  </a:cubicBezTo>
                  <a:cubicBezTo>
                    <a:pt x="8" y="10"/>
                    <a:pt x="6" y="12"/>
                    <a:pt x="4" y="14"/>
                  </a:cubicBezTo>
                  <a:cubicBezTo>
                    <a:pt x="4" y="12"/>
                    <a:pt x="5" y="11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8" y="1"/>
                    <a:pt x="5" y="0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8"/>
                    <a:pt x="0" y="13"/>
                    <a:pt x="0" y="20"/>
                  </a:cubicBezTo>
                  <a:cubicBezTo>
                    <a:pt x="0" y="21"/>
                    <a:pt x="2" y="22"/>
                    <a:pt x="3" y="21"/>
                  </a:cubicBezTo>
                  <a:cubicBezTo>
                    <a:pt x="5" y="19"/>
                    <a:pt x="7" y="17"/>
                    <a:pt x="8" y="15"/>
                  </a:cubicBezTo>
                  <a:cubicBezTo>
                    <a:pt x="8" y="19"/>
                    <a:pt x="8" y="23"/>
                    <a:pt x="8" y="26"/>
                  </a:cubicBezTo>
                  <a:cubicBezTo>
                    <a:pt x="8" y="28"/>
                    <a:pt x="10" y="29"/>
                    <a:pt x="11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1" y="30"/>
                    <a:pt x="10" y="34"/>
                    <a:pt x="9" y="37"/>
                  </a:cubicBezTo>
                  <a:cubicBezTo>
                    <a:pt x="8" y="39"/>
                    <a:pt x="11" y="41"/>
                    <a:pt x="12" y="39"/>
                  </a:cubicBezTo>
                  <a:cubicBezTo>
                    <a:pt x="14" y="38"/>
                    <a:pt x="16" y="36"/>
                    <a:pt x="17" y="34"/>
                  </a:cubicBezTo>
                  <a:cubicBezTo>
                    <a:pt x="15" y="40"/>
                    <a:pt x="13" y="45"/>
                    <a:pt x="10" y="51"/>
                  </a:cubicBezTo>
                  <a:cubicBezTo>
                    <a:pt x="10" y="52"/>
                    <a:pt x="10" y="52"/>
                    <a:pt x="11" y="53"/>
                  </a:cubicBezTo>
                  <a:cubicBezTo>
                    <a:pt x="9" y="55"/>
                    <a:pt x="8" y="58"/>
                    <a:pt x="7" y="60"/>
                  </a:cubicBezTo>
                  <a:cubicBezTo>
                    <a:pt x="6" y="61"/>
                    <a:pt x="8" y="62"/>
                    <a:pt x="8" y="61"/>
                  </a:cubicBezTo>
                  <a:cubicBezTo>
                    <a:pt x="10" y="58"/>
                    <a:pt x="12" y="55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6"/>
                    <a:pt x="14" y="59"/>
                    <a:pt x="13" y="63"/>
                  </a:cubicBezTo>
                  <a:cubicBezTo>
                    <a:pt x="12" y="64"/>
                    <a:pt x="14" y="66"/>
                    <a:pt x="16" y="64"/>
                  </a:cubicBezTo>
                  <a:cubicBezTo>
                    <a:pt x="22" y="58"/>
                    <a:pt x="26" y="51"/>
                    <a:pt x="28" y="42"/>
                  </a:cubicBezTo>
                  <a:cubicBezTo>
                    <a:pt x="28" y="40"/>
                    <a:pt x="26" y="39"/>
                    <a:pt x="24" y="40"/>
                  </a:cubicBezTo>
                  <a:close/>
                  <a:moveTo>
                    <a:pt x="22" y="46"/>
                  </a:moveTo>
                  <a:cubicBezTo>
                    <a:pt x="21" y="50"/>
                    <a:pt x="19" y="53"/>
                    <a:pt x="17" y="57"/>
                  </a:cubicBezTo>
                  <a:cubicBezTo>
                    <a:pt x="18" y="54"/>
                    <a:pt x="18" y="52"/>
                    <a:pt x="18" y="50"/>
                  </a:cubicBezTo>
                  <a:cubicBezTo>
                    <a:pt x="19" y="48"/>
                    <a:pt x="21" y="47"/>
                    <a:pt x="2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18807" y="2475526"/>
            <a:ext cx="2369384" cy="1946705"/>
            <a:chOff x="3252788" y="1257300"/>
            <a:chExt cx="2527300" cy="2076450"/>
          </a:xfrm>
          <a:solidFill>
            <a:srgbClr val="0057A6"/>
          </a:solidFill>
        </p:grpSpPr>
        <p:sp>
          <p:nvSpPr>
            <p:cNvPr id="42" name="Freeform 26"/>
            <p:cNvSpPr/>
            <p:nvPr/>
          </p:nvSpPr>
          <p:spPr bwMode="auto">
            <a:xfrm>
              <a:off x="3940175" y="1452563"/>
              <a:ext cx="401638" cy="584200"/>
            </a:xfrm>
            <a:custGeom>
              <a:avLst/>
              <a:gdLst>
                <a:gd name="T0" fmla="*/ 64 w 107"/>
                <a:gd name="T1" fmla="*/ 50 h 155"/>
                <a:gd name="T2" fmla="*/ 103 w 107"/>
                <a:gd name="T3" fmla="*/ 7 h 155"/>
                <a:gd name="T4" fmla="*/ 89 w 107"/>
                <a:gd name="T5" fmla="*/ 6 h 155"/>
                <a:gd name="T6" fmla="*/ 61 w 107"/>
                <a:gd name="T7" fmla="*/ 25 h 155"/>
                <a:gd name="T8" fmla="*/ 70 w 107"/>
                <a:gd name="T9" fmla="*/ 11 h 155"/>
                <a:gd name="T10" fmla="*/ 6 w 107"/>
                <a:gd name="T11" fmla="*/ 72 h 155"/>
                <a:gd name="T12" fmla="*/ 37 w 107"/>
                <a:gd name="T13" fmla="*/ 46 h 155"/>
                <a:gd name="T14" fmla="*/ 9 w 107"/>
                <a:gd name="T15" fmla="*/ 78 h 155"/>
                <a:gd name="T16" fmla="*/ 54 w 107"/>
                <a:gd name="T17" fmla="*/ 34 h 155"/>
                <a:gd name="T18" fmla="*/ 75 w 107"/>
                <a:gd name="T19" fmla="*/ 18 h 155"/>
                <a:gd name="T20" fmla="*/ 13 w 107"/>
                <a:gd name="T21" fmla="*/ 89 h 155"/>
                <a:gd name="T22" fmla="*/ 7 w 107"/>
                <a:gd name="T23" fmla="*/ 105 h 155"/>
                <a:gd name="T24" fmla="*/ 98 w 107"/>
                <a:gd name="T25" fmla="*/ 31 h 155"/>
                <a:gd name="T26" fmla="*/ 69 w 107"/>
                <a:gd name="T27" fmla="*/ 61 h 155"/>
                <a:gd name="T28" fmla="*/ 6 w 107"/>
                <a:gd name="T29" fmla="*/ 125 h 155"/>
                <a:gd name="T30" fmla="*/ 70 w 107"/>
                <a:gd name="T31" fmla="*/ 64 h 155"/>
                <a:gd name="T32" fmla="*/ 63 w 107"/>
                <a:gd name="T33" fmla="*/ 79 h 155"/>
                <a:gd name="T34" fmla="*/ 40 w 107"/>
                <a:gd name="T35" fmla="*/ 98 h 155"/>
                <a:gd name="T36" fmla="*/ 16 w 107"/>
                <a:gd name="T37" fmla="*/ 121 h 155"/>
                <a:gd name="T38" fmla="*/ 4 w 107"/>
                <a:gd name="T39" fmla="*/ 138 h 155"/>
                <a:gd name="T40" fmla="*/ 14 w 107"/>
                <a:gd name="T41" fmla="*/ 128 h 155"/>
                <a:gd name="T42" fmla="*/ 71 w 107"/>
                <a:gd name="T43" fmla="*/ 78 h 155"/>
                <a:gd name="T44" fmla="*/ 38 w 107"/>
                <a:gd name="T45" fmla="*/ 111 h 155"/>
                <a:gd name="T46" fmla="*/ 17 w 107"/>
                <a:gd name="T47" fmla="*/ 133 h 155"/>
                <a:gd name="T48" fmla="*/ 11 w 107"/>
                <a:gd name="T49" fmla="*/ 144 h 155"/>
                <a:gd name="T50" fmla="*/ 21 w 107"/>
                <a:gd name="T51" fmla="*/ 134 h 155"/>
                <a:gd name="T52" fmla="*/ 52 w 107"/>
                <a:gd name="T53" fmla="*/ 109 h 155"/>
                <a:gd name="T54" fmla="*/ 46 w 107"/>
                <a:gd name="T55" fmla="*/ 114 h 155"/>
                <a:gd name="T56" fmla="*/ 14 w 107"/>
                <a:gd name="T57" fmla="*/ 154 h 155"/>
                <a:gd name="T58" fmla="*/ 22 w 107"/>
                <a:gd name="T59" fmla="*/ 150 h 155"/>
                <a:gd name="T60" fmla="*/ 29 w 107"/>
                <a:gd name="T61" fmla="*/ 148 h 155"/>
                <a:gd name="T62" fmla="*/ 41 w 107"/>
                <a:gd name="T63" fmla="*/ 137 h 155"/>
                <a:gd name="T64" fmla="*/ 29 w 107"/>
                <a:gd name="T65" fmla="*/ 145 h 155"/>
                <a:gd name="T66" fmla="*/ 68 w 107"/>
                <a:gd name="T67" fmla="*/ 92 h 155"/>
                <a:gd name="T68" fmla="*/ 77 w 107"/>
                <a:gd name="T69" fmla="*/ 73 h 155"/>
                <a:gd name="T70" fmla="*/ 72 w 107"/>
                <a:gd name="T71" fmla="*/ 72 h 155"/>
                <a:gd name="T72" fmla="*/ 81 w 107"/>
                <a:gd name="T73" fmla="*/ 55 h 155"/>
                <a:gd name="T74" fmla="*/ 103 w 107"/>
                <a:gd name="T75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55">
                  <a:moveTo>
                    <a:pt x="103" y="24"/>
                  </a:moveTo>
                  <a:cubicBezTo>
                    <a:pt x="89" y="31"/>
                    <a:pt x="76" y="40"/>
                    <a:pt x="64" y="50"/>
                  </a:cubicBezTo>
                  <a:cubicBezTo>
                    <a:pt x="78" y="36"/>
                    <a:pt x="92" y="23"/>
                    <a:pt x="105" y="10"/>
                  </a:cubicBezTo>
                  <a:cubicBezTo>
                    <a:pt x="107" y="8"/>
                    <a:pt x="105" y="6"/>
                    <a:pt x="103" y="7"/>
                  </a:cubicBezTo>
                  <a:cubicBezTo>
                    <a:pt x="84" y="20"/>
                    <a:pt x="67" y="34"/>
                    <a:pt x="50" y="49"/>
                  </a:cubicBezTo>
                  <a:cubicBezTo>
                    <a:pt x="63" y="35"/>
                    <a:pt x="77" y="21"/>
                    <a:pt x="89" y="6"/>
                  </a:cubicBezTo>
                  <a:cubicBezTo>
                    <a:pt x="90" y="5"/>
                    <a:pt x="89" y="3"/>
                    <a:pt x="87" y="4"/>
                  </a:cubicBezTo>
                  <a:cubicBezTo>
                    <a:pt x="78" y="11"/>
                    <a:pt x="69" y="18"/>
                    <a:pt x="61" y="25"/>
                  </a:cubicBezTo>
                  <a:cubicBezTo>
                    <a:pt x="64" y="21"/>
                    <a:pt x="68" y="17"/>
                    <a:pt x="72" y="13"/>
                  </a:cubicBezTo>
                  <a:cubicBezTo>
                    <a:pt x="73" y="12"/>
                    <a:pt x="72" y="10"/>
                    <a:pt x="70" y="11"/>
                  </a:cubicBezTo>
                  <a:cubicBezTo>
                    <a:pt x="47" y="29"/>
                    <a:pt x="25" y="49"/>
                    <a:pt x="4" y="71"/>
                  </a:cubicBezTo>
                  <a:cubicBezTo>
                    <a:pt x="4" y="71"/>
                    <a:pt x="5" y="72"/>
                    <a:pt x="6" y="72"/>
                  </a:cubicBezTo>
                  <a:cubicBezTo>
                    <a:pt x="24" y="53"/>
                    <a:pt x="47" y="37"/>
                    <a:pt x="64" y="18"/>
                  </a:cubicBezTo>
                  <a:cubicBezTo>
                    <a:pt x="56" y="28"/>
                    <a:pt x="46" y="37"/>
                    <a:pt x="37" y="46"/>
                  </a:cubicBezTo>
                  <a:cubicBezTo>
                    <a:pt x="27" y="56"/>
                    <a:pt x="17" y="66"/>
                    <a:pt x="7" y="76"/>
                  </a:cubicBezTo>
                  <a:cubicBezTo>
                    <a:pt x="6" y="77"/>
                    <a:pt x="8" y="79"/>
                    <a:pt x="9" y="78"/>
                  </a:cubicBezTo>
                  <a:cubicBezTo>
                    <a:pt x="19" y="68"/>
                    <a:pt x="30" y="58"/>
                    <a:pt x="40" y="48"/>
                  </a:cubicBezTo>
                  <a:cubicBezTo>
                    <a:pt x="45" y="43"/>
                    <a:pt x="49" y="39"/>
                    <a:pt x="54" y="34"/>
                  </a:cubicBezTo>
                  <a:cubicBezTo>
                    <a:pt x="59" y="30"/>
                    <a:pt x="64" y="27"/>
                    <a:pt x="68" y="23"/>
                  </a:cubicBezTo>
                  <a:cubicBezTo>
                    <a:pt x="71" y="20"/>
                    <a:pt x="91" y="0"/>
                    <a:pt x="75" y="18"/>
                  </a:cubicBezTo>
                  <a:cubicBezTo>
                    <a:pt x="54" y="42"/>
                    <a:pt x="32" y="64"/>
                    <a:pt x="11" y="87"/>
                  </a:cubicBezTo>
                  <a:cubicBezTo>
                    <a:pt x="9" y="89"/>
                    <a:pt x="11" y="91"/>
                    <a:pt x="13" y="89"/>
                  </a:cubicBezTo>
                  <a:cubicBezTo>
                    <a:pt x="39" y="63"/>
                    <a:pt x="73" y="36"/>
                    <a:pt x="96" y="14"/>
                  </a:cubicBezTo>
                  <a:cubicBezTo>
                    <a:pt x="65" y="44"/>
                    <a:pt x="35" y="74"/>
                    <a:pt x="7" y="105"/>
                  </a:cubicBezTo>
                  <a:cubicBezTo>
                    <a:pt x="6" y="107"/>
                    <a:pt x="8" y="109"/>
                    <a:pt x="10" y="108"/>
                  </a:cubicBezTo>
                  <a:cubicBezTo>
                    <a:pt x="36" y="79"/>
                    <a:pt x="63" y="50"/>
                    <a:pt x="98" y="31"/>
                  </a:cubicBezTo>
                  <a:cubicBezTo>
                    <a:pt x="106" y="26"/>
                    <a:pt x="85" y="46"/>
                    <a:pt x="85" y="47"/>
                  </a:cubicBezTo>
                  <a:cubicBezTo>
                    <a:pt x="80" y="52"/>
                    <a:pt x="74" y="56"/>
                    <a:pt x="69" y="61"/>
                  </a:cubicBezTo>
                  <a:cubicBezTo>
                    <a:pt x="43" y="76"/>
                    <a:pt x="23" y="100"/>
                    <a:pt x="4" y="122"/>
                  </a:cubicBezTo>
                  <a:cubicBezTo>
                    <a:pt x="2" y="124"/>
                    <a:pt x="4" y="126"/>
                    <a:pt x="6" y="125"/>
                  </a:cubicBezTo>
                  <a:cubicBezTo>
                    <a:pt x="27" y="107"/>
                    <a:pt x="44" y="87"/>
                    <a:pt x="64" y="69"/>
                  </a:cubicBezTo>
                  <a:cubicBezTo>
                    <a:pt x="66" y="67"/>
                    <a:pt x="68" y="66"/>
                    <a:pt x="70" y="64"/>
                  </a:cubicBezTo>
                  <a:cubicBezTo>
                    <a:pt x="72" y="63"/>
                    <a:pt x="73" y="62"/>
                    <a:pt x="75" y="61"/>
                  </a:cubicBezTo>
                  <a:cubicBezTo>
                    <a:pt x="79" y="58"/>
                    <a:pt x="67" y="74"/>
                    <a:pt x="63" y="79"/>
                  </a:cubicBezTo>
                  <a:cubicBezTo>
                    <a:pt x="63" y="79"/>
                    <a:pt x="62" y="79"/>
                    <a:pt x="62" y="80"/>
                  </a:cubicBezTo>
                  <a:cubicBezTo>
                    <a:pt x="54" y="85"/>
                    <a:pt x="47" y="91"/>
                    <a:pt x="40" y="98"/>
                  </a:cubicBezTo>
                  <a:cubicBezTo>
                    <a:pt x="33" y="104"/>
                    <a:pt x="27" y="110"/>
                    <a:pt x="21" y="116"/>
                  </a:cubicBezTo>
                  <a:cubicBezTo>
                    <a:pt x="20" y="117"/>
                    <a:pt x="18" y="119"/>
                    <a:pt x="16" y="121"/>
                  </a:cubicBezTo>
                  <a:cubicBezTo>
                    <a:pt x="11" y="126"/>
                    <a:pt x="6" y="130"/>
                    <a:pt x="1" y="135"/>
                  </a:cubicBezTo>
                  <a:cubicBezTo>
                    <a:pt x="0" y="137"/>
                    <a:pt x="2" y="139"/>
                    <a:pt x="4" y="138"/>
                  </a:cubicBezTo>
                  <a:cubicBezTo>
                    <a:pt x="7" y="134"/>
                    <a:pt x="10" y="131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27" y="116"/>
                    <a:pt x="41" y="105"/>
                    <a:pt x="54" y="93"/>
                  </a:cubicBezTo>
                  <a:cubicBezTo>
                    <a:pt x="61" y="88"/>
                    <a:pt x="68" y="82"/>
                    <a:pt x="71" y="78"/>
                  </a:cubicBezTo>
                  <a:cubicBezTo>
                    <a:pt x="67" y="83"/>
                    <a:pt x="63" y="89"/>
                    <a:pt x="59" y="94"/>
                  </a:cubicBezTo>
                  <a:cubicBezTo>
                    <a:pt x="52" y="100"/>
                    <a:pt x="45" y="105"/>
                    <a:pt x="38" y="111"/>
                  </a:cubicBezTo>
                  <a:cubicBezTo>
                    <a:pt x="32" y="117"/>
                    <a:pt x="26" y="123"/>
                    <a:pt x="20" y="129"/>
                  </a:cubicBezTo>
                  <a:cubicBezTo>
                    <a:pt x="19" y="130"/>
                    <a:pt x="18" y="132"/>
                    <a:pt x="17" y="133"/>
                  </a:cubicBezTo>
                  <a:cubicBezTo>
                    <a:pt x="14" y="136"/>
                    <a:pt x="11" y="139"/>
                    <a:pt x="8" y="142"/>
                  </a:cubicBezTo>
                  <a:cubicBezTo>
                    <a:pt x="6" y="143"/>
                    <a:pt x="9" y="146"/>
                    <a:pt x="11" y="144"/>
                  </a:cubicBezTo>
                  <a:cubicBezTo>
                    <a:pt x="13" y="142"/>
                    <a:pt x="16" y="139"/>
                    <a:pt x="19" y="137"/>
                  </a:cubicBezTo>
                  <a:cubicBezTo>
                    <a:pt x="19" y="136"/>
                    <a:pt x="20" y="135"/>
                    <a:pt x="21" y="134"/>
                  </a:cubicBezTo>
                  <a:cubicBezTo>
                    <a:pt x="35" y="121"/>
                    <a:pt x="49" y="109"/>
                    <a:pt x="61" y="95"/>
                  </a:cubicBezTo>
                  <a:cubicBezTo>
                    <a:pt x="61" y="96"/>
                    <a:pt x="59" y="100"/>
                    <a:pt x="52" y="109"/>
                  </a:cubicBezTo>
                  <a:cubicBezTo>
                    <a:pt x="50" y="110"/>
                    <a:pt x="49" y="112"/>
                    <a:pt x="47" y="114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33" y="125"/>
                    <a:pt x="22" y="138"/>
                    <a:pt x="12" y="151"/>
                  </a:cubicBezTo>
                  <a:cubicBezTo>
                    <a:pt x="10" y="153"/>
                    <a:pt x="13" y="155"/>
                    <a:pt x="14" y="154"/>
                  </a:cubicBezTo>
                  <a:cubicBezTo>
                    <a:pt x="19" y="149"/>
                    <a:pt x="23" y="145"/>
                    <a:pt x="27" y="141"/>
                  </a:cubicBezTo>
                  <a:cubicBezTo>
                    <a:pt x="25" y="144"/>
                    <a:pt x="23" y="147"/>
                    <a:pt x="22" y="150"/>
                  </a:cubicBezTo>
                  <a:cubicBezTo>
                    <a:pt x="20" y="152"/>
                    <a:pt x="23" y="154"/>
                    <a:pt x="25" y="152"/>
                  </a:cubicBezTo>
                  <a:cubicBezTo>
                    <a:pt x="27" y="151"/>
                    <a:pt x="28" y="149"/>
                    <a:pt x="29" y="148"/>
                  </a:cubicBezTo>
                  <a:cubicBezTo>
                    <a:pt x="29" y="149"/>
                    <a:pt x="32" y="150"/>
                    <a:pt x="33" y="149"/>
                  </a:cubicBezTo>
                  <a:cubicBezTo>
                    <a:pt x="35" y="145"/>
                    <a:pt x="38" y="141"/>
                    <a:pt x="41" y="137"/>
                  </a:cubicBezTo>
                  <a:cubicBezTo>
                    <a:pt x="42" y="135"/>
                    <a:pt x="39" y="133"/>
                    <a:pt x="38" y="135"/>
                  </a:cubicBezTo>
                  <a:cubicBezTo>
                    <a:pt x="37" y="136"/>
                    <a:pt x="27" y="148"/>
                    <a:pt x="29" y="145"/>
                  </a:cubicBezTo>
                  <a:cubicBezTo>
                    <a:pt x="33" y="137"/>
                    <a:pt x="38" y="131"/>
                    <a:pt x="43" y="124"/>
                  </a:cubicBezTo>
                  <a:cubicBezTo>
                    <a:pt x="53" y="114"/>
                    <a:pt x="61" y="103"/>
                    <a:pt x="68" y="92"/>
                  </a:cubicBezTo>
                  <a:cubicBezTo>
                    <a:pt x="69" y="90"/>
                    <a:pt x="68" y="89"/>
                    <a:pt x="67" y="89"/>
                  </a:cubicBezTo>
                  <a:cubicBezTo>
                    <a:pt x="71" y="84"/>
                    <a:pt x="74" y="79"/>
                    <a:pt x="77" y="73"/>
                  </a:cubicBezTo>
                  <a:cubicBezTo>
                    <a:pt x="78" y="72"/>
                    <a:pt x="76" y="70"/>
                    <a:pt x="75" y="71"/>
                  </a:cubicBezTo>
                  <a:cubicBezTo>
                    <a:pt x="74" y="71"/>
                    <a:pt x="73" y="72"/>
                    <a:pt x="72" y="72"/>
                  </a:cubicBezTo>
                  <a:cubicBezTo>
                    <a:pt x="76" y="68"/>
                    <a:pt x="79" y="63"/>
                    <a:pt x="82" y="57"/>
                  </a:cubicBezTo>
                  <a:cubicBezTo>
                    <a:pt x="82" y="56"/>
                    <a:pt x="82" y="55"/>
                    <a:pt x="81" y="55"/>
                  </a:cubicBezTo>
                  <a:cubicBezTo>
                    <a:pt x="90" y="47"/>
                    <a:pt x="99" y="38"/>
                    <a:pt x="106" y="26"/>
                  </a:cubicBezTo>
                  <a:cubicBezTo>
                    <a:pt x="106" y="25"/>
                    <a:pt x="105" y="23"/>
                    <a:pt x="10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4248150" y="1836738"/>
              <a:ext cx="112713" cy="76200"/>
            </a:xfrm>
            <a:custGeom>
              <a:avLst/>
              <a:gdLst>
                <a:gd name="T0" fmla="*/ 30 w 30"/>
                <a:gd name="T1" fmla="*/ 5 h 20"/>
                <a:gd name="T2" fmla="*/ 26 w 30"/>
                <a:gd name="T3" fmla="*/ 4 h 20"/>
                <a:gd name="T4" fmla="*/ 23 w 30"/>
                <a:gd name="T5" fmla="*/ 7 h 20"/>
                <a:gd name="T6" fmla="*/ 24 w 30"/>
                <a:gd name="T7" fmla="*/ 3 h 20"/>
                <a:gd name="T8" fmla="*/ 21 w 30"/>
                <a:gd name="T9" fmla="*/ 1 h 20"/>
                <a:gd name="T10" fmla="*/ 12 w 30"/>
                <a:gd name="T11" fmla="*/ 7 h 20"/>
                <a:gd name="T12" fmla="*/ 14 w 30"/>
                <a:gd name="T13" fmla="*/ 3 h 20"/>
                <a:gd name="T14" fmla="*/ 10 w 30"/>
                <a:gd name="T15" fmla="*/ 1 h 20"/>
                <a:gd name="T16" fmla="*/ 1 w 30"/>
                <a:gd name="T17" fmla="*/ 13 h 20"/>
                <a:gd name="T18" fmla="*/ 2 w 30"/>
                <a:gd name="T19" fmla="*/ 15 h 20"/>
                <a:gd name="T20" fmla="*/ 7 w 30"/>
                <a:gd name="T21" fmla="*/ 10 h 20"/>
                <a:gd name="T22" fmla="*/ 6 w 30"/>
                <a:gd name="T23" fmla="*/ 13 h 20"/>
                <a:gd name="T24" fmla="*/ 9 w 30"/>
                <a:gd name="T25" fmla="*/ 15 h 20"/>
                <a:gd name="T26" fmla="*/ 19 w 30"/>
                <a:gd name="T27" fmla="*/ 7 h 20"/>
                <a:gd name="T28" fmla="*/ 17 w 30"/>
                <a:gd name="T29" fmla="*/ 14 h 20"/>
                <a:gd name="T30" fmla="*/ 20 w 30"/>
                <a:gd name="T31" fmla="*/ 16 h 20"/>
                <a:gd name="T32" fmla="*/ 25 w 30"/>
                <a:gd name="T33" fmla="*/ 11 h 20"/>
                <a:gd name="T34" fmla="*/ 23 w 30"/>
                <a:gd name="T35" fmla="*/ 16 h 20"/>
                <a:gd name="T36" fmla="*/ 26 w 30"/>
                <a:gd name="T37" fmla="*/ 18 h 20"/>
                <a:gd name="T38" fmla="*/ 28 w 30"/>
                <a:gd name="T39" fmla="*/ 14 h 20"/>
                <a:gd name="T40" fmla="*/ 29 w 30"/>
                <a:gd name="T41" fmla="*/ 11 h 20"/>
                <a:gd name="T42" fmla="*/ 29 w 30"/>
                <a:gd name="T43" fmla="*/ 9 h 20"/>
                <a:gd name="T44" fmla="*/ 30 w 30"/>
                <a:gd name="T4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0">
                  <a:moveTo>
                    <a:pt x="30" y="5"/>
                  </a:moveTo>
                  <a:cubicBezTo>
                    <a:pt x="30" y="2"/>
                    <a:pt x="27" y="2"/>
                    <a:pt x="26" y="4"/>
                  </a:cubicBezTo>
                  <a:cubicBezTo>
                    <a:pt x="25" y="5"/>
                    <a:pt x="24" y="6"/>
                    <a:pt x="23" y="7"/>
                  </a:cubicBezTo>
                  <a:cubicBezTo>
                    <a:pt x="23" y="6"/>
                    <a:pt x="24" y="4"/>
                    <a:pt x="24" y="3"/>
                  </a:cubicBezTo>
                  <a:cubicBezTo>
                    <a:pt x="25" y="1"/>
                    <a:pt x="23" y="0"/>
                    <a:pt x="21" y="1"/>
                  </a:cubicBezTo>
                  <a:cubicBezTo>
                    <a:pt x="18" y="3"/>
                    <a:pt x="15" y="5"/>
                    <a:pt x="12" y="7"/>
                  </a:cubicBezTo>
                  <a:cubicBezTo>
                    <a:pt x="12" y="6"/>
                    <a:pt x="13" y="4"/>
                    <a:pt x="14" y="3"/>
                  </a:cubicBezTo>
                  <a:cubicBezTo>
                    <a:pt x="14" y="1"/>
                    <a:pt x="12" y="0"/>
                    <a:pt x="10" y="1"/>
                  </a:cubicBezTo>
                  <a:cubicBezTo>
                    <a:pt x="8" y="6"/>
                    <a:pt x="4" y="9"/>
                    <a:pt x="1" y="13"/>
                  </a:cubicBezTo>
                  <a:cubicBezTo>
                    <a:pt x="0" y="14"/>
                    <a:pt x="1" y="16"/>
                    <a:pt x="2" y="15"/>
                  </a:cubicBezTo>
                  <a:cubicBezTo>
                    <a:pt x="4" y="13"/>
                    <a:pt x="5" y="12"/>
                    <a:pt x="7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5" y="15"/>
                    <a:pt x="7" y="16"/>
                    <a:pt x="9" y="15"/>
                  </a:cubicBezTo>
                  <a:cubicBezTo>
                    <a:pt x="12" y="12"/>
                    <a:pt x="15" y="9"/>
                    <a:pt x="19" y="7"/>
                  </a:cubicBezTo>
                  <a:cubicBezTo>
                    <a:pt x="19" y="9"/>
                    <a:pt x="18" y="12"/>
                    <a:pt x="17" y="14"/>
                  </a:cubicBezTo>
                  <a:cubicBezTo>
                    <a:pt x="16" y="16"/>
                    <a:pt x="19" y="18"/>
                    <a:pt x="20" y="16"/>
                  </a:cubicBezTo>
                  <a:cubicBezTo>
                    <a:pt x="22" y="14"/>
                    <a:pt x="23" y="12"/>
                    <a:pt x="25" y="11"/>
                  </a:cubicBezTo>
                  <a:cubicBezTo>
                    <a:pt x="24" y="12"/>
                    <a:pt x="24" y="14"/>
                    <a:pt x="23" y="16"/>
                  </a:cubicBezTo>
                  <a:cubicBezTo>
                    <a:pt x="22" y="18"/>
                    <a:pt x="25" y="20"/>
                    <a:pt x="26" y="18"/>
                  </a:cubicBezTo>
                  <a:cubicBezTo>
                    <a:pt x="27" y="17"/>
                    <a:pt x="27" y="15"/>
                    <a:pt x="28" y="14"/>
                  </a:cubicBezTo>
                  <a:cubicBezTo>
                    <a:pt x="28" y="13"/>
                    <a:pt x="29" y="12"/>
                    <a:pt x="29" y="11"/>
                  </a:cubicBezTo>
                  <a:cubicBezTo>
                    <a:pt x="30" y="10"/>
                    <a:pt x="29" y="10"/>
                    <a:pt x="29" y="9"/>
                  </a:cubicBezTo>
                  <a:cubicBezTo>
                    <a:pt x="30" y="8"/>
                    <a:pt x="30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4581525" y="1416050"/>
              <a:ext cx="131763" cy="104775"/>
            </a:xfrm>
            <a:custGeom>
              <a:avLst/>
              <a:gdLst>
                <a:gd name="T0" fmla="*/ 31 w 35"/>
                <a:gd name="T1" fmla="*/ 15 h 28"/>
                <a:gd name="T2" fmla="*/ 33 w 35"/>
                <a:gd name="T3" fmla="*/ 8 h 28"/>
                <a:gd name="T4" fmla="*/ 30 w 35"/>
                <a:gd name="T5" fmla="*/ 6 h 28"/>
                <a:gd name="T6" fmla="*/ 23 w 35"/>
                <a:gd name="T7" fmla="*/ 12 h 28"/>
                <a:gd name="T8" fmla="*/ 27 w 35"/>
                <a:gd name="T9" fmla="*/ 3 h 28"/>
                <a:gd name="T10" fmla="*/ 24 w 35"/>
                <a:gd name="T11" fmla="*/ 1 h 28"/>
                <a:gd name="T12" fmla="*/ 11 w 35"/>
                <a:gd name="T13" fmla="*/ 14 h 28"/>
                <a:gd name="T14" fmla="*/ 16 w 35"/>
                <a:gd name="T15" fmla="*/ 3 h 28"/>
                <a:gd name="T16" fmla="*/ 13 w 35"/>
                <a:gd name="T17" fmla="*/ 1 h 28"/>
                <a:gd name="T18" fmla="*/ 4 w 35"/>
                <a:gd name="T19" fmla="*/ 11 h 28"/>
                <a:gd name="T20" fmla="*/ 4 w 35"/>
                <a:gd name="T21" fmla="*/ 11 h 28"/>
                <a:gd name="T22" fmla="*/ 4 w 35"/>
                <a:gd name="T23" fmla="*/ 11 h 28"/>
                <a:gd name="T24" fmla="*/ 4 w 35"/>
                <a:gd name="T25" fmla="*/ 11 h 28"/>
                <a:gd name="T26" fmla="*/ 4 w 35"/>
                <a:gd name="T27" fmla="*/ 11 h 28"/>
                <a:gd name="T28" fmla="*/ 6 w 35"/>
                <a:gd name="T29" fmla="*/ 12 h 28"/>
                <a:gd name="T30" fmla="*/ 6 w 35"/>
                <a:gd name="T31" fmla="*/ 12 h 28"/>
                <a:gd name="T32" fmla="*/ 6 w 35"/>
                <a:gd name="T33" fmla="*/ 12 h 28"/>
                <a:gd name="T34" fmla="*/ 6 w 35"/>
                <a:gd name="T35" fmla="*/ 12 h 28"/>
                <a:gd name="T36" fmla="*/ 10 w 35"/>
                <a:gd name="T37" fmla="*/ 9 h 28"/>
                <a:gd name="T38" fmla="*/ 1 w 35"/>
                <a:gd name="T39" fmla="*/ 24 h 28"/>
                <a:gd name="T40" fmla="*/ 4 w 35"/>
                <a:gd name="T41" fmla="*/ 27 h 28"/>
                <a:gd name="T42" fmla="*/ 20 w 35"/>
                <a:gd name="T43" fmla="*/ 10 h 28"/>
                <a:gd name="T44" fmla="*/ 14 w 35"/>
                <a:gd name="T45" fmla="*/ 21 h 28"/>
                <a:gd name="T46" fmla="*/ 17 w 35"/>
                <a:gd name="T47" fmla="*/ 23 h 28"/>
                <a:gd name="T48" fmla="*/ 28 w 35"/>
                <a:gd name="T49" fmla="*/ 13 h 28"/>
                <a:gd name="T50" fmla="*/ 25 w 35"/>
                <a:gd name="T51" fmla="*/ 21 h 28"/>
                <a:gd name="T52" fmla="*/ 28 w 35"/>
                <a:gd name="T53" fmla="*/ 23 h 28"/>
                <a:gd name="T54" fmla="*/ 34 w 35"/>
                <a:gd name="T55" fmla="*/ 17 h 28"/>
                <a:gd name="T56" fmla="*/ 31 w 35"/>
                <a:gd name="T5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28">
                  <a:moveTo>
                    <a:pt x="31" y="15"/>
                  </a:moveTo>
                  <a:cubicBezTo>
                    <a:pt x="32" y="13"/>
                    <a:pt x="33" y="10"/>
                    <a:pt x="33" y="8"/>
                  </a:cubicBezTo>
                  <a:cubicBezTo>
                    <a:pt x="34" y="6"/>
                    <a:pt x="31" y="4"/>
                    <a:pt x="30" y="6"/>
                  </a:cubicBezTo>
                  <a:cubicBezTo>
                    <a:pt x="28" y="8"/>
                    <a:pt x="26" y="10"/>
                    <a:pt x="23" y="12"/>
                  </a:cubicBezTo>
                  <a:cubicBezTo>
                    <a:pt x="25" y="9"/>
                    <a:pt x="26" y="6"/>
                    <a:pt x="27" y="3"/>
                  </a:cubicBezTo>
                  <a:cubicBezTo>
                    <a:pt x="28" y="1"/>
                    <a:pt x="26" y="0"/>
                    <a:pt x="24" y="1"/>
                  </a:cubicBezTo>
                  <a:cubicBezTo>
                    <a:pt x="20" y="5"/>
                    <a:pt x="15" y="9"/>
                    <a:pt x="11" y="14"/>
                  </a:cubicBezTo>
                  <a:cubicBezTo>
                    <a:pt x="13" y="10"/>
                    <a:pt x="15" y="7"/>
                    <a:pt x="16" y="3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0" y="4"/>
                    <a:pt x="7" y="7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8" y="10"/>
                    <a:pt x="10" y="9"/>
                  </a:cubicBezTo>
                  <a:cubicBezTo>
                    <a:pt x="7" y="14"/>
                    <a:pt x="4" y="19"/>
                    <a:pt x="1" y="24"/>
                  </a:cubicBezTo>
                  <a:cubicBezTo>
                    <a:pt x="0" y="26"/>
                    <a:pt x="3" y="28"/>
                    <a:pt x="4" y="27"/>
                  </a:cubicBezTo>
                  <a:cubicBezTo>
                    <a:pt x="9" y="21"/>
                    <a:pt x="15" y="16"/>
                    <a:pt x="20" y="10"/>
                  </a:cubicBezTo>
                  <a:cubicBezTo>
                    <a:pt x="18" y="14"/>
                    <a:pt x="16" y="17"/>
                    <a:pt x="14" y="21"/>
                  </a:cubicBezTo>
                  <a:cubicBezTo>
                    <a:pt x="12" y="23"/>
                    <a:pt x="15" y="25"/>
                    <a:pt x="17" y="23"/>
                  </a:cubicBezTo>
                  <a:cubicBezTo>
                    <a:pt x="21" y="20"/>
                    <a:pt x="24" y="17"/>
                    <a:pt x="28" y="13"/>
                  </a:cubicBezTo>
                  <a:cubicBezTo>
                    <a:pt x="27" y="16"/>
                    <a:pt x="26" y="18"/>
                    <a:pt x="25" y="21"/>
                  </a:cubicBezTo>
                  <a:cubicBezTo>
                    <a:pt x="24" y="23"/>
                    <a:pt x="26" y="25"/>
                    <a:pt x="28" y="23"/>
                  </a:cubicBezTo>
                  <a:cubicBezTo>
                    <a:pt x="30" y="21"/>
                    <a:pt x="32" y="19"/>
                    <a:pt x="34" y="17"/>
                  </a:cubicBezTo>
                  <a:cubicBezTo>
                    <a:pt x="35" y="16"/>
                    <a:pt x="33" y="14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4845050" y="1350963"/>
              <a:ext cx="74613" cy="65088"/>
            </a:xfrm>
            <a:custGeom>
              <a:avLst/>
              <a:gdLst>
                <a:gd name="T0" fmla="*/ 17 w 20"/>
                <a:gd name="T1" fmla="*/ 5 h 17"/>
                <a:gd name="T2" fmla="*/ 14 w 20"/>
                <a:gd name="T3" fmla="*/ 4 h 17"/>
                <a:gd name="T4" fmla="*/ 6 w 20"/>
                <a:gd name="T5" fmla="*/ 9 h 17"/>
                <a:gd name="T6" fmla="*/ 7 w 20"/>
                <a:gd name="T7" fmla="*/ 3 h 17"/>
                <a:gd name="T8" fmla="*/ 5 w 20"/>
                <a:gd name="T9" fmla="*/ 1 h 17"/>
                <a:gd name="T10" fmla="*/ 1 w 20"/>
                <a:gd name="T11" fmla="*/ 7 h 17"/>
                <a:gd name="T12" fmla="*/ 2 w 20"/>
                <a:gd name="T13" fmla="*/ 9 h 17"/>
                <a:gd name="T14" fmla="*/ 1 w 20"/>
                <a:gd name="T15" fmla="*/ 13 h 17"/>
                <a:gd name="T16" fmla="*/ 4 w 20"/>
                <a:gd name="T17" fmla="*/ 15 h 17"/>
                <a:gd name="T18" fmla="*/ 14 w 20"/>
                <a:gd name="T19" fmla="*/ 9 h 17"/>
                <a:gd name="T20" fmla="*/ 15 w 20"/>
                <a:gd name="T21" fmla="*/ 11 h 17"/>
                <a:gd name="T22" fmla="*/ 14 w 20"/>
                <a:gd name="T23" fmla="*/ 15 h 17"/>
                <a:gd name="T24" fmla="*/ 17 w 20"/>
                <a:gd name="T25" fmla="*/ 16 h 17"/>
                <a:gd name="T26" fmla="*/ 17 w 20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7">
                  <a:moveTo>
                    <a:pt x="17" y="5"/>
                  </a:moveTo>
                  <a:cubicBezTo>
                    <a:pt x="16" y="4"/>
                    <a:pt x="14" y="4"/>
                    <a:pt x="14" y="4"/>
                  </a:cubicBezTo>
                  <a:cubicBezTo>
                    <a:pt x="11" y="6"/>
                    <a:pt x="9" y="8"/>
                    <a:pt x="6" y="9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8" y="2"/>
                    <a:pt x="6" y="0"/>
                    <a:pt x="5" y="1"/>
                  </a:cubicBezTo>
                  <a:cubicBezTo>
                    <a:pt x="3" y="2"/>
                    <a:pt x="0" y="4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ubicBezTo>
                    <a:pt x="2" y="10"/>
                    <a:pt x="2" y="12"/>
                    <a:pt x="1" y="13"/>
                  </a:cubicBezTo>
                  <a:cubicBezTo>
                    <a:pt x="0" y="15"/>
                    <a:pt x="2" y="16"/>
                    <a:pt x="4" y="15"/>
                  </a:cubicBezTo>
                  <a:cubicBezTo>
                    <a:pt x="7" y="12"/>
                    <a:pt x="11" y="11"/>
                    <a:pt x="14" y="9"/>
                  </a:cubicBezTo>
                  <a:cubicBezTo>
                    <a:pt x="15" y="9"/>
                    <a:pt x="15" y="10"/>
                    <a:pt x="15" y="11"/>
                  </a:cubicBezTo>
                  <a:cubicBezTo>
                    <a:pt x="15" y="12"/>
                    <a:pt x="14" y="14"/>
                    <a:pt x="14" y="15"/>
                  </a:cubicBezTo>
                  <a:cubicBezTo>
                    <a:pt x="15" y="17"/>
                    <a:pt x="16" y="17"/>
                    <a:pt x="17" y="16"/>
                  </a:cubicBezTo>
                  <a:cubicBezTo>
                    <a:pt x="20" y="12"/>
                    <a:pt x="19" y="8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4994275" y="1422400"/>
              <a:ext cx="87313" cy="155575"/>
            </a:xfrm>
            <a:custGeom>
              <a:avLst/>
              <a:gdLst>
                <a:gd name="T0" fmla="*/ 19 w 23"/>
                <a:gd name="T1" fmla="*/ 29 h 41"/>
                <a:gd name="T2" fmla="*/ 16 w 23"/>
                <a:gd name="T3" fmla="*/ 31 h 41"/>
                <a:gd name="T4" fmla="*/ 20 w 23"/>
                <a:gd name="T5" fmla="*/ 17 h 41"/>
                <a:gd name="T6" fmla="*/ 17 w 23"/>
                <a:gd name="T7" fmla="*/ 15 h 41"/>
                <a:gd name="T8" fmla="*/ 9 w 23"/>
                <a:gd name="T9" fmla="*/ 23 h 41"/>
                <a:gd name="T10" fmla="*/ 20 w 23"/>
                <a:gd name="T11" fmla="*/ 4 h 41"/>
                <a:gd name="T12" fmla="*/ 17 w 23"/>
                <a:gd name="T13" fmla="*/ 2 h 41"/>
                <a:gd name="T14" fmla="*/ 6 w 23"/>
                <a:gd name="T15" fmla="*/ 16 h 41"/>
                <a:gd name="T16" fmla="*/ 8 w 23"/>
                <a:gd name="T17" fmla="*/ 17 h 41"/>
                <a:gd name="T18" fmla="*/ 9 w 23"/>
                <a:gd name="T19" fmla="*/ 16 h 41"/>
                <a:gd name="T20" fmla="*/ 1 w 23"/>
                <a:gd name="T21" fmla="*/ 33 h 41"/>
                <a:gd name="T22" fmla="*/ 4 w 23"/>
                <a:gd name="T23" fmla="*/ 35 h 41"/>
                <a:gd name="T24" fmla="*/ 15 w 23"/>
                <a:gd name="T25" fmla="*/ 21 h 41"/>
                <a:gd name="T26" fmla="*/ 10 w 23"/>
                <a:gd name="T27" fmla="*/ 37 h 41"/>
                <a:gd name="T28" fmla="*/ 13 w 23"/>
                <a:gd name="T29" fmla="*/ 40 h 41"/>
                <a:gd name="T30" fmla="*/ 14 w 23"/>
                <a:gd name="T31" fmla="*/ 38 h 41"/>
                <a:gd name="T32" fmla="*/ 17 w 23"/>
                <a:gd name="T33" fmla="*/ 39 h 41"/>
                <a:gd name="T34" fmla="*/ 23 w 23"/>
                <a:gd name="T35" fmla="*/ 31 h 41"/>
                <a:gd name="T36" fmla="*/ 19 w 23"/>
                <a:gd name="T3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1">
                  <a:moveTo>
                    <a:pt x="19" y="29"/>
                  </a:moveTo>
                  <a:cubicBezTo>
                    <a:pt x="18" y="30"/>
                    <a:pt x="17" y="30"/>
                    <a:pt x="16" y="31"/>
                  </a:cubicBezTo>
                  <a:cubicBezTo>
                    <a:pt x="18" y="26"/>
                    <a:pt x="19" y="22"/>
                    <a:pt x="20" y="17"/>
                  </a:cubicBezTo>
                  <a:cubicBezTo>
                    <a:pt x="20" y="15"/>
                    <a:pt x="19" y="14"/>
                    <a:pt x="17" y="15"/>
                  </a:cubicBezTo>
                  <a:cubicBezTo>
                    <a:pt x="14" y="17"/>
                    <a:pt x="11" y="20"/>
                    <a:pt x="9" y="23"/>
                  </a:cubicBezTo>
                  <a:cubicBezTo>
                    <a:pt x="12" y="16"/>
                    <a:pt x="16" y="10"/>
                    <a:pt x="20" y="4"/>
                  </a:cubicBezTo>
                  <a:cubicBezTo>
                    <a:pt x="20" y="2"/>
                    <a:pt x="18" y="0"/>
                    <a:pt x="17" y="2"/>
                  </a:cubicBezTo>
                  <a:cubicBezTo>
                    <a:pt x="13" y="6"/>
                    <a:pt x="9" y="11"/>
                    <a:pt x="6" y="16"/>
                  </a:cubicBezTo>
                  <a:cubicBezTo>
                    <a:pt x="5" y="17"/>
                    <a:pt x="7" y="18"/>
                    <a:pt x="8" y="17"/>
                  </a:cubicBezTo>
                  <a:cubicBezTo>
                    <a:pt x="8" y="17"/>
                    <a:pt x="8" y="17"/>
                    <a:pt x="9" y="16"/>
                  </a:cubicBezTo>
                  <a:cubicBezTo>
                    <a:pt x="5" y="22"/>
                    <a:pt x="3" y="27"/>
                    <a:pt x="1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7" y="30"/>
                    <a:pt x="11" y="25"/>
                    <a:pt x="15" y="21"/>
                  </a:cubicBezTo>
                  <a:cubicBezTo>
                    <a:pt x="14" y="27"/>
                    <a:pt x="12" y="32"/>
                    <a:pt x="10" y="37"/>
                  </a:cubicBezTo>
                  <a:cubicBezTo>
                    <a:pt x="9" y="39"/>
                    <a:pt x="11" y="41"/>
                    <a:pt x="13" y="40"/>
                  </a:cubicBezTo>
                  <a:cubicBezTo>
                    <a:pt x="13" y="39"/>
                    <a:pt x="14" y="38"/>
                    <a:pt x="14" y="38"/>
                  </a:cubicBezTo>
                  <a:cubicBezTo>
                    <a:pt x="14" y="39"/>
                    <a:pt x="16" y="40"/>
                    <a:pt x="17" y="39"/>
                  </a:cubicBezTo>
                  <a:cubicBezTo>
                    <a:pt x="20" y="37"/>
                    <a:pt x="22" y="34"/>
                    <a:pt x="23" y="31"/>
                  </a:cubicBezTo>
                  <a:cubicBezTo>
                    <a:pt x="23" y="29"/>
                    <a:pt x="21" y="27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4416425" y="2003425"/>
              <a:ext cx="120650" cy="150813"/>
            </a:xfrm>
            <a:custGeom>
              <a:avLst/>
              <a:gdLst>
                <a:gd name="T0" fmla="*/ 29 w 32"/>
                <a:gd name="T1" fmla="*/ 22 h 40"/>
                <a:gd name="T2" fmla="*/ 20 w 32"/>
                <a:gd name="T3" fmla="*/ 31 h 40"/>
                <a:gd name="T4" fmla="*/ 29 w 32"/>
                <a:gd name="T5" fmla="*/ 13 h 40"/>
                <a:gd name="T6" fmla="*/ 26 w 32"/>
                <a:gd name="T7" fmla="*/ 11 h 40"/>
                <a:gd name="T8" fmla="*/ 13 w 32"/>
                <a:gd name="T9" fmla="*/ 27 h 40"/>
                <a:gd name="T10" fmla="*/ 22 w 32"/>
                <a:gd name="T11" fmla="*/ 6 h 40"/>
                <a:gd name="T12" fmla="*/ 19 w 32"/>
                <a:gd name="T13" fmla="*/ 4 h 40"/>
                <a:gd name="T14" fmla="*/ 5 w 32"/>
                <a:gd name="T15" fmla="*/ 24 h 40"/>
                <a:gd name="T16" fmla="*/ 6 w 32"/>
                <a:gd name="T17" fmla="*/ 22 h 40"/>
                <a:gd name="T18" fmla="*/ 7 w 32"/>
                <a:gd name="T19" fmla="*/ 22 h 40"/>
                <a:gd name="T20" fmla="*/ 14 w 32"/>
                <a:gd name="T21" fmla="*/ 3 h 40"/>
                <a:gd name="T22" fmla="*/ 11 w 32"/>
                <a:gd name="T23" fmla="*/ 2 h 40"/>
                <a:gd name="T24" fmla="*/ 0 w 32"/>
                <a:gd name="T25" fmla="*/ 30 h 40"/>
                <a:gd name="T26" fmla="*/ 4 w 32"/>
                <a:gd name="T27" fmla="*/ 32 h 40"/>
                <a:gd name="T28" fmla="*/ 9 w 32"/>
                <a:gd name="T29" fmla="*/ 26 h 40"/>
                <a:gd name="T30" fmla="*/ 6 w 32"/>
                <a:gd name="T31" fmla="*/ 33 h 40"/>
                <a:gd name="T32" fmla="*/ 9 w 32"/>
                <a:gd name="T33" fmla="*/ 35 h 40"/>
                <a:gd name="T34" fmla="*/ 19 w 32"/>
                <a:gd name="T35" fmla="*/ 25 h 40"/>
                <a:gd name="T36" fmla="*/ 13 w 32"/>
                <a:gd name="T37" fmla="*/ 38 h 40"/>
                <a:gd name="T38" fmla="*/ 16 w 32"/>
                <a:gd name="T39" fmla="*/ 39 h 40"/>
                <a:gd name="T40" fmla="*/ 26 w 32"/>
                <a:gd name="T41" fmla="*/ 30 h 40"/>
                <a:gd name="T42" fmla="*/ 25 w 32"/>
                <a:gd name="T43" fmla="*/ 35 h 40"/>
                <a:gd name="T44" fmla="*/ 27 w 32"/>
                <a:gd name="T45" fmla="*/ 36 h 40"/>
                <a:gd name="T46" fmla="*/ 27 w 32"/>
                <a:gd name="T47" fmla="*/ 35 h 40"/>
                <a:gd name="T48" fmla="*/ 27 w 32"/>
                <a:gd name="T49" fmla="*/ 35 h 40"/>
                <a:gd name="T50" fmla="*/ 31 w 32"/>
                <a:gd name="T51" fmla="*/ 24 h 40"/>
                <a:gd name="T52" fmla="*/ 29 w 32"/>
                <a:gd name="T5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40">
                  <a:moveTo>
                    <a:pt x="29" y="22"/>
                  </a:moveTo>
                  <a:cubicBezTo>
                    <a:pt x="26" y="25"/>
                    <a:pt x="23" y="28"/>
                    <a:pt x="20" y="31"/>
                  </a:cubicBezTo>
                  <a:cubicBezTo>
                    <a:pt x="23" y="25"/>
                    <a:pt x="26" y="19"/>
                    <a:pt x="29" y="13"/>
                  </a:cubicBezTo>
                  <a:cubicBezTo>
                    <a:pt x="30" y="11"/>
                    <a:pt x="27" y="9"/>
                    <a:pt x="26" y="11"/>
                  </a:cubicBezTo>
                  <a:cubicBezTo>
                    <a:pt x="22" y="17"/>
                    <a:pt x="17" y="22"/>
                    <a:pt x="13" y="27"/>
                  </a:cubicBezTo>
                  <a:cubicBezTo>
                    <a:pt x="15" y="20"/>
                    <a:pt x="19" y="13"/>
                    <a:pt x="22" y="6"/>
                  </a:cubicBezTo>
                  <a:cubicBezTo>
                    <a:pt x="23" y="4"/>
                    <a:pt x="20" y="2"/>
                    <a:pt x="19" y="4"/>
                  </a:cubicBezTo>
                  <a:cubicBezTo>
                    <a:pt x="15" y="11"/>
                    <a:pt x="10" y="18"/>
                    <a:pt x="5" y="24"/>
                  </a:cubicBezTo>
                  <a:cubicBezTo>
                    <a:pt x="5" y="24"/>
                    <a:pt x="5" y="23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10" y="16"/>
                    <a:pt x="12" y="9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ubicBezTo>
                    <a:pt x="6" y="11"/>
                    <a:pt x="1" y="20"/>
                    <a:pt x="0" y="30"/>
                  </a:cubicBezTo>
                  <a:cubicBezTo>
                    <a:pt x="0" y="32"/>
                    <a:pt x="3" y="33"/>
                    <a:pt x="4" y="32"/>
                  </a:cubicBezTo>
                  <a:cubicBezTo>
                    <a:pt x="5" y="30"/>
                    <a:pt x="7" y="28"/>
                    <a:pt x="9" y="26"/>
                  </a:cubicBezTo>
                  <a:cubicBezTo>
                    <a:pt x="8" y="28"/>
                    <a:pt x="7" y="31"/>
                    <a:pt x="6" y="33"/>
                  </a:cubicBezTo>
                  <a:cubicBezTo>
                    <a:pt x="6" y="35"/>
                    <a:pt x="8" y="36"/>
                    <a:pt x="9" y="35"/>
                  </a:cubicBezTo>
                  <a:cubicBezTo>
                    <a:pt x="13" y="32"/>
                    <a:pt x="16" y="29"/>
                    <a:pt x="19" y="25"/>
                  </a:cubicBezTo>
                  <a:cubicBezTo>
                    <a:pt x="17" y="30"/>
                    <a:pt x="15" y="34"/>
                    <a:pt x="13" y="38"/>
                  </a:cubicBezTo>
                  <a:cubicBezTo>
                    <a:pt x="13" y="39"/>
                    <a:pt x="15" y="40"/>
                    <a:pt x="16" y="39"/>
                  </a:cubicBezTo>
                  <a:cubicBezTo>
                    <a:pt x="20" y="36"/>
                    <a:pt x="23" y="33"/>
                    <a:pt x="26" y="30"/>
                  </a:cubicBezTo>
                  <a:cubicBezTo>
                    <a:pt x="25" y="32"/>
                    <a:pt x="25" y="34"/>
                    <a:pt x="25" y="35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7" y="36"/>
                    <a:pt x="27" y="36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2"/>
                    <a:pt x="29" y="27"/>
                    <a:pt x="31" y="24"/>
                  </a:cubicBezTo>
                  <a:cubicBezTo>
                    <a:pt x="32" y="23"/>
                    <a:pt x="30" y="21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3695700" y="1257300"/>
              <a:ext cx="2084388" cy="2076450"/>
            </a:xfrm>
            <a:custGeom>
              <a:avLst/>
              <a:gdLst>
                <a:gd name="T0" fmla="*/ 450 w 555"/>
                <a:gd name="T1" fmla="*/ 186 h 551"/>
                <a:gd name="T2" fmla="*/ 395 w 555"/>
                <a:gd name="T3" fmla="*/ 249 h 551"/>
                <a:gd name="T4" fmla="*/ 351 w 555"/>
                <a:gd name="T5" fmla="*/ 279 h 551"/>
                <a:gd name="T6" fmla="*/ 280 w 555"/>
                <a:gd name="T7" fmla="*/ 413 h 551"/>
                <a:gd name="T8" fmla="*/ 268 w 555"/>
                <a:gd name="T9" fmla="*/ 391 h 551"/>
                <a:gd name="T10" fmla="*/ 225 w 555"/>
                <a:gd name="T11" fmla="*/ 419 h 551"/>
                <a:gd name="T12" fmla="*/ 271 w 555"/>
                <a:gd name="T13" fmla="*/ 315 h 551"/>
                <a:gd name="T14" fmla="*/ 216 w 555"/>
                <a:gd name="T15" fmla="*/ 346 h 551"/>
                <a:gd name="T16" fmla="*/ 258 w 555"/>
                <a:gd name="T17" fmla="*/ 276 h 551"/>
                <a:gd name="T18" fmla="*/ 290 w 555"/>
                <a:gd name="T19" fmla="*/ 269 h 551"/>
                <a:gd name="T20" fmla="*/ 333 w 555"/>
                <a:gd name="T21" fmla="*/ 289 h 551"/>
                <a:gd name="T22" fmla="*/ 435 w 555"/>
                <a:gd name="T23" fmla="*/ 172 h 551"/>
                <a:gd name="T24" fmla="*/ 45 w 555"/>
                <a:gd name="T25" fmla="*/ 152 h 551"/>
                <a:gd name="T26" fmla="*/ 307 w 555"/>
                <a:gd name="T27" fmla="*/ 119 h 551"/>
                <a:gd name="T28" fmla="*/ 252 w 555"/>
                <a:gd name="T29" fmla="*/ 185 h 551"/>
                <a:gd name="T30" fmla="*/ 270 w 555"/>
                <a:gd name="T31" fmla="*/ 196 h 551"/>
                <a:gd name="T32" fmla="*/ 308 w 555"/>
                <a:gd name="T33" fmla="*/ 161 h 551"/>
                <a:gd name="T34" fmla="*/ 283 w 555"/>
                <a:gd name="T35" fmla="*/ 211 h 551"/>
                <a:gd name="T36" fmla="*/ 229 w 555"/>
                <a:gd name="T37" fmla="*/ 237 h 551"/>
                <a:gd name="T38" fmla="*/ 233 w 555"/>
                <a:gd name="T39" fmla="*/ 265 h 551"/>
                <a:gd name="T40" fmla="*/ 212 w 555"/>
                <a:gd name="T41" fmla="*/ 310 h 551"/>
                <a:gd name="T42" fmla="*/ 198 w 555"/>
                <a:gd name="T43" fmla="*/ 377 h 551"/>
                <a:gd name="T44" fmla="*/ 235 w 555"/>
                <a:gd name="T45" fmla="*/ 418 h 551"/>
                <a:gd name="T46" fmla="*/ 381 w 555"/>
                <a:gd name="T47" fmla="*/ 323 h 551"/>
                <a:gd name="T48" fmla="*/ 338 w 555"/>
                <a:gd name="T49" fmla="*/ 477 h 551"/>
                <a:gd name="T50" fmla="*/ 277 w 555"/>
                <a:gd name="T51" fmla="*/ 541 h 551"/>
                <a:gd name="T52" fmla="*/ 125 w 555"/>
                <a:gd name="T53" fmla="*/ 476 h 551"/>
                <a:gd name="T54" fmla="*/ 58 w 555"/>
                <a:gd name="T55" fmla="*/ 423 h 551"/>
                <a:gd name="T56" fmla="*/ 55 w 555"/>
                <a:gd name="T57" fmla="*/ 281 h 551"/>
                <a:gd name="T58" fmla="*/ 48 w 555"/>
                <a:gd name="T59" fmla="*/ 186 h 551"/>
                <a:gd name="T60" fmla="*/ 512 w 555"/>
                <a:gd name="T61" fmla="*/ 139 h 551"/>
                <a:gd name="T62" fmla="*/ 253 w 555"/>
                <a:gd name="T63" fmla="*/ 158 h 551"/>
                <a:gd name="T64" fmla="*/ 316 w 555"/>
                <a:gd name="T65" fmla="*/ 199 h 551"/>
                <a:gd name="T66" fmla="*/ 445 w 555"/>
                <a:gd name="T67" fmla="*/ 89 h 551"/>
                <a:gd name="T68" fmla="*/ 315 w 555"/>
                <a:gd name="T69" fmla="*/ 251 h 551"/>
                <a:gd name="T70" fmla="*/ 350 w 555"/>
                <a:gd name="T71" fmla="*/ 216 h 551"/>
                <a:gd name="T72" fmla="*/ 334 w 555"/>
                <a:gd name="T73" fmla="*/ 241 h 551"/>
                <a:gd name="T74" fmla="*/ 331 w 555"/>
                <a:gd name="T75" fmla="*/ 268 h 551"/>
                <a:gd name="T76" fmla="*/ 443 w 555"/>
                <a:gd name="T77" fmla="*/ 62 h 551"/>
                <a:gd name="T78" fmla="*/ 424 w 555"/>
                <a:gd name="T79" fmla="*/ 83 h 551"/>
                <a:gd name="T80" fmla="*/ 333 w 555"/>
                <a:gd name="T81" fmla="*/ 181 h 551"/>
                <a:gd name="T82" fmla="*/ 232 w 555"/>
                <a:gd name="T83" fmla="*/ 272 h 551"/>
                <a:gd name="T84" fmla="*/ 287 w 555"/>
                <a:gd name="T85" fmla="*/ 382 h 551"/>
                <a:gd name="T86" fmla="*/ 23 w 555"/>
                <a:gd name="T87" fmla="*/ 223 h 551"/>
                <a:gd name="T88" fmla="*/ 45 w 555"/>
                <a:gd name="T89" fmla="*/ 262 h 551"/>
                <a:gd name="T90" fmla="*/ 20 w 555"/>
                <a:gd name="T91" fmla="*/ 340 h 551"/>
                <a:gd name="T92" fmla="*/ 90 w 555"/>
                <a:gd name="T93" fmla="*/ 474 h 551"/>
                <a:gd name="T94" fmla="*/ 92 w 555"/>
                <a:gd name="T95" fmla="*/ 476 h 551"/>
                <a:gd name="T96" fmla="*/ 541 w 555"/>
                <a:gd name="T97" fmla="*/ 248 h 551"/>
                <a:gd name="T98" fmla="*/ 390 w 555"/>
                <a:gd name="T99" fmla="*/ 316 h 551"/>
                <a:gd name="T100" fmla="*/ 395 w 555"/>
                <a:gd name="T101" fmla="*/ 302 h 551"/>
                <a:gd name="T102" fmla="*/ 390 w 555"/>
                <a:gd name="T103" fmla="*/ 306 h 551"/>
                <a:gd name="T104" fmla="*/ 400 w 555"/>
                <a:gd name="T105" fmla="*/ 474 h 551"/>
                <a:gd name="T106" fmla="*/ 372 w 555"/>
                <a:gd name="T107" fmla="*/ 487 h 551"/>
                <a:gd name="T108" fmla="*/ 443 w 555"/>
                <a:gd name="T109" fmla="*/ 376 h 551"/>
                <a:gd name="T110" fmla="*/ 415 w 555"/>
                <a:gd name="T111" fmla="*/ 369 h 551"/>
                <a:gd name="T112" fmla="*/ 373 w 555"/>
                <a:gd name="T113" fmla="*/ 361 h 551"/>
                <a:gd name="T114" fmla="*/ 414 w 555"/>
                <a:gd name="T115" fmla="*/ 316 h 551"/>
                <a:gd name="T116" fmla="*/ 437 w 555"/>
                <a:gd name="T117" fmla="*/ 361 h 551"/>
                <a:gd name="T118" fmla="*/ 469 w 555"/>
                <a:gd name="T119" fmla="*/ 301 h 551"/>
                <a:gd name="T120" fmla="*/ 503 w 555"/>
                <a:gd name="T121" fmla="*/ 320 h 551"/>
                <a:gd name="T122" fmla="*/ 531 w 555"/>
                <a:gd name="T123" fmla="*/ 315 h 551"/>
                <a:gd name="T124" fmla="*/ 360 w 555"/>
                <a:gd name="T125" fmla="*/ 41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51">
                  <a:moveTo>
                    <a:pt x="512" y="139"/>
                  </a:moveTo>
                  <a:cubicBezTo>
                    <a:pt x="511" y="137"/>
                    <a:pt x="508" y="140"/>
                    <a:pt x="509" y="142"/>
                  </a:cubicBezTo>
                  <a:cubicBezTo>
                    <a:pt x="514" y="151"/>
                    <a:pt x="519" y="160"/>
                    <a:pt x="523" y="169"/>
                  </a:cubicBezTo>
                  <a:cubicBezTo>
                    <a:pt x="522" y="170"/>
                    <a:pt x="522" y="170"/>
                    <a:pt x="522" y="170"/>
                  </a:cubicBezTo>
                  <a:cubicBezTo>
                    <a:pt x="497" y="194"/>
                    <a:pt x="472" y="216"/>
                    <a:pt x="446" y="238"/>
                  </a:cubicBezTo>
                  <a:cubicBezTo>
                    <a:pt x="434" y="248"/>
                    <a:pt x="422" y="258"/>
                    <a:pt x="410" y="268"/>
                  </a:cubicBezTo>
                  <a:cubicBezTo>
                    <a:pt x="402" y="274"/>
                    <a:pt x="367" y="310"/>
                    <a:pt x="392" y="279"/>
                  </a:cubicBezTo>
                  <a:cubicBezTo>
                    <a:pt x="411" y="254"/>
                    <a:pt x="436" y="234"/>
                    <a:pt x="460" y="213"/>
                  </a:cubicBezTo>
                  <a:cubicBezTo>
                    <a:pt x="467" y="206"/>
                    <a:pt x="475" y="200"/>
                    <a:pt x="482" y="192"/>
                  </a:cubicBezTo>
                  <a:cubicBezTo>
                    <a:pt x="491" y="185"/>
                    <a:pt x="500" y="176"/>
                    <a:pt x="508" y="167"/>
                  </a:cubicBezTo>
                  <a:cubicBezTo>
                    <a:pt x="509" y="167"/>
                    <a:pt x="510" y="166"/>
                    <a:pt x="510" y="165"/>
                  </a:cubicBezTo>
                  <a:cubicBezTo>
                    <a:pt x="511" y="163"/>
                    <a:pt x="513" y="161"/>
                    <a:pt x="514" y="159"/>
                  </a:cubicBezTo>
                  <a:cubicBezTo>
                    <a:pt x="515" y="158"/>
                    <a:pt x="513" y="156"/>
                    <a:pt x="512" y="157"/>
                  </a:cubicBezTo>
                  <a:cubicBezTo>
                    <a:pt x="474" y="184"/>
                    <a:pt x="440" y="215"/>
                    <a:pt x="405" y="245"/>
                  </a:cubicBezTo>
                  <a:cubicBezTo>
                    <a:pt x="441" y="214"/>
                    <a:pt x="473" y="179"/>
                    <a:pt x="509" y="148"/>
                  </a:cubicBezTo>
                  <a:cubicBezTo>
                    <a:pt x="510" y="147"/>
                    <a:pt x="509" y="145"/>
                    <a:pt x="507" y="146"/>
                  </a:cubicBezTo>
                  <a:cubicBezTo>
                    <a:pt x="487" y="158"/>
                    <a:pt x="468" y="172"/>
                    <a:pt x="450" y="186"/>
                  </a:cubicBezTo>
                  <a:cubicBezTo>
                    <a:pt x="466" y="171"/>
                    <a:pt x="480" y="155"/>
                    <a:pt x="494" y="138"/>
                  </a:cubicBezTo>
                  <a:cubicBezTo>
                    <a:pt x="495" y="136"/>
                    <a:pt x="494" y="135"/>
                    <a:pt x="492" y="136"/>
                  </a:cubicBezTo>
                  <a:cubicBezTo>
                    <a:pt x="453" y="170"/>
                    <a:pt x="405" y="196"/>
                    <a:pt x="377" y="241"/>
                  </a:cubicBezTo>
                  <a:cubicBezTo>
                    <a:pt x="377" y="242"/>
                    <a:pt x="378" y="243"/>
                    <a:pt x="379" y="242"/>
                  </a:cubicBezTo>
                  <a:cubicBezTo>
                    <a:pt x="403" y="203"/>
                    <a:pt x="441" y="180"/>
                    <a:pt x="476" y="152"/>
                  </a:cubicBezTo>
                  <a:cubicBezTo>
                    <a:pt x="480" y="149"/>
                    <a:pt x="485" y="144"/>
                    <a:pt x="486" y="143"/>
                  </a:cubicBezTo>
                  <a:cubicBezTo>
                    <a:pt x="486" y="144"/>
                    <a:pt x="484" y="146"/>
                    <a:pt x="480" y="150"/>
                  </a:cubicBezTo>
                  <a:cubicBezTo>
                    <a:pt x="471" y="160"/>
                    <a:pt x="463" y="170"/>
                    <a:pt x="454" y="179"/>
                  </a:cubicBezTo>
                  <a:cubicBezTo>
                    <a:pt x="443" y="190"/>
                    <a:pt x="432" y="200"/>
                    <a:pt x="421" y="211"/>
                  </a:cubicBezTo>
                  <a:cubicBezTo>
                    <a:pt x="408" y="222"/>
                    <a:pt x="395" y="234"/>
                    <a:pt x="383" y="246"/>
                  </a:cubicBezTo>
                  <a:cubicBezTo>
                    <a:pt x="381" y="248"/>
                    <a:pt x="383" y="250"/>
                    <a:pt x="385" y="249"/>
                  </a:cubicBezTo>
                  <a:cubicBezTo>
                    <a:pt x="396" y="238"/>
                    <a:pt x="408" y="228"/>
                    <a:pt x="419" y="217"/>
                  </a:cubicBezTo>
                  <a:cubicBezTo>
                    <a:pt x="423" y="214"/>
                    <a:pt x="427" y="210"/>
                    <a:pt x="431" y="207"/>
                  </a:cubicBezTo>
                  <a:cubicBezTo>
                    <a:pt x="451" y="189"/>
                    <a:pt x="472" y="173"/>
                    <a:pt x="494" y="158"/>
                  </a:cubicBezTo>
                  <a:cubicBezTo>
                    <a:pt x="513" y="145"/>
                    <a:pt x="489" y="161"/>
                    <a:pt x="486" y="165"/>
                  </a:cubicBezTo>
                  <a:cubicBezTo>
                    <a:pt x="476" y="173"/>
                    <a:pt x="467" y="182"/>
                    <a:pt x="458" y="191"/>
                  </a:cubicBezTo>
                  <a:cubicBezTo>
                    <a:pt x="437" y="211"/>
                    <a:pt x="417" y="230"/>
                    <a:pt x="395" y="249"/>
                  </a:cubicBezTo>
                  <a:cubicBezTo>
                    <a:pt x="394" y="250"/>
                    <a:pt x="396" y="252"/>
                    <a:pt x="397" y="251"/>
                  </a:cubicBezTo>
                  <a:cubicBezTo>
                    <a:pt x="418" y="235"/>
                    <a:pt x="438" y="218"/>
                    <a:pt x="459" y="202"/>
                  </a:cubicBezTo>
                  <a:cubicBezTo>
                    <a:pt x="468" y="195"/>
                    <a:pt x="476" y="188"/>
                    <a:pt x="485" y="181"/>
                  </a:cubicBezTo>
                  <a:cubicBezTo>
                    <a:pt x="481" y="186"/>
                    <a:pt x="477" y="190"/>
                    <a:pt x="473" y="195"/>
                  </a:cubicBezTo>
                  <a:cubicBezTo>
                    <a:pt x="452" y="212"/>
                    <a:pt x="432" y="231"/>
                    <a:pt x="412" y="249"/>
                  </a:cubicBezTo>
                  <a:cubicBezTo>
                    <a:pt x="401" y="260"/>
                    <a:pt x="390" y="270"/>
                    <a:pt x="378" y="279"/>
                  </a:cubicBezTo>
                  <a:cubicBezTo>
                    <a:pt x="359" y="295"/>
                    <a:pt x="388" y="268"/>
                    <a:pt x="392" y="265"/>
                  </a:cubicBezTo>
                  <a:cubicBezTo>
                    <a:pt x="393" y="263"/>
                    <a:pt x="391" y="261"/>
                    <a:pt x="390" y="262"/>
                  </a:cubicBezTo>
                  <a:cubicBezTo>
                    <a:pt x="383" y="266"/>
                    <a:pt x="377" y="270"/>
                    <a:pt x="371" y="275"/>
                  </a:cubicBezTo>
                  <a:cubicBezTo>
                    <a:pt x="358" y="285"/>
                    <a:pt x="380" y="263"/>
                    <a:pt x="383" y="260"/>
                  </a:cubicBezTo>
                  <a:cubicBezTo>
                    <a:pt x="384" y="259"/>
                    <a:pt x="382" y="256"/>
                    <a:pt x="381" y="258"/>
                  </a:cubicBezTo>
                  <a:cubicBezTo>
                    <a:pt x="372" y="264"/>
                    <a:pt x="346" y="289"/>
                    <a:pt x="367" y="262"/>
                  </a:cubicBezTo>
                  <a:cubicBezTo>
                    <a:pt x="368" y="261"/>
                    <a:pt x="366" y="259"/>
                    <a:pt x="364" y="260"/>
                  </a:cubicBezTo>
                  <a:cubicBezTo>
                    <a:pt x="359" y="265"/>
                    <a:pt x="355" y="269"/>
                    <a:pt x="351" y="274"/>
                  </a:cubicBezTo>
                  <a:cubicBezTo>
                    <a:pt x="349" y="275"/>
                    <a:pt x="352" y="278"/>
                    <a:pt x="353" y="276"/>
                  </a:cubicBezTo>
                  <a:cubicBezTo>
                    <a:pt x="353" y="275"/>
                    <a:pt x="354" y="275"/>
                    <a:pt x="354" y="274"/>
                  </a:cubicBezTo>
                  <a:cubicBezTo>
                    <a:pt x="353" y="276"/>
                    <a:pt x="352" y="277"/>
                    <a:pt x="351" y="279"/>
                  </a:cubicBezTo>
                  <a:cubicBezTo>
                    <a:pt x="351" y="280"/>
                    <a:pt x="352" y="282"/>
                    <a:pt x="354" y="281"/>
                  </a:cubicBezTo>
                  <a:cubicBezTo>
                    <a:pt x="360" y="277"/>
                    <a:pt x="363" y="275"/>
                    <a:pt x="369" y="270"/>
                  </a:cubicBezTo>
                  <a:cubicBezTo>
                    <a:pt x="386" y="257"/>
                    <a:pt x="362" y="279"/>
                    <a:pt x="359" y="284"/>
                  </a:cubicBezTo>
                  <a:cubicBezTo>
                    <a:pt x="358" y="285"/>
                    <a:pt x="359" y="288"/>
                    <a:pt x="361" y="287"/>
                  </a:cubicBezTo>
                  <a:cubicBezTo>
                    <a:pt x="369" y="281"/>
                    <a:pt x="376" y="274"/>
                    <a:pt x="385" y="269"/>
                  </a:cubicBezTo>
                  <a:cubicBezTo>
                    <a:pt x="377" y="274"/>
                    <a:pt x="370" y="283"/>
                    <a:pt x="364" y="291"/>
                  </a:cubicBezTo>
                  <a:cubicBezTo>
                    <a:pt x="363" y="293"/>
                    <a:pt x="365" y="295"/>
                    <a:pt x="367" y="293"/>
                  </a:cubicBezTo>
                  <a:cubicBezTo>
                    <a:pt x="379" y="283"/>
                    <a:pt x="391" y="273"/>
                    <a:pt x="403" y="262"/>
                  </a:cubicBezTo>
                  <a:cubicBezTo>
                    <a:pt x="392" y="273"/>
                    <a:pt x="383" y="284"/>
                    <a:pt x="374" y="297"/>
                  </a:cubicBezTo>
                  <a:cubicBezTo>
                    <a:pt x="373" y="299"/>
                    <a:pt x="375" y="300"/>
                    <a:pt x="377" y="299"/>
                  </a:cubicBezTo>
                  <a:cubicBezTo>
                    <a:pt x="401" y="279"/>
                    <a:pt x="425" y="260"/>
                    <a:pt x="449" y="239"/>
                  </a:cubicBezTo>
                  <a:cubicBezTo>
                    <a:pt x="439" y="249"/>
                    <a:pt x="429" y="259"/>
                    <a:pt x="418" y="268"/>
                  </a:cubicBezTo>
                  <a:cubicBezTo>
                    <a:pt x="402" y="281"/>
                    <a:pt x="383" y="295"/>
                    <a:pt x="371" y="312"/>
                  </a:cubicBezTo>
                  <a:cubicBezTo>
                    <a:pt x="370" y="311"/>
                    <a:pt x="368" y="310"/>
                    <a:pt x="367" y="312"/>
                  </a:cubicBezTo>
                  <a:cubicBezTo>
                    <a:pt x="344" y="344"/>
                    <a:pt x="316" y="373"/>
                    <a:pt x="294" y="406"/>
                  </a:cubicBezTo>
                  <a:cubicBezTo>
                    <a:pt x="288" y="412"/>
                    <a:pt x="282" y="419"/>
                    <a:pt x="276" y="425"/>
                  </a:cubicBezTo>
                  <a:cubicBezTo>
                    <a:pt x="261" y="441"/>
                    <a:pt x="277" y="417"/>
                    <a:pt x="280" y="413"/>
                  </a:cubicBezTo>
                  <a:cubicBezTo>
                    <a:pt x="288" y="399"/>
                    <a:pt x="298" y="387"/>
                    <a:pt x="309" y="375"/>
                  </a:cubicBezTo>
                  <a:cubicBezTo>
                    <a:pt x="322" y="359"/>
                    <a:pt x="337" y="344"/>
                    <a:pt x="350" y="327"/>
                  </a:cubicBezTo>
                  <a:cubicBezTo>
                    <a:pt x="351" y="326"/>
                    <a:pt x="348" y="324"/>
                    <a:pt x="347" y="325"/>
                  </a:cubicBezTo>
                  <a:cubicBezTo>
                    <a:pt x="311" y="361"/>
                    <a:pt x="284" y="403"/>
                    <a:pt x="248" y="439"/>
                  </a:cubicBezTo>
                  <a:cubicBezTo>
                    <a:pt x="252" y="435"/>
                    <a:pt x="255" y="428"/>
                    <a:pt x="258" y="422"/>
                  </a:cubicBezTo>
                  <a:cubicBezTo>
                    <a:pt x="269" y="410"/>
                    <a:pt x="280" y="397"/>
                    <a:pt x="291" y="383"/>
                  </a:cubicBezTo>
                  <a:cubicBezTo>
                    <a:pt x="297" y="376"/>
                    <a:pt x="302" y="369"/>
                    <a:pt x="307" y="362"/>
                  </a:cubicBezTo>
                  <a:cubicBezTo>
                    <a:pt x="313" y="355"/>
                    <a:pt x="318" y="348"/>
                    <a:pt x="323" y="342"/>
                  </a:cubicBezTo>
                  <a:cubicBezTo>
                    <a:pt x="324" y="341"/>
                    <a:pt x="324" y="340"/>
                    <a:pt x="325" y="339"/>
                  </a:cubicBezTo>
                  <a:cubicBezTo>
                    <a:pt x="328" y="336"/>
                    <a:pt x="331" y="332"/>
                    <a:pt x="334" y="329"/>
                  </a:cubicBezTo>
                  <a:cubicBezTo>
                    <a:pt x="335" y="327"/>
                    <a:pt x="333" y="324"/>
                    <a:pt x="331" y="326"/>
                  </a:cubicBezTo>
                  <a:cubicBezTo>
                    <a:pt x="329" y="329"/>
                    <a:pt x="326" y="333"/>
                    <a:pt x="323" y="336"/>
                  </a:cubicBezTo>
                  <a:cubicBezTo>
                    <a:pt x="323" y="337"/>
                    <a:pt x="322" y="337"/>
                    <a:pt x="322" y="338"/>
                  </a:cubicBezTo>
                  <a:cubicBezTo>
                    <a:pt x="299" y="366"/>
                    <a:pt x="271" y="391"/>
                    <a:pt x="253" y="422"/>
                  </a:cubicBezTo>
                  <a:cubicBezTo>
                    <a:pt x="250" y="426"/>
                    <a:pt x="246" y="429"/>
                    <a:pt x="243" y="432"/>
                  </a:cubicBezTo>
                  <a:cubicBezTo>
                    <a:pt x="240" y="435"/>
                    <a:pt x="242" y="429"/>
                    <a:pt x="245" y="423"/>
                  </a:cubicBezTo>
                  <a:cubicBezTo>
                    <a:pt x="253" y="413"/>
                    <a:pt x="261" y="402"/>
                    <a:pt x="268" y="391"/>
                  </a:cubicBezTo>
                  <a:cubicBezTo>
                    <a:pt x="283" y="371"/>
                    <a:pt x="300" y="353"/>
                    <a:pt x="315" y="333"/>
                  </a:cubicBezTo>
                  <a:cubicBezTo>
                    <a:pt x="315" y="333"/>
                    <a:pt x="315" y="333"/>
                    <a:pt x="315" y="333"/>
                  </a:cubicBezTo>
                  <a:cubicBezTo>
                    <a:pt x="315" y="333"/>
                    <a:pt x="315" y="333"/>
                    <a:pt x="315" y="333"/>
                  </a:cubicBezTo>
                  <a:cubicBezTo>
                    <a:pt x="316" y="331"/>
                    <a:pt x="318" y="329"/>
                    <a:pt x="319" y="327"/>
                  </a:cubicBezTo>
                  <a:cubicBezTo>
                    <a:pt x="320" y="325"/>
                    <a:pt x="317" y="324"/>
                    <a:pt x="316" y="325"/>
                  </a:cubicBezTo>
                  <a:cubicBezTo>
                    <a:pt x="294" y="356"/>
                    <a:pt x="261" y="382"/>
                    <a:pt x="244" y="416"/>
                  </a:cubicBezTo>
                  <a:cubicBezTo>
                    <a:pt x="239" y="422"/>
                    <a:pt x="234" y="427"/>
                    <a:pt x="233" y="431"/>
                  </a:cubicBezTo>
                  <a:cubicBezTo>
                    <a:pt x="235" y="424"/>
                    <a:pt x="238" y="416"/>
                    <a:pt x="241" y="409"/>
                  </a:cubicBezTo>
                  <a:cubicBezTo>
                    <a:pt x="248" y="401"/>
                    <a:pt x="254" y="392"/>
                    <a:pt x="260" y="383"/>
                  </a:cubicBezTo>
                  <a:cubicBezTo>
                    <a:pt x="264" y="378"/>
                    <a:pt x="268" y="373"/>
                    <a:pt x="272" y="367"/>
                  </a:cubicBezTo>
                  <a:cubicBezTo>
                    <a:pt x="284" y="353"/>
                    <a:pt x="297" y="339"/>
                    <a:pt x="308" y="325"/>
                  </a:cubicBezTo>
                  <a:cubicBezTo>
                    <a:pt x="309" y="323"/>
                    <a:pt x="306" y="321"/>
                    <a:pt x="305" y="323"/>
                  </a:cubicBezTo>
                  <a:cubicBezTo>
                    <a:pt x="291" y="337"/>
                    <a:pt x="279" y="352"/>
                    <a:pt x="267" y="368"/>
                  </a:cubicBezTo>
                  <a:cubicBezTo>
                    <a:pt x="264" y="372"/>
                    <a:pt x="261" y="376"/>
                    <a:pt x="258" y="380"/>
                  </a:cubicBezTo>
                  <a:cubicBezTo>
                    <a:pt x="254" y="386"/>
                    <a:pt x="249" y="392"/>
                    <a:pt x="245" y="399"/>
                  </a:cubicBezTo>
                  <a:cubicBezTo>
                    <a:pt x="241" y="404"/>
                    <a:pt x="237" y="410"/>
                    <a:pt x="233" y="415"/>
                  </a:cubicBezTo>
                  <a:cubicBezTo>
                    <a:pt x="230" y="422"/>
                    <a:pt x="228" y="424"/>
                    <a:pt x="225" y="419"/>
                  </a:cubicBezTo>
                  <a:cubicBezTo>
                    <a:pt x="226" y="415"/>
                    <a:pt x="227" y="411"/>
                    <a:pt x="228" y="408"/>
                  </a:cubicBezTo>
                  <a:cubicBezTo>
                    <a:pt x="237" y="398"/>
                    <a:pt x="245" y="387"/>
                    <a:pt x="252" y="376"/>
                  </a:cubicBezTo>
                  <a:cubicBezTo>
                    <a:pt x="259" y="368"/>
                    <a:pt x="265" y="359"/>
                    <a:pt x="271" y="350"/>
                  </a:cubicBezTo>
                  <a:cubicBezTo>
                    <a:pt x="273" y="348"/>
                    <a:pt x="275" y="345"/>
                    <a:pt x="277" y="343"/>
                  </a:cubicBezTo>
                  <a:cubicBezTo>
                    <a:pt x="282" y="337"/>
                    <a:pt x="286" y="331"/>
                    <a:pt x="290" y="326"/>
                  </a:cubicBezTo>
                  <a:cubicBezTo>
                    <a:pt x="292" y="324"/>
                    <a:pt x="289" y="322"/>
                    <a:pt x="288" y="324"/>
                  </a:cubicBezTo>
                  <a:cubicBezTo>
                    <a:pt x="282" y="330"/>
                    <a:pt x="277" y="337"/>
                    <a:pt x="271" y="344"/>
                  </a:cubicBezTo>
                  <a:cubicBezTo>
                    <a:pt x="256" y="362"/>
                    <a:pt x="236" y="382"/>
                    <a:pt x="226" y="404"/>
                  </a:cubicBezTo>
                  <a:cubicBezTo>
                    <a:pt x="224" y="407"/>
                    <a:pt x="222" y="409"/>
                    <a:pt x="220" y="411"/>
                  </a:cubicBezTo>
                  <a:cubicBezTo>
                    <a:pt x="215" y="417"/>
                    <a:pt x="212" y="422"/>
                    <a:pt x="214" y="412"/>
                  </a:cubicBezTo>
                  <a:cubicBezTo>
                    <a:pt x="215" y="411"/>
                    <a:pt x="215" y="409"/>
                    <a:pt x="216" y="408"/>
                  </a:cubicBezTo>
                  <a:cubicBezTo>
                    <a:pt x="238" y="380"/>
                    <a:pt x="257" y="350"/>
                    <a:pt x="279" y="323"/>
                  </a:cubicBezTo>
                  <a:cubicBezTo>
                    <a:pt x="280" y="321"/>
                    <a:pt x="278" y="319"/>
                    <a:pt x="276" y="320"/>
                  </a:cubicBezTo>
                  <a:cubicBezTo>
                    <a:pt x="264" y="334"/>
                    <a:pt x="249" y="349"/>
                    <a:pt x="237" y="365"/>
                  </a:cubicBezTo>
                  <a:cubicBezTo>
                    <a:pt x="237" y="364"/>
                    <a:pt x="238" y="364"/>
                    <a:pt x="238" y="363"/>
                  </a:cubicBezTo>
                  <a:cubicBezTo>
                    <a:pt x="250" y="347"/>
                    <a:pt x="262" y="332"/>
                    <a:pt x="273" y="317"/>
                  </a:cubicBezTo>
                  <a:cubicBezTo>
                    <a:pt x="275" y="315"/>
                    <a:pt x="272" y="313"/>
                    <a:pt x="271" y="315"/>
                  </a:cubicBezTo>
                  <a:cubicBezTo>
                    <a:pt x="249" y="342"/>
                    <a:pt x="229" y="370"/>
                    <a:pt x="207" y="398"/>
                  </a:cubicBezTo>
                  <a:cubicBezTo>
                    <a:pt x="224" y="376"/>
                    <a:pt x="243" y="347"/>
                    <a:pt x="262" y="321"/>
                  </a:cubicBezTo>
                  <a:cubicBezTo>
                    <a:pt x="265" y="319"/>
                    <a:pt x="266" y="317"/>
                    <a:pt x="266" y="316"/>
                  </a:cubicBezTo>
                  <a:cubicBezTo>
                    <a:pt x="268" y="313"/>
                    <a:pt x="270" y="311"/>
                    <a:pt x="272" y="308"/>
                  </a:cubicBezTo>
                  <a:cubicBezTo>
                    <a:pt x="273" y="306"/>
                    <a:pt x="271" y="304"/>
                    <a:pt x="269" y="306"/>
                  </a:cubicBezTo>
                  <a:cubicBezTo>
                    <a:pt x="249" y="329"/>
                    <a:pt x="230" y="354"/>
                    <a:pt x="211" y="379"/>
                  </a:cubicBezTo>
                  <a:cubicBezTo>
                    <a:pt x="204" y="389"/>
                    <a:pt x="203" y="389"/>
                    <a:pt x="209" y="379"/>
                  </a:cubicBezTo>
                  <a:cubicBezTo>
                    <a:pt x="213" y="371"/>
                    <a:pt x="218" y="363"/>
                    <a:pt x="223" y="356"/>
                  </a:cubicBezTo>
                  <a:cubicBezTo>
                    <a:pt x="233" y="340"/>
                    <a:pt x="244" y="326"/>
                    <a:pt x="255" y="311"/>
                  </a:cubicBezTo>
                  <a:cubicBezTo>
                    <a:pt x="256" y="310"/>
                    <a:pt x="254" y="307"/>
                    <a:pt x="252" y="309"/>
                  </a:cubicBezTo>
                  <a:cubicBezTo>
                    <a:pt x="251" y="310"/>
                    <a:pt x="250" y="312"/>
                    <a:pt x="249" y="313"/>
                  </a:cubicBezTo>
                  <a:cubicBezTo>
                    <a:pt x="249" y="313"/>
                    <a:pt x="248" y="313"/>
                    <a:pt x="248" y="314"/>
                  </a:cubicBezTo>
                  <a:cubicBezTo>
                    <a:pt x="246" y="316"/>
                    <a:pt x="245" y="318"/>
                    <a:pt x="243" y="320"/>
                  </a:cubicBezTo>
                  <a:cubicBezTo>
                    <a:pt x="243" y="320"/>
                    <a:pt x="243" y="320"/>
                    <a:pt x="243" y="320"/>
                  </a:cubicBezTo>
                  <a:cubicBezTo>
                    <a:pt x="243" y="320"/>
                    <a:pt x="243" y="320"/>
                    <a:pt x="243" y="320"/>
                  </a:cubicBezTo>
                  <a:cubicBezTo>
                    <a:pt x="234" y="330"/>
                    <a:pt x="226" y="341"/>
                    <a:pt x="218" y="352"/>
                  </a:cubicBezTo>
                  <a:cubicBezTo>
                    <a:pt x="213" y="357"/>
                    <a:pt x="214" y="352"/>
                    <a:pt x="216" y="346"/>
                  </a:cubicBezTo>
                  <a:cubicBezTo>
                    <a:pt x="217" y="345"/>
                    <a:pt x="217" y="345"/>
                    <a:pt x="218" y="345"/>
                  </a:cubicBezTo>
                  <a:cubicBezTo>
                    <a:pt x="219" y="344"/>
                    <a:pt x="219" y="342"/>
                    <a:pt x="218" y="342"/>
                  </a:cubicBezTo>
                  <a:cubicBezTo>
                    <a:pt x="218" y="341"/>
                    <a:pt x="218" y="340"/>
                    <a:pt x="219" y="340"/>
                  </a:cubicBezTo>
                  <a:cubicBezTo>
                    <a:pt x="223" y="335"/>
                    <a:pt x="229" y="323"/>
                    <a:pt x="231" y="320"/>
                  </a:cubicBezTo>
                  <a:cubicBezTo>
                    <a:pt x="232" y="319"/>
                    <a:pt x="231" y="318"/>
                    <a:pt x="230" y="318"/>
                  </a:cubicBezTo>
                  <a:cubicBezTo>
                    <a:pt x="234" y="312"/>
                    <a:pt x="237" y="305"/>
                    <a:pt x="238" y="298"/>
                  </a:cubicBezTo>
                  <a:cubicBezTo>
                    <a:pt x="239" y="297"/>
                    <a:pt x="237" y="295"/>
                    <a:pt x="236" y="296"/>
                  </a:cubicBezTo>
                  <a:cubicBezTo>
                    <a:pt x="235" y="296"/>
                    <a:pt x="235" y="297"/>
                    <a:pt x="234" y="297"/>
                  </a:cubicBezTo>
                  <a:cubicBezTo>
                    <a:pt x="237" y="294"/>
                    <a:pt x="239" y="290"/>
                    <a:pt x="240" y="286"/>
                  </a:cubicBezTo>
                  <a:cubicBezTo>
                    <a:pt x="241" y="285"/>
                    <a:pt x="240" y="284"/>
                    <a:pt x="240" y="283"/>
                  </a:cubicBezTo>
                  <a:cubicBezTo>
                    <a:pt x="240" y="284"/>
                    <a:pt x="241" y="284"/>
                    <a:pt x="241" y="283"/>
                  </a:cubicBezTo>
                  <a:cubicBezTo>
                    <a:pt x="247" y="277"/>
                    <a:pt x="253" y="271"/>
                    <a:pt x="258" y="265"/>
                  </a:cubicBezTo>
                  <a:cubicBezTo>
                    <a:pt x="259" y="266"/>
                    <a:pt x="260" y="266"/>
                    <a:pt x="260" y="265"/>
                  </a:cubicBezTo>
                  <a:cubicBezTo>
                    <a:pt x="261" y="264"/>
                    <a:pt x="262" y="262"/>
                    <a:pt x="262" y="261"/>
                  </a:cubicBezTo>
                  <a:cubicBezTo>
                    <a:pt x="266" y="257"/>
                    <a:pt x="269" y="254"/>
                    <a:pt x="272" y="250"/>
                  </a:cubicBezTo>
                  <a:cubicBezTo>
                    <a:pt x="266" y="258"/>
                    <a:pt x="261" y="266"/>
                    <a:pt x="256" y="274"/>
                  </a:cubicBezTo>
                  <a:cubicBezTo>
                    <a:pt x="254" y="276"/>
                    <a:pt x="257" y="277"/>
                    <a:pt x="258" y="276"/>
                  </a:cubicBezTo>
                  <a:cubicBezTo>
                    <a:pt x="264" y="271"/>
                    <a:pt x="270" y="265"/>
                    <a:pt x="275" y="259"/>
                  </a:cubicBezTo>
                  <a:cubicBezTo>
                    <a:pt x="275" y="259"/>
                    <a:pt x="275" y="259"/>
                    <a:pt x="275" y="259"/>
                  </a:cubicBezTo>
                  <a:cubicBezTo>
                    <a:pt x="270" y="267"/>
                    <a:pt x="265" y="275"/>
                    <a:pt x="260" y="282"/>
                  </a:cubicBezTo>
                  <a:cubicBezTo>
                    <a:pt x="259" y="284"/>
                    <a:pt x="261" y="286"/>
                    <a:pt x="263" y="284"/>
                  </a:cubicBezTo>
                  <a:cubicBezTo>
                    <a:pt x="267" y="280"/>
                    <a:pt x="271" y="276"/>
                    <a:pt x="275" y="272"/>
                  </a:cubicBezTo>
                  <a:cubicBezTo>
                    <a:pt x="273" y="279"/>
                    <a:pt x="270" y="284"/>
                    <a:pt x="267" y="290"/>
                  </a:cubicBezTo>
                  <a:cubicBezTo>
                    <a:pt x="266" y="292"/>
                    <a:pt x="269" y="294"/>
                    <a:pt x="270" y="292"/>
                  </a:cubicBezTo>
                  <a:cubicBezTo>
                    <a:pt x="272" y="290"/>
                    <a:pt x="273" y="288"/>
                    <a:pt x="274" y="286"/>
                  </a:cubicBezTo>
                  <a:cubicBezTo>
                    <a:pt x="275" y="286"/>
                    <a:pt x="276" y="286"/>
                    <a:pt x="277" y="285"/>
                  </a:cubicBezTo>
                  <a:cubicBezTo>
                    <a:pt x="278" y="283"/>
                    <a:pt x="279" y="281"/>
                    <a:pt x="280" y="279"/>
                  </a:cubicBezTo>
                  <a:cubicBezTo>
                    <a:pt x="281" y="278"/>
                    <a:pt x="280" y="277"/>
                    <a:pt x="279" y="276"/>
                  </a:cubicBezTo>
                  <a:cubicBezTo>
                    <a:pt x="283" y="268"/>
                    <a:pt x="285" y="260"/>
                    <a:pt x="287" y="251"/>
                  </a:cubicBezTo>
                  <a:cubicBezTo>
                    <a:pt x="289" y="250"/>
                    <a:pt x="291" y="249"/>
                    <a:pt x="294" y="248"/>
                  </a:cubicBezTo>
                  <a:cubicBezTo>
                    <a:pt x="293" y="250"/>
                    <a:pt x="293" y="251"/>
                    <a:pt x="292" y="252"/>
                  </a:cubicBezTo>
                  <a:cubicBezTo>
                    <a:pt x="291" y="254"/>
                    <a:pt x="292" y="255"/>
                    <a:pt x="294" y="255"/>
                  </a:cubicBezTo>
                  <a:cubicBezTo>
                    <a:pt x="292" y="259"/>
                    <a:pt x="290" y="263"/>
                    <a:pt x="287" y="267"/>
                  </a:cubicBezTo>
                  <a:cubicBezTo>
                    <a:pt x="286" y="269"/>
                    <a:pt x="289" y="271"/>
                    <a:pt x="290" y="269"/>
                  </a:cubicBezTo>
                  <a:cubicBezTo>
                    <a:pt x="297" y="263"/>
                    <a:pt x="302" y="256"/>
                    <a:pt x="308" y="249"/>
                  </a:cubicBezTo>
                  <a:cubicBezTo>
                    <a:pt x="307" y="251"/>
                    <a:pt x="306" y="253"/>
                    <a:pt x="305" y="255"/>
                  </a:cubicBezTo>
                  <a:cubicBezTo>
                    <a:pt x="302" y="262"/>
                    <a:pt x="298" y="268"/>
                    <a:pt x="294" y="274"/>
                  </a:cubicBezTo>
                  <a:cubicBezTo>
                    <a:pt x="293" y="276"/>
                    <a:pt x="296" y="278"/>
                    <a:pt x="297" y="276"/>
                  </a:cubicBezTo>
                  <a:cubicBezTo>
                    <a:pt x="298" y="275"/>
                    <a:pt x="305" y="267"/>
                    <a:pt x="311" y="261"/>
                  </a:cubicBezTo>
                  <a:cubicBezTo>
                    <a:pt x="313" y="260"/>
                    <a:pt x="315" y="258"/>
                    <a:pt x="317" y="257"/>
                  </a:cubicBezTo>
                  <a:cubicBezTo>
                    <a:pt x="317" y="257"/>
                    <a:pt x="317" y="258"/>
                    <a:pt x="317" y="259"/>
                  </a:cubicBezTo>
                  <a:cubicBezTo>
                    <a:pt x="313" y="268"/>
                    <a:pt x="305" y="277"/>
                    <a:pt x="299" y="285"/>
                  </a:cubicBezTo>
                  <a:cubicBezTo>
                    <a:pt x="297" y="287"/>
                    <a:pt x="300" y="289"/>
                    <a:pt x="302" y="288"/>
                  </a:cubicBezTo>
                  <a:cubicBezTo>
                    <a:pt x="304" y="285"/>
                    <a:pt x="307" y="282"/>
                    <a:pt x="309" y="280"/>
                  </a:cubicBezTo>
                  <a:cubicBezTo>
                    <a:pt x="304" y="286"/>
                    <a:pt x="299" y="293"/>
                    <a:pt x="294" y="299"/>
                  </a:cubicBezTo>
                  <a:cubicBezTo>
                    <a:pt x="293" y="301"/>
                    <a:pt x="296" y="303"/>
                    <a:pt x="297" y="301"/>
                  </a:cubicBezTo>
                  <a:cubicBezTo>
                    <a:pt x="300" y="299"/>
                    <a:pt x="320" y="271"/>
                    <a:pt x="311" y="288"/>
                  </a:cubicBezTo>
                  <a:cubicBezTo>
                    <a:pt x="310" y="289"/>
                    <a:pt x="313" y="292"/>
                    <a:pt x="314" y="290"/>
                  </a:cubicBezTo>
                  <a:cubicBezTo>
                    <a:pt x="319" y="285"/>
                    <a:pt x="324" y="275"/>
                    <a:pt x="325" y="286"/>
                  </a:cubicBezTo>
                  <a:cubicBezTo>
                    <a:pt x="325" y="288"/>
                    <a:pt x="326" y="289"/>
                    <a:pt x="328" y="288"/>
                  </a:cubicBezTo>
                  <a:cubicBezTo>
                    <a:pt x="332" y="285"/>
                    <a:pt x="333" y="283"/>
                    <a:pt x="333" y="289"/>
                  </a:cubicBezTo>
                  <a:cubicBezTo>
                    <a:pt x="333" y="290"/>
                    <a:pt x="335" y="291"/>
                    <a:pt x="336" y="290"/>
                  </a:cubicBezTo>
                  <a:cubicBezTo>
                    <a:pt x="341" y="284"/>
                    <a:pt x="346" y="279"/>
                    <a:pt x="351" y="273"/>
                  </a:cubicBezTo>
                  <a:cubicBezTo>
                    <a:pt x="352" y="271"/>
                    <a:pt x="351" y="269"/>
                    <a:pt x="349" y="270"/>
                  </a:cubicBezTo>
                  <a:cubicBezTo>
                    <a:pt x="338" y="273"/>
                    <a:pt x="338" y="269"/>
                    <a:pt x="348" y="257"/>
                  </a:cubicBezTo>
                  <a:cubicBezTo>
                    <a:pt x="350" y="255"/>
                    <a:pt x="348" y="253"/>
                    <a:pt x="346" y="254"/>
                  </a:cubicBezTo>
                  <a:cubicBezTo>
                    <a:pt x="340" y="260"/>
                    <a:pt x="333" y="271"/>
                    <a:pt x="343" y="256"/>
                  </a:cubicBezTo>
                  <a:cubicBezTo>
                    <a:pt x="352" y="243"/>
                    <a:pt x="364" y="231"/>
                    <a:pt x="375" y="218"/>
                  </a:cubicBezTo>
                  <a:cubicBezTo>
                    <a:pt x="376" y="216"/>
                    <a:pt x="374" y="214"/>
                    <a:pt x="372" y="215"/>
                  </a:cubicBezTo>
                  <a:cubicBezTo>
                    <a:pt x="371" y="216"/>
                    <a:pt x="371" y="217"/>
                    <a:pt x="370" y="217"/>
                  </a:cubicBezTo>
                  <a:cubicBezTo>
                    <a:pt x="397" y="190"/>
                    <a:pt x="424" y="163"/>
                    <a:pt x="453" y="138"/>
                  </a:cubicBezTo>
                  <a:cubicBezTo>
                    <a:pt x="463" y="130"/>
                    <a:pt x="472" y="123"/>
                    <a:pt x="482" y="115"/>
                  </a:cubicBezTo>
                  <a:cubicBezTo>
                    <a:pt x="484" y="114"/>
                    <a:pt x="471" y="126"/>
                    <a:pt x="469" y="127"/>
                  </a:cubicBezTo>
                  <a:cubicBezTo>
                    <a:pt x="456" y="142"/>
                    <a:pt x="442" y="158"/>
                    <a:pt x="428" y="173"/>
                  </a:cubicBezTo>
                  <a:cubicBezTo>
                    <a:pt x="404" y="193"/>
                    <a:pt x="382" y="214"/>
                    <a:pt x="361" y="237"/>
                  </a:cubicBezTo>
                  <a:cubicBezTo>
                    <a:pt x="359" y="239"/>
                    <a:pt x="361" y="241"/>
                    <a:pt x="363" y="240"/>
                  </a:cubicBezTo>
                  <a:cubicBezTo>
                    <a:pt x="388" y="220"/>
                    <a:pt x="409" y="198"/>
                    <a:pt x="430" y="176"/>
                  </a:cubicBezTo>
                  <a:cubicBezTo>
                    <a:pt x="432" y="174"/>
                    <a:pt x="434" y="173"/>
                    <a:pt x="435" y="172"/>
                  </a:cubicBezTo>
                  <a:cubicBezTo>
                    <a:pt x="445" y="164"/>
                    <a:pt x="454" y="157"/>
                    <a:pt x="464" y="150"/>
                  </a:cubicBezTo>
                  <a:cubicBezTo>
                    <a:pt x="469" y="147"/>
                    <a:pt x="474" y="144"/>
                    <a:pt x="479" y="141"/>
                  </a:cubicBezTo>
                  <a:cubicBezTo>
                    <a:pt x="483" y="140"/>
                    <a:pt x="486" y="138"/>
                    <a:pt x="487" y="134"/>
                  </a:cubicBezTo>
                  <a:cubicBezTo>
                    <a:pt x="488" y="135"/>
                    <a:pt x="489" y="136"/>
                    <a:pt x="490" y="135"/>
                  </a:cubicBezTo>
                  <a:cubicBezTo>
                    <a:pt x="491" y="134"/>
                    <a:pt x="493" y="133"/>
                    <a:pt x="494" y="132"/>
                  </a:cubicBezTo>
                  <a:cubicBezTo>
                    <a:pt x="496" y="130"/>
                    <a:pt x="494" y="127"/>
                    <a:pt x="492" y="128"/>
                  </a:cubicBezTo>
                  <a:cubicBezTo>
                    <a:pt x="476" y="138"/>
                    <a:pt x="459" y="149"/>
                    <a:pt x="444" y="161"/>
                  </a:cubicBezTo>
                  <a:cubicBezTo>
                    <a:pt x="459" y="144"/>
                    <a:pt x="474" y="126"/>
                    <a:pt x="490" y="110"/>
                  </a:cubicBezTo>
                  <a:cubicBezTo>
                    <a:pt x="490" y="109"/>
                    <a:pt x="490" y="109"/>
                    <a:pt x="490" y="109"/>
                  </a:cubicBezTo>
                  <a:cubicBezTo>
                    <a:pt x="496" y="117"/>
                    <a:pt x="502" y="125"/>
                    <a:pt x="507" y="133"/>
                  </a:cubicBezTo>
                  <a:cubicBezTo>
                    <a:pt x="507" y="134"/>
                    <a:pt x="509" y="133"/>
                    <a:pt x="508" y="132"/>
                  </a:cubicBezTo>
                  <a:cubicBezTo>
                    <a:pt x="492" y="103"/>
                    <a:pt x="471" y="78"/>
                    <a:pt x="446" y="58"/>
                  </a:cubicBezTo>
                  <a:cubicBezTo>
                    <a:pt x="447" y="56"/>
                    <a:pt x="445" y="55"/>
                    <a:pt x="443" y="56"/>
                  </a:cubicBezTo>
                  <a:cubicBezTo>
                    <a:pt x="443" y="56"/>
                    <a:pt x="443" y="56"/>
                    <a:pt x="443" y="56"/>
                  </a:cubicBezTo>
                  <a:cubicBezTo>
                    <a:pt x="398" y="21"/>
                    <a:pt x="343" y="1"/>
                    <a:pt x="284" y="1"/>
                  </a:cubicBezTo>
                  <a:cubicBezTo>
                    <a:pt x="185" y="0"/>
                    <a:pt x="83" y="59"/>
                    <a:pt x="41" y="149"/>
                  </a:cubicBezTo>
                  <a:cubicBezTo>
                    <a:pt x="39" y="152"/>
                    <a:pt x="43" y="155"/>
                    <a:pt x="45" y="152"/>
                  </a:cubicBezTo>
                  <a:cubicBezTo>
                    <a:pt x="100" y="67"/>
                    <a:pt x="182" y="12"/>
                    <a:pt x="284" y="11"/>
                  </a:cubicBezTo>
                  <a:cubicBezTo>
                    <a:pt x="340" y="10"/>
                    <a:pt x="394" y="27"/>
                    <a:pt x="438" y="58"/>
                  </a:cubicBezTo>
                  <a:cubicBezTo>
                    <a:pt x="425" y="66"/>
                    <a:pt x="414" y="77"/>
                    <a:pt x="404" y="88"/>
                  </a:cubicBezTo>
                  <a:cubicBezTo>
                    <a:pt x="406" y="85"/>
                    <a:pt x="408" y="81"/>
                    <a:pt x="410" y="77"/>
                  </a:cubicBezTo>
                  <a:cubicBezTo>
                    <a:pt x="411" y="76"/>
                    <a:pt x="409" y="74"/>
                    <a:pt x="408" y="75"/>
                  </a:cubicBezTo>
                  <a:cubicBezTo>
                    <a:pt x="386" y="91"/>
                    <a:pt x="365" y="111"/>
                    <a:pt x="351" y="135"/>
                  </a:cubicBezTo>
                  <a:cubicBezTo>
                    <a:pt x="342" y="139"/>
                    <a:pt x="335" y="144"/>
                    <a:pt x="329" y="150"/>
                  </a:cubicBezTo>
                  <a:cubicBezTo>
                    <a:pt x="333" y="144"/>
                    <a:pt x="335" y="138"/>
                    <a:pt x="338" y="132"/>
                  </a:cubicBezTo>
                  <a:cubicBezTo>
                    <a:pt x="338" y="130"/>
                    <a:pt x="336" y="129"/>
                    <a:pt x="334" y="130"/>
                  </a:cubicBezTo>
                  <a:cubicBezTo>
                    <a:pt x="326" y="137"/>
                    <a:pt x="319" y="144"/>
                    <a:pt x="311" y="152"/>
                  </a:cubicBezTo>
                  <a:cubicBezTo>
                    <a:pt x="315" y="148"/>
                    <a:pt x="321" y="139"/>
                    <a:pt x="324" y="131"/>
                  </a:cubicBezTo>
                  <a:cubicBezTo>
                    <a:pt x="324" y="129"/>
                    <a:pt x="322" y="128"/>
                    <a:pt x="321" y="129"/>
                  </a:cubicBezTo>
                  <a:cubicBezTo>
                    <a:pt x="314" y="135"/>
                    <a:pt x="307" y="142"/>
                    <a:pt x="302" y="149"/>
                  </a:cubicBezTo>
                  <a:cubicBezTo>
                    <a:pt x="308" y="141"/>
                    <a:pt x="313" y="134"/>
                    <a:pt x="316" y="125"/>
                  </a:cubicBezTo>
                  <a:cubicBezTo>
                    <a:pt x="316" y="123"/>
                    <a:pt x="314" y="122"/>
                    <a:pt x="313" y="123"/>
                  </a:cubicBezTo>
                  <a:cubicBezTo>
                    <a:pt x="304" y="130"/>
                    <a:pt x="294" y="140"/>
                    <a:pt x="288" y="148"/>
                  </a:cubicBezTo>
                  <a:cubicBezTo>
                    <a:pt x="295" y="139"/>
                    <a:pt x="302" y="130"/>
                    <a:pt x="307" y="119"/>
                  </a:cubicBezTo>
                  <a:cubicBezTo>
                    <a:pt x="308" y="118"/>
                    <a:pt x="307" y="117"/>
                    <a:pt x="306" y="117"/>
                  </a:cubicBezTo>
                  <a:cubicBezTo>
                    <a:pt x="304" y="118"/>
                    <a:pt x="302" y="119"/>
                    <a:pt x="301" y="119"/>
                  </a:cubicBezTo>
                  <a:cubicBezTo>
                    <a:pt x="301" y="118"/>
                    <a:pt x="299" y="117"/>
                    <a:pt x="298" y="118"/>
                  </a:cubicBezTo>
                  <a:cubicBezTo>
                    <a:pt x="296" y="120"/>
                    <a:pt x="295" y="122"/>
                    <a:pt x="293" y="124"/>
                  </a:cubicBezTo>
                  <a:cubicBezTo>
                    <a:pt x="289" y="126"/>
                    <a:pt x="285" y="129"/>
                    <a:pt x="281" y="131"/>
                  </a:cubicBezTo>
                  <a:cubicBezTo>
                    <a:pt x="281" y="130"/>
                    <a:pt x="281" y="130"/>
                    <a:pt x="281" y="129"/>
                  </a:cubicBezTo>
                  <a:cubicBezTo>
                    <a:pt x="286" y="123"/>
                    <a:pt x="291" y="116"/>
                    <a:pt x="296" y="109"/>
                  </a:cubicBezTo>
                  <a:cubicBezTo>
                    <a:pt x="297" y="108"/>
                    <a:pt x="295" y="106"/>
                    <a:pt x="293" y="107"/>
                  </a:cubicBezTo>
                  <a:cubicBezTo>
                    <a:pt x="292" y="108"/>
                    <a:pt x="291" y="109"/>
                    <a:pt x="290" y="110"/>
                  </a:cubicBezTo>
                  <a:cubicBezTo>
                    <a:pt x="292" y="107"/>
                    <a:pt x="294" y="104"/>
                    <a:pt x="296" y="101"/>
                  </a:cubicBezTo>
                  <a:cubicBezTo>
                    <a:pt x="297" y="100"/>
                    <a:pt x="295" y="98"/>
                    <a:pt x="294" y="99"/>
                  </a:cubicBezTo>
                  <a:cubicBezTo>
                    <a:pt x="279" y="112"/>
                    <a:pt x="268" y="126"/>
                    <a:pt x="259" y="142"/>
                  </a:cubicBezTo>
                  <a:cubicBezTo>
                    <a:pt x="253" y="151"/>
                    <a:pt x="248" y="159"/>
                    <a:pt x="245" y="169"/>
                  </a:cubicBezTo>
                  <a:cubicBezTo>
                    <a:pt x="245" y="171"/>
                    <a:pt x="246" y="172"/>
                    <a:pt x="248" y="171"/>
                  </a:cubicBezTo>
                  <a:cubicBezTo>
                    <a:pt x="252" y="169"/>
                    <a:pt x="256" y="167"/>
                    <a:pt x="259" y="164"/>
                  </a:cubicBezTo>
                  <a:cubicBezTo>
                    <a:pt x="256" y="170"/>
                    <a:pt x="252" y="176"/>
                    <a:pt x="250" y="183"/>
                  </a:cubicBezTo>
                  <a:cubicBezTo>
                    <a:pt x="249" y="185"/>
                    <a:pt x="251" y="186"/>
                    <a:pt x="252" y="185"/>
                  </a:cubicBezTo>
                  <a:cubicBezTo>
                    <a:pt x="255" y="184"/>
                    <a:pt x="258" y="182"/>
                    <a:pt x="260" y="180"/>
                  </a:cubicBezTo>
                  <a:cubicBezTo>
                    <a:pt x="259" y="182"/>
                    <a:pt x="258" y="185"/>
                    <a:pt x="257" y="187"/>
                  </a:cubicBezTo>
                  <a:cubicBezTo>
                    <a:pt x="256" y="189"/>
                    <a:pt x="258" y="191"/>
                    <a:pt x="259" y="189"/>
                  </a:cubicBezTo>
                  <a:cubicBezTo>
                    <a:pt x="264" y="185"/>
                    <a:pt x="268" y="181"/>
                    <a:pt x="272" y="177"/>
                  </a:cubicBezTo>
                  <a:cubicBezTo>
                    <a:pt x="269" y="181"/>
                    <a:pt x="267" y="185"/>
                    <a:pt x="265" y="188"/>
                  </a:cubicBezTo>
                  <a:cubicBezTo>
                    <a:pt x="264" y="190"/>
                    <a:pt x="266" y="192"/>
                    <a:pt x="267" y="191"/>
                  </a:cubicBezTo>
                  <a:cubicBezTo>
                    <a:pt x="272" y="186"/>
                    <a:pt x="277" y="179"/>
                    <a:pt x="280" y="175"/>
                  </a:cubicBezTo>
                  <a:cubicBezTo>
                    <a:pt x="274" y="183"/>
                    <a:pt x="268" y="192"/>
                    <a:pt x="264" y="201"/>
                  </a:cubicBezTo>
                  <a:cubicBezTo>
                    <a:pt x="263" y="203"/>
                    <a:pt x="265" y="205"/>
                    <a:pt x="266" y="203"/>
                  </a:cubicBezTo>
                  <a:cubicBezTo>
                    <a:pt x="271" y="198"/>
                    <a:pt x="275" y="194"/>
                    <a:pt x="279" y="188"/>
                  </a:cubicBezTo>
                  <a:cubicBezTo>
                    <a:pt x="275" y="194"/>
                    <a:pt x="270" y="199"/>
                    <a:pt x="266" y="206"/>
                  </a:cubicBezTo>
                  <a:cubicBezTo>
                    <a:pt x="265" y="207"/>
                    <a:pt x="267" y="208"/>
                    <a:pt x="268" y="207"/>
                  </a:cubicBezTo>
                  <a:cubicBezTo>
                    <a:pt x="271" y="204"/>
                    <a:pt x="274" y="200"/>
                    <a:pt x="276" y="196"/>
                  </a:cubicBezTo>
                  <a:cubicBezTo>
                    <a:pt x="277" y="195"/>
                    <a:pt x="276" y="194"/>
                    <a:pt x="275" y="194"/>
                  </a:cubicBezTo>
                  <a:cubicBezTo>
                    <a:pt x="279" y="190"/>
                    <a:pt x="284" y="183"/>
                    <a:pt x="284" y="183"/>
                  </a:cubicBezTo>
                  <a:cubicBezTo>
                    <a:pt x="284" y="182"/>
                    <a:pt x="282" y="180"/>
                    <a:pt x="281" y="181"/>
                  </a:cubicBezTo>
                  <a:cubicBezTo>
                    <a:pt x="277" y="185"/>
                    <a:pt x="271" y="194"/>
                    <a:pt x="270" y="196"/>
                  </a:cubicBezTo>
                  <a:cubicBezTo>
                    <a:pt x="274" y="187"/>
                    <a:pt x="281" y="178"/>
                    <a:pt x="287" y="170"/>
                  </a:cubicBezTo>
                  <a:cubicBezTo>
                    <a:pt x="288" y="168"/>
                    <a:pt x="286" y="166"/>
                    <a:pt x="284" y="168"/>
                  </a:cubicBezTo>
                  <a:cubicBezTo>
                    <a:pt x="280" y="172"/>
                    <a:pt x="274" y="179"/>
                    <a:pt x="272" y="183"/>
                  </a:cubicBezTo>
                  <a:cubicBezTo>
                    <a:pt x="278" y="173"/>
                    <a:pt x="285" y="164"/>
                    <a:pt x="292" y="155"/>
                  </a:cubicBezTo>
                  <a:cubicBezTo>
                    <a:pt x="293" y="153"/>
                    <a:pt x="290" y="151"/>
                    <a:pt x="289" y="153"/>
                  </a:cubicBezTo>
                  <a:cubicBezTo>
                    <a:pt x="287" y="155"/>
                    <a:pt x="285" y="157"/>
                    <a:pt x="283" y="160"/>
                  </a:cubicBezTo>
                  <a:cubicBezTo>
                    <a:pt x="282" y="160"/>
                    <a:pt x="281" y="161"/>
                    <a:pt x="280" y="162"/>
                  </a:cubicBezTo>
                  <a:cubicBezTo>
                    <a:pt x="277" y="166"/>
                    <a:pt x="274" y="170"/>
                    <a:pt x="270" y="174"/>
                  </a:cubicBezTo>
                  <a:cubicBezTo>
                    <a:pt x="265" y="179"/>
                    <a:pt x="259" y="189"/>
                    <a:pt x="266" y="176"/>
                  </a:cubicBezTo>
                  <a:cubicBezTo>
                    <a:pt x="267" y="175"/>
                    <a:pt x="267" y="174"/>
                    <a:pt x="268" y="173"/>
                  </a:cubicBezTo>
                  <a:cubicBezTo>
                    <a:pt x="274" y="167"/>
                    <a:pt x="279" y="160"/>
                    <a:pt x="284" y="153"/>
                  </a:cubicBezTo>
                  <a:cubicBezTo>
                    <a:pt x="293" y="146"/>
                    <a:pt x="301" y="138"/>
                    <a:pt x="309" y="131"/>
                  </a:cubicBezTo>
                  <a:cubicBezTo>
                    <a:pt x="304" y="135"/>
                    <a:pt x="299" y="148"/>
                    <a:pt x="295" y="153"/>
                  </a:cubicBezTo>
                  <a:cubicBezTo>
                    <a:pt x="294" y="155"/>
                    <a:pt x="297" y="156"/>
                    <a:pt x="298" y="155"/>
                  </a:cubicBezTo>
                  <a:cubicBezTo>
                    <a:pt x="305" y="149"/>
                    <a:pt x="311" y="143"/>
                    <a:pt x="317" y="137"/>
                  </a:cubicBezTo>
                  <a:cubicBezTo>
                    <a:pt x="313" y="141"/>
                    <a:pt x="309" y="153"/>
                    <a:pt x="306" y="159"/>
                  </a:cubicBezTo>
                  <a:cubicBezTo>
                    <a:pt x="305" y="161"/>
                    <a:pt x="307" y="162"/>
                    <a:pt x="308" y="161"/>
                  </a:cubicBezTo>
                  <a:cubicBezTo>
                    <a:pt x="314" y="155"/>
                    <a:pt x="319" y="149"/>
                    <a:pt x="325" y="143"/>
                  </a:cubicBezTo>
                  <a:cubicBezTo>
                    <a:pt x="339" y="129"/>
                    <a:pt x="327" y="147"/>
                    <a:pt x="325" y="150"/>
                  </a:cubicBezTo>
                  <a:cubicBezTo>
                    <a:pt x="317" y="163"/>
                    <a:pt x="305" y="174"/>
                    <a:pt x="297" y="186"/>
                  </a:cubicBezTo>
                  <a:cubicBezTo>
                    <a:pt x="295" y="188"/>
                    <a:pt x="298" y="190"/>
                    <a:pt x="299" y="188"/>
                  </a:cubicBezTo>
                  <a:cubicBezTo>
                    <a:pt x="311" y="178"/>
                    <a:pt x="320" y="165"/>
                    <a:pt x="331" y="153"/>
                  </a:cubicBezTo>
                  <a:cubicBezTo>
                    <a:pt x="333" y="152"/>
                    <a:pt x="334" y="150"/>
                    <a:pt x="336" y="148"/>
                  </a:cubicBezTo>
                  <a:cubicBezTo>
                    <a:pt x="339" y="143"/>
                    <a:pt x="343" y="141"/>
                    <a:pt x="348" y="141"/>
                  </a:cubicBezTo>
                  <a:cubicBezTo>
                    <a:pt x="347" y="143"/>
                    <a:pt x="345" y="144"/>
                    <a:pt x="345" y="146"/>
                  </a:cubicBezTo>
                  <a:cubicBezTo>
                    <a:pt x="344" y="147"/>
                    <a:pt x="345" y="148"/>
                    <a:pt x="345" y="149"/>
                  </a:cubicBezTo>
                  <a:cubicBezTo>
                    <a:pt x="341" y="154"/>
                    <a:pt x="336" y="160"/>
                    <a:pt x="332" y="166"/>
                  </a:cubicBezTo>
                  <a:cubicBezTo>
                    <a:pt x="320" y="176"/>
                    <a:pt x="309" y="188"/>
                    <a:pt x="299" y="201"/>
                  </a:cubicBezTo>
                  <a:cubicBezTo>
                    <a:pt x="299" y="201"/>
                    <a:pt x="299" y="201"/>
                    <a:pt x="299" y="201"/>
                  </a:cubicBezTo>
                  <a:cubicBezTo>
                    <a:pt x="280" y="219"/>
                    <a:pt x="263" y="239"/>
                    <a:pt x="245" y="258"/>
                  </a:cubicBezTo>
                  <a:cubicBezTo>
                    <a:pt x="250" y="251"/>
                    <a:pt x="255" y="244"/>
                    <a:pt x="261" y="238"/>
                  </a:cubicBezTo>
                  <a:cubicBezTo>
                    <a:pt x="264" y="233"/>
                    <a:pt x="268" y="229"/>
                    <a:pt x="272" y="224"/>
                  </a:cubicBezTo>
                  <a:cubicBezTo>
                    <a:pt x="274" y="222"/>
                    <a:pt x="276" y="220"/>
                    <a:pt x="278" y="217"/>
                  </a:cubicBezTo>
                  <a:cubicBezTo>
                    <a:pt x="282" y="215"/>
                    <a:pt x="284" y="213"/>
                    <a:pt x="283" y="211"/>
                  </a:cubicBezTo>
                  <a:cubicBezTo>
                    <a:pt x="285" y="209"/>
                    <a:pt x="287" y="207"/>
                    <a:pt x="289" y="204"/>
                  </a:cubicBezTo>
                  <a:cubicBezTo>
                    <a:pt x="291" y="203"/>
                    <a:pt x="288" y="200"/>
                    <a:pt x="287" y="202"/>
                  </a:cubicBezTo>
                  <a:cubicBezTo>
                    <a:pt x="283" y="206"/>
                    <a:pt x="279" y="210"/>
                    <a:pt x="276" y="214"/>
                  </a:cubicBezTo>
                  <a:cubicBezTo>
                    <a:pt x="267" y="224"/>
                    <a:pt x="259" y="234"/>
                    <a:pt x="250" y="243"/>
                  </a:cubicBezTo>
                  <a:cubicBezTo>
                    <a:pt x="234" y="260"/>
                    <a:pt x="249" y="240"/>
                    <a:pt x="254" y="233"/>
                  </a:cubicBezTo>
                  <a:cubicBezTo>
                    <a:pt x="260" y="226"/>
                    <a:pt x="266" y="219"/>
                    <a:pt x="271" y="212"/>
                  </a:cubicBezTo>
                  <a:cubicBezTo>
                    <a:pt x="272" y="210"/>
                    <a:pt x="270" y="208"/>
                    <a:pt x="268" y="210"/>
                  </a:cubicBezTo>
                  <a:cubicBezTo>
                    <a:pt x="263" y="216"/>
                    <a:pt x="259" y="221"/>
                    <a:pt x="254" y="228"/>
                  </a:cubicBezTo>
                  <a:cubicBezTo>
                    <a:pt x="249" y="233"/>
                    <a:pt x="244" y="240"/>
                    <a:pt x="241" y="242"/>
                  </a:cubicBezTo>
                  <a:cubicBezTo>
                    <a:pt x="234" y="250"/>
                    <a:pt x="234" y="250"/>
                    <a:pt x="239" y="243"/>
                  </a:cubicBezTo>
                  <a:cubicBezTo>
                    <a:pt x="242" y="238"/>
                    <a:pt x="246" y="233"/>
                    <a:pt x="250" y="228"/>
                  </a:cubicBezTo>
                  <a:cubicBezTo>
                    <a:pt x="252" y="227"/>
                    <a:pt x="253" y="226"/>
                    <a:pt x="253" y="225"/>
                  </a:cubicBezTo>
                  <a:cubicBezTo>
                    <a:pt x="255" y="223"/>
                    <a:pt x="257" y="221"/>
                    <a:pt x="258" y="219"/>
                  </a:cubicBezTo>
                  <a:cubicBezTo>
                    <a:pt x="260" y="217"/>
                    <a:pt x="257" y="215"/>
                    <a:pt x="256" y="217"/>
                  </a:cubicBezTo>
                  <a:cubicBezTo>
                    <a:pt x="250" y="222"/>
                    <a:pt x="244" y="227"/>
                    <a:pt x="238" y="233"/>
                  </a:cubicBezTo>
                  <a:cubicBezTo>
                    <a:pt x="227" y="243"/>
                    <a:pt x="225" y="243"/>
                    <a:pt x="227" y="239"/>
                  </a:cubicBezTo>
                  <a:cubicBezTo>
                    <a:pt x="228" y="239"/>
                    <a:pt x="229" y="239"/>
                    <a:pt x="229" y="237"/>
                  </a:cubicBezTo>
                  <a:cubicBezTo>
                    <a:pt x="229" y="238"/>
                    <a:pt x="231" y="234"/>
                    <a:pt x="233" y="230"/>
                  </a:cubicBezTo>
                  <a:cubicBezTo>
                    <a:pt x="237" y="225"/>
                    <a:pt x="240" y="220"/>
                    <a:pt x="242" y="218"/>
                  </a:cubicBezTo>
                  <a:cubicBezTo>
                    <a:pt x="244" y="216"/>
                    <a:pt x="242" y="214"/>
                    <a:pt x="240" y="215"/>
                  </a:cubicBezTo>
                  <a:cubicBezTo>
                    <a:pt x="233" y="221"/>
                    <a:pt x="227" y="226"/>
                    <a:pt x="226" y="233"/>
                  </a:cubicBezTo>
                  <a:cubicBezTo>
                    <a:pt x="223" y="238"/>
                    <a:pt x="221" y="242"/>
                    <a:pt x="219" y="247"/>
                  </a:cubicBezTo>
                  <a:cubicBezTo>
                    <a:pt x="218" y="249"/>
                    <a:pt x="220" y="250"/>
                    <a:pt x="221" y="249"/>
                  </a:cubicBezTo>
                  <a:cubicBezTo>
                    <a:pt x="226" y="246"/>
                    <a:pt x="230" y="244"/>
                    <a:pt x="235" y="240"/>
                  </a:cubicBezTo>
                  <a:cubicBezTo>
                    <a:pt x="237" y="239"/>
                    <a:pt x="238" y="237"/>
                    <a:pt x="240" y="236"/>
                  </a:cubicBezTo>
                  <a:cubicBezTo>
                    <a:pt x="236" y="242"/>
                    <a:pt x="232" y="248"/>
                    <a:pt x="229" y="255"/>
                  </a:cubicBezTo>
                  <a:cubicBezTo>
                    <a:pt x="228" y="257"/>
                    <a:pt x="231" y="258"/>
                    <a:pt x="232" y="257"/>
                  </a:cubicBezTo>
                  <a:cubicBezTo>
                    <a:pt x="235" y="254"/>
                    <a:pt x="238" y="250"/>
                    <a:pt x="241" y="247"/>
                  </a:cubicBezTo>
                  <a:cubicBezTo>
                    <a:pt x="240" y="250"/>
                    <a:pt x="238" y="254"/>
                    <a:pt x="236" y="257"/>
                  </a:cubicBezTo>
                  <a:cubicBezTo>
                    <a:pt x="235" y="259"/>
                    <a:pt x="237" y="261"/>
                    <a:pt x="239" y="259"/>
                  </a:cubicBezTo>
                  <a:cubicBezTo>
                    <a:pt x="241" y="257"/>
                    <a:pt x="243" y="255"/>
                    <a:pt x="245" y="253"/>
                  </a:cubicBezTo>
                  <a:cubicBezTo>
                    <a:pt x="242" y="258"/>
                    <a:pt x="238" y="263"/>
                    <a:pt x="235" y="269"/>
                  </a:cubicBezTo>
                  <a:cubicBezTo>
                    <a:pt x="235" y="268"/>
                    <a:pt x="235" y="267"/>
                    <a:pt x="236" y="267"/>
                  </a:cubicBezTo>
                  <a:cubicBezTo>
                    <a:pt x="237" y="265"/>
                    <a:pt x="235" y="263"/>
                    <a:pt x="233" y="265"/>
                  </a:cubicBezTo>
                  <a:cubicBezTo>
                    <a:pt x="226" y="270"/>
                    <a:pt x="219" y="277"/>
                    <a:pt x="212" y="284"/>
                  </a:cubicBezTo>
                  <a:cubicBezTo>
                    <a:pt x="214" y="281"/>
                    <a:pt x="215" y="278"/>
                    <a:pt x="216" y="274"/>
                  </a:cubicBezTo>
                  <a:cubicBezTo>
                    <a:pt x="217" y="273"/>
                    <a:pt x="215" y="272"/>
                    <a:pt x="214" y="273"/>
                  </a:cubicBezTo>
                  <a:cubicBezTo>
                    <a:pt x="208" y="279"/>
                    <a:pt x="201" y="286"/>
                    <a:pt x="196" y="293"/>
                  </a:cubicBezTo>
                  <a:cubicBezTo>
                    <a:pt x="195" y="293"/>
                    <a:pt x="196" y="295"/>
                    <a:pt x="197" y="294"/>
                  </a:cubicBezTo>
                  <a:cubicBezTo>
                    <a:pt x="202" y="289"/>
                    <a:pt x="206" y="284"/>
                    <a:pt x="211" y="280"/>
                  </a:cubicBezTo>
                  <a:cubicBezTo>
                    <a:pt x="207" y="287"/>
                    <a:pt x="203" y="293"/>
                    <a:pt x="198" y="299"/>
                  </a:cubicBezTo>
                  <a:cubicBezTo>
                    <a:pt x="196" y="300"/>
                    <a:pt x="198" y="303"/>
                    <a:pt x="200" y="301"/>
                  </a:cubicBezTo>
                  <a:cubicBezTo>
                    <a:pt x="209" y="293"/>
                    <a:pt x="217" y="284"/>
                    <a:pt x="226" y="275"/>
                  </a:cubicBezTo>
                  <a:cubicBezTo>
                    <a:pt x="218" y="287"/>
                    <a:pt x="207" y="297"/>
                    <a:pt x="199" y="308"/>
                  </a:cubicBezTo>
                  <a:cubicBezTo>
                    <a:pt x="198" y="309"/>
                    <a:pt x="199" y="312"/>
                    <a:pt x="201" y="311"/>
                  </a:cubicBezTo>
                  <a:cubicBezTo>
                    <a:pt x="201" y="311"/>
                    <a:pt x="201" y="311"/>
                    <a:pt x="201" y="310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14" y="302"/>
                    <a:pt x="224" y="291"/>
                    <a:pt x="236" y="281"/>
                  </a:cubicBezTo>
                  <a:cubicBezTo>
                    <a:pt x="234" y="285"/>
                    <a:pt x="232" y="288"/>
                    <a:pt x="229" y="292"/>
                  </a:cubicBezTo>
                  <a:cubicBezTo>
                    <a:pt x="223" y="298"/>
                    <a:pt x="218" y="304"/>
                    <a:pt x="212" y="310"/>
                  </a:cubicBezTo>
                  <a:cubicBezTo>
                    <a:pt x="211" y="312"/>
                    <a:pt x="213" y="315"/>
                    <a:pt x="215" y="313"/>
                  </a:cubicBezTo>
                  <a:cubicBezTo>
                    <a:pt x="220" y="308"/>
                    <a:pt x="225" y="302"/>
                    <a:pt x="230" y="297"/>
                  </a:cubicBezTo>
                  <a:cubicBezTo>
                    <a:pt x="226" y="303"/>
                    <a:pt x="221" y="309"/>
                    <a:pt x="217" y="315"/>
                  </a:cubicBezTo>
                  <a:cubicBezTo>
                    <a:pt x="215" y="317"/>
                    <a:pt x="218" y="319"/>
                    <a:pt x="220" y="317"/>
                  </a:cubicBezTo>
                  <a:cubicBezTo>
                    <a:pt x="224" y="312"/>
                    <a:pt x="228" y="307"/>
                    <a:pt x="233" y="303"/>
                  </a:cubicBezTo>
                  <a:cubicBezTo>
                    <a:pt x="232" y="305"/>
                    <a:pt x="232" y="306"/>
                    <a:pt x="231" y="308"/>
                  </a:cubicBezTo>
                  <a:cubicBezTo>
                    <a:pt x="230" y="307"/>
                    <a:pt x="229" y="308"/>
                    <a:pt x="229" y="309"/>
                  </a:cubicBezTo>
                  <a:cubicBezTo>
                    <a:pt x="228" y="312"/>
                    <a:pt x="227" y="315"/>
                    <a:pt x="226" y="319"/>
                  </a:cubicBezTo>
                  <a:cubicBezTo>
                    <a:pt x="225" y="320"/>
                    <a:pt x="226" y="320"/>
                    <a:pt x="226" y="321"/>
                  </a:cubicBezTo>
                  <a:cubicBezTo>
                    <a:pt x="225" y="322"/>
                    <a:pt x="224" y="324"/>
                    <a:pt x="223" y="325"/>
                  </a:cubicBezTo>
                  <a:cubicBezTo>
                    <a:pt x="222" y="325"/>
                    <a:pt x="221" y="327"/>
                    <a:pt x="219" y="331"/>
                  </a:cubicBezTo>
                  <a:cubicBezTo>
                    <a:pt x="219" y="332"/>
                    <a:pt x="218" y="332"/>
                    <a:pt x="218" y="333"/>
                  </a:cubicBezTo>
                  <a:cubicBezTo>
                    <a:pt x="215" y="337"/>
                    <a:pt x="212" y="341"/>
                    <a:pt x="210" y="345"/>
                  </a:cubicBezTo>
                  <a:cubicBezTo>
                    <a:pt x="209" y="346"/>
                    <a:pt x="210" y="347"/>
                    <a:pt x="211" y="347"/>
                  </a:cubicBezTo>
                  <a:cubicBezTo>
                    <a:pt x="209" y="351"/>
                    <a:pt x="208" y="356"/>
                    <a:pt x="209" y="360"/>
                  </a:cubicBezTo>
                  <a:cubicBezTo>
                    <a:pt x="209" y="361"/>
                    <a:pt x="209" y="362"/>
                    <a:pt x="210" y="362"/>
                  </a:cubicBezTo>
                  <a:cubicBezTo>
                    <a:pt x="206" y="367"/>
                    <a:pt x="202" y="372"/>
                    <a:pt x="198" y="377"/>
                  </a:cubicBezTo>
                  <a:cubicBezTo>
                    <a:pt x="196" y="379"/>
                    <a:pt x="199" y="382"/>
                    <a:pt x="200" y="380"/>
                  </a:cubicBezTo>
                  <a:cubicBezTo>
                    <a:pt x="205" y="374"/>
                    <a:pt x="211" y="367"/>
                    <a:pt x="216" y="361"/>
                  </a:cubicBezTo>
                  <a:cubicBezTo>
                    <a:pt x="209" y="372"/>
                    <a:pt x="203" y="383"/>
                    <a:pt x="198" y="394"/>
                  </a:cubicBezTo>
                  <a:cubicBezTo>
                    <a:pt x="198" y="396"/>
                    <a:pt x="200" y="397"/>
                    <a:pt x="201" y="396"/>
                  </a:cubicBezTo>
                  <a:cubicBezTo>
                    <a:pt x="206" y="391"/>
                    <a:pt x="210" y="386"/>
                    <a:pt x="214" y="381"/>
                  </a:cubicBezTo>
                  <a:cubicBezTo>
                    <a:pt x="209" y="389"/>
                    <a:pt x="205" y="397"/>
                    <a:pt x="201" y="405"/>
                  </a:cubicBezTo>
                  <a:cubicBezTo>
                    <a:pt x="200" y="407"/>
                    <a:pt x="202" y="409"/>
                    <a:pt x="204" y="407"/>
                  </a:cubicBezTo>
                  <a:cubicBezTo>
                    <a:pt x="207" y="403"/>
                    <a:pt x="210" y="399"/>
                    <a:pt x="213" y="395"/>
                  </a:cubicBezTo>
                  <a:cubicBezTo>
                    <a:pt x="209" y="403"/>
                    <a:pt x="206" y="410"/>
                    <a:pt x="203" y="418"/>
                  </a:cubicBezTo>
                  <a:cubicBezTo>
                    <a:pt x="202" y="420"/>
                    <a:pt x="205" y="421"/>
                    <a:pt x="206" y="420"/>
                  </a:cubicBezTo>
                  <a:cubicBezTo>
                    <a:pt x="207" y="418"/>
                    <a:pt x="209" y="416"/>
                    <a:pt x="210" y="414"/>
                  </a:cubicBezTo>
                  <a:cubicBezTo>
                    <a:pt x="210" y="417"/>
                    <a:pt x="209" y="420"/>
                    <a:pt x="209" y="423"/>
                  </a:cubicBezTo>
                  <a:cubicBezTo>
                    <a:pt x="208" y="424"/>
                    <a:pt x="210" y="426"/>
                    <a:pt x="212" y="424"/>
                  </a:cubicBezTo>
                  <a:cubicBezTo>
                    <a:pt x="216" y="421"/>
                    <a:pt x="220" y="417"/>
                    <a:pt x="224" y="413"/>
                  </a:cubicBezTo>
                  <a:cubicBezTo>
                    <a:pt x="222" y="418"/>
                    <a:pt x="221" y="423"/>
                    <a:pt x="221" y="429"/>
                  </a:cubicBezTo>
                  <a:cubicBezTo>
                    <a:pt x="221" y="430"/>
                    <a:pt x="223" y="431"/>
                    <a:pt x="224" y="430"/>
                  </a:cubicBezTo>
                  <a:cubicBezTo>
                    <a:pt x="228" y="426"/>
                    <a:pt x="231" y="422"/>
                    <a:pt x="235" y="418"/>
                  </a:cubicBezTo>
                  <a:cubicBezTo>
                    <a:pt x="232" y="424"/>
                    <a:pt x="230" y="431"/>
                    <a:pt x="228" y="438"/>
                  </a:cubicBezTo>
                  <a:cubicBezTo>
                    <a:pt x="228" y="439"/>
                    <a:pt x="230" y="441"/>
                    <a:pt x="231" y="439"/>
                  </a:cubicBezTo>
                  <a:cubicBezTo>
                    <a:pt x="233" y="437"/>
                    <a:pt x="236" y="434"/>
                    <a:pt x="238" y="432"/>
                  </a:cubicBezTo>
                  <a:cubicBezTo>
                    <a:pt x="237" y="434"/>
                    <a:pt x="237" y="436"/>
                    <a:pt x="236" y="439"/>
                  </a:cubicBezTo>
                  <a:cubicBezTo>
                    <a:pt x="236" y="440"/>
                    <a:pt x="238" y="442"/>
                    <a:pt x="239" y="440"/>
                  </a:cubicBezTo>
                  <a:cubicBezTo>
                    <a:pt x="242" y="438"/>
                    <a:pt x="245" y="435"/>
                    <a:pt x="248" y="432"/>
                  </a:cubicBezTo>
                  <a:cubicBezTo>
                    <a:pt x="245" y="436"/>
                    <a:pt x="243" y="441"/>
                    <a:pt x="242" y="446"/>
                  </a:cubicBezTo>
                  <a:cubicBezTo>
                    <a:pt x="241" y="447"/>
                    <a:pt x="243" y="448"/>
                    <a:pt x="245" y="447"/>
                  </a:cubicBezTo>
                  <a:cubicBezTo>
                    <a:pt x="255" y="437"/>
                    <a:pt x="265" y="426"/>
                    <a:pt x="275" y="415"/>
                  </a:cubicBezTo>
                  <a:cubicBezTo>
                    <a:pt x="270" y="422"/>
                    <a:pt x="266" y="430"/>
                    <a:pt x="263" y="439"/>
                  </a:cubicBezTo>
                  <a:cubicBezTo>
                    <a:pt x="263" y="440"/>
                    <a:pt x="265" y="442"/>
                    <a:pt x="266" y="440"/>
                  </a:cubicBezTo>
                  <a:cubicBezTo>
                    <a:pt x="272" y="435"/>
                    <a:pt x="277" y="429"/>
                    <a:pt x="283" y="423"/>
                  </a:cubicBezTo>
                  <a:cubicBezTo>
                    <a:pt x="279" y="428"/>
                    <a:pt x="276" y="433"/>
                    <a:pt x="274" y="438"/>
                  </a:cubicBezTo>
                  <a:cubicBezTo>
                    <a:pt x="273" y="440"/>
                    <a:pt x="275" y="442"/>
                    <a:pt x="276" y="441"/>
                  </a:cubicBezTo>
                  <a:cubicBezTo>
                    <a:pt x="294" y="430"/>
                    <a:pt x="307" y="414"/>
                    <a:pt x="320" y="398"/>
                  </a:cubicBezTo>
                  <a:cubicBezTo>
                    <a:pt x="339" y="372"/>
                    <a:pt x="360" y="346"/>
                    <a:pt x="381" y="321"/>
                  </a:cubicBezTo>
                  <a:cubicBezTo>
                    <a:pt x="381" y="322"/>
                    <a:pt x="381" y="322"/>
                    <a:pt x="381" y="323"/>
                  </a:cubicBezTo>
                  <a:cubicBezTo>
                    <a:pt x="379" y="326"/>
                    <a:pt x="377" y="329"/>
                    <a:pt x="376" y="330"/>
                  </a:cubicBezTo>
                  <a:cubicBezTo>
                    <a:pt x="365" y="346"/>
                    <a:pt x="353" y="360"/>
                    <a:pt x="341" y="375"/>
                  </a:cubicBezTo>
                  <a:cubicBezTo>
                    <a:pt x="323" y="396"/>
                    <a:pt x="306" y="418"/>
                    <a:pt x="293" y="443"/>
                  </a:cubicBezTo>
                  <a:cubicBezTo>
                    <a:pt x="292" y="445"/>
                    <a:pt x="294" y="447"/>
                    <a:pt x="296" y="445"/>
                  </a:cubicBezTo>
                  <a:cubicBezTo>
                    <a:pt x="305" y="436"/>
                    <a:pt x="313" y="427"/>
                    <a:pt x="322" y="418"/>
                  </a:cubicBezTo>
                  <a:cubicBezTo>
                    <a:pt x="320" y="422"/>
                    <a:pt x="318" y="426"/>
                    <a:pt x="317" y="431"/>
                  </a:cubicBezTo>
                  <a:cubicBezTo>
                    <a:pt x="316" y="432"/>
                    <a:pt x="318" y="434"/>
                    <a:pt x="320" y="433"/>
                  </a:cubicBezTo>
                  <a:cubicBezTo>
                    <a:pt x="327" y="428"/>
                    <a:pt x="333" y="423"/>
                    <a:pt x="340" y="418"/>
                  </a:cubicBezTo>
                  <a:cubicBezTo>
                    <a:pt x="331" y="429"/>
                    <a:pt x="324" y="442"/>
                    <a:pt x="320" y="457"/>
                  </a:cubicBezTo>
                  <a:cubicBezTo>
                    <a:pt x="320" y="459"/>
                    <a:pt x="322" y="460"/>
                    <a:pt x="323" y="459"/>
                  </a:cubicBezTo>
                  <a:cubicBezTo>
                    <a:pt x="326" y="456"/>
                    <a:pt x="329" y="454"/>
                    <a:pt x="331" y="452"/>
                  </a:cubicBezTo>
                  <a:cubicBezTo>
                    <a:pt x="330" y="454"/>
                    <a:pt x="329" y="456"/>
                    <a:pt x="327" y="459"/>
                  </a:cubicBezTo>
                  <a:cubicBezTo>
                    <a:pt x="326" y="461"/>
                    <a:pt x="329" y="462"/>
                    <a:pt x="330" y="461"/>
                  </a:cubicBezTo>
                  <a:cubicBezTo>
                    <a:pt x="338" y="455"/>
                    <a:pt x="346" y="448"/>
                    <a:pt x="353" y="441"/>
                  </a:cubicBezTo>
                  <a:cubicBezTo>
                    <a:pt x="344" y="453"/>
                    <a:pt x="336" y="466"/>
                    <a:pt x="328" y="479"/>
                  </a:cubicBezTo>
                  <a:cubicBezTo>
                    <a:pt x="328" y="481"/>
                    <a:pt x="329" y="483"/>
                    <a:pt x="331" y="482"/>
                  </a:cubicBezTo>
                  <a:cubicBezTo>
                    <a:pt x="333" y="480"/>
                    <a:pt x="336" y="478"/>
                    <a:pt x="338" y="477"/>
                  </a:cubicBezTo>
                  <a:cubicBezTo>
                    <a:pt x="337" y="479"/>
                    <a:pt x="336" y="481"/>
                    <a:pt x="335" y="483"/>
                  </a:cubicBezTo>
                  <a:cubicBezTo>
                    <a:pt x="335" y="485"/>
                    <a:pt x="336" y="486"/>
                    <a:pt x="337" y="485"/>
                  </a:cubicBezTo>
                  <a:cubicBezTo>
                    <a:pt x="342" y="484"/>
                    <a:pt x="347" y="482"/>
                    <a:pt x="351" y="480"/>
                  </a:cubicBezTo>
                  <a:cubicBezTo>
                    <a:pt x="349" y="484"/>
                    <a:pt x="347" y="489"/>
                    <a:pt x="345" y="493"/>
                  </a:cubicBezTo>
                  <a:cubicBezTo>
                    <a:pt x="345" y="495"/>
                    <a:pt x="347" y="496"/>
                    <a:pt x="348" y="496"/>
                  </a:cubicBezTo>
                  <a:cubicBezTo>
                    <a:pt x="352" y="494"/>
                    <a:pt x="355" y="492"/>
                    <a:pt x="358" y="490"/>
                  </a:cubicBezTo>
                  <a:cubicBezTo>
                    <a:pt x="354" y="495"/>
                    <a:pt x="350" y="501"/>
                    <a:pt x="347" y="507"/>
                  </a:cubicBezTo>
                  <a:cubicBezTo>
                    <a:pt x="346" y="508"/>
                    <a:pt x="348" y="510"/>
                    <a:pt x="349" y="509"/>
                  </a:cubicBezTo>
                  <a:cubicBezTo>
                    <a:pt x="353" y="507"/>
                    <a:pt x="356" y="505"/>
                    <a:pt x="359" y="503"/>
                  </a:cubicBezTo>
                  <a:cubicBezTo>
                    <a:pt x="355" y="507"/>
                    <a:pt x="351" y="512"/>
                    <a:pt x="348" y="517"/>
                  </a:cubicBezTo>
                  <a:cubicBezTo>
                    <a:pt x="347" y="518"/>
                    <a:pt x="349" y="521"/>
                    <a:pt x="350" y="520"/>
                  </a:cubicBezTo>
                  <a:cubicBezTo>
                    <a:pt x="352" y="518"/>
                    <a:pt x="354" y="517"/>
                    <a:pt x="356" y="516"/>
                  </a:cubicBezTo>
                  <a:cubicBezTo>
                    <a:pt x="355" y="517"/>
                    <a:pt x="353" y="519"/>
                    <a:pt x="352" y="520"/>
                  </a:cubicBezTo>
                  <a:cubicBezTo>
                    <a:pt x="352" y="522"/>
                    <a:pt x="353" y="524"/>
                    <a:pt x="354" y="523"/>
                  </a:cubicBezTo>
                  <a:cubicBezTo>
                    <a:pt x="361" y="521"/>
                    <a:pt x="368" y="518"/>
                    <a:pt x="374" y="514"/>
                  </a:cubicBezTo>
                  <a:cubicBezTo>
                    <a:pt x="370" y="519"/>
                    <a:pt x="366" y="523"/>
                    <a:pt x="362" y="528"/>
                  </a:cubicBezTo>
                  <a:cubicBezTo>
                    <a:pt x="334" y="536"/>
                    <a:pt x="305" y="540"/>
                    <a:pt x="277" y="541"/>
                  </a:cubicBezTo>
                  <a:cubicBezTo>
                    <a:pt x="234" y="542"/>
                    <a:pt x="191" y="534"/>
                    <a:pt x="152" y="516"/>
                  </a:cubicBezTo>
                  <a:cubicBezTo>
                    <a:pt x="153" y="516"/>
                    <a:pt x="153" y="516"/>
                    <a:pt x="153" y="516"/>
                  </a:cubicBezTo>
                  <a:cubicBezTo>
                    <a:pt x="154" y="515"/>
                    <a:pt x="154" y="514"/>
                    <a:pt x="155" y="513"/>
                  </a:cubicBezTo>
                  <a:cubicBezTo>
                    <a:pt x="155" y="513"/>
                    <a:pt x="156" y="513"/>
                    <a:pt x="156" y="512"/>
                  </a:cubicBezTo>
                  <a:cubicBezTo>
                    <a:pt x="159" y="507"/>
                    <a:pt x="158" y="509"/>
                    <a:pt x="160" y="502"/>
                  </a:cubicBezTo>
                  <a:cubicBezTo>
                    <a:pt x="161" y="500"/>
                    <a:pt x="157" y="499"/>
                    <a:pt x="156" y="501"/>
                  </a:cubicBezTo>
                  <a:cubicBezTo>
                    <a:pt x="155" y="502"/>
                    <a:pt x="155" y="503"/>
                    <a:pt x="154" y="504"/>
                  </a:cubicBezTo>
                  <a:cubicBezTo>
                    <a:pt x="155" y="497"/>
                    <a:pt x="155" y="492"/>
                    <a:pt x="153" y="485"/>
                  </a:cubicBezTo>
                  <a:cubicBezTo>
                    <a:pt x="153" y="484"/>
                    <a:pt x="150" y="483"/>
                    <a:pt x="149" y="485"/>
                  </a:cubicBezTo>
                  <a:cubicBezTo>
                    <a:pt x="148" y="486"/>
                    <a:pt x="147" y="488"/>
                    <a:pt x="146" y="489"/>
                  </a:cubicBezTo>
                  <a:cubicBezTo>
                    <a:pt x="147" y="486"/>
                    <a:pt x="147" y="483"/>
                    <a:pt x="146" y="479"/>
                  </a:cubicBezTo>
                  <a:cubicBezTo>
                    <a:pt x="146" y="477"/>
                    <a:pt x="144" y="476"/>
                    <a:pt x="142" y="478"/>
                  </a:cubicBezTo>
                  <a:cubicBezTo>
                    <a:pt x="140" y="480"/>
                    <a:pt x="139" y="483"/>
                    <a:pt x="137" y="485"/>
                  </a:cubicBezTo>
                  <a:cubicBezTo>
                    <a:pt x="139" y="479"/>
                    <a:pt x="137" y="474"/>
                    <a:pt x="135" y="468"/>
                  </a:cubicBezTo>
                  <a:cubicBezTo>
                    <a:pt x="134" y="467"/>
                    <a:pt x="132" y="466"/>
                    <a:pt x="131" y="467"/>
                  </a:cubicBezTo>
                  <a:cubicBezTo>
                    <a:pt x="129" y="469"/>
                    <a:pt x="128" y="471"/>
                    <a:pt x="126" y="473"/>
                  </a:cubicBezTo>
                  <a:cubicBezTo>
                    <a:pt x="126" y="474"/>
                    <a:pt x="125" y="475"/>
                    <a:pt x="125" y="476"/>
                  </a:cubicBezTo>
                  <a:cubicBezTo>
                    <a:pt x="126" y="471"/>
                    <a:pt x="127" y="466"/>
                    <a:pt x="127" y="460"/>
                  </a:cubicBezTo>
                  <a:cubicBezTo>
                    <a:pt x="127" y="458"/>
                    <a:pt x="124" y="457"/>
                    <a:pt x="123" y="458"/>
                  </a:cubicBezTo>
                  <a:cubicBezTo>
                    <a:pt x="120" y="461"/>
                    <a:pt x="117" y="465"/>
                    <a:pt x="114" y="469"/>
                  </a:cubicBezTo>
                  <a:cubicBezTo>
                    <a:pt x="115" y="463"/>
                    <a:pt x="115" y="458"/>
                    <a:pt x="113" y="451"/>
                  </a:cubicBezTo>
                  <a:cubicBezTo>
                    <a:pt x="113" y="450"/>
                    <a:pt x="111" y="449"/>
                    <a:pt x="110" y="450"/>
                  </a:cubicBezTo>
                  <a:cubicBezTo>
                    <a:pt x="106" y="453"/>
                    <a:pt x="102" y="456"/>
                    <a:pt x="99" y="459"/>
                  </a:cubicBezTo>
                  <a:cubicBezTo>
                    <a:pt x="100" y="457"/>
                    <a:pt x="100" y="454"/>
                    <a:pt x="100" y="451"/>
                  </a:cubicBezTo>
                  <a:cubicBezTo>
                    <a:pt x="101" y="449"/>
                    <a:pt x="98" y="448"/>
                    <a:pt x="97" y="449"/>
                  </a:cubicBezTo>
                  <a:cubicBezTo>
                    <a:pt x="94" y="452"/>
                    <a:pt x="88" y="458"/>
                    <a:pt x="88" y="460"/>
                  </a:cubicBezTo>
                  <a:cubicBezTo>
                    <a:pt x="89" y="453"/>
                    <a:pt x="90" y="447"/>
                    <a:pt x="90" y="439"/>
                  </a:cubicBezTo>
                  <a:cubicBezTo>
                    <a:pt x="90" y="438"/>
                    <a:pt x="88" y="437"/>
                    <a:pt x="87" y="438"/>
                  </a:cubicBezTo>
                  <a:cubicBezTo>
                    <a:pt x="82" y="441"/>
                    <a:pt x="78" y="444"/>
                    <a:pt x="74" y="449"/>
                  </a:cubicBezTo>
                  <a:cubicBezTo>
                    <a:pt x="78" y="444"/>
                    <a:pt x="80" y="441"/>
                    <a:pt x="81" y="432"/>
                  </a:cubicBezTo>
                  <a:cubicBezTo>
                    <a:pt x="81" y="431"/>
                    <a:pt x="79" y="430"/>
                    <a:pt x="78" y="431"/>
                  </a:cubicBezTo>
                  <a:cubicBezTo>
                    <a:pt x="65" y="442"/>
                    <a:pt x="70" y="441"/>
                    <a:pt x="72" y="426"/>
                  </a:cubicBezTo>
                  <a:cubicBezTo>
                    <a:pt x="72" y="425"/>
                    <a:pt x="71" y="423"/>
                    <a:pt x="69" y="424"/>
                  </a:cubicBezTo>
                  <a:cubicBezTo>
                    <a:pt x="59" y="431"/>
                    <a:pt x="60" y="438"/>
                    <a:pt x="58" y="423"/>
                  </a:cubicBezTo>
                  <a:cubicBezTo>
                    <a:pt x="58" y="422"/>
                    <a:pt x="57" y="421"/>
                    <a:pt x="56" y="421"/>
                  </a:cubicBezTo>
                  <a:cubicBezTo>
                    <a:pt x="47" y="421"/>
                    <a:pt x="52" y="412"/>
                    <a:pt x="52" y="405"/>
                  </a:cubicBezTo>
                  <a:cubicBezTo>
                    <a:pt x="52" y="403"/>
                    <a:pt x="50" y="403"/>
                    <a:pt x="49" y="404"/>
                  </a:cubicBezTo>
                  <a:cubicBezTo>
                    <a:pt x="46" y="407"/>
                    <a:pt x="43" y="410"/>
                    <a:pt x="42" y="410"/>
                  </a:cubicBezTo>
                  <a:cubicBezTo>
                    <a:pt x="42" y="409"/>
                    <a:pt x="42" y="409"/>
                    <a:pt x="41" y="408"/>
                  </a:cubicBezTo>
                  <a:cubicBezTo>
                    <a:pt x="41" y="407"/>
                    <a:pt x="41" y="404"/>
                    <a:pt x="41" y="402"/>
                  </a:cubicBezTo>
                  <a:cubicBezTo>
                    <a:pt x="41" y="401"/>
                    <a:pt x="41" y="400"/>
                    <a:pt x="40" y="400"/>
                  </a:cubicBezTo>
                  <a:cubicBezTo>
                    <a:pt x="39" y="400"/>
                    <a:pt x="38" y="400"/>
                    <a:pt x="38" y="400"/>
                  </a:cubicBezTo>
                  <a:cubicBezTo>
                    <a:pt x="38" y="400"/>
                    <a:pt x="37" y="400"/>
                    <a:pt x="37" y="400"/>
                  </a:cubicBezTo>
                  <a:cubicBezTo>
                    <a:pt x="32" y="388"/>
                    <a:pt x="28" y="376"/>
                    <a:pt x="25" y="363"/>
                  </a:cubicBezTo>
                  <a:cubicBezTo>
                    <a:pt x="26" y="363"/>
                    <a:pt x="26" y="363"/>
                    <a:pt x="26" y="362"/>
                  </a:cubicBezTo>
                  <a:cubicBezTo>
                    <a:pt x="26" y="351"/>
                    <a:pt x="30" y="342"/>
                    <a:pt x="32" y="331"/>
                  </a:cubicBezTo>
                  <a:cubicBezTo>
                    <a:pt x="32" y="330"/>
                    <a:pt x="31" y="329"/>
                    <a:pt x="30" y="329"/>
                  </a:cubicBezTo>
                  <a:cubicBezTo>
                    <a:pt x="31" y="328"/>
                    <a:pt x="31" y="327"/>
                    <a:pt x="32" y="327"/>
                  </a:cubicBezTo>
                  <a:cubicBezTo>
                    <a:pt x="36" y="320"/>
                    <a:pt x="36" y="318"/>
                    <a:pt x="38" y="311"/>
                  </a:cubicBezTo>
                  <a:cubicBezTo>
                    <a:pt x="38" y="310"/>
                    <a:pt x="38" y="310"/>
                    <a:pt x="38" y="310"/>
                  </a:cubicBezTo>
                  <a:cubicBezTo>
                    <a:pt x="44" y="301"/>
                    <a:pt x="50" y="292"/>
                    <a:pt x="55" y="281"/>
                  </a:cubicBezTo>
                  <a:cubicBezTo>
                    <a:pt x="55" y="280"/>
                    <a:pt x="55" y="279"/>
                    <a:pt x="54" y="279"/>
                  </a:cubicBezTo>
                  <a:cubicBezTo>
                    <a:pt x="56" y="274"/>
                    <a:pt x="58" y="269"/>
                    <a:pt x="59" y="263"/>
                  </a:cubicBezTo>
                  <a:cubicBezTo>
                    <a:pt x="60" y="261"/>
                    <a:pt x="58" y="260"/>
                    <a:pt x="56" y="261"/>
                  </a:cubicBezTo>
                  <a:cubicBezTo>
                    <a:pt x="52" y="263"/>
                    <a:pt x="48" y="266"/>
                    <a:pt x="44" y="269"/>
                  </a:cubicBezTo>
                  <a:cubicBezTo>
                    <a:pt x="49" y="261"/>
                    <a:pt x="53" y="254"/>
                    <a:pt x="56" y="245"/>
                  </a:cubicBezTo>
                  <a:cubicBezTo>
                    <a:pt x="56" y="243"/>
                    <a:pt x="54" y="242"/>
                    <a:pt x="53" y="243"/>
                  </a:cubicBezTo>
                  <a:cubicBezTo>
                    <a:pt x="48" y="246"/>
                    <a:pt x="44" y="249"/>
                    <a:pt x="41" y="253"/>
                  </a:cubicBezTo>
                  <a:cubicBezTo>
                    <a:pt x="44" y="247"/>
                    <a:pt x="46" y="241"/>
                    <a:pt x="48" y="234"/>
                  </a:cubicBezTo>
                  <a:cubicBezTo>
                    <a:pt x="48" y="233"/>
                    <a:pt x="46" y="231"/>
                    <a:pt x="45" y="232"/>
                  </a:cubicBezTo>
                  <a:cubicBezTo>
                    <a:pt x="38" y="237"/>
                    <a:pt x="32" y="243"/>
                    <a:pt x="27" y="249"/>
                  </a:cubicBezTo>
                  <a:cubicBezTo>
                    <a:pt x="34" y="240"/>
                    <a:pt x="41" y="230"/>
                    <a:pt x="46" y="219"/>
                  </a:cubicBezTo>
                  <a:cubicBezTo>
                    <a:pt x="47" y="217"/>
                    <a:pt x="46" y="215"/>
                    <a:pt x="44" y="216"/>
                  </a:cubicBezTo>
                  <a:cubicBezTo>
                    <a:pt x="41" y="218"/>
                    <a:pt x="39" y="219"/>
                    <a:pt x="37" y="221"/>
                  </a:cubicBezTo>
                  <a:cubicBezTo>
                    <a:pt x="40" y="215"/>
                    <a:pt x="43" y="209"/>
                    <a:pt x="44" y="201"/>
                  </a:cubicBezTo>
                  <a:cubicBezTo>
                    <a:pt x="45" y="200"/>
                    <a:pt x="43" y="198"/>
                    <a:pt x="41" y="200"/>
                  </a:cubicBezTo>
                  <a:cubicBezTo>
                    <a:pt x="41" y="200"/>
                    <a:pt x="41" y="200"/>
                    <a:pt x="40" y="201"/>
                  </a:cubicBezTo>
                  <a:cubicBezTo>
                    <a:pt x="43" y="196"/>
                    <a:pt x="46" y="191"/>
                    <a:pt x="48" y="186"/>
                  </a:cubicBezTo>
                  <a:cubicBezTo>
                    <a:pt x="48" y="185"/>
                    <a:pt x="46" y="184"/>
                    <a:pt x="45" y="185"/>
                  </a:cubicBezTo>
                  <a:cubicBezTo>
                    <a:pt x="44" y="186"/>
                    <a:pt x="43" y="187"/>
                    <a:pt x="41" y="188"/>
                  </a:cubicBezTo>
                  <a:cubicBezTo>
                    <a:pt x="44" y="183"/>
                    <a:pt x="47" y="178"/>
                    <a:pt x="49" y="173"/>
                  </a:cubicBezTo>
                  <a:cubicBezTo>
                    <a:pt x="49" y="171"/>
                    <a:pt x="47" y="170"/>
                    <a:pt x="46" y="171"/>
                  </a:cubicBezTo>
                  <a:cubicBezTo>
                    <a:pt x="45" y="172"/>
                    <a:pt x="43" y="173"/>
                    <a:pt x="41" y="175"/>
                  </a:cubicBezTo>
                  <a:cubicBezTo>
                    <a:pt x="45" y="170"/>
                    <a:pt x="46" y="166"/>
                    <a:pt x="48" y="160"/>
                  </a:cubicBezTo>
                  <a:cubicBezTo>
                    <a:pt x="49" y="159"/>
                    <a:pt x="47" y="158"/>
                    <a:pt x="46" y="159"/>
                  </a:cubicBezTo>
                  <a:cubicBezTo>
                    <a:pt x="42" y="163"/>
                    <a:pt x="42" y="163"/>
                    <a:pt x="41" y="165"/>
                  </a:cubicBezTo>
                  <a:cubicBezTo>
                    <a:pt x="41" y="163"/>
                    <a:pt x="37" y="161"/>
                    <a:pt x="36" y="163"/>
                  </a:cubicBezTo>
                  <a:cubicBezTo>
                    <a:pt x="24" y="185"/>
                    <a:pt x="16" y="208"/>
                    <a:pt x="12" y="232"/>
                  </a:cubicBezTo>
                  <a:cubicBezTo>
                    <a:pt x="11" y="233"/>
                    <a:pt x="10" y="234"/>
                    <a:pt x="9" y="235"/>
                  </a:cubicBezTo>
                  <a:cubicBezTo>
                    <a:pt x="8" y="236"/>
                    <a:pt x="9" y="238"/>
                    <a:pt x="11" y="238"/>
                  </a:cubicBezTo>
                  <a:cubicBezTo>
                    <a:pt x="0" y="301"/>
                    <a:pt x="12" y="369"/>
                    <a:pt x="39" y="424"/>
                  </a:cubicBezTo>
                  <a:cubicBezTo>
                    <a:pt x="83" y="512"/>
                    <a:pt x="183" y="551"/>
                    <a:pt x="277" y="551"/>
                  </a:cubicBezTo>
                  <a:cubicBezTo>
                    <a:pt x="372" y="551"/>
                    <a:pt x="465" y="507"/>
                    <a:pt x="513" y="423"/>
                  </a:cubicBezTo>
                  <a:cubicBezTo>
                    <a:pt x="537" y="380"/>
                    <a:pt x="546" y="330"/>
                    <a:pt x="551" y="282"/>
                  </a:cubicBezTo>
                  <a:cubicBezTo>
                    <a:pt x="555" y="233"/>
                    <a:pt x="548" y="176"/>
                    <a:pt x="512" y="139"/>
                  </a:cubicBezTo>
                  <a:close/>
                  <a:moveTo>
                    <a:pt x="290" y="107"/>
                  </a:moveTo>
                  <a:cubicBezTo>
                    <a:pt x="288" y="109"/>
                    <a:pt x="284" y="114"/>
                    <a:pt x="280" y="120"/>
                  </a:cubicBezTo>
                  <a:cubicBezTo>
                    <a:pt x="278" y="122"/>
                    <a:pt x="275" y="125"/>
                    <a:pt x="272" y="128"/>
                  </a:cubicBezTo>
                  <a:cubicBezTo>
                    <a:pt x="277" y="120"/>
                    <a:pt x="284" y="113"/>
                    <a:pt x="290" y="107"/>
                  </a:cubicBezTo>
                  <a:close/>
                  <a:moveTo>
                    <a:pt x="262" y="144"/>
                  </a:moveTo>
                  <a:cubicBezTo>
                    <a:pt x="266" y="139"/>
                    <a:pt x="271" y="134"/>
                    <a:pt x="276" y="130"/>
                  </a:cubicBezTo>
                  <a:cubicBezTo>
                    <a:pt x="275" y="130"/>
                    <a:pt x="275" y="130"/>
                    <a:pt x="275" y="131"/>
                  </a:cubicBezTo>
                  <a:cubicBezTo>
                    <a:pt x="272" y="134"/>
                    <a:pt x="270" y="136"/>
                    <a:pt x="268" y="139"/>
                  </a:cubicBezTo>
                  <a:cubicBezTo>
                    <a:pt x="263" y="144"/>
                    <a:pt x="262" y="145"/>
                    <a:pt x="262" y="144"/>
                  </a:cubicBezTo>
                  <a:close/>
                  <a:moveTo>
                    <a:pt x="253" y="158"/>
                  </a:moveTo>
                  <a:cubicBezTo>
                    <a:pt x="254" y="156"/>
                    <a:pt x="255" y="154"/>
                    <a:pt x="256" y="152"/>
                  </a:cubicBezTo>
                  <a:cubicBezTo>
                    <a:pt x="257" y="152"/>
                    <a:pt x="258" y="152"/>
                    <a:pt x="258" y="152"/>
                  </a:cubicBezTo>
                  <a:cubicBezTo>
                    <a:pt x="264" y="147"/>
                    <a:pt x="269" y="142"/>
                    <a:pt x="274" y="137"/>
                  </a:cubicBezTo>
                  <a:cubicBezTo>
                    <a:pt x="274" y="137"/>
                    <a:pt x="275" y="138"/>
                    <a:pt x="276" y="137"/>
                  </a:cubicBezTo>
                  <a:cubicBezTo>
                    <a:pt x="279" y="136"/>
                    <a:pt x="282" y="134"/>
                    <a:pt x="284" y="133"/>
                  </a:cubicBezTo>
                  <a:cubicBezTo>
                    <a:pt x="278" y="140"/>
                    <a:pt x="271" y="147"/>
                    <a:pt x="266" y="155"/>
                  </a:cubicBezTo>
                  <a:cubicBezTo>
                    <a:pt x="259" y="161"/>
                    <a:pt x="247" y="173"/>
                    <a:pt x="253" y="158"/>
                  </a:cubicBezTo>
                  <a:close/>
                  <a:moveTo>
                    <a:pt x="283" y="148"/>
                  </a:moveTo>
                  <a:cubicBezTo>
                    <a:pt x="282" y="148"/>
                    <a:pt x="281" y="149"/>
                    <a:pt x="280" y="151"/>
                  </a:cubicBezTo>
                  <a:cubicBezTo>
                    <a:pt x="275" y="157"/>
                    <a:pt x="270" y="164"/>
                    <a:pt x="266" y="171"/>
                  </a:cubicBezTo>
                  <a:cubicBezTo>
                    <a:pt x="255" y="182"/>
                    <a:pt x="261" y="167"/>
                    <a:pt x="264" y="163"/>
                  </a:cubicBezTo>
                  <a:cubicBezTo>
                    <a:pt x="265" y="161"/>
                    <a:pt x="267" y="159"/>
                    <a:pt x="268" y="157"/>
                  </a:cubicBezTo>
                  <a:cubicBezTo>
                    <a:pt x="278" y="147"/>
                    <a:pt x="287" y="136"/>
                    <a:pt x="297" y="125"/>
                  </a:cubicBezTo>
                  <a:cubicBezTo>
                    <a:pt x="303" y="124"/>
                    <a:pt x="302" y="126"/>
                    <a:pt x="296" y="132"/>
                  </a:cubicBezTo>
                  <a:cubicBezTo>
                    <a:pt x="294" y="136"/>
                    <a:pt x="291" y="139"/>
                    <a:pt x="289" y="142"/>
                  </a:cubicBezTo>
                  <a:cubicBezTo>
                    <a:pt x="288" y="142"/>
                    <a:pt x="288" y="142"/>
                    <a:pt x="288" y="142"/>
                  </a:cubicBezTo>
                  <a:cubicBezTo>
                    <a:pt x="286" y="144"/>
                    <a:pt x="284" y="146"/>
                    <a:pt x="283" y="148"/>
                  </a:cubicBezTo>
                  <a:close/>
                  <a:moveTo>
                    <a:pt x="289" y="244"/>
                  </a:moveTo>
                  <a:cubicBezTo>
                    <a:pt x="290" y="243"/>
                    <a:pt x="290" y="242"/>
                    <a:pt x="290" y="242"/>
                  </a:cubicBezTo>
                  <a:cubicBezTo>
                    <a:pt x="291" y="240"/>
                    <a:pt x="289" y="238"/>
                    <a:pt x="288" y="239"/>
                  </a:cubicBezTo>
                  <a:cubicBezTo>
                    <a:pt x="279" y="249"/>
                    <a:pt x="271" y="259"/>
                    <a:pt x="262" y="268"/>
                  </a:cubicBezTo>
                  <a:cubicBezTo>
                    <a:pt x="270" y="260"/>
                    <a:pt x="277" y="249"/>
                    <a:pt x="283" y="238"/>
                  </a:cubicBezTo>
                  <a:cubicBezTo>
                    <a:pt x="283" y="238"/>
                    <a:pt x="283" y="238"/>
                    <a:pt x="283" y="238"/>
                  </a:cubicBezTo>
                  <a:cubicBezTo>
                    <a:pt x="295" y="225"/>
                    <a:pt x="306" y="213"/>
                    <a:pt x="316" y="199"/>
                  </a:cubicBezTo>
                  <a:cubicBezTo>
                    <a:pt x="310" y="208"/>
                    <a:pt x="305" y="217"/>
                    <a:pt x="301" y="226"/>
                  </a:cubicBezTo>
                  <a:cubicBezTo>
                    <a:pt x="300" y="228"/>
                    <a:pt x="302" y="230"/>
                    <a:pt x="304" y="228"/>
                  </a:cubicBezTo>
                  <a:cubicBezTo>
                    <a:pt x="304" y="228"/>
                    <a:pt x="305" y="228"/>
                    <a:pt x="305" y="228"/>
                  </a:cubicBezTo>
                  <a:cubicBezTo>
                    <a:pt x="302" y="232"/>
                    <a:pt x="300" y="236"/>
                    <a:pt x="298" y="240"/>
                  </a:cubicBezTo>
                  <a:cubicBezTo>
                    <a:pt x="295" y="241"/>
                    <a:pt x="292" y="242"/>
                    <a:pt x="289" y="244"/>
                  </a:cubicBezTo>
                  <a:close/>
                  <a:moveTo>
                    <a:pt x="293" y="261"/>
                  </a:moveTo>
                  <a:cubicBezTo>
                    <a:pt x="296" y="259"/>
                    <a:pt x="298" y="255"/>
                    <a:pt x="299" y="251"/>
                  </a:cubicBezTo>
                  <a:cubicBezTo>
                    <a:pt x="303" y="248"/>
                    <a:pt x="307" y="245"/>
                    <a:pt x="311" y="242"/>
                  </a:cubicBezTo>
                  <a:cubicBezTo>
                    <a:pt x="305" y="248"/>
                    <a:pt x="299" y="255"/>
                    <a:pt x="293" y="261"/>
                  </a:cubicBezTo>
                  <a:close/>
                  <a:moveTo>
                    <a:pt x="302" y="243"/>
                  </a:moveTo>
                  <a:cubicBezTo>
                    <a:pt x="302" y="242"/>
                    <a:pt x="302" y="242"/>
                    <a:pt x="302" y="241"/>
                  </a:cubicBezTo>
                  <a:cubicBezTo>
                    <a:pt x="302" y="241"/>
                    <a:pt x="302" y="240"/>
                    <a:pt x="302" y="240"/>
                  </a:cubicBezTo>
                  <a:cubicBezTo>
                    <a:pt x="305" y="233"/>
                    <a:pt x="309" y="227"/>
                    <a:pt x="313" y="221"/>
                  </a:cubicBezTo>
                  <a:cubicBezTo>
                    <a:pt x="340" y="197"/>
                    <a:pt x="363" y="170"/>
                    <a:pt x="384" y="141"/>
                  </a:cubicBezTo>
                  <a:cubicBezTo>
                    <a:pt x="394" y="133"/>
                    <a:pt x="403" y="125"/>
                    <a:pt x="412" y="117"/>
                  </a:cubicBezTo>
                  <a:cubicBezTo>
                    <a:pt x="418" y="111"/>
                    <a:pt x="424" y="105"/>
                    <a:pt x="430" y="100"/>
                  </a:cubicBezTo>
                  <a:cubicBezTo>
                    <a:pt x="433" y="97"/>
                    <a:pt x="454" y="73"/>
                    <a:pt x="445" y="89"/>
                  </a:cubicBezTo>
                  <a:cubicBezTo>
                    <a:pt x="440" y="97"/>
                    <a:pt x="434" y="105"/>
                    <a:pt x="428" y="112"/>
                  </a:cubicBezTo>
                  <a:cubicBezTo>
                    <a:pt x="423" y="116"/>
                    <a:pt x="417" y="121"/>
                    <a:pt x="412" y="125"/>
                  </a:cubicBezTo>
                  <a:cubicBezTo>
                    <a:pt x="404" y="133"/>
                    <a:pt x="396" y="141"/>
                    <a:pt x="388" y="150"/>
                  </a:cubicBezTo>
                  <a:cubicBezTo>
                    <a:pt x="384" y="154"/>
                    <a:pt x="380" y="158"/>
                    <a:pt x="376" y="162"/>
                  </a:cubicBezTo>
                  <a:cubicBezTo>
                    <a:pt x="374" y="164"/>
                    <a:pt x="372" y="166"/>
                    <a:pt x="370" y="168"/>
                  </a:cubicBezTo>
                  <a:cubicBezTo>
                    <a:pt x="366" y="170"/>
                    <a:pt x="365" y="172"/>
                    <a:pt x="365" y="174"/>
                  </a:cubicBezTo>
                  <a:cubicBezTo>
                    <a:pt x="363" y="176"/>
                    <a:pt x="361" y="178"/>
                    <a:pt x="360" y="180"/>
                  </a:cubicBezTo>
                  <a:cubicBezTo>
                    <a:pt x="359" y="181"/>
                    <a:pt x="359" y="181"/>
                    <a:pt x="359" y="182"/>
                  </a:cubicBezTo>
                  <a:cubicBezTo>
                    <a:pt x="346" y="196"/>
                    <a:pt x="333" y="210"/>
                    <a:pt x="322" y="226"/>
                  </a:cubicBezTo>
                  <a:cubicBezTo>
                    <a:pt x="321" y="227"/>
                    <a:pt x="320" y="228"/>
                    <a:pt x="318" y="230"/>
                  </a:cubicBezTo>
                  <a:cubicBezTo>
                    <a:pt x="315" y="233"/>
                    <a:pt x="307" y="238"/>
                    <a:pt x="302" y="243"/>
                  </a:cubicBezTo>
                  <a:close/>
                  <a:moveTo>
                    <a:pt x="323" y="207"/>
                  </a:moveTo>
                  <a:cubicBezTo>
                    <a:pt x="334" y="192"/>
                    <a:pt x="347" y="178"/>
                    <a:pt x="359" y="165"/>
                  </a:cubicBezTo>
                  <a:cubicBezTo>
                    <a:pt x="363" y="161"/>
                    <a:pt x="367" y="157"/>
                    <a:pt x="370" y="153"/>
                  </a:cubicBezTo>
                  <a:cubicBezTo>
                    <a:pt x="360" y="167"/>
                    <a:pt x="349" y="179"/>
                    <a:pt x="338" y="192"/>
                  </a:cubicBezTo>
                  <a:cubicBezTo>
                    <a:pt x="333" y="197"/>
                    <a:pt x="328" y="202"/>
                    <a:pt x="323" y="207"/>
                  </a:cubicBezTo>
                  <a:close/>
                  <a:moveTo>
                    <a:pt x="315" y="251"/>
                  </a:moveTo>
                  <a:cubicBezTo>
                    <a:pt x="315" y="251"/>
                    <a:pt x="315" y="251"/>
                    <a:pt x="315" y="250"/>
                  </a:cubicBezTo>
                  <a:cubicBezTo>
                    <a:pt x="317" y="245"/>
                    <a:pt x="320" y="241"/>
                    <a:pt x="322" y="235"/>
                  </a:cubicBezTo>
                  <a:cubicBezTo>
                    <a:pt x="322" y="235"/>
                    <a:pt x="322" y="234"/>
                    <a:pt x="321" y="234"/>
                  </a:cubicBezTo>
                  <a:cubicBezTo>
                    <a:pt x="322" y="232"/>
                    <a:pt x="324" y="230"/>
                    <a:pt x="325" y="228"/>
                  </a:cubicBezTo>
                  <a:cubicBezTo>
                    <a:pt x="347" y="206"/>
                    <a:pt x="367" y="182"/>
                    <a:pt x="388" y="160"/>
                  </a:cubicBezTo>
                  <a:cubicBezTo>
                    <a:pt x="391" y="159"/>
                    <a:pt x="393" y="157"/>
                    <a:pt x="392" y="156"/>
                  </a:cubicBezTo>
                  <a:cubicBezTo>
                    <a:pt x="394" y="154"/>
                    <a:pt x="396" y="153"/>
                    <a:pt x="398" y="151"/>
                  </a:cubicBezTo>
                  <a:cubicBezTo>
                    <a:pt x="399" y="150"/>
                    <a:pt x="398" y="148"/>
                    <a:pt x="397" y="148"/>
                  </a:cubicBezTo>
                  <a:cubicBezTo>
                    <a:pt x="407" y="138"/>
                    <a:pt x="418" y="128"/>
                    <a:pt x="427" y="117"/>
                  </a:cubicBezTo>
                  <a:cubicBezTo>
                    <a:pt x="428" y="117"/>
                    <a:pt x="428" y="117"/>
                    <a:pt x="428" y="117"/>
                  </a:cubicBezTo>
                  <a:cubicBezTo>
                    <a:pt x="430" y="115"/>
                    <a:pt x="453" y="101"/>
                    <a:pt x="455" y="98"/>
                  </a:cubicBezTo>
                  <a:cubicBezTo>
                    <a:pt x="441" y="120"/>
                    <a:pt x="423" y="139"/>
                    <a:pt x="405" y="158"/>
                  </a:cubicBezTo>
                  <a:cubicBezTo>
                    <a:pt x="390" y="172"/>
                    <a:pt x="375" y="187"/>
                    <a:pt x="362" y="202"/>
                  </a:cubicBezTo>
                  <a:cubicBezTo>
                    <a:pt x="360" y="204"/>
                    <a:pt x="358" y="206"/>
                    <a:pt x="356" y="208"/>
                  </a:cubicBezTo>
                  <a:cubicBezTo>
                    <a:pt x="356" y="208"/>
                    <a:pt x="356" y="208"/>
                    <a:pt x="356" y="208"/>
                  </a:cubicBezTo>
                  <a:cubicBezTo>
                    <a:pt x="354" y="210"/>
                    <a:pt x="352" y="212"/>
                    <a:pt x="350" y="214"/>
                  </a:cubicBezTo>
                  <a:cubicBezTo>
                    <a:pt x="350" y="215"/>
                    <a:pt x="350" y="216"/>
                    <a:pt x="350" y="216"/>
                  </a:cubicBezTo>
                  <a:cubicBezTo>
                    <a:pt x="345" y="222"/>
                    <a:pt x="340" y="227"/>
                    <a:pt x="335" y="233"/>
                  </a:cubicBezTo>
                  <a:cubicBezTo>
                    <a:pt x="332" y="237"/>
                    <a:pt x="328" y="241"/>
                    <a:pt x="325" y="244"/>
                  </a:cubicBezTo>
                  <a:cubicBezTo>
                    <a:pt x="324" y="243"/>
                    <a:pt x="323" y="243"/>
                    <a:pt x="322" y="244"/>
                  </a:cubicBezTo>
                  <a:cubicBezTo>
                    <a:pt x="320" y="246"/>
                    <a:pt x="317" y="249"/>
                    <a:pt x="315" y="251"/>
                  </a:cubicBezTo>
                  <a:close/>
                  <a:moveTo>
                    <a:pt x="364" y="222"/>
                  </a:moveTo>
                  <a:cubicBezTo>
                    <a:pt x="355" y="229"/>
                    <a:pt x="347" y="237"/>
                    <a:pt x="339" y="244"/>
                  </a:cubicBezTo>
                  <a:cubicBezTo>
                    <a:pt x="317" y="264"/>
                    <a:pt x="329" y="252"/>
                    <a:pt x="342" y="237"/>
                  </a:cubicBezTo>
                  <a:cubicBezTo>
                    <a:pt x="360" y="215"/>
                    <a:pt x="381" y="195"/>
                    <a:pt x="399" y="174"/>
                  </a:cubicBezTo>
                  <a:cubicBezTo>
                    <a:pt x="400" y="172"/>
                    <a:pt x="398" y="170"/>
                    <a:pt x="397" y="170"/>
                  </a:cubicBezTo>
                  <a:cubicBezTo>
                    <a:pt x="398" y="169"/>
                    <a:pt x="399" y="169"/>
                    <a:pt x="400" y="168"/>
                  </a:cubicBezTo>
                  <a:cubicBezTo>
                    <a:pt x="401" y="166"/>
                    <a:pt x="403" y="164"/>
                    <a:pt x="405" y="163"/>
                  </a:cubicBezTo>
                  <a:cubicBezTo>
                    <a:pt x="423" y="146"/>
                    <a:pt x="442" y="129"/>
                    <a:pt x="461" y="113"/>
                  </a:cubicBezTo>
                  <a:cubicBezTo>
                    <a:pt x="425" y="144"/>
                    <a:pt x="392" y="182"/>
                    <a:pt x="363" y="219"/>
                  </a:cubicBezTo>
                  <a:cubicBezTo>
                    <a:pt x="362" y="220"/>
                    <a:pt x="363" y="222"/>
                    <a:pt x="364" y="222"/>
                  </a:cubicBezTo>
                  <a:close/>
                  <a:moveTo>
                    <a:pt x="321" y="257"/>
                  </a:moveTo>
                  <a:cubicBezTo>
                    <a:pt x="322" y="256"/>
                    <a:pt x="323" y="254"/>
                    <a:pt x="323" y="252"/>
                  </a:cubicBezTo>
                  <a:cubicBezTo>
                    <a:pt x="327" y="248"/>
                    <a:pt x="330" y="245"/>
                    <a:pt x="334" y="241"/>
                  </a:cubicBezTo>
                  <a:cubicBezTo>
                    <a:pt x="329" y="246"/>
                    <a:pt x="325" y="252"/>
                    <a:pt x="321" y="257"/>
                  </a:cubicBezTo>
                  <a:close/>
                  <a:moveTo>
                    <a:pt x="331" y="268"/>
                  </a:moveTo>
                  <a:cubicBezTo>
                    <a:pt x="330" y="270"/>
                    <a:pt x="332" y="272"/>
                    <a:pt x="334" y="271"/>
                  </a:cubicBezTo>
                  <a:cubicBezTo>
                    <a:pt x="335" y="270"/>
                    <a:pt x="336" y="269"/>
                    <a:pt x="336" y="268"/>
                  </a:cubicBezTo>
                  <a:cubicBezTo>
                    <a:pt x="336" y="269"/>
                    <a:pt x="335" y="271"/>
                    <a:pt x="334" y="273"/>
                  </a:cubicBezTo>
                  <a:cubicBezTo>
                    <a:pt x="333" y="275"/>
                    <a:pt x="335" y="276"/>
                    <a:pt x="336" y="276"/>
                  </a:cubicBezTo>
                  <a:cubicBezTo>
                    <a:pt x="352" y="273"/>
                    <a:pt x="336" y="279"/>
                    <a:pt x="336" y="281"/>
                  </a:cubicBezTo>
                  <a:cubicBezTo>
                    <a:pt x="336" y="279"/>
                    <a:pt x="335" y="278"/>
                    <a:pt x="333" y="279"/>
                  </a:cubicBezTo>
                  <a:cubicBezTo>
                    <a:pt x="328" y="283"/>
                    <a:pt x="326" y="281"/>
                    <a:pt x="327" y="276"/>
                  </a:cubicBezTo>
                  <a:cubicBezTo>
                    <a:pt x="327" y="274"/>
                    <a:pt x="325" y="274"/>
                    <a:pt x="324" y="275"/>
                  </a:cubicBezTo>
                  <a:cubicBezTo>
                    <a:pt x="311" y="286"/>
                    <a:pt x="320" y="281"/>
                    <a:pt x="323" y="270"/>
                  </a:cubicBezTo>
                  <a:cubicBezTo>
                    <a:pt x="323" y="268"/>
                    <a:pt x="321" y="266"/>
                    <a:pt x="320" y="268"/>
                  </a:cubicBezTo>
                  <a:cubicBezTo>
                    <a:pt x="320" y="268"/>
                    <a:pt x="319" y="268"/>
                    <a:pt x="319" y="268"/>
                  </a:cubicBezTo>
                  <a:cubicBezTo>
                    <a:pt x="320" y="267"/>
                    <a:pt x="321" y="266"/>
                    <a:pt x="321" y="264"/>
                  </a:cubicBezTo>
                  <a:cubicBezTo>
                    <a:pt x="322" y="264"/>
                    <a:pt x="322" y="264"/>
                    <a:pt x="322" y="263"/>
                  </a:cubicBezTo>
                  <a:cubicBezTo>
                    <a:pt x="337" y="251"/>
                    <a:pt x="356" y="235"/>
                    <a:pt x="367" y="222"/>
                  </a:cubicBezTo>
                  <a:cubicBezTo>
                    <a:pt x="354" y="237"/>
                    <a:pt x="341" y="251"/>
                    <a:pt x="331" y="268"/>
                  </a:cubicBezTo>
                  <a:close/>
                  <a:moveTo>
                    <a:pt x="488" y="107"/>
                  </a:moveTo>
                  <a:cubicBezTo>
                    <a:pt x="488" y="107"/>
                    <a:pt x="488" y="107"/>
                    <a:pt x="488" y="107"/>
                  </a:cubicBezTo>
                  <a:cubicBezTo>
                    <a:pt x="445" y="138"/>
                    <a:pt x="407" y="175"/>
                    <a:pt x="370" y="212"/>
                  </a:cubicBezTo>
                  <a:cubicBezTo>
                    <a:pt x="385" y="197"/>
                    <a:pt x="406" y="174"/>
                    <a:pt x="424" y="156"/>
                  </a:cubicBezTo>
                  <a:cubicBezTo>
                    <a:pt x="439" y="140"/>
                    <a:pt x="457" y="126"/>
                    <a:pt x="469" y="107"/>
                  </a:cubicBezTo>
                  <a:cubicBezTo>
                    <a:pt x="470" y="105"/>
                    <a:pt x="467" y="104"/>
                    <a:pt x="466" y="105"/>
                  </a:cubicBezTo>
                  <a:cubicBezTo>
                    <a:pt x="454" y="114"/>
                    <a:pt x="443" y="124"/>
                    <a:pt x="431" y="134"/>
                  </a:cubicBezTo>
                  <a:cubicBezTo>
                    <a:pt x="443" y="121"/>
                    <a:pt x="453" y="108"/>
                    <a:pt x="463" y="93"/>
                  </a:cubicBezTo>
                  <a:cubicBezTo>
                    <a:pt x="464" y="92"/>
                    <a:pt x="462" y="90"/>
                    <a:pt x="460" y="91"/>
                  </a:cubicBezTo>
                  <a:cubicBezTo>
                    <a:pt x="452" y="95"/>
                    <a:pt x="445" y="100"/>
                    <a:pt x="438" y="105"/>
                  </a:cubicBezTo>
                  <a:cubicBezTo>
                    <a:pt x="444" y="97"/>
                    <a:pt x="450" y="88"/>
                    <a:pt x="455" y="78"/>
                  </a:cubicBezTo>
                  <a:cubicBezTo>
                    <a:pt x="456" y="77"/>
                    <a:pt x="454" y="75"/>
                    <a:pt x="452" y="76"/>
                  </a:cubicBezTo>
                  <a:cubicBezTo>
                    <a:pt x="441" y="84"/>
                    <a:pt x="431" y="93"/>
                    <a:pt x="421" y="103"/>
                  </a:cubicBezTo>
                  <a:cubicBezTo>
                    <a:pt x="412" y="112"/>
                    <a:pt x="397" y="122"/>
                    <a:pt x="387" y="132"/>
                  </a:cubicBezTo>
                  <a:cubicBezTo>
                    <a:pt x="386" y="132"/>
                    <a:pt x="386" y="132"/>
                    <a:pt x="386" y="132"/>
                  </a:cubicBezTo>
                  <a:cubicBezTo>
                    <a:pt x="385" y="133"/>
                    <a:pt x="384" y="134"/>
                    <a:pt x="383" y="135"/>
                  </a:cubicBezTo>
                  <a:cubicBezTo>
                    <a:pt x="402" y="110"/>
                    <a:pt x="426" y="89"/>
                    <a:pt x="443" y="62"/>
                  </a:cubicBezTo>
                  <a:cubicBezTo>
                    <a:pt x="460" y="75"/>
                    <a:pt x="475" y="90"/>
                    <a:pt x="488" y="107"/>
                  </a:cubicBezTo>
                  <a:close/>
                  <a:moveTo>
                    <a:pt x="383" y="101"/>
                  </a:moveTo>
                  <a:cubicBezTo>
                    <a:pt x="388" y="95"/>
                    <a:pt x="394" y="90"/>
                    <a:pt x="399" y="86"/>
                  </a:cubicBezTo>
                  <a:cubicBezTo>
                    <a:pt x="415" y="73"/>
                    <a:pt x="387" y="106"/>
                    <a:pt x="391" y="101"/>
                  </a:cubicBezTo>
                  <a:cubicBezTo>
                    <a:pt x="390" y="102"/>
                    <a:pt x="390" y="102"/>
                    <a:pt x="389" y="103"/>
                  </a:cubicBezTo>
                  <a:cubicBezTo>
                    <a:pt x="379" y="114"/>
                    <a:pt x="369" y="124"/>
                    <a:pt x="359" y="134"/>
                  </a:cubicBezTo>
                  <a:cubicBezTo>
                    <a:pt x="358" y="134"/>
                    <a:pt x="358" y="135"/>
                    <a:pt x="358" y="135"/>
                  </a:cubicBezTo>
                  <a:cubicBezTo>
                    <a:pt x="358" y="134"/>
                    <a:pt x="357" y="132"/>
                    <a:pt x="356" y="133"/>
                  </a:cubicBezTo>
                  <a:cubicBezTo>
                    <a:pt x="363" y="121"/>
                    <a:pt x="373" y="111"/>
                    <a:pt x="383" y="101"/>
                  </a:cubicBezTo>
                  <a:close/>
                  <a:moveTo>
                    <a:pt x="334" y="173"/>
                  </a:moveTo>
                  <a:cubicBezTo>
                    <a:pt x="341" y="164"/>
                    <a:pt x="347" y="155"/>
                    <a:pt x="352" y="146"/>
                  </a:cubicBezTo>
                  <a:cubicBezTo>
                    <a:pt x="354" y="145"/>
                    <a:pt x="355" y="143"/>
                    <a:pt x="356" y="142"/>
                  </a:cubicBezTo>
                  <a:cubicBezTo>
                    <a:pt x="358" y="140"/>
                    <a:pt x="361" y="138"/>
                    <a:pt x="364" y="135"/>
                  </a:cubicBezTo>
                  <a:cubicBezTo>
                    <a:pt x="363" y="136"/>
                    <a:pt x="362" y="137"/>
                    <a:pt x="362" y="138"/>
                  </a:cubicBezTo>
                  <a:cubicBezTo>
                    <a:pt x="361" y="140"/>
                    <a:pt x="363" y="142"/>
                    <a:pt x="364" y="140"/>
                  </a:cubicBezTo>
                  <a:cubicBezTo>
                    <a:pt x="390" y="115"/>
                    <a:pt x="408" y="81"/>
                    <a:pt x="439" y="61"/>
                  </a:cubicBezTo>
                  <a:cubicBezTo>
                    <a:pt x="438" y="62"/>
                    <a:pt x="422" y="85"/>
                    <a:pt x="424" y="83"/>
                  </a:cubicBezTo>
                  <a:cubicBezTo>
                    <a:pt x="417" y="91"/>
                    <a:pt x="410" y="99"/>
                    <a:pt x="402" y="107"/>
                  </a:cubicBezTo>
                  <a:cubicBezTo>
                    <a:pt x="402" y="108"/>
                    <a:pt x="402" y="108"/>
                    <a:pt x="401" y="109"/>
                  </a:cubicBezTo>
                  <a:cubicBezTo>
                    <a:pt x="401" y="108"/>
                    <a:pt x="399" y="107"/>
                    <a:pt x="398" y="108"/>
                  </a:cubicBezTo>
                  <a:cubicBezTo>
                    <a:pt x="394" y="113"/>
                    <a:pt x="389" y="117"/>
                    <a:pt x="385" y="122"/>
                  </a:cubicBezTo>
                  <a:cubicBezTo>
                    <a:pt x="384" y="123"/>
                    <a:pt x="383" y="124"/>
                    <a:pt x="382" y="125"/>
                  </a:cubicBezTo>
                  <a:cubicBezTo>
                    <a:pt x="367" y="139"/>
                    <a:pt x="352" y="154"/>
                    <a:pt x="339" y="169"/>
                  </a:cubicBezTo>
                  <a:cubicBezTo>
                    <a:pt x="337" y="171"/>
                    <a:pt x="335" y="173"/>
                    <a:pt x="333" y="174"/>
                  </a:cubicBezTo>
                  <a:cubicBezTo>
                    <a:pt x="334" y="174"/>
                    <a:pt x="334" y="173"/>
                    <a:pt x="334" y="173"/>
                  </a:cubicBezTo>
                  <a:close/>
                  <a:moveTo>
                    <a:pt x="333" y="181"/>
                  </a:moveTo>
                  <a:cubicBezTo>
                    <a:pt x="337" y="177"/>
                    <a:pt x="340" y="173"/>
                    <a:pt x="343" y="169"/>
                  </a:cubicBezTo>
                  <a:cubicBezTo>
                    <a:pt x="352" y="162"/>
                    <a:pt x="360" y="155"/>
                    <a:pt x="367" y="146"/>
                  </a:cubicBezTo>
                  <a:cubicBezTo>
                    <a:pt x="373" y="140"/>
                    <a:pt x="379" y="134"/>
                    <a:pt x="385" y="127"/>
                  </a:cubicBezTo>
                  <a:cubicBezTo>
                    <a:pt x="380" y="133"/>
                    <a:pt x="375" y="140"/>
                    <a:pt x="371" y="146"/>
                  </a:cubicBezTo>
                  <a:cubicBezTo>
                    <a:pt x="370" y="147"/>
                    <a:pt x="370" y="147"/>
                    <a:pt x="371" y="148"/>
                  </a:cubicBezTo>
                  <a:cubicBezTo>
                    <a:pt x="349" y="170"/>
                    <a:pt x="328" y="192"/>
                    <a:pt x="311" y="217"/>
                  </a:cubicBezTo>
                  <a:cubicBezTo>
                    <a:pt x="310" y="219"/>
                    <a:pt x="309" y="220"/>
                    <a:pt x="308" y="221"/>
                  </a:cubicBezTo>
                  <a:cubicBezTo>
                    <a:pt x="316" y="213"/>
                    <a:pt x="326" y="191"/>
                    <a:pt x="333" y="181"/>
                  </a:cubicBezTo>
                  <a:close/>
                  <a:moveTo>
                    <a:pt x="311" y="191"/>
                  </a:moveTo>
                  <a:cubicBezTo>
                    <a:pt x="316" y="186"/>
                    <a:pt x="320" y="181"/>
                    <a:pt x="325" y="177"/>
                  </a:cubicBezTo>
                  <a:cubicBezTo>
                    <a:pt x="324" y="179"/>
                    <a:pt x="323" y="180"/>
                    <a:pt x="322" y="182"/>
                  </a:cubicBezTo>
                  <a:cubicBezTo>
                    <a:pt x="321" y="182"/>
                    <a:pt x="321" y="183"/>
                    <a:pt x="322" y="183"/>
                  </a:cubicBezTo>
                  <a:cubicBezTo>
                    <a:pt x="312" y="194"/>
                    <a:pt x="303" y="204"/>
                    <a:pt x="294" y="215"/>
                  </a:cubicBezTo>
                  <a:cubicBezTo>
                    <a:pt x="299" y="207"/>
                    <a:pt x="305" y="199"/>
                    <a:pt x="311" y="191"/>
                  </a:cubicBezTo>
                  <a:close/>
                  <a:moveTo>
                    <a:pt x="280" y="236"/>
                  </a:moveTo>
                  <a:cubicBezTo>
                    <a:pt x="289" y="225"/>
                    <a:pt x="300" y="213"/>
                    <a:pt x="310" y="202"/>
                  </a:cubicBezTo>
                  <a:cubicBezTo>
                    <a:pt x="299" y="216"/>
                    <a:pt x="287" y="229"/>
                    <a:pt x="274" y="243"/>
                  </a:cubicBezTo>
                  <a:cubicBezTo>
                    <a:pt x="271" y="246"/>
                    <a:pt x="267" y="250"/>
                    <a:pt x="264" y="254"/>
                  </a:cubicBezTo>
                  <a:cubicBezTo>
                    <a:pt x="260" y="258"/>
                    <a:pt x="255" y="263"/>
                    <a:pt x="251" y="267"/>
                  </a:cubicBezTo>
                  <a:cubicBezTo>
                    <a:pt x="236" y="284"/>
                    <a:pt x="253" y="265"/>
                    <a:pt x="256" y="260"/>
                  </a:cubicBezTo>
                  <a:cubicBezTo>
                    <a:pt x="264" y="249"/>
                    <a:pt x="272" y="238"/>
                    <a:pt x="281" y="228"/>
                  </a:cubicBezTo>
                  <a:cubicBezTo>
                    <a:pt x="280" y="230"/>
                    <a:pt x="278" y="232"/>
                    <a:pt x="277" y="234"/>
                  </a:cubicBezTo>
                  <a:cubicBezTo>
                    <a:pt x="276" y="236"/>
                    <a:pt x="279" y="238"/>
                    <a:pt x="280" y="236"/>
                  </a:cubicBezTo>
                  <a:close/>
                  <a:moveTo>
                    <a:pt x="215" y="294"/>
                  </a:moveTo>
                  <a:cubicBezTo>
                    <a:pt x="221" y="287"/>
                    <a:pt x="227" y="280"/>
                    <a:pt x="232" y="272"/>
                  </a:cubicBezTo>
                  <a:cubicBezTo>
                    <a:pt x="232" y="274"/>
                    <a:pt x="234" y="275"/>
                    <a:pt x="235" y="274"/>
                  </a:cubicBezTo>
                  <a:cubicBezTo>
                    <a:pt x="246" y="263"/>
                    <a:pt x="256" y="252"/>
                    <a:pt x="265" y="241"/>
                  </a:cubicBezTo>
                  <a:cubicBezTo>
                    <a:pt x="266" y="240"/>
                    <a:pt x="267" y="239"/>
                    <a:pt x="269" y="238"/>
                  </a:cubicBezTo>
                  <a:cubicBezTo>
                    <a:pt x="259" y="249"/>
                    <a:pt x="251" y="262"/>
                    <a:pt x="243" y="274"/>
                  </a:cubicBezTo>
                  <a:cubicBezTo>
                    <a:pt x="242" y="273"/>
                    <a:pt x="241" y="273"/>
                    <a:pt x="240" y="273"/>
                  </a:cubicBezTo>
                  <a:cubicBezTo>
                    <a:pt x="231" y="280"/>
                    <a:pt x="223" y="287"/>
                    <a:pt x="215" y="294"/>
                  </a:cubicBezTo>
                  <a:close/>
                  <a:moveTo>
                    <a:pt x="225" y="391"/>
                  </a:moveTo>
                  <a:cubicBezTo>
                    <a:pt x="226" y="388"/>
                    <a:pt x="228" y="385"/>
                    <a:pt x="230" y="382"/>
                  </a:cubicBezTo>
                  <a:cubicBezTo>
                    <a:pt x="236" y="373"/>
                    <a:pt x="243" y="364"/>
                    <a:pt x="250" y="355"/>
                  </a:cubicBezTo>
                  <a:cubicBezTo>
                    <a:pt x="242" y="367"/>
                    <a:pt x="233" y="379"/>
                    <a:pt x="225" y="391"/>
                  </a:cubicBezTo>
                  <a:close/>
                  <a:moveTo>
                    <a:pt x="257" y="364"/>
                  </a:moveTo>
                  <a:cubicBezTo>
                    <a:pt x="249" y="375"/>
                    <a:pt x="241" y="386"/>
                    <a:pt x="233" y="396"/>
                  </a:cubicBezTo>
                  <a:cubicBezTo>
                    <a:pt x="239" y="385"/>
                    <a:pt x="248" y="374"/>
                    <a:pt x="257" y="364"/>
                  </a:cubicBezTo>
                  <a:close/>
                  <a:moveTo>
                    <a:pt x="287" y="382"/>
                  </a:moveTo>
                  <a:cubicBezTo>
                    <a:pt x="289" y="380"/>
                    <a:pt x="291" y="377"/>
                    <a:pt x="293" y="375"/>
                  </a:cubicBezTo>
                  <a:cubicBezTo>
                    <a:pt x="284" y="386"/>
                    <a:pt x="275" y="398"/>
                    <a:pt x="265" y="409"/>
                  </a:cubicBezTo>
                  <a:cubicBezTo>
                    <a:pt x="272" y="399"/>
                    <a:pt x="279" y="391"/>
                    <a:pt x="287" y="382"/>
                  </a:cubicBezTo>
                  <a:close/>
                  <a:moveTo>
                    <a:pt x="39" y="171"/>
                  </a:moveTo>
                  <a:cubicBezTo>
                    <a:pt x="39" y="171"/>
                    <a:pt x="40" y="171"/>
                    <a:pt x="40" y="170"/>
                  </a:cubicBezTo>
                  <a:cubicBezTo>
                    <a:pt x="44" y="165"/>
                    <a:pt x="44" y="166"/>
                    <a:pt x="38" y="175"/>
                  </a:cubicBezTo>
                  <a:cubicBezTo>
                    <a:pt x="38" y="175"/>
                    <a:pt x="37" y="176"/>
                    <a:pt x="36" y="177"/>
                  </a:cubicBezTo>
                  <a:cubicBezTo>
                    <a:pt x="37" y="175"/>
                    <a:pt x="38" y="173"/>
                    <a:pt x="39" y="171"/>
                  </a:cubicBezTo>
                  <a:close/>
                  <a:moveTo>
                    <a:pt x="32" y="190"/>
                  </a:moveTo>
                  <a:cubicBezTo>
                    <a:pt x="37" y="185"/>
                    <a:pt x="42" y="181"/>
                    <a:pt x="40" y="185"/>
                  </a:cubicBezTo>
                  <a:cubicBezTo>
                    <a:pt x="38" y="190"/>
                    <a:pt x="35" y="194"/>
                    <a:pt x="31" y="198"/>
                  </a:cubicBezTo>
                  <a:cubicBezTo>
                    <a:pt x="31" y="199"/>
                    <a:pt x="30" y="199"/>
                    <a:pt x="29" y="200"/>
                  </a:cubicBezTo>
                  <a:cubicBezTo>
                    <a:pt x="30" y="197"/>
                    <a:pt x="31" y="193"/>
                    <a:pt x="32" y="190"/>
                  </a:cubicBezTo>
                  <a:close/>
                  <a:moveTo>
                    <a:pt x="27" y="208"/>
                  </a:moveTo>
                  <a:cubicBezTo>
                    <a:pt x="28" y="207"/>
                    <a:pt x="29" y="205"/>
                    <a:pt x="30" y="204"/>
                  </a:cubicBezTo>
                  <a:cubicBezTo>
                    <a:pt x="31" y="202"/>
                    <a:pt x="47" y="182"/>
                    <a:pt x="38" y="198"/>
                  </a:cubicBezTo>
                  <a:cubicBezTo>
                    <a:pt x="35" y="205"/>
                    <a:pt x="30" y="210"/>
                    <a:pt x="25" y="216"/>
                  </a:cubicBezTo>
                  <a:cubicBezTo>
                    <a:pt x="25" y="216"/>
                    <a:pt x="25" y="216"/>
                    <a:pt x="25" y="217"/>
                  </a:cubicBezTo>
                  <a:cubicBezTo>
                    <a:pt x="26" y="214"/>
                    <a:pt x="26" y="211"/>
                    <a:pt x="27" y="208"/>
                  </a:cubicBezTo>
                  <a:close/>
                  <a:moveTo>
                    <a:pt x="23" y="223"/>
                  </a:moveTo>
                  <a:cubicBezTo>
                    <a:pt x="33" y="211"/>
                    <a:pt x="45" y="199"/>
                    <a:pt x="35" y="218"/>
                  </a:cubicBezTo>
                  <a:cubicBezTo>
                    <a:pt x="31" y="226"/>
                    <a:pt x="25" y="233"/>
                    <a:pt x="20" y="240"/>
                  </a:cubicBezTo>
                  <a:cubicBezTo>
                    <a:pt x="21" y="234"/>
                    <a:pt x="22" y="229"/>
                    <a:pt x="23" y="223"/>
                  </a:cubicBezTo>
                  <a:close/>
                  <a:moveTo>
                    <a:pt x="19" y="248"/>
                  </a:moveTo>
                  <a:cubicBezTo>
                    <a:pt x="25" y="240"/>
                    <a:pt x="30" y="232"/>
                    <a:pt x="36" y="225"/>
                  </a:cubicBezTo>
                  <a:cubicBezTo>
                    <a:pt x="45" y="216"/>
                    <a:pt x="32" y="239"/>
                    <a:pt x="32" y="238"/>
                  </a:cubicBezTo>
                  <a:cubicBezTo>
                    <a:pt x="27" y="245"/>
                    <a:pt x="22" y="252"/>
                    <a:pt x="17" y="259"/>
                  </a:cubicBezTo>
                  <a:cubicBezTo>
                    <a:pt x="18" y="255"/>
                    <a:pt x="18" y="252"/>
                    <a:pt x="19" y="248"/>
                  </a:cubicBezTo>
                  <a:close/>
                  <a:moveTo>
                    <a:pt x="17" y="267"/>
                  </a:moveTo>
                  <a:cubicBezTo>
                    <a:pt x="20" y="263"/>
                    <a:pt x="24" y="260"/>
                    <a:pt x="27" y="256"/>
                  </a:cubicBezTo>
                  <a:cubicBezTo>
                    <a:pt x="17" y="267"/>
                    <a:pt x="46" y="233"/>
                    <a:pt x="39" y="248"/>
                  </a:cubicBezTo>
                  <a:cubicBezTo>
                    <a:pt x="34" y="261"/>
                    <a:pt x="24" y="272"/>
                    <a:pt x="17" y="283"/>
                  </a:cubicBezTo>
                  <a:cubicBezTo>
                    <a:pt x="16" y="285"/>
                    <a:pt x="19" y="287"/>
                    <a:pt x="20" y="285"/>
                  </a:cubicBezTo>
                  <a:cubicBezTo>
                    <a:pt x="22" y="283"/>
                    <a:pt x="23" y="280"/>
                    <a:pt x="25" y="278"/>
                  </a:cubicBezTo>
                  <a:cubicBezTo>
                    <a:pt x="27" y="278"/>
                    <a:pt x="28" y="276"/>
                    <a:pt x="29" y="273"/>
                  </a:cubicBezTo>
                  <a:cubicBezTo>
                    <a:pt x="32" y="269"/>
                    <a:pt x="35" y="264"/>
                    <a:pt x="38" y="260"/>
                  </a:cubicBezTo>
                  <a:cubicBezTo>
                    <a:pt x="43" y="255"/>
                    <a:pt x="51" y="250"/>
                    <a:pt x="45" y="262"/>
                  </a:cubicBezTo>
                  <a:cubicBezTo>
                    <a:pt x="37" y="275"/>
                    <a:pt x="25" y="286"/>
                    <a:pt x="16" y="297"/>
                  </a:cubicBezTo>
                  <a:cubicBezTo>
                    <a:pt x="16" y="287"/>
                    <a:pt x="16" y="277"/>
                    <a:pt x="17" y="267"/>
                  </a:cubicBezTo>
                  <a:close/>
                  <a:moveTo>
                    <a:pt x="18" y="328"/>
                  </a:moveTo>
                  <a:cubicBezTo>
                    <a:pt x="17" y="320"/>
                    <a:pt x="16" y="311"/>
                    <a:pt x="16" y="303"/>
                  </a:cubicBezTo>
                  <a:cubicBezTo>
                    <a:pt x="27" y="290"/>
                    <a:pt x="38" y="277"/>
                    <a:pt x="52" y="267"/>
                  </a:cubicBezTo>
                  <a:cubicBezTo>
                    <a:pt x="58" y="263"/>
                    <a:pt x="51" y="276"/>
                    <a:pt x="48" y="283"/>
                  </a:cubicBezTo>
                  <a:cubicBezTo>
                    <a:pt x="36" y="293"/>
                    <a:pt x="26" y="305"/>
                    <a:pt x="18" y="320"/>
                  </a:cubicBezTo>
                  <a:cubicBezTo>
                    <a:pt x="17" y="321"/>
                    <a:pt x="20" y="324"/>
                    <a:pt x="21" y="322"/>
                  </a:cubicBezTo>
                  <a:cubicBezTo>
                    <a:pt x="28" y="314"/>
                    <a:pt x="35" y="307"/>
                    <a:pt x="41" y="299"/>
                  </a:cubicBezTo>
                  <a:cubicBezTo>
                    <a:pt x="38" y="304"/>
                    <a:pt x="34" y="308"/>
                    <a:pt x="30" y="313"/>
                  </a:cubicBezTo>
                  <a:cubicBezTo>
                    <a:pt x="26" y="318"/>
                    <a:pt x="22" y="322"/>
                    <a:pt x="18" y="328"/>
                  </a:cubicBezTo>
                  <a:cubicBezTo>
                    <a:pt x="18" y="328"/>
                    <a:pt x="18" y="328"/>
                    <a:pt x="18" y="328"/>
                  </a:cubicBezTo>
                  <a:close/>
                  <a:moveTo>
                    <a:pt x="22" y="353"/>
                  </a:moveTo>
                  <a:cubicBezTo>
                    <a:pt x="21" y="345"/>
                    <a:pt x="19" y="337"/>
                    <a:pt x="18" y="330"/>
                  </a:cubicBezTo>
                  <a:cubicBezTo>
                    <a:pt x="19" y="331"/>
                    <a:pt x="20" y="331"/>
                    <a:pt x="21" y="330"/>
                  </a:cubicBezTo>
                  <a:cubicBezTo>
                    <a:pt x="24" y="327"/>
                    <a:pt x="26" y="324"/>
                    <a:pt x="29" y="321"/>
                  </a:cubicBezTo>
                  <a:cubicBezTo>
                    <a:pt x="26" y="328"/>
                    <a:pt x="21" y="339"/>
                    <a:pt x="20" y="340"/>
                  </a:cubicBezTo>
                  <a:cubicBezTo>
                    <a:pt x="19" y="342"/>
                    <a:pt x="22" y="344"/>
                    <a:pt x="23" y="342"/>
                  </a:cubicBezTo>
                  <a:cubicBezTo>
                    <a:pt x="30" y="335"/>
                    <a:pt x="27" y="337"/>
                    <a:pt x="24" y="346"/>
                  </a:cubicBezTo>
                  <a:cubicBezTo>
                    <a:pt x="23" y="349"/>
                    <a:pt x="22" y="351"/>
                    <a:pt x="22" y="353"/>
                  </a:cubicBezTo>
                  <a:close/>
                  <a:moveTo>
                    <a:pt x="47" y="419"/>
                  </a:moveTo>
                  <a:cubicBezTo>
                    <a:pt x="46" y="417"/>
                    <a:pt x="45" y="415"/>
                    <a:pt x="44" y="413"/>
                  </a:cubicBezTo>
                  <a:cubicBezTo>
                    <a:pt x="48" y="410"/>
                    <a:pt x="49" y="412"/>
                    <a:pt x="47" y="419"/>
                  </a:cubicBezTo>
                  <a:close/>
                  <a:moveTo>
                    <a:pt x="51" y="425"/>
                  </a:moveTo>
                  <a:cubicBezTo>
                    <a:pt x="54" y="426"/>
                    <a:pt x="55" y="429"/>
                    <a:pt x="55" y="433"/>
                  </a:cubicBezTo>
                  <a:cubicBezTo>
                    <a:pt x="53" y="430"/>
                    <a:pt x="52" y="428"/>
                    <a:pt x="51" y="425"/>
                  </a:cubicBezTo>
                  <a:close/>
                  <a:moveTo>
                    <a:pt x="59" y="439"/>
                  </a:moveTo>
                  <a:cubicBezTo>
                    <a:pt x="73" y="420"/>
                    <a:pt x="65" y="439"/>
                    <a:pt x="64" y="445"/>
                  </a:cubicBezTo>
                  <a:cubicBezTo>
                    <a:pt x="62" y="443"/>
                    <a:pt x="61" y="441"/>
                    <a:pt x="59" y="439"/>
                  </a:cubicBezTo>
                  <a:close/>
                  <a:moveTo>
                    <a:pt x="66" y="448"/>
                  </a:moveTo>
                  <a:cubicBezTo>
                    <a:pt x="66" y="448"/>
                    <a:pt x="66" y="448"/>
                    <a:pt x="67" y="447"/>
                  </a:cubicBezTo>
                  <a:cubicBezTo>
                    <a:pt x="73" y="441"/>
                    <a:pt x="84" y="424"/>
                    <a:pt x="71" y="454"/>
                  </a:cubicBezTo>
                  <a:cubicBezTo>
                    <a:pt x="69" y="452"/>
                    <a:pt x="67" y="450"/>
                    <a:pt x="66" y="448"/>
                  </a:cubicBezTo>
                  <a:close/>
                  <a:moveTo>
                    <a:pt x="90" y="474"/>
                  </a:moveTo>
                  <a:cubicBezTo>
                    <a:pt x="84" y="469"/>
                    <a:pt x="78" y="463"/>
                    <a:pt x="73" y="457"/>
                  </a:cubicBezTo>
                  <a:cubicBezTo>
                    <a:pt x="73" y="457"/>
                    <a:pt x="73" y="457"/>
                    <a:pt x="74" y="457"/>
                  </a:cubicBezTo>
                  <a:cubicBezTo>
                    <a:pt x="85" y="442"/>
                    <a:pt x="85" y="453"/>
                    <a:pt x="83" y="466"/>
                  </a:cubicBezTo>
                  <a:cubicBezTo>
                    <a:pt x="82" y="468"/>
                    <a:pt x="85" y="470"/>
                    <a:pt x="86" y="468"/>
                  </a:cubicBezTo>
                  <a:cubicBezTo>
                    <a:pt x="103" y="443"/>
                    <a:pt x="92" y="467"/>
                    <a:pt x="90" y="474"/>
                  </a:cubicBezTo>
                  <a:cubicBezTo>
                    <a:pt x="90" y="474"/>
                    <a:pt x="90" y="474"/>
                    <a:pt x="90" y="474"/>
                  </a:cubicBezTo>
                  <a:close/>
                  <a:moveTo>
                    <a:pt x="92" y="476"/>
                  </a:moveTo>
                  <a:cubicBezTo>
                    <a:pt x="93" y="476"/>
                    <a:pt x="93" y="476"/>
                    <a:pt x="93" y="476"/>
                  </a:cubicBezTo>
                  <a:cubicBezTo>
                    <a:pt x="95" y="472"/>
                    <a:pt x="97" y="469"/>
                    <a:pt x="100" y="465"/>
                  </a:cubicBezTo>
                  <a:cubicBezTo>
                    <a:pt x="109" y="469"/>
                    <a:pt x="111" y="475"/>
                    <a:pt x="106" y="482"/>
                  </a:cubicBezTo>
                  <a:cubicBezTo>
                    <a:pt x="105" y="484"/>
                    <a:pt x="108" y="486"/>
                    <a:pt x="109" y="484"/>
                  </a:cubicBezTo>
                  <a:cubicBezTo>
                    <a:pt x="113" y="477"/>
                    <a:pt x="117" y="472"/>
                    <a:pt x="121" y="466"/>
                  </a:cubicBezTo>
                  <a:cubicBezTo>
                    <a:pt x="121" y="472"/>
                    <a:pt x="120" y="478"/>
                    <a:pt x="118" y="483"/>
                  </a:cubicBezTo>
                  <a:cubicBezTo>
                    <a:pt x="118" y="484"/>
                    <a:pt x="117" y="484"/>
                    <a:pt x="117" y="485"/>
                  </a:cubicBezTo>
                  <a:cubicBezTo>
                    <a:pt x="116" y="487"/>
                    <a:pt x="115" y="489"/>
                    <a:pt x="114" y="492"/>
                  </a:cubicBezTo>
                  <a:cubicBezTo>
                    <a:pt x="113" y="493"/>
                    <a:pt x="114" y="493"/>
                    <a:pt x="114" y="494"/>
                  </a:cubicBezTo>
                  <a:cubicBezTo>
                    <a:pt x="106" y="489"/>
                    <a:pt x="99" y="483"/>
                    <a:pt x="92" y="476"/>
                  </a:cubicBezTo>
                  <a:close/>
                  <a:moveTo>
                    <a:pt x="115" y="495"/>
                  </a:moveTo>
                  <a:cubicBezTo>
                    <a:pt x="116" y="495"/>
                    <a:pt x="117" y="495"/>
                    <a:pt x="117" y="494"/>
                  </a:cubicBezTo>
                  <a:cubicBezTo>
                    <a:pt x="117" y="494"/>
                    <a:pt x="133" y="472"/>
                    <a:pt x="134" y="480"/>
                  </a:cubicBezTo>
                  <a:cubicBezTo>
                    <a:pt x="134" y="487"/>
                    <a:pt x="130" y="496"/>
                    <a:pt x="128" y="503"/>
                  </a:cubicBezTo>
                  <a:cubicBezTo>
                    <a:pt x="123" y="500"/>
                    <a:pt x="119" y="498"/>
                    <a:pt x="115" y="495"/>
                  </a:cubicBezTo>
                  <a:close/>
                  <a:moveTo>
                    <a:pt x="137" y="508"/>
                  </a:moveTo>
                  <a:cubicBezTo>
                    <a:pt x="135" y="507"/>
                    <a:pt x="133" y="506"/>
                    <a:pt x="131" y="505"/>
                  </a:cubicBezTo>
                  <a:cubicBezTo>
                    <a:pt x="134" y="498"/>
                    <a:pt x="137" y="492"/>
                    <a:pt x="141" y="486"/>
                  </a:cubicBezTo>
                  <a:cubicBezTo>
                    <a:pt x="145" y="480"/>
                    <a:pt x="138" y="506"/>
                    <a:pt x="137" y="508"/>
                  </a:cubicBezTo>
                  <a:cubicBezTo>
                    <a:pt x="137" y="508"/>
                    <a:pt x="137" y="508"/>
                    <a:pt x="137" y="508"/>
                  </a:cubicBezTo>
                  <a:close/>
                  <a:moveTo>
                    <a:pt x="149" y="514"/>
                  </a:moveTo>
                  <a:cubicBezTo>
                    <a:pt x="146" y="513"/>
                    <a:pt x="144" y="512"/>
                    <a:pt x="141" y="510"/>
                  </a:cubicBezTo>
                  <a:cubicBezTo>
                    <a:pt x="141" y="510"/>
                    <a:pt x="141" y="510"/>
                    <a:pt x="141" y="510"/>
                  </a:cubicBezTo>
                  <a:cubicBezTo>
                    <a:pt x="144" y="505"/>
                    <a:pt x="146" y="499"/>
                    <a:pt x="149" y="494"/>
                  </a:cubicBezTo>
                  <a:cubicBezTo>
                    <a:pt x="152" y="500"/>
                    <a:pt x="152" y="507"/>
                    <a:pt x="149" y="514"/>
                  </a:cubicBezTo>
                  <a:cubicBezTo>
                    <a:pt x="149" y="514"/>
                    <a:pt x="149" y="514"/>
                    <a:pt x="149" y="514"/>
                  </a:cubicBezTo>
                  <a:close/>
                  <a:moveTo>
                    <a:pt x="541" y="248"/>
                  </a:moveTo>
                  <a:cubicBezTo>
                    <a:pt x="541" y="248"/>
                    <a:pt x="541" y="248"/>
                    <a:pt x="541" y="248"/>
                  </a:cubicBezTo>
                  <a:cubicBezTo>
                    <a:pt x="518" y="261"/>
                    <a:pt x="500" y="281"/>
                    <a:pt x="477" y="294"/>
                  </a:cubicBezTo>
                  <a:cubicBezTo>
                    <a:pt x="476" y="292"/>
                    <a:pt x="476" y="290"/>
                    <a:pt x="476" y="288"/>
                  </a:cubicBezTo>
                  <a:cubicBezTo>
                    <a:pt x="480" y="284"/>
                    <a:pt x="484" y="280"/>
                    <a:pt x="488" y="276"/>
                  </a:cubicBezTo>
                  <a:cubicBezTo>
                    <a:pt x="494" y="270"/>
                    <a:pt x="500" y="265"/>
                    <a:pt x="507" y="259"/>
                  </a:cubicBezTo>
                  <a:cubicBezTo>
                    <a:pt x="518" y="249"/>
                    <a:pt x="529" y="240"/>
                    <a:pt x="539" y="230"/>
                  </a:cubicBezTo>
                  <a:cubicBezTo>
                    <a:pt x="540" y="236"/>
                    <a:pt x="541" y="242"/>
                    <a:pt x="541" y="248"/>
                  </a:cubicBezTo>
                  <a:close/>
                  <a:moveTo>
                    <a:pt x="538" y="225"/>
                  </a:moveTo>
                  <a:cubicBezTo>
                    <a:pt x="527" y="231"/>
                    <a:pt x="517" y="238"/>
                    <a:pt x="506" y="247"/>
                  </a:cubicBezTo>
                  <a:cubicBezTo>
                    <a:pt x="517" y="236"/>
                    <a:pt x="526" y="224"/>
                    <a:pt x="533" y="211"/>
                  </a:cubicBezTo>
                  <a:cubicBezTo>
                    <a:pt x="534" y="209"/>
                    <a:pt x="532" y="208"/>
                    <a:pt x="531" y="209"/>
                  </a:cubicBezTo>
                  <a:cubicBezTo>
                    <a:pt x="507" y="227"/>
                    <a:pt x="488" y="250"/>
                    <a:pt x="464" y="270"/>
                  </a:cubicBezTo>
                  <a:cubicBezTo>
                    <a:pt x="464" y="270"/>
                    <a:pt x="463" y="271"/>
                    <a:pt x="462" y="272"/>
                  </a:cubicBezTo>
                  <a:cubicBezTo>
                    <a:pt x="486" y="250"/>
                    <a:pt x="510" y="227"/>
                    <a:pt x="530" y="200"/>
                  </a:cubicBezTo>
                  <a:cubicBezTo>
                    <a:pt x="531" y="199"/>
                    <a:pt x="529" y="197"/>
                    <a:pt x="527" y="198"/>
                  </a:cubicBezTo>
                  <a:cubicBezTo>
                    <a:pt x="504" y="217"/>
                    <a:pt x="481" y="237"/>
                    <a:pt x="459" y="257"/>
                  </a:cubicBezTo>
                  <a:cubicBezTo>
                    <a:pt x="437" y="277"/>
                    <a:pt x="408" y="296"/>
                    <a:pt x="390" y="316"/>
                  </a:cubicBezTo>
                  <a:cubicBezTo>
                    <a:pt x="432" y="269"/>
                    <a:pt x="485" y="232"/>
                    <a:pt x="529" y="187"/>
                  </a:cubicBezTo>
                  <a:cubicBezTo>
                    <a:pt x="533" y="199"/>
                    <a:pt x="536" y="212"/>
                    <a:pt x="538" y="225"/>
                  </a:cubicBezTo>
                  <a:close/>
                  <a:moveTo>
                    <a:pt x="445" y="302"/>
                  </a:moveTo>
                  <a:cubicBezTo>
                    <a:pt x="437" y="309"/>
                    <a:pt x="429" y="316"/>
                    <a:pt x="421" y="323"/>
                  </a:cubicBezTo>
                  <a:cubicBezTo>
                    <a:pt x="432" y="310"/>
                    <a:pt x="446" y="300"/>
                    <a:pt x="455" y="285"/>
                  </a:cubicBezTo>
                  <a:cubicBezTo>
                    <a:pt x="456" y="283"/>
                    <a:pt x="454" y="282"/>
                    <a:pt x="453" y="282"/>
                  </a:cubicBezTo>
                  <a:cubicBezTo>
                    <a:pt x="473" y="265"/>
                    <a:pt x="494" y="247"/>
                    <a:pt x="513" y="228"/>
                  </a:cubicBezTo>
                  <a:cubicBezTo>
                    <a:pt x="516" y="226"/>
                    <a:pt x="533" y="206"/>
                    <a:pt x="523" y="222"/>
                  </a:cubicBezTo>
                  <a:cubicBezTo>
                    <a:pt x="517" y="232"/>
                    <a:pt x="507" y="242"/>
                    <a:pt x="498" y="250"/>
                  </a:cubicBezTo>
                  <a:cubicBezTo>
                    <a:pt x="481" y="267"/>
                    <a:pt x="462" y="282"/>
                    <a:pt x="445" y="300"/>
                  </a:cubicBezTo>
                  <a:cubicBezTo>
                    <a:pt x="445" y="301"/>
                    <a:pt x="445" y="302"/>
                    <a:pt x="445" y="302"/>
                  </a:cubicBezTo>
                  <a:close/>
                  <a:moveTo>
                    <a:pt x="395" y="302"/>
                  </a:moveTo>
                  <a:cubicBezTo>
                    <a:pt x="436" y="268"/>
                    <a:pt x="473" y="230"/>
                    <a:pt x="515" y="197"/>
                  </a:cubicBezTo>
                  <a:cubicBezTo>
                    <a:pt x="496" y="213"/>
                    <a:pt x="474" y="234"/>
                    <a:pt x="455" y="251"/>
                  </a:cubicBezTo>
                  <a:cubicBezTo>
                    <a:pt x="435" y="268"/>
                    <a:pt x="415" y="286"/>
                    <a:pt x="397" y="304"/>
                  </a:cubicBezTo>
                  <a:cubicBezTo>
                    <a:pt x="397" y="304"/>
                    <a:pt x="397" y="304"/>
                    <a:pt x="397" y="304"/>
                  </a:cubicBezTo>
                  <a:cubicBezTo>
                    <a:pt x="397" y="303"/>
                    <a:pt x="396" y="302"/>
                    <a:pt x="395" y="302"/>
                  </a:cubicBezTo>
                  <a:close/>
                  <a:moveTo>
                    <a:pt x="340" y="352"/>
                  </a:moveTo>
                  <a:cubicBezTo>
                    <a:pt x="337" y="356"/>
                    <a:pt x="334" y="359"/>
                    <a:pt x="331" y="363"/>
                  </a:cubicBezTo>
                  <a:cubicBezTo>
                    <a:pt x="327" y="368"/>
                    <a:pt x="322" y="374"/>
                    <a:pt x="318" y="379"/>
                  </a:cubicBezTo>
                  <a:cubicBezTo>
                    <a:pt x="325" y="370"/>
                    <a:pt x="333" y="361"/>
                    <a:pt x="340" y="352"/>
                  </a:cubicBezTo>
                  <a:close/>
                  <a:moveTo>
                    <a:pt x="302" y="414"/>
                  </a:moveTo>
                  <a:cubicBezTo>
                    <a:pt x="299" y="418"/>
                    <a:pt x="280" y="435"/>
                    <a:pt x="281" y="433"/>
                  </a:cubicBezTo>
                  <a:cubicBezTo>
                    <a:pt x="285" y="424"/>
                    <a:pt x="291" y="416"/>
                    <a:pt x="296" y="408"/>
                  </a:cubicBezTo>
                  <a:cubicBezTo>
                    <a:pt x="320" y="382"/>
                    <a:pt x="342" y="356"/>
                    <a:pt x="361" y="328"/>
                  </a:cubicBezTo>
                  <a:cubicBezTo>
                    <a:pt x="362" y="328"/>
                    <a:pt x="362" y="328"/>
                    <a:pt x="363" y="328"/>
                  </a:cubicBezTo>
                  <a:cubicBezTo>
                    <a:pt x="379" y="300"/>
                    <a:pt x="406" y="281"/>
                    <a:pt x="431" y="261"/>
                  </a:cubicBezTo>
                  <a:cubicBezTo>
                    <a:pt x="459" y="237"/>
                    <a:pt x="485" y="211"/>
                    <a:pt x="511" y="185"/>
                  </a:cubicBezTo>
                  <a:cubicBezTo>
                    <a:pt x="517" y="182"/>
                    <a:pt x="519" y="180"/>
                    <a:pt x="517" y="179"/>
                  </a:cubicBezTo>
                  <a:cubicBezTo>
                    <a:pt x="520" y="177"/>
                    <a:pt x="522" y="174"/>
                    <a:pt x="524" y="172"/>
                  </a:cubicBezTo>
                  <a:cubicBezTo>
                    <a:pt x="525" y="176"/>
                    <a:pt x="527" y="179"/>
                    <a:pt x="528" y="183"/>
                  </a:cubicBezTo>
                  <a:cubicBezTo>
                    <a:pt x="471" y="225"/>
                    <a:pt x="424" y="278"/>
                    <a:pt x="368" y="321"/>
                  </a:cubicBezTo>
                  <a:cubicBezTo>
                    <a:pt x="368" y="322"/>
                    <a:pt x="368" y="323"/>
                    <a:pt x="369" y="322"/>
                  </a:cubicBezTo>
                  <a:cubicBezTo>
                    <a:pt x="376" y="317"/>
                    <a:pt x="383" y="312"/>
                    <a:pt x="390" y="306"/>
                  </a:cubicBezTo>
                  <a:cubicBezTo>
                    <a:pt x="358" y="339"/>
                    <a:pt x="332" y="378"/>
                    <a:pt x="302" y="414"/>
                  </a:cubicBezTo>
                  <a:close/>
                  <a:moveTo>
                    <a:pt x="505" y="418"/>
                  </a:moveTo>
                  <a:cubicBezTo>
                    <a:pt x="476" y="471"/>
                    <a:pt x="428" y="505"/>
                    <a:pt x="374" y="524"/>
                  </a:cubicBezTo>
                  <a:cubicBezTo>
                    <a:pt x="385" y="515"/>
                    <a:pt x="396" y="505"/>
                    <a:pt x="406" y="495"/>
                  </a:cubicBezTo>
                  <a:cubicBezTo>
                    <a:pt x="408" y="494"/>
                    <a:pt x="406" y="492"/>
                    <a:pt x="404" y="493"/>
                  </a:cubicBezTo>
                  <a:cubicBezTo>
                    <a:pt x="398" y="498"/>
                    <a:pt x="393" y="503"/>
                    <a:pt x="387" y="509"/>
                  </a:cubicBezTo>
                  <a:cubicBezTo>
                    <a:pt x="387" y="509"/>
                    <a:pt x="387" y="509"/>
                    <a:pt x="387" y="509"/>
                  </a:cubicBezTo>
                  <a:cubicBezTo>
                    <a:pt x="381" y="514"/>
                    <a:pt x="375" y="518"/>
                    <a:pt x="370" y="523"/>
                  </a:cubicBezTo>
                  <a:cubicBezTo>
                    <a:pt x="370" y="523"/>
                    <a:pt x="370" y="522"/>
                    <a:pt x="372" y="521"/>
                  </a:cubicBezTo>
                  <a:cubicBezTo>
                    <a:pt x="372" y="521"/>
                    <a:pt x="372" y="520"/>
                    <a:pt x="372" y="520"/>
                  </a:cubicBezTo>
                  <a:cubicBezTo>
                    <a:pt x="377" y="515"/>
                    <a:pt x="381" y="510"/>
                    <a:pt x="386" y="505"/>
                  </a:cubicBezTo>
                  <a:cubicBezTo>
                    <a:pt x="394" y="498"/>
                    <a:pt x="402" y="491"/>
                    <a:pt x="409" y="483"/>
                  </a:cubicBezTo>
                  <a:cubicBezTo>
                    <a:pt x="410" y="481"/>
                    <a:pt x="408" y="479"/>
                    <a:pt x="406" y="480"/>
                  </a:cubicBezTo>
                  <a:cubicBezTo>
                    <a:pt x="400" y="487"/>
                    <a:pt x="393" y="493"/>
                    <a:pt x="387" y="500"/>
                  </a:cubicBezTo>
                  <a:cubicBezTo>
                    <a:pt x="375" y="509"/>
                    <a:pt x="352" y="526"/>
                    <a:pt x="366" y="508"/>
                  </a:cubicBezTo>
                  <a:cubicBezTo>
                    <a:pt x="371" y="503"/>
                    <a:pt x="377" y="498"/>
                    <a:pt x="382" y="493"/>
                  </a:cubicBezTo>
                  <a:cubicBezTo>
                    <a:pt x="388" y="487"/>
                    <a:pt x="394" y="480"/>
                    <a:pt x="400" y="474"/>
                  </a:cubicBezTo>
                  <a:cubicBezTo>
                    <a:pt x="401" y="473"/>
                    <a:pt x="402" y="472"/>
                    <a:pt x="403" y="470"/>
                  </a:cubicBezTo>
                  <a:cubicBezTo>
                    <a:pt x="404" y="470"/>
                    <a:pt x="405" y="469"/>
                    <a:pt x="406" y="468"/>
                  </a:cubicBezTo>
                  <a:cubicBezTo>
                    <a:pt x="409" y="466"/>
                    <a:pt x="411" y="465"/>
                    <a:pt x="411" y="463"/>
                  </a:cubicBezTo>
                  <a:cubicBezTo>
                    <a:pt x="413" y="461"/>
                    <a:pt x="415" y="459"/>
                    <a:pt x="417" y="456"/>
                  </a:cubicBezTo>
                  <a:cubicBezTo>
                    <a:pt x="418" y="455"/>
                    <a:pt x="416" y="452"/>
                    <a:pt x="414" y="454"/>
                  </a:cubicBezTo>
                  <a:cubicBezTo>
                    <a:pt x="407" y="461"/>
                    <a:pt x="399" y="469"/>
                    <a:pt x="392" y="477"/>
                  </a:cubicBezTo>
                  <a:cubicBezTo>
                    <a:pt x="386" y="483"/>
                    <a:pt x="379" y="489"/>
                    <a:pt x="373" y="495"/>
                  </a:cubicBezTo>
                  <a:cubicBezTo>
                    <a:pt x="368" y="500"/>
                    <a:pt x="363" y="504"/>
                    <a:pt x="361" y="505"/>
                  </a:cubicBezTo>
                  <a:cubicBezTo>
                    <a:pt x="365" y="501"/>
                    <a:pt x="369" y="496"/>
                    <a:pt x="373" y="492"/>
                  </a:cubicBezTo>
                  <a:cubicBezTo>
                    <a:pt x="389" y="478"/>
                    <a:pt x="403" y="463"/>
                    <a:pt x="417" y="448"/>
                  </a:cubicBezTo>
                  <a:cubicBezTo>
                    <a:pt x="417" y="448"/>
                    <a:pt x="417" y="448"/>
                    <a:pt x="417" y="448"/>
                  </a:cubicBezTo>
                  <a:cubicBezTo>
                    <a:pt x="419" y="446"/>
                    <a:pt x="421" y="444"/>
                    <a:pt x="423" y="442"/>
                  </a:cubicBezTo>
                  <a:cubicBezTo>
                    <a:pt x="424" y="440"/>
                    <a:pt x="422" y="437"/>
                    <a:pt x="420" y="439"/>
                  </a:cubicBezTo>
                  <a:cubicBezTo>
                    <a:pt x="418" y="441"/>
                    <a:pt x="416" y="444"/>
                    <a:pt x="414" y="446"/>
                  </a:cubicBezTo>
                  <a:cubicBezTo>
                    <a:pt x="410" y="450"/>
                    <a:pt x="406" y="454"/>
                    <a:pt x="402" y="458"/>
                  </a:cubicBezTo>
                  <a:cubicBezTo>
                    <a:pt x="396" y="465"/>
                    <a:pt x="389" y="471"/>
                    <a:pt x="383" y="477"/>
                  </a:cubicBezTo>
                  <a:cubicBezTo>
                    <a:pt x="379" y="480"/>
                    <a:pt x="376" y="484"/>
                    <a:pt x="372" y="487"/>
                  </a:cubicBezTo>
                  <a:cubicBezTo>
                    <a:pt x="367" y="492"/>
                    <a:pt x="361" y="497"/>
                    <a:pt x="354" y="502"/>
                  </a:cubicBezTo>
                  <a:cubicBezTo>
                    <a:pt x="360" y="498"/>
                    <a:pt x="365" y="489"/>
                    <a:pt x="371" y="481"/>
                  </a:cubicBezTo>
                  <a:cubicBezTo>
                    <a:pt x="396" y="463"/>
                    <a:pt x="417" y="440"/>
                    <a:pt x="436" y="417"/>
                  </a:cubicBezTo>
                  <a:cubicBezTo>
                    <a:pt x="438" y="415"/>
                    <a:pt x="435" y="412"/>
                    <a:pt x="434" y="414"/>
                  </a:cubicBezTo>
                  <a:cubicBezTo>
                    <a:pt x="410" y="436"/>
                    <a:pt x="385" y="457"/>
                    <a:pt x="365" y="481"/>
                  </a:cubicBezTo>
                  <a:cubicBezTo>
                    <a:pt x="361" y="484"/>
                    <a:pt x="348" y="494"/>
                    <a:pt x="353" y="485"/>
                  </a:cubicBezTo>
                  <a:cubicBezTo>
                    <a:pt x="354" y="483"/>
                    <a:pt x="355" y="481"/>
                    <a:pt x="356" y="479"/>
                  </a:cubicBezTo>
                  <a:cubicBezTo>
                    <a:pt x="357" y="477"/>
                    <a:pt x="359" y="476"/>
                    <a:pt x="360" y="475"/>
                  </a:cubicBezTo>
                  <a:cubicBezTo>
                    <a:pt x="381" y="463"/>
                    <a:pt x="398" y="444"/>
                    <a:pt x="415" y="425"/>
                  </a:cubicBezTo>
                  <a:cubicBezTo>
                    <a:pt x="428" y="415"/>
                    <a:pt x="441" y="404"/>
                    <a:pt x="450" y="389"/>
                  </a:cubicBezTo>
                  <a:cubicBezTo>
                    <a:pt x="452" y="387"/>
                    <a:pt x="449" y="385"/>
                    <a:pt x="447" y="387"/>
                  </a:cubicBezTo>
                  <a:cubicBezTo>
                    <a:pt x="434" y="398"/>
                    <a:pt x="422" y="411"/>
                    <a:pt x="411" y="424"/>
                  </a:cubicBezTo>
                  <a:cubicBezTo>
                    <a:pt x="409" y="425"/>
                    <a:pt x="408" y="426"/>
                    <a:pt x="406" y="427"/>
                  </a:cubicBezTo>
                  <a:cubicBezTo>
                    <a:pt x="416" y="416"/>
                    <a:pt x="425" y="404"/>
                    <a:pt x="435" y="392"/>
                  </a:cubicBezTo>
                  <a:cubicBezTo>
                    <a:pt x="437" y="391"/>
                    <a:pt x="438" y="389"/>
                    <a:pt x="438" y="388"/>
                  </a:cubicBezTo>
                  <a:cubicBezTo>
                    <a:pt x="441" y="385"/>
                    <a:pt x="443" y="382"/>
                    <a:pt x="445" y="379"/>
                  </a:cubicBezTo>
                  <a:cubicBezTo>
                    <a:pt x="447" y="377"/>
                    <a:pt x="444" y="374"/>
                    <a:pt x="443" y="376"/>
                  </a:cubicBezTo>
                  <a:cubicBezTo>
                    <a:pt x="422" y="399"/>
                    <a:pt x="401" y="422"/>
                    <a:pt x="380" y="446"/>
                  </a:cubicBezTo>
                  <a:cubicBezTo>
                    <a:pt x="379" y="447"/>
                    <a:pt x="378" y="448"/>
                    <a:pt x="377" y="449"/>
                  </a:cubicBezTo>
                  <a:cubicBezTo>
                    <a:pt x="368" y="457"/>
                    <a:pt x="360" y="465"/>
                    <a:pt x="354" y="475"/>
                  </a:cubicBezTo>
                  <a:cubicBezTo>
                    <a:pt x="341" y="483"/>
                    <a:pt x="340" y="479"/>
                    <a:pt x="344" y="472"/>
                  </a:cubicBezTo>
                  <a:cubicBezTo>
                    <a:pt x="358" y="461"/>
                    <a:pt x="370" y="449"/>
                    <a:pt x="383" y="436"/>
                  </a:cubicBezTo>
                  <a:cubicBezTo>
                    <a:pt x="391" y="428"/>
                    <a:pt x="399" y="419"/>
                    <a:pt x="407" y="410"/>
                  </a:cubicBezTo>
                  <a:cubicBezTo>
                    <a:pt x="408" y="409"/>
                    <a:pt x="412" y="404"/>
                    <a:pt x="416" y="399"/>
                  </a:cubicBezTo>
                  <a:cubicBezTo>
                    <a:pt x="421" y="394"/>
                    <a:pt x="426" y="390"/>
                    <a:pt x="431" y="385"/>
                  </a:cubicBezTo>
                  <a:cubicBezTo>
                    <a:pt x="432" y="383"/>
                    <a:pt x="430" y="380"/>
                    <a:pt x="428" y="382"/>
                  </a:cubicBezTo>
                  <a:cubicBezTo>
                    <a:pt x="426" y="384"/>
                    <a:pt x="423" y="387"/>
                    <a:pt x="421" y="389"/>
                  </a:cubicBezTo>
                  <a:cubicBezTo>
                    <a:pt x="420" y="390"/>
                    <a:pt x="419" y="391"/>
                    <a:pt x="418" y="392"/>
                  </a:cubicBezTo>
                  <a:cubicBezTo>
                    <a:pt x="394" y="416"/>
                    <a:pt x="364" y="435"/>
                    <a:pt x="346" y="464"/>
                  </a:cubicBezTo>
                  <a:cubicBezTo>
                    <a:pt x="341" y="467"/>
                    <a:pt x="337" y="471"/>
                    <a:pt x="336" y="474"/>
                  </a:cubicBezTo>
                  <a:cubicBezTo>
                    <a:pt x="345" y="456"/>
                    <a:pt x="358" y="440"/>
                    <a:pt x="371" y="425"/>
                  </a:cubicBezTo>
                  <a:cubicBezTo>
                    <a:pt x="372" y="424"/>
                    <a:pt x="373" y="423"/>
                    <a:pt x="374" y="422"/>
                  </a:cubicBezTo>
                  <a:cubicBezTo>
                    <a:pt x="390" y="406"/>
                    <a:pt x="404" y="389"/>
                    <a:pt x="418" y="372"/>
                  </a:cubicBezTo>
                  <a:cubicBezTo>
                    <a:pt x="420" y="370"/>
                    <a:pt x="417" y="368"/>
                    <a:pt x="415" y="369"/>
                  </a:cubicBezTo>
                  <a:cubicBezTo>
                    <a:pt x="401" y="386"/>
                    <a:pt x="385" y="403"/>
                    <a:pt x="371" y="420"/>
                  </a:cubicBezTo>
                  <a:cubicBezTo>
                    <a:pt x="370" y="421"/>
                    <a:pt x="369" y="422"/>
                    <a:pt x="368" y="423"/>
                  </a:cubicBezTo>
                  <a:cubicBezTo>
                    <a:pt x="359" y="432"/>
                    <a:pt x="340" y="443"/>
                    <a:pt x="334" y="454"/>
                  </a:cubicBezTo>
                  <a:cubicBezTo>
                    <a:pt x="336" y="450"/>
                    <a:pt x="338" y="446"/>
                    <a:pt x="341" y="443"/>
                  </a:cubicBezTo>
                  <a:cubicBezTo>
                    <a:pt x="367" y="418"/>
                    <a:pt x="393" y="392"/>
                    <a:pt x="410" y="360"/>
                  </a:cubicBezTo>
                  <a:cubicBezTo>
                    <a:pt x="411" y="358"/>
                    <a:pt x="409" y="357"/>
                    <a:pt x="407" y="358"/>
                  </a:cubicBezTo>
                  <a:cubicBezTo>
                    <a:pt x="392" y="372"/>
                    <a:pt x="381" y="390"/>
                    <a:pt x="367" y="406"/>
                  </a:cubicBezTo>
                  <a:cubicBezTo>
                    <a:pt x="358" y="417"/>
                    <a:pt x="349" y="427"/>
                    <a:pt x="341" y="438"/>
                  </a:cubicBezTo>
                  <a:cubicBezTo>
                    <a:pt x="338" y="440"/>
                    <a:pt x="335" y="443"/>
                    <a:pt x="332" y="446"/>
                  </a:cubicBezTo>
                  <a:cubicBezTo>
                    <a:pt x="314" y="463"/>
                    <a:pt x="339" y="425"/>
                    <a:pt x="342" y="420"/>
                  </a:cubicBezTo>
                  <a:cubicBezTo>
                    <a:pt x="360" y="395"/>
                    <a:pt x="383" y="375"/>
                    <a:pt x="402" y="352"/>
                  </a:cubicBezTo>
                  <a:cubicBezTo>
                    <a:pt x="404" y="350"/>
                    <a:pt x="401" y="347"/>
                    <a:pt x="399" y="349"/>
                  </a:cubicBezTo>
                  <a:cubicBezTo>
                    <a:pt x="373" y="374"/>
                    <a:pt x="353" y="404"/>
                    <a:pt x="324" y="426"/>
                  </a:cubicBezTo>
                  <a:cubicBezTo>
                    <a:pt x="325" y="425"/>
                    <a:pt x="331" y="410"/>
                    <a:pt x="332" y="407"/>
                  </a:cubicBezTo>
                  <a:cubicBezTo>
                    <a:pt x="332" y="407"/>
                    <a:pt x="332" y="407"/>
                    <a:pt x="333" y="407"/>
                  </a:cubicBezTo>
                  <a:cubicBezTo>
                    <a:pt x="338" y="401"/>
                    <a:pt x="343" y="395"/>
                    <a:pt x="348" y="390"/>
                  </a:cubicBezTo>
                  <a:cubicBezTo>
                    <a:pt x="356" y="380"/>
                    <a:pt x="364" y="371"/>
                    <a:pt x="373" y="361"/>
                  </a:cubicBezTo>
                  <a:cubicBezTo>
                    <a:pt x="373" y="360"/>
                    <a:pt x="375" y="358"/>
                    <a:pt x="376" y="356"/>
                  </a:cubicBezTo>
                  <a:cubicBezTo>
                    <a:pt x="381" y="350"/>
                    <a:pt x="386" y="345"/>
                    <a:pt x="391" y="339"/>
                  </a:cubicBezTo>
                  <a:cubicBezTo>
                    <a:pt x="392" y="337"/>
                    <a:pt x="390" y="334"/>
                    <a:pt x="388" y="336"/>
                  </a:cubicBezTo>
                  <a:cubicBezTo>
                    <a:pt x="384" y="341"/>
                    <a:pt x="381" y="345"/>
                    <a:pt x="377" y="350"/>
                  </a:cubicBezTo>
                  <a:cubicBezTo>
                    <a:pt x="361" y="368"/>
                    <a:pt x="343" y="384"/>
                    <a:pt x="330" y="404"/>
                  </a:cubicBezTo>
                  <a:cubicBezTo>
                    <a:pt x="324" y="410"/>
                    <a:pt x="319" y="416"/>
                    <a:pt x="313" y="422"/>
                  </a:cubicBezTo>
                  <a:cubicBezTo>
                    <a:pt x="301" y="436"/>
                    <a:pt x="296" y="443"/>
                    <a:pt x="309" y="423"/>
                  </a:cubicBezTo>
                  <a:cubicBezTo>
                    <a:pt x="332" y="387"/>
                    <a:pt x="363" y="357"/>
                    <a:pt x="386" y="321"/>
                  </a:cubicBezTo>
                  <a:cubicBezTo>
                    <a:pt x="432" y="288"/>
                    <a:pt x="472" y="248"/>
                    <a:pt x="516" y="212"/>
                  </a:cubicBezTo>
                  <a:cubicBezTo>
                    <a:pt x="524" y="205"/>
                    <a:pt x="525" y="204"/>
                    <a:pt x="517" y="212"/>
                  </a:cubicBezTo>
                  <a:cubicBezTo>
                    <a:pt x="512" y="219"/>
                    <a:pt x="506" y="225"/>
                    <a:pt x="500" y="231"/>
                  </a:cubicBezTo>
                  <a:cubicBezTo>
                    <a:pt x="490" y="242"/>
                    <a:pt x="479" y="252"/>
                    <a:pt x="468" y="262"/>
                  </a:cubicBezTo>
                  <a:cubicBezTo>
                    <a:pt x="449" y="280"/>
                    <a:pt x="428" y="297"/>
                    <a:pt x="409" y="315"/>
                  </a:cubicBezTo>
                  <a:cubicBezTo>
                    <a:pt x="404" y="317"/>
                    <a:pt x="402" y="319"/>
                    <a:pt x="403" y="321"/>
                  </a:cubicBezTo>
                  <a:cubicBezTo>
                    <a:pt x="400" y="323"/>
                    <a:pt x="398" y="325"/>
                    <a:pt x="396" y="327"/>
                  </a:cubicBezTo>
                  <a:cubicBezTo>
                    <a:pt x="395" y="329"/>
                    <a:pt x="397" y="331"/>
                    <a:pt x="399" y="330"/>
                  </a:cubicBezTo>
                  <a:cubicBezTo>
                    <a:pt x="404" y="325"/>
                    <a:pt x="409" y="320"/>
                    <a:pt x="414" y="316"/>
                  </a:cubicBezTo>
                  <a:cubicBezTo>
                    <a:pt x="414" y="316"/>
                    <a:pt x="415" y="316"/>
                    <a:pt x="416" y="315"/>
                  </a:cubicBezTo>
                  <a:cubicBezTo>
                    <a:pt x="418" y="314"/>
                    <a:pt x="420" y="312"/>
                    <a:pt x="421" y="310"/>
                  </a:cubicBezTo>
                  <a:cubicBezTo>
                    <a:pt x="421" y="310"/>
                    <a:pt x="421" y="310"/>
                    <a:pt x="421" y="310"/>
                  </a:cubicBezTo>
                  <a:cubicBezTo>
                    <a:pt x="429" y="304"/>
                    <a:pt x="437" y="297"/>
                    <a:pt x="445" y="292"/>
                  </a:cubicBezTo>
                  <a:cubicBezTo>
                    <a:pt x="433" y="306"/>
                    <a:pt x="418" y="317"/>
                    <a:pt x="408" y="333"/>
                  </a:cubicBezTo>
                  <a:cubicBezTo>
                    <a:pt x="407" y="335"/>
                    <a:pt x="409" y="337"/>
                    <a:pt x="411" y="336"/>
                  </a:cubicBezTo>
                  <a:cubicBezTo>
                    <a:pt x="416" y="332"/>
                    <a:pt x="421" y="328"/>
                    <a:pt x="426" y="324"/>
                  </a:cubicBezTo>
                  <a:cubicBezTo>
                    <a:pt x="423" y="327"/>
                    <a:pt x="421" y="331"/>
                    <a:pt x="418" y="334"/>
                  </a:cubicBezTo>
                  <a:cubicBezTo>
                    <a:pt x="417" y="336"/>
                    <a:pt x="419" y="338"/>
                    <a:pt x="421" y="337"/>
                  </a:cubicBezTo>
                  <a:cubicBezTo>
                    <a:pt x="428" y="333"/>
                    <a:pt x="434" y="329"/>
                    <a:pt x="441" y="324"/>
                  </a:cubicBezTo>
                  <a:cubicBezTo>
                    <a:pt x="435" y="330"/>
                    <a:pt x="429" y="336"/>
                    <a:pt x="424" y="342"/>
                  </a:cubicBezTo>
                  <a:cubicBezTo>
                    <a:pt x="423" y="344"/>
                    <a:pt x="425" y="346"/>
                    <a:pt x="426" y="345"/>
                  </a:cubicBezTo>
                  <a:cubicBezTo>
                    <a:pt x="429" y="345"/>
                    <a:pt x="431" y="343"/>
                    <a:pt x="434" y="342"/>
                  </a:cubicBezTo>
                  <a:cubicBezTo>
                    <a:pt x="428" y="349"/>
                    <a:pt x="423" y="356"/>
                    <a:pt x="421" y="365"/>
                  </a:cubicBezTo>
                  <a:cubicBezTo>
                    <a:pt x="420" y="366"/>
                    <a:pt x="422" y="368"/>
                    <a:pt x="423" y="367"/>
                  </a:cubicBezTo>
                  <a:cubicBezTo>
                    <a:pt x="427" y="365"/>
                    <a:pt x="431" y="363"/>
                    <a:pt x="435" y="360"/>
                  </a:cubicBezTo>
                  <a:cubicBezTo>
                    <a:pt x="435" y="361"/>
                    <a:pt x="436" y="362"/>
                    <a:pt x="437" y="361"/>
                  </a:cubicBezTo>
                  <a:cubicBezTo>
                    <a:pt x="443" y="357"/>
                    <a:pt x="449" y="354"/>
                    <a:pt x="455" y="350"/>
                  </a:cubicBezTo>
                  <a:cubicBezTo>
                    <a:pt x="450" y="354"/>
                    <a:pt x="447" y="359"/>
                    <a:pt x="447" y="364"/>
                  </a:cubicBezTo>
                  <a:cubicBezTo>
                    <a:pt x="447" y="365"/>
                    <a:pt x="448" y="365"/>
                    <a:pt x="448" y="364"/>
                  </a:cubicBezTo>
                  <a:cubicBezTo>
                    <a:pt x="449" y="357"/>
                    <a:pt x="459" y="350"/>
                    <a:pt x="463" y="346"/>
                  </a:cubicBezTo>
                  <a:cubicBezTo>
                    <a:pt x="469" y="340"/>
                    <a:pt x="476" y="335"/>
                    <a:pt x="482" y="329"/>
                  </a:cubicBezTo>
                  <a:cubicBezTo>
                    <a:pt x="483" y="327"/>
                    <a:pt x="481" y="325"/>
                    <a:pt x="479" y="326"/>
                  </a:cubicBezTo>
                  <a:cubicBezTo>
                    <a:pt x="472" y="332"/>
                    <a:pt x="465" y="338"/>
                    <a:pt x="458" y="344"/>
                  </a:cubicBezTo>
                  <a:cubicBezTo>
                    <a:pt x="462" y="339"/>
                    <a:pt x="467" y="335"/>
                    <a:pt x="471" y="330"/>
                  </a:cubicBezTo>
                  <a:cubicBezTo>
                    <a:pt x="472" y="328"/>
                    <a:pt x="470" y="325"/>
                    <a:pt x="468" y="327"/>
                  </a:cubicBezTo>
                  <a:cubicBezTo>
                    <a:pt x="455" y="339"/>
                    <a:pt x="442" y="352"/>
                    <a:pt x="426" y="361"/>
                  </a:cubicBezTo>
                  <a:cubicBezTo>
                    <a:pt x="431" y="349"/>
                    <a:pt x="441" y="340"/>
                    <a:pt x="451" y="333"/>
                  </a:cubicBezTo>
                  <a:cubicBezTo>
                    <a:pt x="457" y="328"/>
                    <a:pt x="463" y="323"/>
                    <a:pt x="469" y="319"/>
                  </a:cubicBezTo>
                  <a:cubicBezTo>
                    <a:pt x="471" y="317"/>
                    <a:pt x="469" y="314"/>
                    <a:pt x="467" y="315"/>
                  </a:cubicBezTo>
                  <a:cubicBezTo>
                    <a:pt x="461" y="320"/>
                    <a:pt x="455" y="324"/>
                    <a:pt x="449" y="329"/>
                  </a:cubicBezTo>
                  <a:cubicBezTo>
                    <a:pt x="443" y="333"/>
                    <a:pt x="438" y="336"/>
                    <a:pt x="432" y="339"/>
                  </a:cubicBezTo>
                  <a:cubicBezTo>
                    <a:pt x="444" y="325"/>
                    <a:pt x="459" y="316"/>
                    <a:pt x="472" y="304"/>
                  </a:cubicBezTo>
                  <a:cubicBezTo>
                    <a:pt x="474" y="302"/>
                    <a:pt x="471" y="299"/>
                    <a:pt x="469" y="301"/>
                  </a:cubicBezTo>
                  <a:cubicBezTo>
                    <a:pt x="455" y="309"/>
                    <a:pt x="442" y="319"/>
                    <a:pt x="428" y="328"/>
                  </a:cubicBezTo>
                  <a:cubicBezTo>
                    <a:pt x="438" y="316"/>
                    <a:pt x="450" y="307"/>
                    <a:pt x="459" y="296"/>
                  </a:cubicBezTo>
                  <a:cubicBezTo>
                    <a:pt x="460" y="295"/>
                    <a:pt x="460" y="294"/>
                    <a:pt x="459" y="293"/>
                  </a:cubicBezTo>
                  <a:cubicBezTo>
                    <a:pt x="482" y="273"/>
                    <a:pt x="504" y="251"/>
                    <a:pt x="529" y="234"/>
                  </a:cubicBezTo>
                  <a:cubicBezTo>
                    <a:pt x="506" y="251"/>
                    <a:pt x="481" y="277"/>
                    <a:pt x="463" y="299"/>
                  </a:cubicBezTo>
                  <a:cubicBezTo>
                    <a:pt x="462" y="300"/>
                    <a:pt x="464" y="302"/>
                    <a:pt x="465" y="302"/>
                  </a:cubicBezTo>
                  <a:cubicBezTo>
                    <a:pt x="491" y="294"/>
                    <a:pt x="510" y="274"/>
                    <a:pt x="531" y="258"/>
                  </a:cubicBezTo>
                  <a:cubicBezTo>
                    <a:pt x="547" y="247"/>
                    <a:pt x="515" y="274"/>
                    <a:pt x="511" y="277"/>
                  </a:cubicBezTo>
                  <a:cubicBezTo>
                    <a:pt x="499" y="288"/>
                    <a:pt x="485" y="297"/>
                    <a:pt x="474" y="309"/>
                  </a:cubicBezTo>
                  <a:cubicBezTo>
                    <a:pt x="472" y="310"/>
                    <a:pt x="474" y="313"/>
                    <a:pt x="476" y="312"/>
                  </a:cubicBezTo>
                  <a:cubicBezTo>
                    <a:pt x="486" y="306"/>
                    <a:pt x="495" y="299"/>
                    <a:pt x="505" y="293"/>
                  </a:cubicBezTo>
                  <a:cubicBezTo>
                    <a:pt x="512" y="288"/>
                    <a:pt x="523" y="283"/>
                    <a:pt x="528" y="277"/>
                  </a:cubicBezTo>
                  <a:cubicBezTo>
                    <a:pt x="515" y="293"/>
                    <a:pt x="496" y="303"/>
                    <a:pt x="484" y="321"/>
                  </a:cubicBezTo>
                  <a:cubicBezTo>
                    <a:pt x="483" y="322"/>
                    <a:pt x="484" y="324"/>
                    <a:pt x="486" y="323"/>
                  </a:cubicBezTo>
                  <a:cubicBezTo>
                    <a:pt x="498" y="319"/>
                    <a:pt x="508" y="312"/>
                    <a:pt x="518" y="304"/>
                  </a:cubicBezTo>
                  <a:cubicBezTo>
                    <a:pt x="523" y="300"/>
                    <a:pt x="544" y="279"/>
                    <a:pt x="528" y="297"/>
                  </a:cubicBezTo>
                  <a:cubicBezTo>
                    <a:pt x="521" y="305"/>
                    <a:pt x="512" y="313"/>
                    <a:pt x="503" y="320"/>
                  </a:cubicBezTo>
                  <a:cubicBezTo>
                    <a:pt x="501" y="322"/>
                    <a:pt x="504" y="325"/>
                    <a:pt x="506" y="323"/>
                  </a:cubicBezTo>
                  <a:cubicBezTo>
                    <a:pt x="512" y="318"/>
                    <a:pt x="518" y="313"/>
                    <a:pt x="524" y="309"/>
                  </a:cubicBezTo>
                  <a:cubicBezTo>
                    <a:pt x="532" y="303"/>
                    <a:pt x="533" y="303"/>
                    <a:pt x="527" y="309"/>
                  </a:cubicBezTo>
                  <a:cubicBezTo>
                    <a:pt x="522" y="314"/>
                    <a:pt x="517" y="319"/>
                    <a:pt x="513" y="325"/>
                  </a:cubicBezTo>
                  <a:cubicBezTo>
                    <a:pt x="512" y="327"/>
                    <a:pt x="514" y="329"/>
                    <a:pt x="516" y="328"/>
                  </a:cubicBezTo>
                  <a:cubicBezTo>
                    <a:pt x="517" y="328"/>
                    <a:pt x="518" y="327"/>
                    <a:pt x="519" y="326"/>
                  </a:cubicBezTo>
                  <a:cubicBezTo>
                    <a:pt x="516" y="331"/>
                    <a:pt x="512" y="336"/>
                    <a:pt x="510" y="341"/>
                  </a:cubicBezTo>
                  <a:cubicBezTo>
                    <a:pt x="509" y="343"/>
                    <a:pt x="510" y="345"/>
                    <a:pt x="512" y="344"/>
                  </a:cubicBezTo>
                  <a:cubicBezTo>
                    <a:pt x="523" y="342"/>
                    <a:pt x="515" y="349"/>
                    <a:pt x="512" y="356"/>
                  </a:cubicBezTo>
                  <a:cubicBezTo>
                    <a:pt x="511" y="358"/>
                    <a:pt x="513" y="360"/>
                    <a:pt x="515" y="359"/>
                  </a:cubicBezTo>
                  <a:cubicBezTo>
                    <a:pt x="518" y="357"/>
                    <a:pt x="522" y="355"/>
                    <a:pt x="525" y="353"/>
                  </a:cubicBezTo>
                  <a:cubicBezTo>
                    <a:pt x="527" y="352"/>
                    <a:pt x="526" y="349"/>
                    <a:pt x="523" y="349"/>
                  </a:cubicBezTo>
                  <a:cubicBezTo>
                    <a:pt x="520" y="351"/>
                    <a:pt x="520" y="351"/>
                    <a:pt x="520" y="351"/>
                  </a:cubicBezTo>
                  <a:cubicBezTo>
                    <a:pt x="522" y="346"/>
                    <a:pt x="524" y="340"/>
                    <a:pt x="525" y="340"/>
                  </a:cubicBezTo>
                  <a:cubicBezTo>
                    <a:pt x="525" y="338"/>
                    <a:pt x="524" y="336"/>
                    <a:pt x="522" y="337"/>
                  </a:cubicBezTo>
                  <a:cubicBezTo>
                    <a:pt x="506" y="343"/>
                    <a:pt x="529" y="322"/>
                    <a:pt x="533" y="317"/>
                  </a:cubicBezTo>
                  <a:cubicBezTo>
                    <a:pt x="535" y="316"/>
                    <a:pt x="533" y="313"/>
                    <a:pt x="531" y="315"/>
                  </a:cubicBezTo>
                  <a:cubicBezTo>
                    <a:pt x="508" y="333"/>
                    <a:pt x="533" y="307"/>
                    <a:pt x="538" y="300"/>
                  </a:cubicBezTo>
                  <a:cubicBezTo>
                    <a:pt x="539" y="298"/>
                    <a:pt x="537" y="296"/>
                    <a:pt x="536" y="297"/>
                  </a:cubicBezTo>
                  <a:cubicBezTo>
                    <a:pt x="533" y="298"/>
                    <a:pt x="531" y="300"/>
                    <a:pt x="529" y="301"/>
                  </a:cubicBezTo>
                  <a:cubicBezTo>
                    <a:pt x="533" y="296"/>
                    <a:pt x="538" y="292"/>
                    <a:pt x="542" y="286"/>
                  </a:cubicBezTo>
                  <a:cubicBezTo>
                    <a:pt x="542" y="286"/>
                    <a:pt x="542" y="286"/>
                    <a:pt x="542" y="286"/>
                  </a:cubicBezTo>
                  <a:cubicBezTo>
                    <a:pt x="540" y="332"/>
                    <a:pt x="527" y="378"/>
                    <a:pt x="505" y="418"/>
                  </a:cubicBezTo>
                  <a:close/>
                  <a:moveTo>
                    <a:pt x="380" y="469"/>
                  </a:moveTo>
                  <a:cubicBezTo>
                    <a:pt x="391" y="458"/>
                    <a:pt x="403" y="447"/>
                    <a:pt x="414" y="436"/>
                  </a:cubicBezTo>
                  <a:cubicBezTo>
                    <a:pt x="405" y="447"/>
                    <a:pt x="395" y="457"/>
                    <a:pt x="384" y="466"/>
                  </a:cubicBezTo>
                  <a:cubicBezTo>
                    <a:pt x="383" y="467"/>
                    <a:pt x="382" y="468"/>
                    <a:pt x="380" y="469"/>
                  </a:cubicBezTo>
                  <a:close/>
                  <a:moveTo>
                    <a:pt x="354" y="457"/>
                  </a:moveTo>
                  <a:cubicBezTo>
                    <a:pt x="355" y="456"/>
                    <a:pt x="355" y="456"/>
                    <a:pt x="356" y="455"/>
                  </a:cubicBezTo>
                  <a:cubicBezTo>
                    <a:pt x="363" y="445"/>
                    <a:pt x="373" y="437"/>
                    <a:pt x="382" y="429"/>
                  </a:cubicBezTo>
                  <a:cubicBezTo>
                    <a:pt x="386" y="425"/>
                    <a:pt x="391" y="421"/>
                    <a:pt x="396" y="416"/>
                  </a:cubicBezTo>
                  <a:cubicBezTo>
                    <a:pt x="386" y="426"/>
                    <a:pt x="377" y="436"/>
                    <a:pt x="368" y="446"/>
                  </a:cubicBezTo>
                  <a:cubicBezTo>
                    <a:pt x="365" y="449"/>
                    <a:pt x="360" y="453"/>
                    <a:pt x="354" y="457"/>
                  </a:cubicBezTo>
                  <a:close/>
                  <a:moveTo>
                    <a:pt x="360" y="419"/>
                  </a:moveTo>
                  <a:cubicBezTo>
                    <a:pt x="368" y="409"/>
                    <a:pt x="377" y="400"/>
                    <a:pt x="385" y="390"/>
                  </a:cubicBezTo>
                  <a:cubicBezTo>
                    <a:pt x="388" y="385"/>
                    <a:pt x="411" y="353"/>
                    <a:pt x="399" y="371"/>
                  </a:cubicBezTo>
                  <a:cubicBezTo>
                    <a:pt x="389" y="388"/>
                    <a:pt x="376" y="402"/>
                    <a:pt x="362" y="416"/>
                  </a:cubicBezTo>
                  <a:cubicBezTo>
                    <a:pt x="362" y="417"/>
                    <a:pt x="361" y="418"/>
                    <a:pt x="360" y="419"/>
                  </a:cubicBezTo>
                  <a:close/>
                  <a:moveTo>
                    <a:pt x="542" y="285"/>
                  </a:moveTo>
                  <a:cubicBezTo>
                    <a:pt x="542" y="284"/>
                    <a:pt x="540" y="283"/>
                    <a:pt x="539" y="284"/>
                  </a:cubicBezTo>
                  <a:cubicBezTo>
                    <a:pt x="524" y="293"/>
                    <a:pt x="512" y="305"/>
                    <a:pt x="497" y="314"/>
                  </a:cubicBezTo>
                  <a:cubicBezTo>
                    <a:pt x="494" y="311"/>
                    <a:pt x="496" y="308"/>
                    <a:pt x="501" y="306"/>
                  </a:cubicBezTo>
                  <a:cubicBezTo>
                    <a:pt x="505" y="302"/>
                    <a:pt x="509" y="299"/>
                    <a:pt x="513" y="296"/>
                  </a:cubicBezTo>
                  <a:cubicBezTo>
                    <a:pt x="521" y="289"/>
                    <a:pt x="529" y="282"/>
                    <a:pt x="536" y="274"/>
                  </a:cubicBezTo>
                  <a:cubicBezTo>
                    <a:pt x="537" y="272"/>
                    <a:pt x="535" y="270"/>
                    <a:pt x="533" y="271"/>
                  </a:cubicBezTo>
                  <a:cubicBezTo>
                    <a:pt x="523" y="277"/>
                    <a:pt x="513" y="283"/>
                    <a:pt x="503" y="290"/>
                  </a:cubicBezTo>
                  <a:cubicBezTo>
                    <a:pt x="499" y="292"/>
                    <a:pt x="471" y="315"/>
                    <a:pt x="488" y="300"/>
                  </a:cubicBezTo>
                  <a:cubicBezTo>
                    <a:pt x="506" y="284"/>
                    <a:pt x="526" y="271"/>
                    <a:pt x="542" y="253"/>
                  </a:cubicBezTo>
                  <a:cubicBezTo>
                    <a:pt x="542" y="264"/>
                    <a:pt x="542" y="274"/>
                    <a:pt x="542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5280025" y="2974975"/>
              <a:ext cx="109538" cy="125413"/>
            </a:xfrm>
            <a:custGeom>
              <a:avLst/>
              <a:gdLst>
                <a:gd name="T0" fmla="*/ 27 w 29"/>
                <a:gd name="T1" fmla="*/ 11 h 33"/>
                <a:gd name="T2" fmla="*/ 27 w 29"/>
                <a:gd name="T3" fmla="*/ 7 h 33"/>
                <a:gd name="T4" fmla="*/ 26 w 29"/>
                <a:gd name="T5" fmla="*/ 5 h 33"/>
                <a:gd name="T6" fmla="*/ 27 w 29"/>
                <a:gd name="T7" fmla="*/ 3 h 33"/>
                <a:gd name="T8" fmla="*/ 24 w 29"/>
                <a:gd name="T9" fmla="*/ 1 h 33"/>
                <a:gd name="T10" fmla="*/ 5 w 29"/>
                <a:gd name="T11" fmla="*/ 21 h 33"/>
                <a:gd name="T12" fmla="*/ 7 w 29"/>
                <a:gd name="T13" fmla="*/ 24 h 33"/>
                <a:gd name="T14" fmla="*/ 15 w 29"/>
                <a:gd name="T15" fmla="*/ 17 h 33"/>
                <a:gd name="T16" fmla="*/ 0 w 29"/>
                <a:gd name="T17" fmla="*/ 30 h 33"/>
                <a:gd name="T18" fmla="*/ 1 w 29"/>
                <a:gd name="T19" fmla="*/ 32 h 33"/>
                <a:gd name="T20" fmla="*/ 22 w 29"/>
                <a:gd name="T21" fmla="*/ 12 h 33"/>
                <a:gd name="T22" fmla="*/ 24 w 29"/>
                <a:gd name="T23" fmla="*/ 11 h 33"/>
                <a:gd name="T24" fmla="*/ 18 w 29"/>
                <a:gd name="T25" fmla="*/ 25 h 33"/>
                <a:gd name="T26" fmla="*/ 16 w 29"/>
                <a:gd name="T27" fmla="*/ 29 h 33"/>
                <a:gd name="T28" fmla="*/ 19 w 29"/>
                <a:gd name="T29" fmla="*/ 31 h 33"/>
                <a:gd name="T30" fmla="*/ 28 w 29"/>
                <a:gd name="T31" fmla="*/ 13 h 33"/>
                <a:gd name="T32" fmla="*/ 27 w 29"/>
                <a:gd name="T3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27" y="11"/>
                  </a:moveTo>
                  <a:cubicBezTo>
                    <a:pt x="28" y="10"/>
                    <a:pt x="28" y="9"/>
                    <a:pt x="27" y="7"/>
                  </a:cubicBezTo>
                  <a:cubicBezTo>
                    <a:pt x="27" y="6"/>
                    <a:pt x="27" y="5"/>
                    <a:pt x="26" y="5"/>
                  </a:cubicBezTo>
                  <a:cubicBezTo>
                    <a:pt x="26" y="5"/>
                    <a:pt x="27" y="4"/>
                    <a:pt x="27" y="3"/>
                  </a:cubicBezTo>
                  <a:cubicBezTo>
                    <a:pt x="28" y="2"/>
                    <a:pt x="26" y="0"/>
                    <a:pt x="24" y="1"/>
                  </a:cubicBezTo>
                  <a:cubicBezTo>
                    <a:pt x="17" y="7"/>
                    <a:pt x="11" y="14"/>
                    <a:pt x="5" y="21"/>
                  </a:cubicBezTo>
                  <a:cubicBezTo>
                    <a:pt x="3" y="22"/>
                    <a:pt x="5" y="25"/>
                    <a:pt x="7" y="24"/>
                  </a:cubicBezTo>
                  <a:cubicBezTo>
                    <a:pt x="10" y="22"/>
                    <a:pt x="12" y="19"/>
                    <a:pt x="15" y="17"/>
                  </a:cubicBezTo>
                  <a:cubicBezTo>
                    <a:pt x="11" y="23"/>
                    <a:pt x="7" y="28"/>
                    <a:pt x="0" y="30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10" y="29"/>
                    <a:pt x="16" y="20"/>
                    <a:pt x="22" y="12"/>
                  </a:cubicBezTo>
                  <a:cubicBezTo>
                    <a:pt x="22" y="12"/>
                    <a:pt x="23" y="11"/>
                    <a:pt x="24" y="11"/>
                  </a:cubicBezTo>
                  <a:cubicBezTo>
                    <a:pt x="23" y="16"/>
                    <a:pt x="21" y="20"/>
                    <a:pt x="18" y="25"/>
                  </a:cubicBezTo>
                  <a:cubicBezTo>
                    <a:pt x="17" y="26"/>
                    <a:pt x="17" y="28"/>
                    <a:pt x="16" y="29"/>
                  </a:cubicBezTo>
                  <a:cubicBezTo>
                    <a:pt x="15" y="31"/>
                    <a:pt x="18" y="33"/>
                    <a:pt x="19" y="31"/>
                  </a:cubicBezTo>
                  <a:cubicBezTo>
                    <a:pt x="23" y="25"/>
                    <a:pt x="26" y="20"/>
                    <a:pt x="28" y="13"/>
                  </a:cubicBezTo>
                  <a:cubicBezTo>
                    <a:pt x="29" y="12"/>
                    <a:pt x="28" y="12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8"/>
            <p:cNvSpPr/>
            <p:nvPr/>
          </p:nvSpPr>
          <p:spPr bwMode="auto">
            <a:xfrm>
              <a:off x="3252788" y="1671638"/>
              <a:ext cx="49213" cy="68263"/>
            </a:xfrm>
            <a:custGeom>
              <a:avLst/>
              <a:gdLst>
                <a:gd name="T0" fmla="*/ 9 w 13"/>
                <a:gd name="T1" fmla="*/ 7 h 18"/>
                <a:gd name="T2" fmla="*/ 6 w 13"/>
                <a:gd name="T3" fmla="*/ 6 h 18"/>
                <a:gd name="T4" fmla="*/ 5 w 13"/>
                <a:gd name="T5" fmla="*/ 8 h 18"/>
                <a:gd name="T6" fmla="*/ 4 w 13"/>
                <a:gd name="T7" fmla="*/ 7 h 18"/>
                <a:gd name="T8" fmla="*/ 4 w 13"/>
                <a:gd name="T9" fmla="*/ 2 h 18"/>
                <a:gd name="T10" fmla="*/ 2 w 13"/>
                <a:gd name="T11" fmla="*/ 1 h 18"/>
                <a:gd name="T12" fmla="*/ 0 w 13"/>
                <a:gd name="T13" fmla="*/ 5 h 18"/>
                <a:gd name="T14" fmla="*/ 1 w 13"/>
                <a:gd name="T15" fmla="*/ 7 h 18"/>
                <a:gd name="T16" fmla="*/ 0 w 13"/>
                <a:gd name="T17" fmla="*/ 14 h 18"/>
                <a:gd name="T18" fmla="*/ 3 w 13"/>
                <a:gd name="T19" fmla="*/ 15 h 18"/>
                <a:gd name="T20" fmla="*/ 7 w 13"/>
                <a:gd name="T21" fmla="*/ 11 h 18"/>
                <a:gd name="T22" fmla="*/ 10 w 13"/>
                <a:gd name="T23" fmla="*/ 17 h 18"/>
                <a:gd name="T24" fmla="*/ 12 w 13"/>
                <a:gd name="T25" fmla="*/ 16 h 18"/>
                <a:gd name="T26" fmla="*/ 9 w 13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8">
                  <a:moveTo>
                    <a:pt x="9" y="7"/>
                  </a:moveTo>
                  <a:cubicBezTo>
                    <a:pt x="9" y="6"/>
                    <a:pt x="7" y="5"/>
                    <a:pt x="6" y="6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5"/>
                    <a:pt x="4" y="4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9"/>
                    <a:pt x="1" y="11"/>
                    <a:pt x="0" y="14"/>
                  </a:cubicBezTo>
                  <a:cubicBezTo>
                    <a:pt x="0" y="16"/>
                    <a:pt x="2" y="17"/>
                    <a:pt x="3" y="15"/>
                  </a:cubicBezTo>
                  <a:cubicBezTo>
                    <a:pt x="4" y="13"/>
                    <a:pt x="6" y="12"/>
                    <a:pt x="7" y="11"/>
                  </a:cubicBezTo>
                  <a:cubicBezTo>
                    <a:pt x="8" y="13"/>
                    <a:pt x="9" y="15"/>
                    <a:pt x="10" y="17"/>
                  </a:cubicBezTo>
                  <a:cubicBezTo>
                    <a:pt x="10" y="18"/>
                    <a:pt x="12" y="18"/>
                    <a:pt x="12" y="16"/>
                  </a:cubicBezTo>
                  <a:cubicBezTo>
                    <a:pt x="13" y="13"/>
                    <a:pt x="10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72951" y="2419297"/>
            <a:ext cx="1848478" cy="2047911"/>
            <a:chOff x="1539875" y="1193800"/>
            <a:chExt cx="1971676" cy="2184401"/>
          </a:xfrm>
          <a:solidFill>
            <a:srgbClr val="0057A6"/>
          </a:solidFill>
        </p:grpSpPr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1919288" y="1193800"/>
              <a:ext cx="1592263" cy="2124075"/>
            </a:xfrm>
            <a:custGeom>
              <a:avLst/>
              <a:gdLst>
                <a:gd name="T0" fmla="*/ 420 w 424"/>
                <a:gd name="T1" fmla="*/ 245 h 564"/>
                <a:gd name="T2" fmla="*/ 2 w 424"/>
                <a:gd name="T3" fmla="*/ 81 h 564"/>
                <a:gd name="T4" fmla="*/ 274 w 424"/>
                <a:gd name="T5" fmla="*/ 45 h 564"/>
                <a:gd name="T6" fmla="*/ 263 w 424"/>
                <a:gd name="T7" fmla="*/ 52 h 564"/>
                <a:gd name="T8" fmla="*/ 270 w 424"/>
                <a:gd name="T9" fmla="*/ 62 h 564"/>
                <a:gd name="T10" fmla="*/ 286 w 424"/>
                <a:gd name="T11" fmla="*/ 74 h 564"/>
                <a:gd name="T12" fmla="*/ 292 w 424"/>
                <a:gd name="T13" fmla="*/ 94 h 564"/>
                <a:gd name="T14" fmla="*/ 295 w 424"/>
                <a:gd name="T15" fmla="*/ 110 h 564"/>
                <a:gd name="T16" fmla="*/ 295 w 424"/>
                <a:gd name="T17" fmla="*/ 128 h 564"/>
                <a:gd name="T18" fmla="*/ 311 w 424"/>
                <a:gd name="T19" fmla="*/ 131 h 564"/>
                <a:gd name="T20" fmla="*/ 323 w 424"/>
                <a:gd name="T21" fmla="*/ 121 h 564"/>
                <a:gd name="T22" fmla="*/ 307 w 424"/>
                <a:gd name="T23" fmla="*/ 116 h 564"/>
                <a:gd name="T24" fmla="*/ 303 w 424"/>
                <a:gd name="T25" fmla="*/ 99 h 564"/>
                <a:gd name="T26" fmla="*/ 296 w 424"/>
                <a:gd name="T27" fmla="*/ 86 h 564"/>
                <a:gd name="T28" fmla="*/ 291 w 424"/>
                <a:gd name="T29" fmla="*/ 68 h 564"/>
                <a:gd name="T30" fmla="*/ 291 w 424"/>
                <a:gd name="T31" fmla="*/ 54 h 564"/>
                <a:gd name="T32" fmla="*/ 391 w 424"/>
                <a:gd name="T33" fmla="*/ 190 h 564"/>
                <a:gd name="T34" fmla="*/ 383 w 424"/>
                <a:gd name="T35" fmla="*/ 193 h 564"/>
                <a:gd name="T36" fmla="*/ 387 w 424"/>
                <a:gd name="T37" fmla="*/ 198 h 564"/>
                <a:gd name="T38" fmla="*/ 398 w 424"/>
                <a:gd name="T39" fmla="*/ 200 h 564"/>
                <a:gd name="T40" fmla="*/ 400 w 424"/>
                <a:gd name="T41" fmla="*/ 209 h 564"/>
                <a:gd name="T42" fmla="*/ 408 w 424"/>
                <a:gd name="T43" fmla="*/ 232 h 564"/>
                <a:gd name="T44" fmla="*/ 402 w 424"/>
                <a:gd name="T45" fmla="*/ 246 h 564"/>
                <a:gd name="T46" fmla="*/ 401 w 424"/>
                <a:gd name="T47" fmla="*/ 261 h 564"/>
                <a:gd name="T48" fmla="*/ 402 w 424"/>
                <a:gd name="T49" fmla="*/ 280 h 564"/>
                <a:gd name="T50" fmla="*/ 396 w 424"/>
                <a:gd name="T51" fmla="*/ 294 h 564"/>
                <a:gd name="T52" fmla="*/ 401 w 424"/>
                <a:gd name="T53" fmla="*/ 296 h 564"/>
                <a:gd name="T54" fmla="*/ 380 w 424"/>
                <a:gd name="T55" fmla="*/ 330 h 564"/>
                <a:gd name="T56" fmla="*/ 408 w 424"/>
                <a:gd name="T57" fmla="*/ 303 h 564"/>
                <a:gd name="T58" fmla="*/ 384 w 424"/>
                <a:gd name="T59" fmla="*/ 344 h 564"/>
                <a:gd name="T60" fmla="*/ 411 w 424"/>
                <a:gd name="T61" fmla="*/ 312 h 564"/>
                <a:gd name="T62" fmla="*/ 395 w 424"/>
                <a:gd name="T63" fmla="*/ 356 h 564"/>
                <a:gd name="T64" fmla="*/ 405 w 424"/>
                <a:gd name="T65" fmla="*/ 353 h 564"/>
                <a:gd name="T66" fmla="*/ 404 w 424"/>
                <a:gd name="T67" fmla="*/ 361 h 564"/>
                <a:gd name="T68" fmla="*/ 246 w 424"/>
                <a:gd name="T69" fmla="*/ 560 h 564"/>
                <a:gd name="T70" fmla="*/ 419 w 424"/>
                <a:gd name="T71" fmla="*/ 343 h 564"/>
                <a:gd name="T72" fmla="*/ 420 w 424"/>
                <a:gd name="T73" fmla="*/ 245 h 564"/>
                <a:gd name="T74" fmla="*/ 280 w 424"/>
                <a:gd name="T75" fmla="*/ 48 h 564"/>
                <a:gd name="T76" fmla="*/ 400 w 424"/>
                <a:gd name="T77" fmla="*/ 256 h 564"/>
                <a:gd name="T78" fmla="*/ 410 w 424"/>
                <a:gd name="T79" fmla="*/ 247 h 564"/>
                <a:gd name="T80" fmla="*/ 412 w 424"/>
                <a:gd name="T81" fmla="*/ 279 h 564"/>
                <a:gd name="T82" fmla="*/ 407 w 424"/>
                <a:gd name="T83" fmla="*/ 311 h 564"/>
                <a:gd name="T84" fmla="*/ 407 w 424"/>
                <a:gd name="T85" fmla="*/ 31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564">
                  <a:moveTo>
                    <a:pt x="420" y="245"/>
                  </a:moveTo>
                  <a:cubicBezTo>
                    <a:pt x="420" y="245"/>
                    <a:pt x="420" y="245"/>
                    <a:pt x="420" y="245"/>
                  </a:cubicBezTo>
                  <a:cubicBezTo>
                    <a:pt x="420" y="245"/>
                    <a:pt x="420" y="245"/>
                    <a:pt x="420" y="245"/>
                  </a:cubicBezTo>
                  <a:cubicBezTo>
                    <a:pt x="416" y="213"/>
                    <a:pt x="408" y="182"/>
                    <a:pt x="394" y="153"/>
                  </a:cubicBezTo>
                  <a:cubicBezTo>
                    <a:pt x="364" y="89"/>
                    <a:pt x="307" y="39"/>
                    <a:pt x="238" y="21"/>
                  </a:cubicBezTo>
                  <a:cubicBezTo>
                    <a:pt x="157" y="0"/>
                    <a:pt x="68" y="34"/>
                    <a:pt x="2" y="81"/>
                  </a:cubicBezTo>
                  <a:cubicBezTo>
                    <a:pt x="0" y="82"/>
                    <a:pt x="2" y="86"/>
                    <a:pt x="4" y="85"/>
                  </a:cubicBezTo>
                  <a:cubicBezTo>
                    <a:pt x="75" y="45"/>
                    <a:pt x="153" y="16"/>
                    <a:pt x="235" y="33"/>
                  </a:cubicBezTo>
                  <a:cubicBezTo>
                    <a:pt x="249" y="36"/>
                    <a:pt x="262" y="40"/>
                    <a:pt x="274" y="45"/>
                  </a:cubicBezTo>
                  <a:cubicBezTo>
                    <a:pt x="270" y="48"/>
                    <a:pt x="265" y="50"/>
                    <a:pt x="264" y="49"/>
                  </a:cubicBezTo>
                  <a:cubicBezTo>
                    <a:pt x="264" y="49"/>
                    <a:pt x="262" y="49"/>
                    <a:pt x="262" y="50"/>
                  </a:cubicBezTo>
                  <a:cubicBezTo>
                    <a:pt x="263" y="51"/>
                    <a:pt x="263" y="51"/>
                    <a:pt x="263" y="52"/>
                  </a:cubicBezTo>
                  <a:cubicBezTo>
                    <a:pt x="263" y="52"/>
                    <a:pt x="264" y="52"/>
                    <a:pt x="264" y="52"/>
                  </a:cubicBezTo>
                  <a:cubicBezTo>
                    <a:pt x="267" y="52"/>
                    <a:pt x="266" y="52"/>
                    <a:pt x="269" y="51"/>
                  </a:cubicBezTo>
                  <a:cubicBezTo>
                    <a:pt x="279" y="47"/>
                    <a:pt x="272" y="58"/>
                    <a:pt x="270" y="62"/>
                  </a:cubicBezTo>
                  <a:cubicBezTo>
                    <a:pt x="269" y="63"/>
                    <a:pt x="270" y="65"/>
                    <a:pt x="272" y="64"/>
                  </a:cubicBezTo>
                  <a:cubicBezTo>
                    <a:pt x="282" y="60"/>
                    <a:pt x="288" y="59"/>
                    <a:pt x="283" y="72"/>
                  </a:cubicBezTo>
                  <a:cubicBezTo>
                    <a:pt x="283" y="74"/>
                    <a:pt x="285" y="75"/>
                    <a:pt x="286" y="74"/>
                  </a:cubicBezTo>
                  <a:cubicBezTo>
                    <a:pt x="289" y="72"/>
                    <a:pt x="293" y="71"/>
                    <a:pt x="297" y="69"/>
                  </a:cubicBezTo>
                  <a:cubicBezTo>
                    <a:pt x="296" y="69"/>
                    <a:pt x="291" y="88"/>
                    <a:pt x="289" y="91"/>
                  </a:cubicBezTo>
                  <a:cubicBezTo>
                    <a:pt x="288" y="93"/>
                    <a:pt x="290" y="95"/>
                    <a:pt x="292" y="94"/>
                  </a:cubicBezTo>
                  <a:cubicBezTo>
                    <a:pt x="298" y="89"/>
                    <a:pt x="303" y="84"/>
                    <a:pt x="310" y="80"/>
                  </a:cubicBezTo>
                  <a:cubicBezTo>
                    <a:pt x="305" y="90"/>
                    <a:pt x="298" y="98"/>
                    <a:pt x="292" y="107"/>
                  </a:cubicBezTo>
                  <a:cubicBezTo>
                    <a:pt x="291" y="109"/>
                    <a:pt x="293" y="111"/>
                    <a:pt x="295" y="110"/>
                  </a:cubicBezTo>
                  <a:cubicBezTo>
                    <a:pt x="300" y="107"/>
                    <a:pt x="300" y="106"/>
                    <a:pt x="305" y="103"/>
                  </a:cubicBezTo>
                  <a:cubicBezTo>
                    <a:pt x="308" y="100"/>
                    <a:pt x="325" y="80"/>
                    <a:pt x="319" y="93"/>
                  </a:cubicBezTo>
                  <a:cubicBezTo>
                    <a:pt x="312" y="105"/>
                    <a:pt x="302" y="116"/>
                    <a:pt x="295" y="128"/>
                  </a:cubicBezTo>
                  <a:cubicBezTo>
                    <a:pt x="294" y="129"/>
                    <a:pt x="296" y="132"/>
                    <a:pt x="297" y="130"/>
                  </a:cubicBezTo>
                  <a:cubicBezTo>
                    <a:pt x="309" y="121"/>
                    <a:pt x="318" y="108"/>
                    <a:pt x="331" y="100"/>
                  </a:cubicBezTo>
                  <a:cubicBezTo>
                    <a:pt x="326" y="111"/>
                    <a:pt x="317" y="120"/>
                    <a:pt x="311" y="131"/>
                  </a:cubicBezTo>
                  <a:cubicBezTo>
                    <a:pt x="309" y="133"/>
                    <a:pt x="312" y="135"/>
                    <a:pt x="314" y="134"/>
                  </a:cubicBezTo>
                  <a:cubicBezTo>
                    <a:pt x="317" y="130"/>
                    <a:pt x="320" y="127"/>
                    <a:pt x="323" y="123"/>
                  </a:cubicBezTo>
                  <a:cubicBezTo>
                    <a:pt x="323" y="122"/>
                    <a:pt x="323" y="121"/>
                    <a:pt x="323" y="121"/>
                  </a:cubicBezTo>
                  <a:cubicBezTo>
                    <a:pt x="329" y="113"/>
                    <a:pt x="334" y="105"/>
                    <a:pt x="337" y="96"/>
                  </a:cubicBezTo>
                  <a:cubicBezTo>
                    <a:pt x="338" y="94"/>
                    <a:pt x="336" y="93"/>
                    <a:pt x="334" y="94"/>
                  </a:cubicBezTo>
                  <a:cubicBezTo>
                    <a:pt x="323" y="98"/>
                    <a:pt x="316" y="107"/>
                    <a:pt x="307" y="116"/>
                  </a:cubicBezTo>
                  <a:cubicBezTo>
                    <a:pt x="315" y="106"/>
                    <a:pt x="322" y="96"/>
                    <a:pt x="327" y="85"/>
                  </a:cubicBezTo>
                  <a:cubicBezTo>
                    <a:pt x="327" y="83"/>
                    <a:pt x="325" y="82"/>
                    <a:pt x="324" y="82"/>
                  </a:cubicBezTo>
                  <a:cubicBezTo>
                    <a:pt x="316" y="87"/>
                    <a:pt x="309" y="93"/>
                    <a:pt x="303" y="99"/>
                  </a:cubicBezTo>
                  <a:cubicBezTo>
                    <a:pt x="308" y="92"/>
                    <a:pt x="313" y="84"/>
                    <a:pt x="316" y="76"/>
                  </a:cubicBezTo>
                  <a:cubicBezTo>
                    <a:pt x="317" y="74"/>
                    <a:pt x="316" y="72"/>
                    <a:pt x="314" y="73"/>
                  </a:cubicBezTo>
                  <a:cubicBezTo>
                    <a:pt x="307" y="77"/>
                    <a:pt x="302" y="81"/>
                    <a:pt x="296" y="86"/>
                  </a:cubicBezTo>
                  <a:cubicBezTo>
                    <a:pt x="299" y="79"/>
                    <a:pt x="301" y="73"/>
                    <a:pt x="301" y="66"/>
                  </a:cubicBezTo>
                  <a:cubicBezTo>
                    <a:pt x="300" y="64"/>
                    <a:pt x="299" y="63"/>
                    <a:pt x="298" y="64"/>
                  </a:cubicBezTo>
                  <a:cubicBezTo>
                    <a:pt x="295" y="66"/>
                    <a:pt x="293" y="67"/>
                    <a:pt x="291" y="68"/>
                  </a:cubicBezTo>
                  <a:cubicBezTo>
                    <a:pt x="290" y="68"/>
                    <a:pt x="289" y="68"/>
                    <a:pt x="288" y="69"/>
                  </a:cubicBezTo>
                  <a:cubicBezTo>
                    <a:pt x="290" y="64"/>
                    <a:pt x="291" y="59"/>
                    <a:pt x="291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332" y="78"/>
                    <a:pt x="364" y="115"/>
                    <a:pt x="385" y="158"/>
                  </a:cubicBezTo>
                  <a:cubicBezTo>
                    <a:pt x="390" y="167"/>
                    <a:pt x="393" y="176"/>
                    <a:pt x="397" y="185"/>
                  </a:cubicBezTo>
                  <a:cubicBezTo>
                    <a:pt x="395" y="187"/>
                    <a:pt x="393" y="188"/>
                    <a:pt x="391" y="190"/>
                  </a:cubicBezTo>
                  <a:cubicBezTo>
                    <a:pt x="392" y="187"/>
                    <a:pt x="393" y="183"/>
                    <a:pt x="394" y="180"/>
                  </a:cubicBezTo>
                  <a:cubicBezTo>
                    <a:pt x="394" y="179"/>
                    <a:pt x="392" y="178"/>
                    <a:pt x="391" y="179"/>
                  </a:cubicBezTo>
                  <a:cubicBezTo>
                    <a:pt x="389" y="184"/>
                    <a:pt x="386" y="188"/>
                    <a:pt x="383" y="193"/>
                  </a:cubicBezTo>
                  <a:cubicBezTo>
                    <a:pt x="383" y="194"/>
                    <a:pt x="384" y="195"/>
                    <a:pt x="385" y="194"/>
                  </a:cubicBezTo>
                  <a:cubicBezTo>
                    <a:pt x="384" y="195"/>
                    <a:pt x="384" y="196"/>
                    <a:pt x="384" y="196"/>
                  </a:cubicBezTo>
                  <a:cubicBezTo>
                    <a:pt x="383" y="198"/>
                    <a:pt x="385" y="200"/>
                    <a:pt x="387" y="198"/>
                  </a:cubicBezTo>
                  <a:cubicBezTo>
                    <a:pt x="389" y="195"/>
                    <a:pt x="393" y="193"/>
                    <a:pt x="396" y="190"/>
                  </a:cubicBezTo>
                  <a:cubicBezTo>
                    <a:pt x="396" y="193"/>
                    <a:pt x="396" y="196"/>
                    <a:pt x="395" y="199"/>
                  </a:cubicBezTo>
                  <a:cubicBezTo>
                    <a:pt x="394" y="201"/>
                    <a:pt x="397" y="202"/>
                    <a:pt x="398" y="200"/>
                  </a:cubicBezTo>
                  <a:cubicBezTo>
                    <a:pt x="399" y="200"/>
                    <a:pt x="399" y="200"/>
                    <a:pt x="399" y="200"/>
                  </a:cubicBezTo>
                  <a:cubicBezTo>
                    <a:pt x="399" y="203"/>
                    <a:pt x="398" y="206"/>
                    <a:pt x="398" y="209"/>
                  </a:cubicBezTo>
                  <a:cubicBezTo>
                    <a:pt x="397" y="210"/>
                    <a:pt x="400" y="210"/>
                    <a:pt x="400" y="209"/>
                  </a:cubicBezTo>
                  <a:cubicBezTo>
                    <a:pt x="401" y="207"/>
                    <a:pt x="402" y="205"/>
                    <a:pt x="402" y="203"/>
                  </a:cubicBezTo>
                  <a:cubicBezTo>
                    <a:pt x="405" y="212"/>
                    <a:pt x="407" y="222"/>
                    <a:pt x="408" y="231"/>
                  </a:cubicBezTo>
                  <a:cubicBezTo>
                    <a:pt x="408" y="231"/>
                    <a:pt x="408" y="232"/>
                    <a:pt x="408" y="232"/>
                  </a:cubicBezTo>
                  <a:cubicBezTo>
                    <a:pt x="403" y="239"/>
                    <a:pt x="399" y="245"/>
                    <a:pt x="396" y="253"/>
                  </a:cubicBezTo>
                  <a:cubicBezTo>
                    <a:pt x="396" y="254"/>
                    <a:pt x="397" y="254"/>
                    <a:pt x="397" y="253"/>
                  </a:cubicBezTo>
                  <a:cubicBezTo>
                    <a:pt x="399" y="251"/>
                    <a:pt x="410" y="228"/>
                    <a:pt x="402" y="246"/>
                  </a:cubicBezTo>
                  <a:cubicBezTo>
                    <a:pt x="398" y="254"/>
                    <a:pt x="394" y="261"/>
                    <a:pt x="391" y="268"/>
                  </a:cubicBezTo>
                  <a:cubicBezTo>
                    <a:pt x="390" y="270"/>
                    <a:pt x="392" y="272"/>
                    <a:pt x="393" y="270"/>
                  </a:cubicBezTo>
                  <a:cubicBezTo>
                    <a:pt x="396" y="267"/>
                    <a:pt x="399" y="264"/>
                    <a:pt x="401" y="261"/>
                  </a:cubicBezTo>
                  <a:cubicBezTo>
                    <a:pt x="405" y="253"/>
                    <a:pt x="408" y="254"/>
                    <a:pt x="411" y="266"/>
                  </a:cubicBezTo>
                  <a:cubicBezTo>
                    <a:pt x="408" y="270"/>
                    <a:pt x="405" y="275"/>
                    <a:pt x="402" y="279"/>
                  </a:cubicBezTo>
                  <a:cubicBezTo>
                    <a:pt x="402" y="279"/>
                    <a:pt x="402" y="279"/>
                    <a:pt x="402" y="280"/>
                  </a:cubicBezTo>
                  <a:cubicBezTo>
                    <a:pt x="398" y="282"/>
                    <a:pt x="397" y="284"/>
                    <a:pt x="397" y="286"/>
                  </a:cubicBezTo>
                  <a:cubicBezTo>
                    <a:pt x="396" y="288"/>
                    <a:pt x="394" y="290"/>
                    <a:pt x="393" y="292"/>
                  </a:cubicBezTo>
                  <a:cubicBezTo>
                    <a:pt x="391" y="294"/>
                    <a:pt x="395" y="296"/>
                    <a:pt x="396" y="294"/>
                  </a:cubicBezTo>
                  <a:cubicBezTo>
                    <a:pt x="399" y="290"/>
                    <a:pt x="402" y="286"/>
                    <a:pt x="405" y="281"/>
                  </a:cubicBezTo>
                  <a:cubicBezTo>
                    <a:pt x="407" y="279"/>
                    <a:pt x="408" y="277"/>
                    <a:pt x="410" y="275"/>
                  </a:cubicBezTo>
                  <a:cubicBezTo>
                    <a:pt x="407" y="283"/>
                    <a:pt x="404" y="290"/>
                    <a:pt x="401" y="296"/>
                  </a:cubicBezTo>
                  <a:cubicBezTo>
                    <a:pt x="397" y="303"/>
                    <a:pt x="393" y="310"/>
                    <a:pt x="388" y="317"/>
                  </a:cubicBezTo>
                  <a:cubicBezTo>
                    <a:pt x="385" y="319"/>
                    <a:pt x="383" y="321"/>
                    <a:pt x="384" y="323"/>
                  </a:cubicBezTo>
                  <a:cubicBezTo>
                    <a:pt x="383" y="325"/>
                    <a:pt x="382" y="327"/>
                    <a:pt x="380" y="330"/>
                  </a:cubicBezTo>
                  <a:cubicBezTo>
                    <a:pt x="379" y="332"/>
                    <a:pt x="382" y="334"/>
                    <a:pt x="384" y="332"/>
                  </a:cubicBezTo>
                  <a:cubicBezTo>
                    <a:pt x="388" y="325"/>
                    <a:pt x="392" y="319"/>
                    <a:pt x="396" y="312"/>
                  </a:cubicBezTo>
                  <a:cubicBezTo>
                    <a:pt x="395" y="314"/>
                    <a:pt x="417" y="281"/>
                    <a:pt x="408" y="303"/>
                  </a:cubicBezTo>
                  <a:cubicBezTo>
                    <a:pt x="403" y="312"/>
                    <a:pt x="398" y="321"/>
                    <a:pt x="392" y="330"/>
                  </a:cubicBezTo>
                  <a:cubicBezTo>
                    <a:pt x="389" y="332"/>
                    <a:pt x="388" y="335"/>
                    <a:pt x="388" y="336"/>
                  </a:cubicBezTo>
                  <a:cubicBezTo>
                    <a:pt x="387" y="339"/>
                    <a:pt x="385" y="342"/>
                    <a:pt x="384" y="344"/>
                  </a:cubicBezTo>
                  <a:cubicBezTo>
                    <a:pt x="383" y="347"/>
                    <a:pt x="386" y="348"/>
                    <a:pt x="387" y="346"/>
                  </a:cubicBezTo>
                  <a:cubicBezTo>
                    <a:pt x="390" y="341"/>
                    <a:pt x="393" y="336"/>
                    <a:pt x="397" y="331"/>
                  </a:cubicBezTo>
                  <a:cubicBezTo>
                    <a:pt x="398" y="329"/>
                    <a:pt x="406" y="316"/>
                    <a:pt x="411" y="312"/>
                  </a:cubicBezTo>
                  <a:cubicBezTo>
                    <a:pt x="411" y="316"/>
                    <a:pt x="410" y="320"/>
                    <a:pt x="410" y="324"/>
                  </a:cubicBezTo>
                  <a:cubicBezTo>
                    <a:pt x="405" y="335"/>
                    <a:pt x="397" y="344"/>
                    <a:pt x="392" y="354"/>
                  </a:cubicBezTo>
                  <a:cubicBezTo>
                    <a:pt x="390" y="355"/>
                    <a:pt x="393" y="358"/>
                    <a:pt x="395" y="356"/>
                  </a:cubicBezTo>
                  <a:cubicBezTo>
                    <a:pt x="399" y="351"/>
                    <a:pt x="404" y="345"/>
                    <a:pt x="408" y="339"/>
                  </a:cubicBezTo>
                  <a:cubicBezTo>
                    <a:pt x="407" y="344"/>
                    <a:pt x="406" y="348"/>
                    <a:pt x="406" y="353"/>
                  </a:cubicBezTo>
                  <a:cubicBezTo>
                    <a:pt x="406" y="353"/>
                    <a:pt x="405" y="353"/>
                    <a:pt x="405" y="353"/>
                  </a:cubicBezTo>
                  <a:cubicBezTo>
                    <a:pt x="404" y="353"/>
                    <a:pt x="404" y="356"/>
                    <a:pt x="405" y="356"/>
                  </a:cubicBezTo>
                  <a:cubicBezTo>
                    <a:pt x="405" y="357"/>
                    <a:pt x="404" y="359"/>
                    <a:pt x="404" y="360"/>
                  </a:cubicBezTo>
                  <a:cubicBezTo>
                    <a:pt x="404" y="360"/>
                    <a:pt x="404" y="361"/>
                    <a:pt x="404" y="361"/>
                  </a:cubicBezTo>
                  <a:cubicBezTo>
                    <a:pt x="401" y="376"/>
                    <a:pt x="398" y="391"/>
                    <a:pt x="394" y="405"/>
                  </a:cubicBezTo>
                  <a:cubicBezTo>
                    <a:pt x="383" y="446"/>
                    <a:pt x="367" y="476"/>
                    <a:pt x="336" y="504"/>
                  </a:cubicBezTo>
                  <a:cubicBezTo>
                    <a:pt x="310" y="528"/>
                    <a:pt x="278" y="545"/>
                    <a:pt x="246" y="560"/>
                  </a:cubicBezTo>
                  <a:cubicBezTo>
                    <a:pt x="244" y="561"/>
                    <a:pt x="246" y="564"/>
                    <a:pt x="248" y="563"/>
                  </a:cubicBezTo>
                  <a:cubicBezTo>
                    <a:pt x="321" y="531"/>
                    <a:pt x="378" y="486"/>
                    <a:pt x="404" y="408"/>
                  </a:cubicBezTo>
                  <a:cubicBezTo>
                    <a:pt x="411" y="387"/>
                    <a:pt x="416" y="365"/>
                    <a:pt x="419" y="343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19" y="342"/>
                    <a:pt x="419" y="342"/>
                    <a:pt x="419" y="341"/>
                  </a:cubicBezTo>
                  <a:cubicBezTo>
                    <a:pt x="424" y="309"/>
                    <a:pt x="424" y="277"/>
                    <a:pt x="420" y="245"/>
                  </a:cubicBezTo>
                  <a:close/>
                  <a:moveTo>
                    <a:pt x="289" y="53"/>
                  </a:moveTo>
                  <a:cubicBezTo>
                    <a:pt x="286" y="54"/>
                    <a:pt x="276" y="57"/>
                    <a:pt x="275" y="59"/>
                  </a:cubicBezTo>
                  <a:cubicBezTo>
                    <a:pt x="277" y="56"/>
                    <a:pt x="279" y="52"/>
                    <a:pt x="280" y="48"/>
                  </a:cubicBezTo>
                  <a:cubicBezTo>
                    <a:pt x="283" y="50"/>
                    <a:pt x="286" y="51"/>
                    <a:pt x="289" y="53"/>
                  </a:cubicBezTo>
                  <a:cubicBezTo>
                    <a:pt x="289" y="53"/>
                    <a:pt x="289" y="53"/>
                    <a:pt x="289" y="53"/>
                  </a:cubicBezTo>
                  <a:close/>
                  <a:moveTo>
                    <a:pt x="400" y="256"/>
                  </a:moveTo>
                  <a:cubicBezTo>
                    <a:pt x="400" y="256"/>
                    <a:pt x="401" y="256"/>
                    <a:pt x="401" y="255"/>
                  </a:cubicBezTo>
                  <a:cubicBezTo>
                    <a:pt x="404" y="249"/>
                    <a:pt x="407" y="243"/>
                    <a:pt x="409" y="237"/>
                  </a:cubicBezTo>
                  <a:cubicBezTo>
                    <a:pt x="410" y="240"/>
                    <a:pt x="410" y="243"/>
                    <a:pt x="410" y="247"/>
                  </a:cubicBezTo>
                  <a:cubicBezTo>
                    <a:pt x="407" y="249"/>
                    <a:pt x="404" y="252"/>
                    <a:pt x="400" y="256"/>
                  </a:cubicBezTo>
                  <a:close/>
                  <a:moveTo>
                    <a:pt x="404" y="297"/>
                  </a:moveTo>
                  <a:cubicBezTo>
                    <a:pt x="408" y="291"/>
                    <a:pt x="410" y="285"/>
                    <a:pt x="412" y="279"/>
                  </a:cubicBezTo>
                  <a:cubicBezTo>
                    <a:pt x="412" y="282"/>
                    <a:pt x="412" y="286"/>
                    <a:pt x="412" y="290"/>
                  </a:cubicBezTo>
                  <a:cubicBezTo>
                    <a:pt x="409" y="292"/>
                    <a:pt x="407" y="294"/>
                    <a:pt x="404" y="297"/>
                  </a:cubicBezTo>
                  <a:close/>
                  <a:moveTo>
                    <a:pt x="407" y="311"/>
                  </a:moveTo>
                  <a:cubicBezTo>
                    <a:pt x="409" y="308"/>
                    <a:pt x="410" y="305"/>
                    <a:pt x="412" y="303"/>
                  </a:cubicBezTo>
                  <a:cubicBezTo>
                    <a:pt x="411" y="304"/>
                    <a:pt x="411" y="305"/>
                    <a:pt x="411" y="306"/>
                  </a:cubicBezTo>
                  <a:cubicBezTo>
                    <a:pt x="410" y="308"/>
                    <a:pt x="409" y="309"/>
                    <a:pt x="4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2801938" y="3314700"/>
              <a:ext cx="14288" cy="7938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2 h 2"/>
                <a:gd name="T4" fmla="*/ 1 w 4"/>
                <a:gd name="T5" fmla="*/ 2 h 2"/>
                <a:gd name="T6" fmla="*/ 4 w 4"/>
                <a:gd name="T7" fmla="*/ 1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1539875" y="1328738"/>
              <a:ext cx="1577975" cy="2049463"/>
            </a:xfrm>
            <a:custGeom>
              <a:avLst/>
              <a:gdLst>
                <a:gd name="T0" fmla="*/ 342 w 420"/>
                <a:gd name="T1" fmla="*/ 474 h 544"/>
                <a:gd name="T2" fmla="*/ 378 w 420"/>
                <a:gd name="T3" fmla="*/ 382 h 544"/>
                <a:gd name="T4" fmla="*/ 359 w 420"/>
                <a:gd name="T5" fmla="*/ 344 h 544"/>
                <a:gd name="T6" fmla="*/ 305 w 420"/>
                <a:gd name="T7" fmla="*/ 355 h 544"/>
                <a:gd name="T8" fmla="*/ 276 w 420"/>
                <a:gd name="T9" fmla="*/ 343 h 544"/>
                <a:gd name="T10" fmla="*/ 243 w 420"/>
                <a:gd name="T11" fmla="*/ 311 h 544"/>
                <a:gd name="T12" fmla="*/ 211 w 420"/>
                <a:gd name="T13" fmla="*/ 305 h 544"/>
                <a:gd name="T14" fmla="*/ 196 w 420"/>
                <a:gd name="T15" fmla="*/ 282 h 544"/>
                <a:gd name="T16" fmla="*/ 215 w 420"/>
                <a:gd name="T17" fmla="*/ 221 h 544"/>
                <a:gd name="T18" fmla="*/ 317 w 420"/>
                <a:gd name="T19" fmla="*/ 125 h 544"/>
                <a:gd name="T20" fmla="*/ 237 w 420"/>
                <a:gd name="T21" fmla="*/ 239 h 544"/>
                <a:gd name="T22" fmla="*/ 253 w 420"/>
                <a:gd name="T23" fmla="*/ 258 h 544"/>
                <a:gd name="T24" fmla="*/ 336 w 420"/>
                <a:gd name="T25" fmla="*/ 175 h 544"/>
                <a:gd name="T26" fmla="*/ 364 w 420"/>
                <a:gd name="T27" fmla="*/ 149 h 544"/>
                <a:gd name="T28" fmla="*/ 358 w 420"/>
                <a:gd name="T29" fmla="*/ 122 h 544"/>
                <a:gd name="T30" fmla="*/ 336 w 420"/>
                <a:gd name="T31" fmla="*/ 119 h 544"/>
                <a:gd name="T32" fmla="*/ 324 w 420"/>
                <a:gd name="T33" fmla="*/ 108 h 544"/>
                <a:gd name="T34" fmla="*/ 325 w 420"/>
                <a:gd name="T35" fmla="*/ 82 h 544"/>
                <a:gd name="T36" fmla="*/ 306 w 420"/>
                <a:gd name="T37" fmla="*/ 120 h 544"/>
                <a:gd name="T38" fmla="*/ 301 w 420"/>
                <a:gd name="T39" fmla="*/ 128 h 544"/>
                <a:gd name="T40" fmla="*/ 229 w 420"/>
                <a:gd name="T41" fmla="*/ 189 h 544"/>
                <a:gd name="T42" fmla="*/ 213 w 420"/>
                <a:gd name="T43" fmla="*/ 169 h 544"/>
                <a:gd name="T44" fmla="*/ 243 w 420"/>
                <a:gd name="T45" fmla="*/ 98 h 544"/>
                <a:gd name="T46" fmla="*/ 247 w 420"/>
                <a:gd name="T47" fmla="*/ 48 h 544"/>
                <a:gd name="T48" fmla="*/ 238 w 420"/>
                <a:gd name="T49" fmla="*/ 6 h 544"/>
                <a:gd name="T50" fmla="*/ 133 w 420"/>
                <a:gd name="T51" fmla="*/ 80 h 544"/>
                <a:gd name="T52" fmla="*/ 127 w 420"/>
                <a:gd name="T53" fmla="*/ 45 h 544"/>
                <a:gd name="T54" fmla="*/ 35 w 420"/>
                <a:gd name="T55" fmla="*/ 130 h 544"/>
                <a:gd name="T56" fmla="*/ 15 w 420"/>
                <a:gd name="T57" fmla="*/ 223 h 544"/>
                <a:gd name="T58" fmla="*/ 102 w 420"/>
                <a:gd name="T59" fmla="*/ 78 h 544"/>
                <a:gd name="T60" fmla="*/ 124 w 420"/>
                <a:gd name="T61" fmla="*/ 94 h 544"/>
                <a:gd name="T62" fmla="*/ 130 w 420"/>
                <a:gd name="T63" fmla="*/ 127 h 544"/>
                <a:gd name="T64" fmla="*/ 134 w 420"/>
                <a:gd name="T65" fmla="*/ 152 h 544"/>
                <a:gd name="T66" fmla="*/ 228 w 420"/>
                <a:gd name="T67" fmla="*/ 68 h 544"/>
                <a:gd name="T68" fmla="*/ 152 w 420"/>
                <a:gd name="T69" fmla="*/ 172 h 544"/>
                <a:gd name="T70" fmla="*/ 135 w 420"/>
                <a:gd name="T71" fmla="*/ 197 h 544"/>
                <a:gd name="T72" fmla="*/ 208 w 420"/>
                <a:gd name="T73" fmla="*/ 129 h 544"/>
                <a:gd name="T74" fmla="*/ 129 w 420"/>
                <a:gd name="T75" fmla="*/ 248 h 544"/>
                <a:gd name="T76" fmla="*/ 156 w 420"/>
                <a:gd name="T77" fmla="*/ 246 h 544"/>
                <a:gd name="T78" fmla="*/ 223 w 420"/>
                <a:gd name="T79" fmla="*/ 181 h 544"/>
                <a:gd name="T80" fmla="*/ 161 w 420"/>
                <a:gd name="T81" fmla="*/ 295 h 544"/>
                <a:gd name="T82" fmla="*/ 169 w 420"/>
                <a:gd name="T83" fmla="*/ 313 h 544"/>
                <a:gd name="T84" fmla="*/ 202 w 420"/>
                <a:gd name="T85" fmla="*/ 315 h 544"/>
                <a:gd name="T86" fmla="*/ 219 w 420"/>
                <a:gd name="T87" fmla="*/ 329 h 544"/>
                <a:gd name="T88" fmla="*/ 260 w 420"/>
                <a:gd name="T89" fmla="*/ 348 h 544"/>
                <a:gd name="T90" fmla="*/ 275 w 420"/>
                <a:gd name="T91" fmla="*/ 376 h 544"/>
                <a:gd name="T92" fmla="*/ 295 w 420"/>
                <a:gd name="T93" fmla="*/ 367 h 544"/>
                <a:gd name="T94" fmla="*/ 279 w 420"/>
                <a:gd name="T95" fmla="*/ 416 h 544"/>
                <a:gd name="T96" fmla="*/ 288 w 420"/>
                <a:gd name="T97" fmla="*/ 425 h 544"/>
                <a:gd name="T98" fmla="*/ 348 w 420"/>
                <a:gd name="T99" fmla="*/ 364 h 544"/>
                <a:gd name="T100" fmla="*/ 296 w 420"/>
                <a:gd name="T101" fmla="*/ 457 h 544"/>
                <a:gd name="T102" fmla="*/ 326 w 420"/>
                <a:gd name="T103" fmla="*/ 436 h 544"/>
                <a:gd name="T104" fmla="*/ 288 w 420"/>
                <a:gd name="T105" fmla="*/ 508 h 544"/>
                <a:gd name="T106" fmla="*/ 366 w 420"/>
                <a:gd name="T107" fmla="*/ 454 h 544"/>
                <a:gd name="T108" fmla="*/ 340 w 420"/>
                <a:gd name="T109" fmla="*/ 505 h 544"/>
                <a:gd name="T110" fmla="*/ 267 w 420"/>
                <a:gd name="T111" fmla="*/ 241 h 544"/>
                <a:gd name="T112" fmla="*/ 335 w 420"/>
                <a:gd name="T113" fmla="*/ 157 h 544"/>
                <a:gd name="T114" fmla="*/ 130 w 420"/>
                <a:gd name="T115" fmla="*/ 175 h 544"/>
                <a:gd name="T116" fmla="*/ 210 w 420"/>
                <a:gd name="T117" fmla="*/ 159 h 544"/>
                <a:gd name="T118" fmla="*/ 319 w 420"/>
                <a:gd name="T119" fmla="*/ 488 h 544"/>
                <a:gd name="T120" fmla="*/ 388 w 420"/>
                <a:gd name="T121" fmla="*/ 44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0" h="544">
                  <a:moveTo>
                    <a:pt x="415" y="407"/>
                  </a:moveTo>
                  <a:cubicBezTo>
                    <a:pt x="399" y="421"/>
                    <a:pt x="385" y="436"/>
                    <a:pt x="373" y="453"/>
                  </a:cubicBezTo>
                  <a:cubicBezTo>
                    <a:pt x="377" y="446"/>
                    <a:pt x="382" y="439"/>
                    <a:pt x="387" y="433"/>
                  </a:cubicBezTo>
                  <a:cubicBezTo>
                    <a:pt x="396" y="423"/>
                    <a:pt x="406" y="413"/>
                    <a:pt x="416" y="403"/>
                  </a:cubicBezTo>
                  <a:cubicBezTo>
                    <a:pt x="418" y="401"/>
                    <a:pt x="415" y="399"/>
                    <a:pt x="413" y="400"/>
                  </a:cubicBezTo>
                  <a:cubicBezTo>
                    <a:pt x="403" y="409"/>
                    <a:pt x="394" y="418"/>
                    <a:pt x="386" y="428"/>
                  </a:cubicBezTo>
                  <a:cubicBezTo>
                    <a:pt x="374" y="440"/>
                    <a:pt x="363" y="452"/>
                    <a:pt x="351" y="464"/>
                  </a:cubicBezTo>
                  <a:cubicBezTo>
                    <a:pt x="348" y="467"/>
                    <a:pt x="345" y="470"/>
                    <a:pt x="342" y="474"/>
                  </a:cubicBezTo>
                  <a:cubicBezTo>
                    <a:pt x="345" y="470"/>
                    <a:pt x="348" y="467"/>
                    <a:pt x="351" y="464"/>
                  </a:cubicBezTo>
                  <a:cubicBezTo>
                    <a:pt x="373" y="438"/>
                    <a:pt x="396" y="412"/>
                    <a:pt x="413" y="382"/>
                  </a:cubicBezTo>
                  <a:cubicBezTo>
                    <a:pt x="414" y="381"/>
                    <a:pt x="412" y="378"/>
                    <a:pt x="410" y="379"/>
                  </a:cubicBezTo>
                  <a:cubicBezTo>
                    <a:pt x="405" y="383"/>
                    <a:pt x="401" y="386"/>
                    <a:pt x="397" y="390"/>
                  </a:cubicBezTo>
                  <a:cubicBezTo>
                    <a:pt x="400" y="386"/>
                    <a:pt x="402" y="382"/>
                    <a:pt x="405" y="378"/>
                  </a:cubicBezTo>
                  <a:cubicBezTo>
                    <a:pt x="406" y="376"/>
                    <a:pt x="404" y="374"/>
                    <a:pt x="402" y="375"/>
                  </a:cubicBezTo>
                  <a:cubicBezTo>
                    <a:pt x="387" y="385"/>
                    <a:pt x="375" y="398"/>
                    <a:pt x="363" y="411"/>
                  </a:cubicBezTo>
                  <a:cubicBezTo>
                    <a:pt x="368" y="402"/>
                    <a:pt x="373" y="392"/>
                    <a:pt x="378" y="382"/>
                  </a:cubicBezTo>
                  <a:cubicBezTo>
                    <a:pt x="378" y="381"/>
                    <a:pt x="377" y="378"/>
                    <a:pt x="375" y="379"/>
                  </a:cubicBezTo>
                  <a:cubicBezTo>
                    <a:pt x="372" y="381"/>
                    <a:pt x="369" y="384"/>
                    <a:pt x="367" y="386"/>
                  </a:cubicBezTo>
                  <a:cubicBezTo>
                    <a:pt x="369" y="380"/>
                    <a:pt x="371" y="374"/>
                    <a:pt x="372" y="367"/>
                  </a:cubicBezTo>
                  <a:cubicBezTo>
                    <a:pt x="372" y="365"/>
                    <a:pt x="371" y="364"/>
                    <a:pt x="369" y="365"/>
                  </a:cubicBezTo>
                  <a:cubicBezTo>
                    <a:pt x="362" y="368"/>
                    <a:pt x="356" y="373"/>
                    <a:pt x="350" y="379"/>
                  </a:cubicBezTo>
                  <a:cubicBezTo>
                    <a:pt x="351" y="376"/>
                    <a:pt x="352" y="373"/>
                    <a:pt x="353" y="370"/>
                  </a:cubicBezTo>
                  <a:cubicBezTo>
                    <a:pt x="353" y="369"/>
                    <a:pt x="352" y="368"/>
                    <a:pt x="350" y="368"/>
                  </a:cubicBezTo>
                  <a:cubicBezTo>
                    <a:pt x="354" y="360"/>
                    <a:pt x="357" y="352"/>
                    <a:pt x="359" y="344"/>
                  </a:cubicBezTo>
                  <a:cubicBezTo>
                    <a:pt x="360" y="343"/>
                    <a:pt x="358" y="341"/>
                    <a:pt x="357" y="342"/>
                  </a:cubicBezTo>
                  <a:cubicBezTo>
                    <a:pt x="346" y="345"/>
                    <a:pt x="337" y="351"/>
                    <a:pt x="329" y="360"/>
                  </a:cubicBezTo>
                  <a:cubicBezTo>
                    <a:pt x="329" y="357"/>
                    <a:pt x="330" y="354"/>
                    <a:pt x="330" y="350"/>
                  </a:cubicBezTo>
                  <a:cubicBezTo>
                    <a:pt x="330" y="349"/>
                    <a:pt x="328" y="348"/>
                    <a:pt x="326" y="349"/>
                  </a:cubicBezTo>
                  <a:cubicBezTo>
                    <a:pt x="324" y="351"/>
                    <a:pt x="322" y="354"/>
                    <a:pt x="320" y="356"/>
                  </a:cubicBezTo>
                  <a:cubicBezTo>
                    <a:pt x="321" y="352"/>
                    <a:pt x="321" y="348"/>
                    <a:pt x="322" y="344"/>
                  </a:cubicBezTo>
                  <a:cubicBezTo>
                    <a:pt x="322" y="342"/>
                    <a:pt x="320" y="341"/>
                    <a:pt x="318" y="342"/>
                  </a:cubicBezTo>
                  <a:cubicBezTo>
                    <a:pt x="314" y="346"/>
                    <a:pt x="309" y="350"/>
                    <a:pt x="305" y="355"/>
                  </a:cubicBezTo>
                  <a:cubicBezTo>
                    <a:pt x="307" y="348"/>
                    <a:pt x="309" y="342"/>
                    <a:pt x="310" y="334"/>
                  </a:cubicBezTo>
                  <a:cubicBezTo>
                    <a:pt x="311" y="333"/>
                    <a:pt x="308" y="332"/>
                    <a:pt x="307" y="333"/>
                  </a:cubicBezTo>
                  <a:cubicBezTo>
                    <a:pt x="302" y="338"/>
                    <a:pt x="298" y="343"/>
                    <a:pt x="293" y="349"/>
                  </a:cubicBezTo>
                  <a:cubicBezTo>
                    <a:pt x="295" y="344"/>
                    <a:pt x="297" y="338"/>
                    <a:pt x="298" y="333"/>
                  </a:cubicBezTo>
                  <a:cubicBezTo>
                    <a:pt x="298" y="331"/>
                    <a:pt x="296" y="330"/>
                    <a:pt x="295" y="331"/>
                  </a:cubicBezTo>
                  <a:cubicBezTo>
                    <a:pt x="288" y="335"/>
                    <a:pt x="283" y="340"/>
                    <a:pt x="278" y="346"/>
                  </a:cubicBezTo>
                  <a:cubicBezTo>
                    <a:pt x="278" y="346"/>
                    <a:pt x="278" y="346"/>
                    <a:pt x="278" y="346"/>
                  </a:cubicBezTo>
                  <a:cubicBezTo>
                    <a:pt x="279" y="344"/>
                    <a:pt x="277" y="342"/>
                    <a:pt x="276" y="343"/>
                  </a:cubicBezTo>
                  <a:cubicBezTo>
                    <a:pt x="271" y="346"/>
                    <a:pt x="273" y="347"/>
                    <a:pt x="270" y="343"/>
                  </a:cubicBezTo>
                  <a:cubicBezTo>
                    <a:pt x="269" y="343"/>
                    <a:pt x="269" y="343"/>
                    <a:pt x="268" y="343"/>
                  </a:cubicBezTo>
                  <a:cubicBezTo>
                    <a:pt x="262" y="345"/>
                    <a:pt x="260" y="340"/>
                    <a:pt x="258" y="335"/>
                  </a:cubicBezTo>
                  <a:cubicBezTo>
                    <a:pt x="257" y="334"/>
                    <a:pt x="255" y="333"/>
                    <a:pt x="255" y="334"/>
                  </a:cubicBezTo>
                  <a:cubicBezTo>
                    <a:pt x="246" y="344"/>
                    <a:pt x="250" y="335"/>
                    <a:pt x="251" y="328"/>
                  </a:cubicBezTo>
                  <a:cubicBezTo>
                    <a:pt x="251" y="326"/>
                    <a:pt x="249" y="325"/>
                    <a:pt x="248" y="326"/>
                  </a:cubicBezTo>
                  <a:cubicBezTo>
                    <a:pt x="243" y="333"/>
                    <a:pt x="247" y="320"/>
                    <a:pt x="246" y="313"/>
                  </a:cubicBezTo>
                  <a:cubicBezTo>
                    <a:pt x="246" y="311"/>
                    <a:pt x="244" y="310"/>
                    <a:pt x="243" y="311"/>
                  </a:cubicBezTo>
                  <a:cubicBezTo>
                    <a:pt x="240" y="315"/>
                    <a:pt x="234" y="323"/>
                    <a:pt x="233" y="327"/>
                  </a:cubicBezTo>
                  <a:cubicBezTo>
                    <a:pt x="234" y="319"/>
                    <a:pt x="235" y="313"/>
                    <a:pt x="234" y="304"/>
                  </a:cubicBezTo>
                  <a:cubicBezTo>
                    <a:pt x="233" y="303"/>
                    <a:pt x="231" y="303"/>
                    <a:pt x="230" y="304"/>
                  </a:cubicBezTo>
                  <a:cubicBezTo>
                    <a:pt x="227" y="309"/>
                    <a:pt x="223" y="317"/>
                    <a:pt x="222" y="320"/>
                  </a:cubicBezTo>
                  <a:cubicBezTo>
                    <a:pt x="224" y="313"/>
                    <a:pt x="228" y="305"/>
                    <a:pt x="230" y="297"/>
                  </a:cubicBezTo>
                  <a:cubicBezTo>
                    <a:pt x="231" y="295"/>
                    <a:pt x="228" y="294"/>
                    <a:pt x="227" y="296"/>
                  </a:cubicBezTo>
                  <a:cubicBezTo>
                    <a:pt x="223" y="302"/>
                    <a:pt x="214" y="325"/>
                    <a:pt x="214" y="306"/>
                  </a:cubicBezTo>
                  <a:cubicBezTo>
                    <a:pt x="215" y="304"/>
                    <a:pt x="212" y="304"/>
                    <a:pt x="211" y="305"/>
                  </a:cubicBezTo>
                  <a:cubicBezTo>
                    <a:pt x="209" y="307"/>
                    <a:pt x="208" y="309"/>
                    <a:pt x="206" y="311"/>
                  </a:cubicBezTo>
                  <a:cubicBezTo>
                    <a:pt x="208" y="306"/>
                    <a:pt x="209" y="301"/>
                    <a:pt x="210" y="296"/>
                  </a:cubicBezTo>
                  <a:cubicBezTo>
                    <a:pt x="210" y="295"/>
                    <a:pt x="208" y="293"/>
                    <a:pt x="207" y="294"/>
                  </a:cubicBezTo>
                  <a:cubicBezTo>
                    <a:pt x="202" y="301"/>
                    <a:pt x="199" y="306"/>
                    <a:pt x="195" y="314"/>
                  </a:cubicBezTo>
                  <a:cubicBezTo>
                    <a:pt x="199" y="307"/>
                    <a:pt x="198" y="303"/>
                    <a:pt x="198" y="296"/>
                  </a:cubicBezTo>
                  <a:cubicBezTo>
                    <a:pt x="198" y="294"/>
                    <a:pt x="196" y="293"/>
                    <a:pt x="195" y="294"/>
                  </a:cubicBezTo>
                  <a:cubicBezTo>
                    <a:pt x="194" y="296"/>
                    <a:pt x="192" y="298"/>
                    <a:pt x="190" y="300"/>
                  </a:cubicBezTo>
                  <a:cubicBezTo>
                    <a:pt x="193" y="295"/>
                    <a:pt x="195" y="289"/>
                    <a:pt x="196" y="282"/>
                  </a:cubicBezTo>
                  <a:cubicBezTo>
                    <a:pt x="196" y="281"/>
                    <a:pt x="194" y="279"/>
                    <a:pt x="193" y="281"/>
                  </a:cubicBezTo>
                  <a:cubicBezTo>
                    <a:pt x="189" y="285"/>
                    <a:pt x="186" y="289"/>
                    <a:pt x="182" y="294"/>
                  </a:cubicBezTo>
                  <a:cubicBezTo>
                    <a:pt x="182" y="294"/>
                    <a:pt x="182" y="294"/>
                    <a:pt x="182" y="294"/>
                  </a:cubicBezTo>
                  <a:cubicBezTo>
                    <a:pt x="185" y="287"/>
                    <a:pt x="187" y="279"/>
                    <a:pt x="188" y="271"/>
                  </a:cubicBezTo>
                  <a:cubicBezTo>
                    <a:pt x="188" y="269"/>
                    <a:pt x="186" y="269"/>
                    <a:pt x="185" y="269"/>
                  </a:cubicBezTo>
                  <a:cubicBezTo>
                    <a:pt x="177" y="277"/>
                    <a:pt x="171" y="285"/>
                    <a:pt x="164" y="294"/>
                  </a:cubicBezTo>
                  <a:cubicBezTo>
                    <a:pt x="171" y="285"/>
                    <a:pt x="175" y="273"/>
                    <a:pt x="179" y="262"/>
                  </a:cubicBezTo>
                  <a:cubicBezTo>
                    <a:pt x="193" y="250"/>
                    <a:pt x="204" y="236"/>
                    <a:pt x="215" y="221"/>
                  </a:cubicBezTo>
                  <a:cubicBezTo>
                    <a:pt x="236" y="195"/>
                    <a:pt x="258" y="169"/>
                    <a:pt x="281" y="146"/>
                  </a:cubicBezTo>
                  <a:cubicBezTo>
                    <a:pt x="285" y="142"/>
                    <a:pt x="289" y="138"/>
                    <a:pt x="294" y="134"/>
                  </a:cubicBezTo>
                  <a:cubicBezTo>
                    <a:pt x="292" y="136"/>
                    <a:pt x="279" y="151"/>
                    <a:pt x="277" y="153"/>
                  </a:cubicBezTo>
                  <a:cubicBezTo>
                    <a:pt x="268" y="165"/>
                    <a:pt x="259" y="175"/>
                    <a:pt x="249" y="186"/>
                  </a:cubicBezTo>
                  <a:cubicBezTo>
                    <a:pt x="230" y="208"/>
                    <a:pt x="212" y="230"/>
                    <a:pt x="196" y="255"/>
                  </a:cubicBezTo>
                  <a:cubicBezTo>
                    <a:pt x="195" y="256"/>
                    <a:pt x="197" y="259"/>
                    <a:pt x="199" y="257"/>
                  </a:cubicBezTo>
                  <a:cubicBezTo>
                    <a:pt x="220" y="242"/>
                    <a:pt x="236" y="221"/>
                    <a:pt x="251" y="201"/>
                  </a:cubicBezTo>
                  <a:cubicBezTo>
                    <a:pt x="272" y="174"/>
                    <a:pt x="294" y="149"/>
                    <a:pt x="317" y="125"/>
                  </a:cubicBezTo>
                  <a:cubicBezTo>
                    <a:pt x="317" y="125"/>
                    <a:pt x="318" y="125"/>
                    <a:pt x="319" y="124"/>
                  </a:cubicBezTo>
                  <a:cubicBezTo>
                    <a:pt x="319" y="124"/>
                    <a:pt x="319" y="123"/>
                    <a:pt x="319" y="123"/>
                  </a:cubicBezTo>
                  <a:cubicBezTo>
                    <a:pt x="322" y="120"/>
                    <a:pt x="324" y="117"/>
                    <a:pt x="327" y="114"/>
                  </a:cubicBezTo>
                  <a:cubicBezTo>
                    <a:pt x="327" y="114"/>
                    <a:pt x="327" y="114"/>
                    <a:pt x="327" y="114"/>
                  </a:cubicBezTo>
                  <a:cubicBezTo>
                    <a:pt x="316" y="128"/>
                    <a:pt x="305" y="142"/>
                    <a:pt x="294" y="155"/>
                  </a:cubicBezTo>
                  <a:cubicBezTo>
                    <a:pt x="269" y="187"/>
                    <a:pt x="244" y="218"/>
                    <a:pt x="218" y="249"/>
                  </a:cubicBezTo>
                  <a:cubicBezTo>
                    <a:pt x="217" y="250"/>
                    <a:pt x="218" y="253"/>
                    <a:pt x="220" y="252"/>
                  </a:cubicBezTo>
                  <a:cubicBezTo>
                    <a:pt x="226" y="248"/>
                    <a:pt x="232" y="244"/>
                    <a:pt x="237" y="239"/>
                  </a:cubicBezTo>
                  <a:cubicBezTo>
                    <a:pt x="235" y="241"/>
                    <a:pt x="234" y="244"/>
                    <a:pt x="233" y="246"/>
                  </a:cubicBezTo>
                  <a:cubicBezTo>
                    <a:pt x="232" y="247"/>
                    <a:pt x="234" y="249"/>
                    <a:pt x="235" y="248"/>
                  </a:cubicBezTo>
                  <a:cubicBezTo>
                    <a:pt x="254" y="238"/>
                    <a:pt x="269" y="221"/>
                    <a:pt x="282" y="204"/>
                  </a:cubicBezTo>
                  <a:cubicBezTo>
                    <a:pt x="300" y="181"/>
                    <a:pt x="318" y="158"/>
                    <a:pt x="339" y="137"/>
                  </a:cubicBezTo>
                  <a:cubicBezTo>
                    <a:pt x="343" y="134"/>
                    <a:pt x="347" y="130"/>
                    <a:pt x="351" y="127"/>
                  </a:cubicBezTo>
                  <a:cubicBezTo>
                    <a:pt x="351" y="128"/>
                    <a:pt x="350" y="129"/>
                    <a:pt x="350" y="130"/>
                  </a:cubicBezTo>
                  <a:cubicBezTo>
                    <a:pt x="327" y="149"/>
                    <a:pt x="310" y="174"/>
                    <a:pt x="295" y="199"/>
                  </a:cubicBezTo>
                  <a:cubicBezTo>
                    <a:pt x="279" y="217"/>
                    <a:pt x="264" y="236"/>
                    <a:pt x="253" y="258"/>
                  </a:cubicBezTo>
                  <a:cubicBezTo>
                    <a:pt x="252" y="260"/>
                    <a:pt x="255" y="262"/>
                    <a:pt x="256" y="261"/>
                  </a:cubicBezTo>
                  <a:cubicBezTo>
                    <a:pt x="273" y="242"/>
                    <a:pt x="286" y="221"/>
                    <a:pt x="299" y="200"/>
                  </a:cubicBezTo>
                  <a:cubicBezTo>
                    <a:pt x="302" y="197"/>
                    <a:pt x="304" y="194"/>
                    <a:pt x="307" y="191"/>
                  </a:cubicBezTo>
                  <a:cubicBezTo>
                    <a:pt x="308" y="190"/>
                    <a:pt x="309" y="189"/>
                    <a:pt x="309" y="188"/>
                  </a:cubicBezTo>
                  <a:cubicBezTo>
                    <a:pt x="310" y="188"/>
                    <a:pt x="311" y="189"/>
                    <a:pt x="312" y="188"/>
                  </a:cubicBezTo>
                  <a:cubicBezTo>
                    <a:pt x="322" y="181"/>
                    <a:pt x="330" y="172"/>
                    <a:pt x="338" y="162"/>
                  </a:cubicBezTo>
                  <a:cubicBezTo>
                    <a:pt x="343" y="157"/>
                    <a:pt x="347" y="151"/>
                    <a:pt x="352" y="146"/>
                  </a:cubicBezTo>
                  <a:cubicBezTo>
                    <a:pt x="346" y="153"/>
                    <a:pt x="341" y="166"/>
                    <a:pt x="336" y="175"/>
                  </a:cubicBezTo>
                  <a:cubicBezTo>
                    <a:pt x="335" y="177"/>
                    <a:pt x="338" y="179"/>
                    <a:pt x="340" y="177"/>
                  </a:cubicBezTo>
                  <a:cubicBezTo>
                    <a:pt x="344" y="174"/>
                    <a:pt x="348" y="171"/>
                    <a:pt x="351" y="167"/>
                  </a:cubicBezTo>
                  <a:cubicBezTo>
                    <a:pt x="353" y="163"/>
                    <a:pt x="356" y="161"/>
                    <a:pt x="359" y="161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8"/>
                    <a:pt x="360" y="170"/>
                    <a:pt x="362" y="168"/>
                  </a:cubicBezTo>
                  <a:cubicBezTo>
                    <a:pt x="366" y="158"/>
                    <a:pt x="365" y="162"/>
                    <a:pt x="367" y="151"/>
                  </a:cubicBezTo>
                  <a:cubicBezTo>
                    <a:pt x="368" y="150"/>
                    <a:pt x="366" y="148"/>
                    <a:pt x="364" y="149"/>
                  </a:cubicBezTo>
                  <a:cubicBezTo>
                    <a:pt x="356" y="155"/>
                    <a:pt x="350" y="163"/>
                    <a:pt x="343" y="170"/>
                  </a:cubicBezTo>
                  <a:cubicBezTo>
                    <a:pt x="350" y="163"/>
                    <a:pt x="355" y="150"/>
                    <a:pt x="358" y="140"/>
                  </a:cubicBezTo>
                  <a:cubicBezTo>
                    <a:pt x="359" y="138"/>
                    <a:pt x="356" y="137"/>
                    <a:pt x="355" y="138"/>
                  </a:cubicBezTo>
                  <a:cubicBezTo>
                    <a:pt x="355" y="138"/>
                    <a:pt x="355" y="138"/>
                    <a:pt x="355" y="138"/>
                  </a:cubicBezTo>
                  <a:cubicBezTo>
                    <a:pt x="357" y="134"/>
                    <a:pt x="360" y="130"/>
                    <a:pt x="361" y="126"/>
                  </a:cubicBezTo>
                  <a:cubicBezTo>
                    <a:pt x="362" y="124"/>
                    <a:pt x="361" y="122"/>
                    <a:pt x="359" y="123"/>
                  </a:cubicBezTo>
                  <a:cubicBezTo>
                    <a:pt x="358" y="123"/>
                    <a:pt x="357" y="124"/>
                    <a:pt x="357" y="124"/>
                  </a:cubicBezTo>
                  <a:cubicBezTo>
                    <a:pt x="357" y="124"/>
                    <a:pt x="358" y="123"/>
                    <a:pt x="358" y="122"/>
                  </a:cubicBezTo>
                  <a:cubicBezTo>
                    <a:pt x="359" y="121"/>
                    <a:pt x="357" y="118"/>
                    <a:pt x="355" y="120"/>
                  </a:cubicBezTo>
                  <a:cubicBezTo>
                    <a:pt x="314" y="149"/>
                    <a:pt x="290" y="194"/>
                    <a:pt x="255" y="230"/>
                  </a:cubicBezTo>
                  <a:cubicBezTo>
                    <a:pt x="250" y="234"/>
                    <a:pt x="245" y="238"/>
                    <a:pt x="239" y="242"/>
                  </a:cubicBezTo>
                  <a:cubicBezTo>
                    <a:pt x="242" y="240"/>
                    <a:pt x="248" y="231"/>
                    <a:pt x="252" y="225"/>
                  </a:cubicBezTo>
                  <a:cubicBezTo>
                    <a:pt x="263" y="214"/>
                    <a:pt x="272" y="202"/>
                    <a:pt x="282" y="190"/>
                  </a:cubicBezTo>
                  <a:cubicBezTo>
                    <a:pt x="282" y="189"/>
                    <a:pt x="283" y="188"/>
                    <a:pt x="284" y="187"/>
                  </a:cubicBezTo>
                  <a:cubicBezTo>
                    <a:pt x="304" y="166"/>
                    <a:pt x="323" y="145"/>
                    <a:pt x="339" y="121"/>
                  </a:cubicBezTo>
                  <a:cubicBezTo>
                    <a:pt x="340" y="119"/>
                    <a:pt x="337" y="117"/>
                    <a:pt x="336" y="119"/>
                  </a:cubicBezTo>
                  <a:cubicBezTo>
                    <a:pt x="314" y="139"/>
                    <a:pt x="296" y="164"/>
                    <a:pt x="278" y="188"/>
                  </a:cubicBezTo>
                  <a:cubicBezTo>
                    <a:pt x="268" y="200"/>
                    <a:pt x="258" y="211"/>
                    <a:pt x="249" y="223"/>
                  </a:cubicBezTo>
                  <a:cubicBezTo>
                    <a:pt x="242" y="229"/>
                    <a:pt x="236" y="235"/>
                    <a:pt x="229" y="241"/>
                  </a:cubicBezTo>
                  <a:cubicBezTo>
                    <a:pt x="250" y="223"/>
                    <a:pt x="267" y="195"/>
                    <a:pt x="284" y="174"/>
                  </a:cubicBezTo>
                  <a:cubicBezTo>
                    <a:pt x="307" y="145"/>
                    <a:pt x="330" y="117"/>
                    <a:pt x="353" y="88"/>
                  </a:cubicBezTo>
                  <a:cubicBezTo>
                    <a:pt x="355" y="86"/>
                    <a:pt x="352" y="84"/>
                    <a:pt x="350" y="86"/>
                  </a:cubicBezTo>
                  <a:cubicBezTo>
                    <a:pt x="339" y="97"/>
                    <a:pt x="327" y="109"/>
                    <a:pt x="317" y="120"/>
                  </a:cubicBezTo>
                  <a:cubicBezTo>
                    <a:pt x="318" y="117"/>
                    <a:pt x="324" y="109"/>
                    <a:pt x="324" y="108"/>
                  </a:cubicBezTo>
                  <a:cubicBezTo>
                    <a:pt x="329" y="104"/>
                    <a:pt x="333" y="99"/>
                    <a:pt x="338" y="95"/>
                  </a:cubicBezTo>
                  <a:cubicBezTo>
                    <a:pt x="339" y="94"/>
                    <a:pt x="338" y="91"/>
                    <a:pt x="336" y="92"/>
                  </a:cubicBezTo>
                  <a:cubicBezTo>
                    <a:pt x="334" y="94"/>
                    <a:pt x="331" y="96"/>
                    <a:pt x="329" y="98"/>
                  </a:cubicBezTo>
                  <a:cubicBezTo>
                    <a:pt x="331" y="95"/>
                    <a:pt x="333" y="91"/>
                    <a:pt x="335" y="88"/>
                  </a:cubicBezTo>
                  <a:cubicBezTo>
                    <a:pt x="336" y="86"/>
                    <a:pt x="334" y="84"/>
                    <a:pt x="333" y="85"/>
                  </a:cubicBezTo>
                  <a:cubicBezTo>
                    <a:pt x="330" y="87"/>
                    <a:pt x="327" y="89"/>
                    <a:pt x="324" y="92"/>
                  </a:cubicBezTo>
                  <a:cubicBezTo>
                    <a:pt x="326" y="89"/>
                    <a:pt x="327" y="86"/>
                    <a:pt x="328" y="83"/>
                  </a:cubicBezTo>
                  <a:cubicBezTo>
                    <a:pt x="329" y="81"/>
                    <a:pt x="326" y="80"/>
                    <a:pt x="325" y="82"/>
                  </a:cubicBezTo>
                  <a:cubicBezTo>
                    <a:pt x="322" y="88"/>
                    <a:pt x="318" y="94"/>
                    <a:pt x="313" y="100"/>
                  </a:cubicBezTo>
                  <a:cubicBezTo>
                    <a:pt x="311" y="102"/>
                    <a:pt x="313" y="105"/>
                    <a:pt x="315" y="103"/>
                  </a:cubicBezTo>
                  <a:cubicBezTo>
                    <a:pt x="319" y="101"/>
                    <a:pt x="323" y="98"/>
                    <a:pt x="326" y="95"/>
                  </a:cubicBezTo>
                  <a:cubicBezTo>
                    <a:pt x="322" y="100"/>
                    <a:pt x="318" y="105"/>
                    <a:pt x="313" y="110"/>
                  </a:cubicBezTo>
                  <a:cubicBezTo>
                    <a:pt x="310" y="113"/>
                    <a:pt x="307" y="115"/>
                    <a:pt x="304" y="118"/>
                  </a:cubicBezTo>
                  <a:cubicBezTo>
                    <a:pt x="302" y="119"/>
                    <a:pt x="304" y="122"/>
                    <a:pt x="306" y="120"/>
                  </a:cubicBezTo>
                  <a:cubicBezTo>
                    <a:pt x="306" y="120"/>
                    <a:pt x="306" y="120"/>
                    <a:pt x="306" y="120"/>
                  </a:cubicBezTo>
                  <a:cubicBezTo>
                    <a:pt x="306" y="120"/>
                    <a:pt x="306" y="120"/>
                    <a:pt x="306" y="120"/>
                  </a:cubicBezTo>
                  <a:cubicBezTo>
                    <a:pt x="306" y="120"/>
                    <a:pt x="306" y="120"/>
                    <a:pt x="307" y="120"/>
                  </a:cubicBezTo>
                  <a:cubicBezTo>
                    <a:pt x="310" y="118"/>
                    <a:pt x="313" y="115"/>
                    <a:pt x="316" y="112"/>
                  </a:cubicBezTo>
                  <a:cubicBezTo>
                    <a:pt x="318" y="111"/>
                    <a:pt x="319" y="109"/>
                    <a:pt x="321" y="108"/>
                  </a:cubicBezTo>
                  <a:cubicBezTo>
                    <a:pt x="317" y="113"/>
                    <a:pt x="314" y="118"/>
                    <a:pt x="313" y="124"/>
                  </a:cubicBezTo>
                  <a:cubicBezTo>
                    <a:pt x="282" y="158"/>
                    <a:pt x="253" y="194"/>
                    <a:pt x="223" y="230"/>
                  </a:cubicBezTo>
                  <a:cubicBezTo>
                    <a:pt x="220" y="234"/>
                    <a:pt x="197" y="260"/>
                    <a:pt x="209" y="242"/>
                  </a:cubicBezTo>
                  <a:cubicBezTo>
                    <a:pt x="220" y="226"/>
                    <a:pt x="233" y="211"/>
                    <a:pt x="246" y="196"/>
                  </a:cubicBezTo>
                  <a:cubicBezTo>
                    <a:pt x="265" y="173"/>
                    <a:pt x="284" y="152"/>
                    <a:pt x="301" y="128"/>
                  </a:cubicBezTo>
                  <a:cubicBezTo>
                    <a:pt x="302" y="126"/>
                    <a:pt x="299" y="124"/>
                    <a:pt x="298" y="126"/>
                  </a:cubicBezTo>
                  <a:cubicBezTo>
                    <a:pt x="253" y="164"/>
                    <a:pt x="224" y="214"/>
                    <a:pt x="182" y="255"/>
                  </a:cubicBezTo>
                  <a:cubicBezTo>
                    <a:pt x="180" y="256"/>
                    <a:pt x="179" y="257"/>
                    <a:pt x="178" y="258"/>
                  </a:cubicBezTo>
                  <a:cubicBezTo>
                    <a:pt x="178" y="258"/>
                    <a:pt x="178" y="258"/>
                    <a:pt x="177" y="258"/>
                  </a:cubicBezTo>
                  <a:cubicBezTo>
                    <a:pt x="177" y="258"/>
                    <a:pt x="177" y="258"/>
                    <a:pt x="177" y="258"/>
                  </a:cubicBezTo>
                  <a:cubicBezTo>
                    <a:pt x="177" y="258"/>
                    <a:pt x="178" y="256"/>
                    <a:pt x="182" y="251"/>
                  </a:cubicBezTo>
                  <a:cubicBezTo>
                    <a:pt x="186" y="243"/>
                    <a:pt x="191" y="236"/>
                    <a:pt x="196" y="229"/>
                  </a:cubicBezTo>
                  <a:cubicBezTo>
                    <a:pt x="206" y="215"/>
                    <a:pt x="218" y="202"/>
                    <a:pt x="229" y="189"/>
                  </a:cubicBezTo>
                  <a:cubicBezTo>
                    <a:pt x="248" y="167"/>
                    <a:pt x="267" y="145"/>
                    <a:pt x="285" y="122"/>
                  </a:cubicBezTo>
                  <a:cubicBezTo>
                    <a:pt x="286" y="121"/>
                    <a:pt x="284" y="119"/>
                    <a:pt x="282" y="120"/>
                  </a:cubicBezTo>
                  <a:cubicBezTo>
                    <a:pt x="278" y="123"/>
                    <a:pt x="273" y="126"/>
                    <a:pt x="269" y="129"/>
                  </a:cubicBezTo>
                  <a:cubicBezTo>
                    <a:pt x="270" y="128"/>
                    <a:pt x="271" y="127"/>
                    <a:pt x="272" y="126"/>
                  </a:cubicBezTo>
                  <a:cubicBezTo>
                    <a:pt x="274" y="124"/>
                    <a:pt x="271" y="122"/>
                    <a:pt x="269" y="123"/>
                  </a:cubicBezTo>
                  <a:cubicBezTo>
                    <a:pt x="247" y="141"/>
                    <a:pt x="227" y="160"/>
                    <a:pt x="208" y="180"/>
                  </a:cubicBezTo>
                  <a:cubicBezTo>
                    <a:pt x="200" y="189"/>
                    <a:pt x="192" y="198"/>
                    <a:pt x="184" y="207"/>
                  </a:cubicBezTo>
                  <a:cubicBezTo>
                    <a:pt x="193" y="194"/>
                    <a:pt x="203" y="181"/>
                    <a:pt x="213" y="169"/>
                  </a:cubicBezTo>
                  <a:cubicBezTo>
                    <a:pt x="231" y="149"/>
                    <a:pt x="251" y="130"/>
                    <a:pt x="267" y="108"/>
                  </a:cubicBezTo>
                  <a:cubicBezTo>
                    <a:pt x="268" y="107"/>
                    <a:pt x="265" y="105"/>
                    <a:pt x="264" y="106"/>
                  </a:cubicBezTo>
                  <a:cubicBezTo>
                    <a:pt x="258" y="111"/>
                    <a:pt x="253" y="115"/>
                    <a:pt x="248" y="120"/>
                  </a:cubicBezTo>
                  <a:cubicBezTo>
                    <a:pt x="250" y="118"/>
                    <a:pt x="251" y="116"/>
                    <a:pt x="253" y="114"/>
                  </a:cubicBezTo>
                  <a:cubicBezTo>
                    <a:pt x="254" y="113"/>
                    <a:pt x="252" y="110"/>
                    <a:pt x="250" y="112"/>
                  </a:cubicBezTo>
                  <a:cubicBezTo>
                    <a:pt x="218" y="132"/>
                    <a:pt x="191" y="158"/>
                    <a:pt x="165" y="186"/>
                  </a:cubicBezTo>
                  <a:cubicBezTo>
                    <a:pt x="170" y="179"/>
                    <a:pt x="175" y="172"/>
                    <a:pt x="181" y="166"/>
                  </a:cubicBezTo>
                  <a:cubicBezTo>
                    <a:pt x="200" y="142"/>
                    <a:pt x="221" y="119"/>
                    <a:pt x="243" y="98"/>
                  </a:cubicBezTo>
                  <a:cubicBezTo>
                    <a:pt x="245" y="97"/>
                    <a:pt x="243" y="94"/>
                    <a:pt x="241" y="96"/>
                  </a:cubicBezTo>
                  <a:cubicBezTo>
                    <a:pt x="241" y="96"/>
                    <a:pt x="241" y="96"/>
                    <a:pt x="240" y="97"/>
                  </a:cubicBezTo>
                  <a:cubicBezTo>
                    <a:pt x="244" y="91"/>
                    <a:pt x="248" y="86"/>
                    <a:pt x="251" y="80"/>
                  </a:cubicBezTo>
                  <a:cubicBezTo>
                    <a:pt x="251" y="78"/>
                    <a:pt x="250" y="76"/>
                    <a:pt x="248" y="77"/>
                  </a:cubicBezTo>
                  <a:cubicBezTo>
                    <a:pt x="241" y="82"/>
                    <a:pt x="234" y="87"/>
                    <a:pt x="228" y="92"/>
                  </a:cubicBezTo>
                  <a:cubicBezTo>
                    <a:pt x="245" y="71"/>
                    <a:pt x="262" y="49"/>
                    <a:pt x="278" y="26"/>
                  </a:cubicBezTo>
                  <a:cubicBezTo>
                    <a:pt x="279" y="24"/>
                    <a:pt x="277" y="23"/>
                    <a:pt x="275" y="24"/>
                  </a:cubicBezTo>
                  <a:cubicBezTo>
                    <a:pt x="266" y="32"/>
                    <a:pt x="256" y="40"/>
                    <a:pt x="247" y="48"/>
                  </a:cubicBezTo>
                  <a:cubicBezTo>
                    <a:pt x="258" y="35"/>
                    <a:pt x="270" y="22"/>
                    <a:pt x="282" y="9"/>
                  </a:cubicBezTo>
                  <a:cubicBezTo>
                    <a:pt x="284" y="8"/>
                    <a:pt x="281" y="5"/>
                    <a:pt x="280" y="7"/>
                  </a:cubicBezTo>
                  <a:cubicBezTo>
                    <a:pt x="259" y="25"/>
                    <a:pt x="238" y="43"/>
                    <a:pt x="218" y="61"/>
                  </a:cubicBezTo>
                  <a:cubicBezTo>
                    <a:pt x="232" y="42"/>
                    <a:pt x="246" y="23"/>
                    <a:pt x="260" y="3"/>
                  </a:cubicBezTo>
                  <a:cubicBezTo>
                    <a:pt x="261" y="2"/>
                    <a:pt x="258" y="0"/>
                    <a:pt x="257" y="1"/>
                  </a:cubicBezTo>
                  <a:cubicBezTo>
                    <a:pt x="223" y="28"/>
                    <a:pt x="196" y="62"/>
                    <a:pt x="168" y="96"/>
                  </a:cubicBezTo>
                  <a:cubicBezTo>
                    <a:pt x="174" y="89"/>
                    <a:pt x="180" y="81"/>
                    <a:pt x="186" y="74"/>
                  </a:cubicBezTo>
                  <a:cubicBezTo>
                    <a:pt x="204" y="51"/>
                    <a:pt x="221" y="29"/>
                    <a:pt x="238" y="6"/>
                  </a:cubicBezTo>
                  <a:cubicBezTo>
                    <a:pt x="239" y="4"/>
                    <a:pt x="237" y="2"/>
                    <a:pt x="235" y="4"/>
                  </a:cubicBezTo>
                  <a:cubicBezTo>
                    <a:pt x="203" y="35"/>
                    <a:pt x="175" y="70"/>
                    <a:pt x="146" y="104"/>
                  </a:cubicBezTo>
                  <a:cubicBezTo>
                    <a:pt x="170" y="75"/>
                    <a:pt x="198" y="41"/>
                    <a:pt x="221" y="9"/>
                  </a:cubicBezTo>
                  <a:cubicBezTo>
                    <a:pt x="222" y="7"/>
                    <a:pt x="220" y="6"/>
                    <a:pt x="218" y="7"/>
                  </a:cubicBezTo>
                  <a:cubicBezTo>
                    <a:pt x="201" y="22"/>
                    <a:pt x="185" y="38"/>
                    <a:pt x="170" y="55"/>
                  </a:cubicBezTo>
                  <a:cubicBezTo>
                    <a:pt x="180" y="43"/>
                    <a:pt x="190" y="30"/>
                    <a:pt x="198" y="17"/>
                  </a:cubicBezTo>
                  <a:cubicBezTo>
                    <a:pt x="199" y="15"/>
                    <a:pt x="197" y="14"/>
                    <a:pt x="195" y="15"/>
                  </a:cubicBezTo>
                  <a:cubicBezTo>
                    <a:pt x="171" y="34"/>
                    <a:pt x="153" y="58"/>
                    <a:pt x="133" y="80"/>
                  </a:cubicBezTo>
                  <a:cubicBezTo>
                    <a:pt x="115" y="99"/>
                    <a:pt x="146" y="60"/>
                    <a:pt x="146" y="61"/>
                  </a:cubicBezTo>
                  <a:cubicBezTo>
                    <a:pt x="155" y="50"/>
                    <a:pt x="162" y="39"/>
                    <a:pt x="167" y="26"/>
                  </a:cubicBezTo>
                  <a:cubicBezTo>
                    <a:pt x="168" y="24"/>
                    <a:pt x="166" y="23"/>
                    <a:pt x="165" y="24"/>
                  </a:cubicBezTo>
                  <a:cubicBezTo>
                    <a:pt x="147" y="39"/>
                    <a:pt x="133" y="56"/>
                    <a:pt x="118" y="73"/>
                  </a:cubicBezTo>
                  <a:cubicBezTo>
                    <a:pt x="127" y="64"/>
                    <a:pt x="141" y="47"/>
                    <a:pt x="148" y="30"/>
                  </a:cubicBezTo>
                  <a:cubicBezTo>
                    <a:pt x="148" y="29"/>
                    <a:pt x="146" y="28"/>
                    <a:pt x="145" y="29"/>
                  </a:cubicBezTo>
                  <a:cubicBezTo>
                    <a:pt x="134" y="39"/>
                    <a:pt x="124" y="51"/>
                    <a:pt x="113" y="62"/>
                  </a:cubicBezTo>
                  <a:cubicBezTo>
                    <a:pt x="95" y="82"/>
                    <a:pt x="122" y="49"/>
                    <a:pt x="127" y="45"/>
                  </a:cubicBezTo>
                  <a:cubicBezTo>
                    <a:pt x="128" y="43"/>
                    <a:pt x="126" y="41"/>
                    <a:pt x="125" y="43"/>
                  </a:cubicBezTo>
                  <a:cubicBezTo>
                    <a:pt x="116" y="50"/>
                    <a:pt x="108" y="58"/>
                    <a:pt x="101" y="66"/>
                  </a:cubicBezTo>
                  <a:cubicBezTo>
                    <a:pt x="105" y="61"/>
                    <a:pt x="110" y="54"/>
                    <a:pt x="112" y="47"/>
                  </a:cubicBezTo>
                  <a:cubicBezTo>
                    <a:pt x="113" y="46"/>
                    <a:pt x="111" y="45"/>
                    <a:pt x="110" y="46"/>
                  </a:cubicBezTo>
                  <a:cubicBezTo>
                    <a:pt x="100" y="56"/>
                    <a:pt x="91" y="66"/>
                    <a:pt x="82" y="75"/>
                  </a:cubicBezTo>
                  <a:cubicBezTo>
                    <a:pt x="87" y="68"/>
                    <a:pt x="92" y="61"/>
                    <a:pt x="97" y="53"/>
                  </a:cubicBezTo>
                  <a:cubicBezTo>
                    <a:pt x="99" y="50"/>
                    <a:pt x="94" y="47"/>
                    <a:pt x="92" y="50"/>
                  </a:cubicBezTo>
                  <a:cubicBezTo>
                    <a:pt x="75" y="78"/>
                    <a:pt x="52" y="102"/>
                    <a:pt x="35" y="130"/>
                  </a:cubicBezTo>
                  <a:cubicBezTo>
                    <a:pt x="19" y="155"/>
                    <a:pt x="11" y="185"/>
                    <a:pt x="7" y="214"/>
                  </a:cubicBezTo>
                  <a:cubicBezTo>
                    <a:pt x="0" y="274"/>
                    <a:pt x="4" y="336"/>
                    <a:pt x="28" y="392"/>
                  </a:cubicBezTo>
                  <a:cubicBezTo>
                    <a:pt x="49" y="442"/>
                    <a:pt x="88" y="479"/>
                    <a:pt x="133" y="507"/>
                  </a:cubicBezTo>
                  <a:cubicBezTo>
                    <a:pt x="195" y="544"/>
                    <a:pt x="260" y="534"/>
                    <a:pt x="328" y="531"/>
                  </a:cubicBezTo>
                  <a:cubicBezTo>
                    <a:pt x="329" y="531"/>
                    <a:pt x="329" y="530"/>
                    <a:pt x="328" y="530"/>
                  </a:cubicBezTo>
                  <a:cubicBezTo>
                    <a:pt x="265" y="531"/>
                    <a:pt x="201" y="537"/>
                    <a:pt x="143" y="505"/>
                  </a:cubicBezTo>
                  <a:cubicBezTo>
                    <a:pt x="94" y="479"/>
                    <a:pt x="54" y="434"/>
                    <a:pt x="33" y="383"/>
                  </a:cubicBezTo>
                  <a:cubicBezTo>
                    <a:pt x="12" y="333"/>
                    <a:pt x="10" y="276"/>
                    <a:pt x="15" y="223"/>
                  </a:cubicBezTo>
                  <a:cubicBezTo>
                    <a:pt x="18" y="189"/>
                    <a:pt x="28" y="156"/>
                    <a:pt x="46" y="127"/>
                  </a:cubicBezTo>
                  <a:cubicBezTo>
                    <a:pt x="55" y="112"/>
                    <a:pt x="66" y="98"/>
                    <a:pt x="76" y="84"/>
                  </a:cubicBezTo>
                  <a:cubicBezTo>
                    <a:pt x="84" y="76"/>
                    <a:pt x="91" y="69"/>
                    <a:pt x="98" y="61"/>
                  </a:cubicBezTo>
                  <a:cubicBezTo>
                    <a:pt x="115" y="43"/>
                    <a:pt x="91" y="78"/>
                    <a:pt x="88" y="83"/>
                  </a:cubicBezTo>
                  <a:cubicBezTo>
                    <a:pt x="87" y="84"/>
                    <a:pt x="90" y="86"/>
                    <a:pt x="91" y="84"/>
                  </a:cubicBezTo>
                  <a:cubicBezTo>
                    <a:pt x="96" y="77"/>
                    <a:pt x="105" y="64"/>
                    <a:pt x="112" y="56"/>
                  </a:cubicBezTo>
                  <a:cubicBezTo>
                    <a:pt x="107" y="62"/>
                    <a:pt x="103" y="69"/>
                    <a:pt x="100" y="76"/>
                  </a:cubicBezTo>
                  <a:cubicBezTo>
                    <a:pt x="99" y="77"/>
                    <a:pt x="101" y="79"/>
                    <a:pt x="102" y="78"/>
                  </a:cubicBezTo>
                  <a:cubicBezTo>
                    <a:pt x="115" y="65"/>
                    <a:pt x="127" y="50"/>
                    <a:pt x="141" y="37"/>
                  </a:cubicBezTo>
                  <a:cubicBezTo>
                    <a:pt x="136" y="42"/>
                    <a:pt x="129" y="56"/>
                    <a:pt x="125" y="61"/>
                  </a:cubicBezTo>
                  <a:cubicBezTo>
                    <a:pt x="121" y="67"/>
                    <a:pt x="116" y="73"/>
                    <a:pt x="112" y="79"/>
                  </a:cubicBezTo>
                  <a:cubicBezTo>
                    <a:pt x="111" y="81"/>
                    <a:pt x="113" y="82"/>
                    <a:pt x="114" y="81"/>
                  </a:cubicBezTo>
                  <a:cubicBezTo>
                    <a:pt x="122" y="73"/>
                    <a:pt x="130" y="64"/>
                    <a:pt x="137" y="56"/>
                  </a:cubicBezTo>
                  <a:cubicBezTo>
                    <a:pt x="143" y="50"/>
                    <a:pt x="159" y="38"/>
                    <a:pt x="161" y="32"/>
                  </a:cubicBezTo>
                  <a:cubicBezTo>
                    <a:pt x="152" y="54"/>
                    <a:pt x="132" y="71"/>
                    <a:pt x="121" y="92"/>
                  </a:cubicBezTo>
                  <a:cubicBezTo>
                    <a:pt x="120" y="93"/>
                    <a:pt x="122" y="95"/>
                    <a:pt x="124" y="94"/>
                  </a:cubicBezTo>
                  <a:cubicBezTo>
                    <a:pt x="135" y="82"/>
                    <a:pt x="146" y="70"/>
                    <a:pt x="157" y="58"/>
                  </a:cubicBezTo>
                  <a:cubicBezTo>
                    <a:pt x="167" y="46"/>
                    <a:pt x="183" y="35"/>
                    <a:pt x="191" y="22"/>
                  </a:cubicBezTo>
                  <a:cubicBezTo>
                    <a:pt x="171" y="54"/>
                    <a:pt x="141" y="79"/>
                    <a:pt x="122" y="112"/>
                  </a:cubicBezTo>
                  <a:cubicBezTo>
                    <a:pt x="121" y="114"/>
                    <a:pt x="123" y="116"/>
                    <a:pt x="125" y="114"/>
                  </a:cubicBezTo>
                  <a:cubicBezTo>
                    <a:pt x="154" y="81"/>
                    <a:pt x="180" y="45"/>
                    <a:pt x="214" y="15"/>
                  </a:cubicBezTo>
                  <a:cubicBezTo>
                    <a:pt x="197" y="30"/>
                    <a:pt x="182" y="55"/>
                    <a:pt x="167" y="73"/>
                  </a:cubicBezTo>
                  <a:cubicBezTo>
                    <a:pt x="153" y="90"/>
                    <a:pt x="140" y="107"/>
                    <a:pt x="128" y="125"/>
                  </a:cubicBezTo>
                  <a:cubicBezTo>
                    <a:pt x="127" y="126"/>
                    <a:pt x="129" y="128"/>
                    <a:pt x="130" y="127"/>
                  </a:cubicBezTo>
                  <a:cubicBezTo>
                    <a:pt x="161" y="92"/>
                    <a:pt x="198" y="54"/>
                    <a:pt x="224" y="19"/>
                  </a:cubicBezTo>
                  <a:cubicBezTo>
                    <a:pt x="194" y="60"/>
                    <a:pt x="160" y="99"/>
                    <a:pt x="130" y="140"/>
                  </a:cubicBezTo>
                  <a:cubicBezTo>
                    <a:pt x="129" y="141"/>
                    <a:pt x="131" y="143"/>
                    <a:pt x="133" y="142"/>
                  </a:cubicBezTo>
                  <a:cubicBezTo>
                    <a:pt x="164" y="108"/>
                    <a:pt x="191" y="71"/>
                    <a:pt x="222" y="37"/>
                  </a:cubicBezTo>
                  <a:cubicBezTo>
                    <a:pt x="230" y="29"/>
                    <a:pt x="238" y="22"/>
                    <a:pt x="247" y="14"/>
                  </a:cubicBezTo>
                  <a:cubicBezTo>
                    <a:pt x="262" y="0"/>
                    <a:pt x="244" y="20"/>
                    <a:pt x="241" y="24"/>
                  </a:cubicBezTo>
                  <a:cubicBezTo>
                    <a:pt x="229" y="42"/>
                    <a:pt x="216" y="59"/>
                    <a:pt x="202" y="76"/>
                  </a:cubicBezTo>
                  <a:cubicBezTo>
                    <a:pt x="177" y="99"/>
                    <a:pt x="153" y="124"/>
                    <a:pt x="134" y="152"/>
                  </a:cubicBezTo>
                  <a:cubicBezTo>
                    <a:pt x="132" y="154"/>
                    <a:pt x="135" y="156"/>
                    <a:pt x="136" y="154"/>
                  </a:cubicBezTo>
                  <a:cubicBezTo>
                    <a:pt x="159" y="130"/>
                    <a:pt x="182" y="105"/>
                    <a:pt x="204" y="78"/>
                  </a:cubicBezTo>
                  <a:cubicBezTo>
                    <a:pt x="215" y="68"/>
                    <a:pt x="226" y="58"/>
                    <a:pt x="237" y="49"/>
                  </a:cubicBezTo>
                  <a:cubicBezTo>
                    <a:pt x="243" y="44"/>
                    <a:pt x="248" y="39"/>
                    <a:pt x="254" y="34"/>
                  </a:cubicBezTo>
                  <a:cubicBezTo>
                    <a:pt x="244" y="45"/>
                    <a:pt x="234" y="56"/>
                    <a:pt x="225" y="67"/>
                  </a:cubicBezTo>
                  <a:cubicBezTo>
                    <a:pt x="186" y="101"/>
                    <a:pt x="150" y="139"/>
                    <a:pt x="122" y="183"/>
                  </a:cubicBezTo>
                  <a:cubicBezTo>
                    <a:pt x="121" y="185"/>
                    <a:pt x="123" y="187"/>
                    <a:pt x="125" y="185"/>
                  </a:cubicBezTo>
                  <a:cubicBezTo>
                    <a:pt x="161" y="148"/>
                    <a:pt x="194" y="107"/>
                    <a:pt x="228" y="68"/>
                  </a:cubicBezTo>
                  <a:cubicBezTo>
                    <a:pt x="234" y="63"/>
                    <a:pt x="239" y="59"/>
                    <a:pt x="244" y="54"/>
                  </a:cubicBezTo>
                  <a:cubicBezTo>
                    <a:pt x="253" y="46"/>
                    <a:pt x="262" y="39"/>
                    <a:pt x="271" y="32"/>
                  </a:cubicBezTo>
                  <a:cubicBezTo>
                    <a:pt x="264" y="37"/>
                    <a:pt x="259" y="48"/>
                    <a:pt x="253" y="55"/>
                  </a:cubicBezTo>
                  <a:cubicBezTo>
                    <a:pt x="240" y="73"/>
                    <a:pt x="225" y="91"/>
                    <a:pt x="211" y="108"/>
                  </a:cubicBezTo>
                  <a:cubicBezTo>
                    <a:pt x="204" y="114"/>
                    <a:pt x="198" y="121"/>
                    <a:pt x="191" y="127"/>
                  </a:cubicBezTo>
                  <a:cubicBezTo>
                    <a:pt x="182" y="138"/>
                    <a:pt x="172" y="148"/>
                    <a:pt x="163" y="159"/>
                  </a:cubicBezTo>
                  <a:cubicBezTo>
                    <a:pt x="159" y="163"/>
                    <a:pt x="156" y="168"/>
                    <a:pt x="152" y="172"/>
                  </a:cubicBezTo>
                  <a:cubicBezTo>
                    <a:pt x="152" y="172"/>
                    <a:pt x="152" y="172"/>
                    <a:pt x="152" y="172"/>
                  </a:cubicBezTo>
                  <a:cubicBezTo>
                    <a:pt x="148" y="176"/>
                    <a:pt x="144" y="180"/>
                    <a:pt x="141" y="184"/>
                  </a:cubicBezTo>
                  <a:cubicBezTo>
                    <a:pt x="139" y="185"/>
                    <a:pt x="142" y="188"/>
                    <a:pt x="143" y="186"/>
                  </a:cubicBezTo>
                  <a:cubicBezTo>
                    <a:pt x="147" y="182"/>
                    <a:pt x="151" y="178"/>
                    <a:pt x="155" y="174"/>
                  </a:cubicBezTo>
                  <a:cubicBezTo>
                    <a:pt x="155" y="173"/>
                    <a:pt x="155" y="173"/>
                    <a:pt x="156" y="173"/>
                  </a:cubicBezTo>
                  <a:cubicBezTo>
                    <a:pt x="175" y="152"/>
                    <a:pt x="193" y="132"/>
                    <a:pt x="212" y="111"/>
                  </a:cubicBezTo>
                  <a:cubicBezTo>
                    <a:pt x="219" y="104"/>
                    <a:pt x="242" y="91"/>
                    <a:pt x="245" y="84"/>
                  </a:cubicBezTo>
                  <a:cubicBezTo>
                    <a:pt x="241" y="92"/>
                    <a:pt x="234" y="100"/>
                    <a:pt x="226" y="108"/>
                  </a:cubicBezTo>
                  <a:cubicBezTo>
                    <a:pt x="193" y="135"/>
                    <a:pt x="163" y="165"/>
                    <a:pt x="135" y="197"/>
                  </a:cubicBezTo>
                  <a:cubicBezTo>
                    <a:pt x="134" y="198"/>
                    <a:pt x="134" y="199"/>
                    <a:pt x="133" y="199"/>
                  </a:cubicBezTo>
                  <a:cubicBezTo>
                    <a:pt x="133" y="199"/>
                    <a:pt x="133" y="199"/>
                    <a:pt x="133" y="199"/>
                  </a:cubicBezTo>
                  <a:cubicBezTo>
                    <a:pt x="131" y="202"/>
                    <a:pt x="129" y="204"/>
                    <a:pt x="127" y="207"/>
                  </a:cubicBezTo>
                  <a:cubicBezTo>
                    <a:pt x="125" y="208"/>
                    <a:pt x="128" y="211"/>
                    <a:pt x="129" y="209"/>
                  </a:cubicBezTo>
                  <a:cubicBezTo>
                    <a:pt x="131" y="207"/>
                    <a:pt x="134" y="204"/>
                    <a:pt x="136" y="202"/>
                  </a:cubicBezTo>
                  <a:cubicBezTo>
                    <a:pt x="138" y="203"/>
                    <a:pt x="139" y="201"/>
                    <a:pt x="141" y="196"/>
                  </a:cubicBezTo>
                  <a:cubicBezTo>
                    <a:pt x="159" y="176"/>
                    <a:pt x="178" y="157"/>
                    <a:pt x="197" y="139"/>
                  </a:cubicBezTo>
                  <a:cubicBezTo>
                    <a:pt x="200" y="135"/>
                    <a:pt x="204" y="132"/>
                    <a:pt x="208" y="129"/>
                  </a:cubicBezTo>
                  <a:cubicBezTo>
                    <a:pt x="178" y="160"/>
                    <a:pt x="153" y="196"/>
                    <a:pt x="128" y="230"/>
                  </a:cubicBezTo>
                  <a:cubicBezTo>
                    <a:pt x="127" y="231"/>
                    <a:pt x="129" y="234"/>
                    <a:pt x="131" y="232"/>
                  </a:cubicBezTo>
                  <a:cubicBezTo>
                    <a:pt x="149" y="210"/>
                    <a:pt x="167" y="188"/>
                    <a:pt x="187" y="168"/>
                  </a:cubicBezTo>
                  <a:cubicBezTo>
                    <a:pt x="197" y="158"/>
                    <a:pt x="208" y="148"/>
                    <a:pt x="219" y="139"/>
                  </a:cubicBezTo>
                  <a:cubicBezTo>
                    <a:pt x="227" y="132"/>
                    <a:pt x="236" y="125"/>
                    <a:pt x="245" y="119"/>
                  </a:cubicBezTo>
                  <a:cubicBezTo>
                    <a:pt x="248" y="117"/>
                    <a:pt x="235" y="129"/>
                    <a:pt x="235" y="130"/>
                  </a:cubicBezTo>
                  <a:cubicBezTo>
                    <a:pt x="200" y="169"/>
                    <a:pt x="155" y="200"/>
                    <a:pt x="127" y="246"/>
                  </a:cubicBezTo>
                  <a:cubicBezTo>
                    <a:pt x="125" y="248"/>
                    <a:pt x="128" y="249"/>
                    <a:pt x="129" y="248"/>
                  </a:cubicBezTo>
                  <a:cubicBezTo>
                    <a:pt x="177" y="211"/>
                    <a:pt x="210" y="160"/>
                    <a:pt x="254" y="120"/>
                  </a:cubicBezTo>
                  <a:cubicBezTo>
                    <a:pt x="262" y="112"/>
                    <a:pt x="262" y="112"/>
                    <a:pt x="253" y="120"/>
                  </a:cubicBezTo>
                  <a:cubicBezTo>
                    <a:pt x="248" y="127"/>
                    <a:pt x="241" y="133"/>
                    <a:pt x="235" y="140"/>
                  </a:cubicBezTo>
                  <a:cubicBezTo>
                    <a:pt x="225" y="151"/>
                    <a:pt x="214" y="162"/>
                    <a:pt x="204" y="173"/>
                  </a:cubicBezTo>
                  <a:cubicBezTo>
                    <a:pt x="189" y="191"/>
                    <a:pt x="176" y="211"/>
                    <a:pt x="162" y="231"/>
                  </a:cubicBezTo>
                  <a:cubicBezTo>
                    <a:pt x="160" y="232"/>
                    <a:pt x="159" y="234"/>
                    <a:pt x="159" y="235"/>
                  </a:cubicBezTo>
                  <a:cubicBezTo>
                    <a:pt x="157" y="238"/>
                    <a:pt x="155" y="241"/>
                    <a:pt x="153" y="243"/>
                  </a:cubicBezTo>
                  <a:cubicBezTo>
                    <a:pt x="152" y="245"/>
                    <a:pt x="154" y="247"/>
                    <a:pt x="156" y="246"/>
                  </a:cubicBezTo>
                  <a:cubicBezTo>
                    <a:pt x="174" y="224"/>
                    <a:pt x="192" y="203"/>
                    <a:pt x="210" y="183"/>
                  </a:cubicBezTo>
                  <a:cubicBezTo>
                    <a:pt x="221" y="171"/>
                    <a:pt x="232" y="161"/>
                    <a:pt x="244" y="150"/>
                  </a:cubicBezTo>
                  <a:cubicBezTo>
                    <a:pt x="247" y="147"/>
                    <a:pt x="251" y="144"/>
                    <a:pt x="254" y="140"/>
                  </a:cubicBezTo>
                  <a:cubicBezTo>
                    <a:pt x="252" y="143"/>
                    <a:pt x="249" y="146"/>
                    <a:pt x="247" y="149"/>
                  </a:cubicBezTo>
                  <a:cubicBezTo>
                    <a:pt x="235" y="160"/>
                    <a:pt x="225" y="172"/>
                    <a:pt x="214" y="184"/>
                  </a:cubicBezTo>
                  <a:cubicBezTo>
                    <a:pt x="188" y="213"/>
                    <a:pt x="162" y="242"/>
                    <a:pt x="139" y="273"/>
                  </a:cubicBezTo>
                  <a:cubicBezTo>
                    <a:pt x="138" y="275"/>
                    <a:pt x="141" y="277"/>
                    <a:pt x="142" y="275"/>
                  </a:cubicBezTo>
                  <a:cubicBezTo>
                    <a:pt x="172" y="247"/>
                    <a:pt x="196" y="212"/>
                    <a:pt x="223" y="181"/>
                  </a:cubicBezTo>
                  <a:cubicBezTo>
                    <a:pt x="232" y="171"/>
                    <a:pt x="240" y="161"/>
                    <a:pt x="249" y="152"/>
                  </a:cubicBezTo>
                  <a:cubicBezTo>
                    <a:pt x="253" y="148"/>
                    <a:pt x="257" y="144"/>
                    <a:pt x="261" y="141"/>
                  </a:cubicBezTo>
                  <a:cubicBezTo>
                    <a:pt x="266" y="136"/>
                    <a:pt x="272" y="131"/>
                    <a:pt x="278" y="127"/>
                  </a:cubicBezTo>
                  <a:cubicBezTo>
                    <a:pt x="271" y="132"/>
                    <a:pt x="266" y="140"/>
                    <a:pt x="261" y="147"/>
                  </a:cubicBezTo>
                  <a:cubicBezTo>
                    <a:pt x="249" y="160"/>
                    <a:pt x="238" y="173"/>
                    <a:pt x="226" y="186"/>
                  </a:cubicBezTo>
                  <a:cubicBezTo>
                    <a:pt x="205" y="211"/>
                    <a:pt x="186" y="236"/>
                    <a:pt x="170" y="264"/>
                  </a:cubicBezTo>
                  <a:cubicBezTo>
                    <a:pt x="169" y="265"/>
                    <a:pt x="170" y="266"/>
                    <a:pt x="171" y="267"/>
                  </a:cubicBezTo>
                  <a:cubicBezTo>
                    <a:pt x="165" y="275"/>
                    <a:pt x="162" y="284"/>
                    <a:pt x="161" y="295"/>
                  </a:cubicBezTo>
                  <a:cubicBezTo>
                    <a:pt x="161" y="295"/>
                    <a:pt x="162" y="295"/>
                    <a:pt x="162" y="295"/>
                  </a:cubicBezTo>
                  <a:cubicBezTo>
                    <a:pt x="161" y="297"/>
                    <a:pt x="160" y="299"/>
                    <a:pt x="160" y="301"/>
                  </a:cubicBezTo>
                  <a:cubicBezTo>
                    <a:pt x="159" y="303"/>
                    <a:pt x="162" y="304"/>
                    <a:pt x="163" y="302"/>
                  </a:cubicBezTo>
                  <a:cubicBezTo>
                    <a:pt x="169" y="293"/>
                    <a:pt x="174" y="285"/>
                    <a:pt x="182" y="277"/>
                  </a:cubicBezTo>
                  <a:cubicBezTo>
                    <a:pt x="183" y="285"/>
                    <a:pt x="182" y="293"/>
                    <a:pt x="176" y="300"/>
                  </a:cubicBezTo>
                  <a:cubicBezTo>
                    <a:pt x="176" y="300"/>
                    <a:pt x="175" y="301"/>
                    <a:pt x="175" y="302"/>
                  </a:cubicBezTo>
                  <a:cubicBezTo>
                    <a:pt x="173" y="303"/>
                    <a:pt x="173" y="305"/>
                    <a:pt x="173" y="306"/>
                  </a:cubicBezTo>
                  <a:cubicBezTo>
                    <a:pt x="172" y="308"/>
                    <a:pt x="170" y="311"/>
                    <a:pt x="169" y="313"/>
                  </a:cubicBezTo>
                  <a:cubicBezTo>
                    <a:pt x="168" y="315"/>
                    <a:pt x="171" y="317"/>
                    <a:pt x="172" y="315"/>
                  </a:cubicBezTo>
                  <a:cubicBezTo>
                    <a:pt x="177" y="306"/>
                    <a:pt x="183" y="298"/>
                    <a:pt x="190" y="289"/>
                  </a:cubicBezTo>
                  <a:cubicBezTo>
                    <a:pt x="191" y="288"/>
                    <a:pt x="182" y="310"/>
                    <a:pt x="180" y="314"/>
                  </a:cubicBezTo>
                  <a:cubicBezTo>
                    <a:pt x="179" y="316"/>
                    <a:pt x="182" y="318"/>
                    <a:pt x="183" y="316"/>
                  </a:cubicBezTo>
                  <a:cubicBezTo>
                    <a:pt x="188" y="306"/>
                    <a:pt x="190" y="308"/>
                    <a:pt x="188" y="320"/>
                  </a:cubicBezTo>
                  <a:cubicBezTo>
                    <a:pt x="187" y="322"/>
                    <a:pt x="190" y="324"/>
                    <a:pt x="191" y="322"/>
                  </a:cubicBezTo>
                  <a:cubicBezTo>
                    <a:pt x="196" y="316"/>
                    <a:pt x="196" y="316"/>
                    <a:pt x="200" y="309"/>
                  </a:cubicBezTo>
                  <a:cubicBezTo>
                    <a:pt x="207" y="300"/>
                    <a:pt x="205" y="307"/>
                    <a:pt x="202" y="315"/>
                  </a:cubicBezTo>
                  <a:cubicBezTo>
                    <a:pt x="201" y="316"/>
                    <a:pt x="200" y="317"/>
                    <a:pt x="201" y="318"/>
                  </a:cubicBezTo>
                  <a:cubicBezTo>
                    <a:pt x="199" y="322"/>
                    <a:pt x="198" y="326"/>
                    <a:pt x="197" y="327"/>
                  </a:cubicBezTo>
                  <a:cubicBezTo>
                    <a:pt x="196" y="329"/>
                    <a:pt x="200" y="330"/>
                    <a:pt x="200" y="329"/>
                  </a:cubicBezTo>
                  <a:cubicBezTo>
                    <a:pt x="201" y="322"/>
                    <a:pt x="203" y="320"/>
                    <a:pt x="208" y="321"/>
                  </a:cubicBezTo>
                  <a:cubicBezTo>
                    <a:pt x="208" y="323"/>
                    <a:pt x="210" y="325"/>
                    <a:pt x="212" y="323"/>
                  </a:cubicBezTo>
                  <a:cubicBezTo>
                    <a:pt x="217" y="317"/>
                    <a:pt x="221" y="311"/>
                    <a:pt x="226" y="305"/>
                  </a:cubicBezTo>
                  <a:cubicBezTo>
                    <a:pt x="223" y="309"/>
                    <a:pt x="218" y="319"/>
                    <a:pt x="215" y="327"/>
                  </a:cubicBezTo>
                  <a:cubicBezTo>
                    <a:pt x="215" y="329"/>
                    <a:pt x="218" y="330"/>
                    <a:pt x="219" y="329"/>
                  </a:cubicBezTo>
                  <a:cubicBezTo>
                    <a:pt x="222" y="323"/>
                    <a:pt x="225" y="318"/>
                    <a:pt x="228" y="313"/>
                  </a:cubicBezTo>
                  <a:cubicBezTo>
                    <a:pt x="230" y="320"/>
                    <a:pt x="230" y="326"/>
                    <a:pt x="228" y="333"/>
                  </a:cubicBezTo>
                  <a:cubicBezTo>
                    <a:pt x="228" y="335"/>
                    <a:pt x="230" y="336"/>
                    <a:pt x="231" y="334"/>
                  </a:cubicBezTo>
                  <a:cubicBezTo>
                    <a:pt x="237" y="325"/>
                    <a:pt x="246" y="307"/>
                    <a:pt x="242" y="334"/>
                  </a:cubicBezTo>
                  <a:cubicBezTo>
                    <a:pt x="241" y="336"/>
                    <a:pt x="243" y="337"/>
                    <a:pt x="245" y="336"/>
                  </a:cubicBezTo>
                  <a:cubicBezTo>
                    <a:pt x="251" y="329"/>
                    <a:pt x="247" y="340"/>
                    <a:pt x="246" y="345"/>
                  </a:cubicBezTo>
                  <a:cubicBezTo>
                    <a:pt x="246" y="346"/>
                    <a:pt x="248" y="347"/>
                    <a:pt x="249" y="346"/>
                  </a:cubicBezTo>
                  <a:cubicBezTo>
                    <a:pt x="255" y="340"/>
                    <a:pt x="256" y="341"/>
                    <a:pt x="260" y="348"/>
                  </a:cubicBezTo>
                  <a:cubicBezTo>
                    <a:pt x="260" y="349"/>
                    <a:pt x="261" y="349"/>
                    <a:pt x="262" y="349"/>
                  </a:cubicBezTo>
                  <a:cubicBezTo>
                    <a:pt x="264" y="347"/>
                    <a:pt x="267" y="347"/>
                    <a:pt x="269" y="349"/>
                  </a:cubicBezTo>
                  <a:cubicBezTo>
                    <a:pt x="269" y="350"/>
                    <a:pt x="271" y="351"/>
                    <a:pt x="272" y="350"/>
                  </a:cubicBezTo>
                  <a:cubicBezTo>
                    <a:pt x="268" y="352"/>
                    <a:pt x="261" y="368"/>
                    <a:pt x="258" y="372"/>
                  </a:cubicBezTo>
                  <a:cubicBezTo>
                    <a:pt x="257" y="374"/>
                    <a:pt x="259" y="376"/>
                    <a:pt x="261" y="375"/>
                  </a:cubicBezTo>
                  <a:cubicBezTo>
                    <a:pt x="270" y="364"/>
                    <a:pt x="277" y="352"/>
                    <a:pt x="287" y="342"/>
                  </a:cubicBezTo>
                  <a:cubicBezTo>
                    <a:pt x="299" y="328"/>
                    <a:pt x="285" y="359"/>
                    <a:pt x="283" y="363"/>
                  </a:cubicBezTo>
                  <a:cubicBezTo>
                    <a:pt x="280" y="367"/>
                    <a:pt x="278" y="372"/>
                    <a:pt x="275" y="376"/>
                  </a:cubicBezTo>
                  <a:cubicBezTo>
                    <a:pt x="275" y="377"/>
                    <a:pt x="274" y="377"/>
                    <a:pt x="274" y="378"/>
                  </a:cubicBezTo>
                  <a:cubicBezTo>
                    <a:pt x="271" y="383"/>
                    <a:pt x="267" y="387"/>
                    <a:pt x="265" y="392"/>
                  </a:cubicBezTo>
                  <a:cubicBezTo>
                    <a:pt x="263" y="394"/>
                    <a:pt x="266" y="396"/>
                    <a:pt x="268" y="394"/>
                  </a:cubicBezTo>
                  <a:cubicBezTo>
                    <a:pt x="269" y="391"/>
                    <a:pt x="271" y="389"/>
                    <a:pt x="273" y="387"/>
                  </a:cubicBezTo>
                  <a:cubicBezTo>
                    <a:pt x="275" y="387"/>
                    <a:pt x="276" y="384"/>
                    <a:pt x="277" y="380"/>
                  </a:cubicBezTo>
                  <a:cubicBezTo>
                    <a:pt x="283" y="371"/>
                    <a:pt x="288" y="362"/>
                    <a:pt x="295" y="353"/>
                  </a:cubicBezTo>
                  <a:cubicBezTo>
                    <a:pt x="314" y="325"/>
                    <a:pt x="301" y="354"/>
                    <a:pt x="298" y="360"/>
                  </a:cubicBezTo>
                  <a:cubicBezTo>
                    <a:pt x="297" y="363"/>
                    <a:pt x="296" y="365"/>
                    <a:pt x="295" y="367"/>
                  </a:cubicBezTo>
                  <a:cubicBezTo>
                    <a:pt x="288" y="376"/>
                    <a:pt x="281" y="386"/>
                    <a:pt x="275" y="396"/>
                  </a:cubicBezTo>
                  <a:cubicBezTo>
                    <a:pt x="273" y="398"/>
                    <a:pt x="272" y="399"/>
                    <a:pt x="273" y="400"/>
                  </a:cubicBezTo>
                  <a:cubicBezTo>
                    <a:pt x="271" y="402"/>
                    <a:pt x="270" y="404"/>
                    <a:pt x="269" y="407"/>
                  </a:cubicBezTo>
                  <a:cubicBezTo>
                    <a:pt x="268" y="409"/>
                    <a:pt x="271" y="411"/>
                    <a:pt x="272" y="409"/>
                  </a:cubicBezTo>
                  <a:cubicBezTo>
                    <a:pt x="281" y="395"/>
                    <a:pt x="291" y="382"/>
                    <a:pt x="299" y="368"/>
                  </a:cubicBezTo>
                  <a:cubicBezTo>
                    <a:pt x="302" y="364"/>
                    <a:pt x="306" y="359"/>
                    <a:pt x="309" y="355"/>
                  </a:cubicBezTo>
                  <a:cubicBezTo>
                    <a:pt x="319" y="345"/>
                    <a:pt x="316" y="355"/>
                    <a:pt x="312" y="364"/>
                  </a:cubicBezTo>
                  <a:cubicBezTo>
                    <a:pt x="299" y="380"/>
                    <a:pt x="288" y="397"/>
                    <a:pt x="279" y="416"/>
                  </a:cubicBezTo>
                  <a:cubicBezTo>
                    <a:pt x="278" y="418"/>
                    <a:pt x="281" y="420"/>
                    <a:pt x="283" y="418"/>
                  </a:cubicBezTo>
                  <a:cubicBezTo>
                    <a:pt x="294" y="401"/>
                    <a:pt x="309" y="384"/>
                    <a:pt x="316" y="365"/>
                  </a:cubicBezTo>
                  <a:cubicBezTo>
                    <a:pt x="317" y="364"/>
                    <a:pt x="317" y="364"/>
                    <a:pt x="318" y="363"/>
                  </a:cubicBezTo>
                  <a:cubicBezTo>
                    <a:pt x="326" y="354"/>
                    <a:pt x="326" y="358"/>
                    <a:pt x="323" y="366"/>
                  </a:cubicBezTo>
                  <a:cubicBezTo>
                    <a:pt x="323" y="366"/>
                    <a:pt x="323" y="366"/>
                    <a:pt x="323" y="366"/>
                  </a:cubicBezTo>
                  <a:cubicBezTo>
                    <a:pt x="311" y="380"/>
                    <a:pt x="302" y="399"/>
                    <a:pt x="294" y="414"/>
                  </a:cubicBezTo>
                  <a:cubicBezTo>
                    <a:pt x="292" y="417"/>
                    <a:pt x="290" y="420"/>
                    <a:pt x="289" y="423"/>
                  </a:cubicBezTo>
                  <a:cubicBezTo>
                    <a:pt x="288" y="424"/>
                    <a:pt x="288" y="424"/>
                    <a:pt x="288" y="425"/>
                  </a:cubicBezTo>
                  <a:cubicBezTo>
                    <a:pt x="287" y="427"/>
                    <a:pt x="285" y="429"/>
                    <a:pt x="284" y="432"/>
                  </a:cubicBezTo>
                  <a:cubicBezTo>
                    <a:pt x="283" y="434"/>
                    <a:pt x="286" y="436"/>
                    <a:pt x="287" y="434"/>
                  </a:cubicBezTo>
                  <a:cubicBezTo>
                    <a:pt x="289" y="431"/>
                    <a:pt x="291" y="428"/>
                    <a:pt x="293" y="425"/>
                  </a:cubicBezTo>
                  <a:cubicBezTo>
                    <a:pt x="293" y="425"/>
                    <a:pt x="293" y="424"/>
                    <a:pt x="293" y="424"/>
                  </a:cubicBezTo>
                  <a:cubicBezTo>
                    <a:pt x="299" y="415"/>
                    <a:pt x="305" y="406"/>
                    <a:pt x="312" y="396"/>
                  </a:cubicBezTo>
                  <a:cubicBezTo>
                    <a:pt x="317" y="388"/>
                    <a:pt x="322" y="380"/>
                    <a:pt x="326" y="371"/>
                  </a:cubicBezTo>
                  <a:cubicBezTo>
                    <a:pt x="327" y="369"/>
                    <a:pt x="328" y="368"/>
                    <a:pt x="329" y="367"/>
                  </a:cubicBezTo>
                  <a:cubicBezTo>
                    <a:pt x="336" y="357"/>
                    <a:pt x="362" y="333"/>
                    <a:pt x="348" y="364"/>
                  </a:cubicBezTo>
                  <a:cubicBezTo>
                    <a:pt x="346" y="368"/>
                    <a:pt x="344" y="373"/>
                    <a:pt x="341" y="377"/>
                  </a:cubicBezTo>
                  <a:cubicBezTo>
                    <a:pt x="324" y="396"/>
                    <a:pt x="311" y="417"/>
                    <a:pt x="296" y="437"/>
                  </a:cubicBezTo>
                  <a:cubicBezTo>
                    <a:pt x="295" y="439"/>
                    <a:pt x="298" y="442"/>
                    <a:pt x="300" y="439"/>
                  </a:cubicBezTo>
                  <a:cubicBezTo>
                    <a:pt x="314" y="420"/>
                    <a:pt x="330" y="401"/>
                    <a:pt x="343" y="381"/>
                  </a:cubicBezTo>
                  <a:cubicBezTo>
                    <a:pt x="344" y="380"/>
                    <a:pt x="345" y="379"/>
                    <a:pt x="346" y="377"/>
                  </a:cubicBezTo>
                  <a:cubicBezTo>
                    <a:pt x="343" y="381"/>
                    <a:pt x="339" y="388"/>
                    <a:pt x="335" y="396"/>
                  </a:cubicBezTo>
                  <a:cubicBezTo>
                    <a:pt x="327" y="407"/>
                    <a:pt x="320" y="420"/>
                    <a:pt x="314" y="431"/>
                  </a:cubicBezTo>
                  <a:cubicBezTo>
                    <a:pt x="308" y="439"/>
                    <a:pt x="302" y="448"/>
                    <a:pt x="296" y="457"/>
                  </a:cubicBezTo>
                  <a:cubicBezTo>
                    <a:pt x="295" y="459"/>
                    <a:pt x="298" y="461"/>
                    <a:pt x="300" y="459"/>
                  </a:cubicBezTo>
                  <a:cubicBezTo>
                    <a:pt x="306" y="451"/>
                    <a:pt x="311" y="443"/>
                    <a:pt x="317" y="434"/>
                  </a:cubicBezTo>
                  <a:cubicBezTo>
                    <a:pt x="320" y="429"/>
                    <a:pt x="324" y="424"/>
                    <a:pt x="327" y="419"/>
                  </a:cubicBezTo>
                  <a:cubicBezTo>
                    <a:pt x="334" y="410"/>
                    <a:pt x="341" y="400"/>
                    <a:pt x="345" y="390"/>
                  </a:cubicBezTo>
                  <a:cubicBezTo>
                    <a:pt x="351" y="383"/>
                    <a:pt x="358" y="376"/>
                    <a:pt x="366" y="371"/>
                  </a:cubicBezTo>
                  <a:cubicBezTo>
                    <a:pt x="364" y="372"/>
                    <a:pt x="361" y="386"/>
                    <a:pt x="358" y="394"/>
                  </a:cubicBezTo>
                  <a:cubicBezTo>
                    <a:pt x="352" y="399"/>
                    <a:pt x="348" y="405"/>
                    <a:pt x="343" y="411"/>
                  </a:cubicBezTo>
                  <a:cubicBezTo>
                    <a:pt x="337" y="419"/>
                    <a:pt x="332" y="428"/>
                    <a:pt x="326" y="436"/>
                  </a:cubicBezTo>
                  <a:cubicBezTo>
                    <a:pt x="323" y="440"/>
                    <a:pt x="321" y="444"/>
                    <a:pt x="318" y="449"/>
                  </a:cubicBezTo>
                  <a:cubicBezTo>
                    <a:pt x="317" y="450"/>
                    <a:pt x="317" y="451"/>
                    <a:pt x="316" y="452"/>
                  </a:cubicBezTo>
                  <a:cubicBezTo>
                    <a:pt x="311" y="458"/>
                    <a:pt x="306" y="465"/>
                    <a:pt x="301" y="471"/>
                  </a:cubicBezTo>
                  <a:cubicBezTo>
                    <a:pt x="299" y="473"/>
                    <a:pt x="303" y="476"/>
                    <a:pt x="304" y="474"/>
                  </a:cubicBezTo>
                  <a:cubicBezTo>
                    <a:pt x="309" y="468"/>
                    <a:pt x="314" y="462"/>
                    <a:pt x="318" y="455"/>
                  </a:cubicBezTo>
                  <a:cubicBezTo>
                    <a:pt x="334" y="435"/>
                    <a:pt x="352" y="416"/>
                    <a:pt x="363" y="393"/>
                  </a:cubicBezTo>
                  <a:cubicBezTo>
                    <a:pt x="368" y="388"/>
                    <a:pt x="372" y="385"/>
                    <a:pt x="367" y="396"/>
                  </a:cubicBezTo>
                  <a:cubicBezTo>
                    <a:pt x="347" y="437"/>
                    <a:pt x="314" y="471"/>
                    <a:pt x="288" y="508"/>
                  </a:cubicBezTo>
                  <a:cubicBezTo>
                    <a:pt x="287" y="510"/>
                    <a:pt x="290" y="512"/>
                    <a:pt x="292" y="511"/>
                  </a:cubicBezTo>
                  <a:cubicBezTo>
                    <a:pt x="308" y="493"/>
                    <a:pt x="322" y="473"/>
                    <a:pt x="336" y="454"/>
                  </a:cubicBezTo>
                  <a:cubicBezTo>
                    <a:pt x="345" y="441"/>
                    <a:pt x="354" y="428"/>
                    <a:pt x="364" y="416"/>
                  </a:cubicBezTo>
                  <a:cubicBezTo>
                    <a:pt x="374" y="404"/>
                    <a:pt x="390" y="394"/>
                    <a:pt x="397" y="382"/>
                  </a:cubicBezTo>
                  <a:cubicBezTo>
                    <a:pt x="370" y="430"/>
                    <a:pt x="324" y="463"/>
                    <a:pt x="301" y="514"/>
                  </a:cubicBezTo>
                  <a:cubicBezTo>
                    <a:pt x="300" y="516"/>
                    <a:pt x="302" y="518"/>
                    <a:pt x="304" y="516"/>
                  </a:cubicBezTo>
                  <a:cubicBezTo>
                    <a:pt x="305" y="517"/>
                    <a:pt x="306" y="517"/>
                    <a:pt x="306" y="516"/>
                  </a:cubicBezTo>
                  <a:cubicBezTo>
                    <a:pt x="326" y="496"/>
                    <a:pt x="346" y="475"/>
                    <a:pt x="366" y="454"/>
                  </a:cubicBezTo>
                  <a:cubicBezTo>
                    <a:pt x="364" y="457"/>
                    <a:pt x="362" y="460"/>
                    <a:pt x="361" y="463"/>
                  </a:cubicBezTo>
                  <a:cubicBezTo>
                    <a:pt x="353" y="474"/>
                    <a:pt x="346" y="486"/>
                    <a:pt x="339" y="498"/>
                  </a:cubicBezTo>
                  <a:cubicBezTo>
                    <a:pt x="336" y="504"/>
                    <a:pt x="332" y="510"/>
                    <a:pt x="328" y="516"/>
                  </a:cubicBezTo>
                  <a:cubicBezTo>
                    <a:pt x="326" y="519"/>
                    <a:pt x="324" y="522"/>
                    <a:pt x="323" y="525"/>
                  </a:cubicBezTo>
                  <a:cubicBezTo>
                    <a:pt x="321" y="527"/>
                    <a:pt x="325" y="530"/>
                    <a:pt x="326" y="527"/>
                  </a:cubicBezTo>
                  <a:cubicBezTo>
                    <a:pt x="328" y="525"/>
                    <a:pt x="329" y="522"/>
                    <a:pt x="331" y="520"/>
                  </a:cubicBezTo>
                  <a:cubicBezTo>
                    <a:pt x="331" y="520"/>
                    <a:pt x="331" y="520"/>
                    <a:pt x="331" y="520"/>
                  </a:cubicBezTo>
                  <a:cubicBezTo>
                    <a:pt x="334" y="515"/>
                    <a:pt x="337" y="510"/>
                    <a:pt x="340" y="505"/>
                  </a:cubicBezTo>
                  <a:cubicBezTo>
                    <a:pt x="342" y="503"/>
                    <a:pt x="343" y="501"/>
                    <a:pt x="344" y="499"/>
                  </a:cubicBezTo>
                  <a:cubicBezTo>
                    <a:pt x="345" y="499"/>
                    <a:pt x="346" y="499"/>
                    <a:pt x="346" y="498"/>
                  </a:cubicBezTo>
                  <a:cubicBezTo>
                    <a:pt x="370" y="469"/>
                    <a:pt x="394" y="440"/>
                    <a:pt x="418" y="410"/>
                  </a:cubicBezTo>
                  <a:cubicBezTo>
                    <a:pt x="420" y="408"/>
                    <a:pt x="417" y="405"/>
                    <a:pt x="415" y="407"/>
                  </a:cubicBezTo>
                  <a:close/>
                  <a:moveTo>
                    <a:pt x="267" y="241"/>
                  </a:moveTo>
                  <a:cubicBezTo>
                    <a:pt x="247" y="269"/>
                    <a:pt x="268" y="240"/>
                    <a:pt x="272" y="233"/>
                  </a:cubicBezTo>
                  <a:cubicBezTo>
                    <a:pt x="274" y="230"/>
                    <a:pt x="277" y="227"/>
                    <a:pt x="279" y="224"/>
                  </a:cubicBezTo>
                  <a:cubicBezTo>
                    <a:pt x="275" y="230"/>
                    <a:pt x="271" y="235"/>
                    <a:pt x="267" y="241"/>
                  </a:cubicBezTo>
                  <a:close/>
                  <a:moveTo>
                    <a:pt x="312" y="179"/>
                  </a:moveTo>
                  <a:cubicBezTo>
                    <a:pt x="313" y="177"/>
                    <a:pt x="315" y="175"/>
                    <a:pt x="316" y="173"/>
                  </a:cubicBezTo>
                  <a:cubicBezTo>
                    <a:pt x="323" y="163"/>
                    <a:pt x="331" y="154"/>
                    <a:pt x="339" y="145"/>
                  </a:cubicBezTo>
                  <a:cubicBezTo>
                    <a:pt x="340" y="144"/>
                    <a:pt x="341" y="142"/>
                    <a:pt x="343" y="140"/>
                  </a:cubicBezTo>
                  <a:cubicBezTo>
                    <a:pt x="342" y="142"/>
                    <a:pt x="340" y="144"/>
                    <a:pt x="339" y="146"/>
                  </a:cubicBezTo>
                  <a:cubicBezTo>
                    <a:pt x="331" y="158"/>
                    <a:pt x="322" y="169"/>
                    <a:pt x="312" y="179"/>
                  </a:cubicBezTo>
                  <a:close/>
                  <a:moveTo>
                    <a:pt x="352" y="136"/>
                  </a:moveTo>
                  <a:cubicBezTo>
                    <a:pt x="348" y="144"/>
                    <a:pt x="342" y="151"/>
                    <a:pt x="335" y="157"/>
                  </a:cubicBezTo>
                  <a:cubicBezTo>
                    <a:pt x="342" y="149"/>
                    <a:pt x="348" y="140"/>
                    <a:pt x="354" y="130"/>
                  </a:cubicBezTo>
                  <a:cubicBezTo>
                    <a:pt x="355" y="130"/>
                    <a:pt x="355" y="131"/>
                    <a:pt x="352" y="136"/>
                  </a:cubicBezTo>
                  <a:close/>
                  <a:moveTo>
                    <a:pt x="145" y="139"/>
                  </a:moveTo>
                  <a:cubicBezTo>
                    <a:pt x="154" y="130"/>
                    <a:pt x="164" y="119"/>
                    <a:pt x="174" y="108"/>
                  </a:cubicBezTo>
                  <a:cubicBezTo>
                    <a:pt x="165" y="118"/>
                    <a:pt x="155" y="129"/>
                    <a:pt x="145" y="139"/>
                  </a:cubicBezTo>
                  <a:close/>
                  <a:moveTo>
                    <a:pt x="161" y="141"/>
                  </a:moveTo>
                  <a:cubicBezTo>
                    <a:pt x="152" y="151"/>
                    <a:pt x="144" y="160"/>
                    <a:pt x="135" y="169"/>
                  </a:cubicBezTo>
                  <a:cubicBezTo>
                    <a:pt x="132" y="172"/>
                    <a:pt x="131" y="174"/>
                    <a:pt x="130" y="175"/>
                  </a:cubicBezTo>
                  <a:cubicBezTo>
                    <a:pt x="132" y="173"/>
                    <a:pt x="137" y="167"/>
                    <a:pt x="140" y="164"/>
                  </a:cubicBezTo>
                  <a:cubicBezTo>
                    <a:pt x="155" y="142"/>
                    <a:pt x="173" y="122"/>
                    <a:pt x="192" y="103"/>
                  </a:cubicBezTo>
                  <a:cubicBezTo>
                    <a:pt x="196" y="99"/>
                    <a:pt x="199" y="95"/>
                    <a:pt x="203" y="91"/>
                  </a:cubicBezTo>
                  <a:cubicBezTo>
                    <a:pt x="189" y="108"/>
                    <a:pt x="175" y="125"/>
                    <a:pt x="161" y="141"/>
                  </a:cubicBezTo>
                  <a:close/>
                  <a:moveTo>
                    <a:pt x="133" y="240"/>
                  </a:moveTo>
                  <a:cubicBezTo>
                    <a:pt x="141" y="234"/>
                    <a:pt x="150" y="219"/>
                    <a:pt x="158" y="211"/>
                  </a:cubicBezTo>
                  <a:cubicBezTo>
                    <a:pt x="168" y="199"/>
                    <a:pt x="180" y="188"/>
                    <a:pt x="192" y="177"/>
                  </a:cubicBezTo>
                  <a:cubicBezTo>
                    <a:pt x="198" y="171"/>
                    <a:pt x="204" y="165"/>
                    <a:pt x="210" y="159"/>
                  </a:cubicBezTo>
                  <a:cubicBezTo>
                    <a:pt x="186" y="187"/>
                    <a:pt x="162" y="216"/>
                    <a:pt x="133" y="240"/>
                  </a:cubicBezTo>
                  <a:close/>
                  <a:moveTo>
                    <a:pt x="405" y="387"/>
                  </a:moveTo>
                  <a:cubicBezTo>
                    <a:pt x="401" y="395"/>
                    <a:pt x="396" y="401"/>
                    <a:pt x="391" y="408"/>
                  </a:cubicBezTo>
                  <a:cubicBezTo>
                    <a:pt x="381" y="422"/>
                    <a:pt x="370" y="435"/>
                    <a:pt x="359" y="448"/>
                  </a:cubicBezTo>
                  <a:cubicBezTo>
                    <a:pt x="356" y="452"/>
                    <a:pt x="352" y="456"/>
                    <a:pt x="349" y="460"/>
                  </a:cubicBezTo>
                  <a:cubicBezTo>
                    <a:pt x="363" y="438"/>
                    <a:pt x="377" y="416"/>
                    <a:pt x="395" y="397"/>
                  </a:cubicBezTo>
                  <a:cubicBezTo>
                    <a:pt x="399" y="394"/>
                    <a:pt x="402" y="391"/>
                    <a:pt x="405" y="387"/>
                  </a:cubicBezTo>
                  <a:close/>
                  <a:moveTo>
                    <a:pt x="319" y="488"/>
                  </a:moveTo>
                  <a:cubicBezTo>
                    <a:pt x="329" y="473"/>
                    <a:pt x="341" y="459"/>
                    <a:pt x="353" y="446"/>
                  </a:cubicBezTo>
                  <a:cubicBezTo>
                    <a:pt x="353" y="445"/>
                    <a:pt x="353" y="445"/>
                    <a:pt x="354" y="444"/>
                  </a:cubicBezTo>
                  <a:cubicBezTo>
                    <a:pt x="343" y="460"/>
                    <a:pt x="333" y="476"/>
                    <a:pt x="322" y="491"/>
                  </a:cubicBezTo>
                  <a:cubicBezTo>
                    <a:pt x="318" y="495"/>
                    <a:pt x="315" y="499"/>
                    <a:pt x="312" y="503"/>
                  </a:cubicBezTo>
                  <a:cubicBezTo>
                    <a:pt x="312" y="503"/>
                    <a:pt x="312" y="503"/>
                    <a:pt x="312" y="503"/>
                  </a:cubicBezTo>
                  <a:cubicBezTo>
                    <a:pt x="298" y="518"/>
                    <a:pt x="317" y="492"/>
                    <a:pt x="319" y="488"/>
                  </a:cubicBezTo>
                  <a:close/>
                  <a:moveTo>
                    <a:pt x="370" y="462"/>
                  </a:moveTo>
                  <a:cubicBezTo>
                    <a:pt x="376" y="455"/>
                    <a:pt x="382" y="447"/>
                    <a:pt x="388" y="440"/>
                  </a:cubicBezTo>
                  <a:cubicBezTo>
                    <a:pt x="386" y="443"/>
                    <a:pt x="384" y="445"/>
                    <a:pt x="383" y="447"/>
                  </a:cubicBezTo>
                  <a:cubicBezTo>
                    <a:pt x="378" y="452"/>
                    <a:pt x="374" y="457"/>
                    <a:pt x="370" y="4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2482850" y="1317625"/>
              <a:ext cx="390525" cy="301625"/>
            </a:xfrm>
            <a:custGeom>
              <a:avLst/>
              <a:gdLst>
                <a:gd name="T0" fmla="*/ 97 w 104"/>
                <a:gd name="T1" fmla="*/ 61 h 80"/>
                <a:gd name="T2" fmla="*/ 91 w 104"/>
                <a:gd name="T3" fmla="*/ 64 h 80"/>
                <a:gd name="T4" fmla="*/ 99 w 104"/>
                <a:gd name="T5" fmla="*/ 48 h 80"/>
                <a:gd name="T6" fmla="*/ 96 w 104"/>
                <a:gd name="T7" fmla="*/ 46 h 80"/>
                <a:gd name="T8" fmla="*/ 90 w 104"/>
                <a:gd name="T9" fmla="*/ 50 h 80"/>
                <a:gd name="T10" fmla="*/ 91 w 104"/>
                <a:gd name="T11" fmla="*/ 37 h 80"/>
                <a:gd name="T12" fmla="*/ 88 w 104"/>
                <a:gd name="T13" fmla="*/ 36 h 80"/>
                <a:gd name="T14" fmla="*/ 75 w 104"/>
                <a:gd name="T15" fmla="*/ 47 h 80"/>
                <a:gd name="T16" fmla="*/ 71 w 104"/>
                <a:gd name="T17" fmla="*/ 51 h 80"/>
                <a:gd name="T18" fmla="*/ 84 w 104"/>
                <a:gd name="T19" fmla="*/ 24 h 80"/>
                <a:gd name="T20" fmla="*/ 82 w 104"/>
                <a:gd name="T21" fmla="*/ 22 h 80"/>
                <a:gd name="T22" fmla="*/ 65 w 104"/>
                <a:gd name="T23" fmla="*/ 33 h 80"/>
                <a:gd name="T24" fmla="*/ 83 w 104"/>
                <a:gd name="T25" fmla="*/ 6 h 80"/>
                <a:gd name="T26" fmla="*/ 80 w 104"/>
                <a:gd name="T27" fmla="*/ 4 h 80"/>
                <a:gd name="T28" fmla="*/ 26 w 104"/>
                <a:gd name="T29" fmla="*/ 54 h 80"/>
                <a:gd name="T30" fmla="*/ 68 w 104"/>
                <a:gd name="T31" fmla="*/ 3 h 80"/>
                <a:gd name="T32" fmla="*/ 65 w 104"/>
                <a:gd name="T33" fmla="*/ 1 h 80"/>
                <a:gd name="T34" fmla="*/ 1 w 104"/>
                <a:gd name="T35" fmla="*/ 78 h 80"/>
                <a:gd name="T36" fmla="*/ 2 w 104"/>
                <a:gd name="T37" fmla="*/ 79 h 80"/>
                <a:gd name="T38" fmla="*/ 27 w 104"/>
                <a:gd name="T39" fmla="*/ 48 h 80"/>
                <a:gd name="T40" fmla="*/ 17 w 104"/>
                <a:gd name="T41" fmla="*/ 63 h 80"/>
                <a:gd name="T42" fmla="*/ 20 w 104"/>
                <a:gd name="T43" fmla="*/ 65 h 80"/>
                <a:gd name="T44" fmla="*/ 48 w 104"/>
                <a:gd name="T45" fmla="*/ 37 h 80"/>
                <a:gd name="T46" fmla="*/ 62 w 104"/>
                <a:gd name="T47" fmla="*/ 24 h 80"/>
                <a:gd name="T48" fmla="*/ 75 w 104"/>
                <a:gd name="T49" fmla="*/ 14 h 80"/>
                <a:gd name="T50" fmla="*/ 28 w 104"/>
                <a:gd name="T51" fmla="*/ 69 h 80"/>
                <a:gd name="T52" fmla="*/ 31 w 104"/>
                <a:gd name="T53" fmla="*/ 71 h 80"/>
                <a:gd name="T54" fmla="*/ 62 w 104"/>
                <a:gd name="T55" fmla="*/ 40 h 80"/>
                <a:gd name="T56" fmla="*/ 80 w 104"/>
                <a:gd name="T57" fmla="*/ 29 h 80"/>
                <a:gd name="T58" fmla="*/ 60 w 104"/>
                <a:gd name="T59" fmla="*/ 59 h 80"/>
                <a:gd name="T60" fmla="*/ 63 w 104"/>
                <a:gd name="T61" fmla="*/ 62 h 80"/>
                <a:gd name="T62" fmla="*/ 73 w 104"/>
                <a:gd name="T63" fmla="*/ 54 h 80"/>
                <a:gd name="T64" fmla="*/ 84 w 104"/>
                <a:gd name="T65" fmla="*/ 55 h 80"/>
                <a:gd name="T66" fmla="*/ 87 w 104"/>
                <a:gd name="T67" fmla="*/ 57 h 80"/>
                <a:gd name="T68" fmla="*/ 83 w 104"/>
                <a:gd name="T69" fmla="*/ 71 h 80"/>
                <a:gd name="T70" fmla="*/ 86 w 104"/>
                <a:gd name="T71" fmla="*/ 73 h 80"/>
                <a:gd name="T72" fmla="*/ 97 w 104"/>
                <a:gd name="T73" fmla="*/ 66 h 80"/>
                <a:gd name="T74" fmla="*/ 100 w 104"/>
                <a:gd name="T75" fmla="*/ 66 h 80"/>
                <a:gd name="T76" fmla="*/ 100 w 104"/>
                <a:gd name="T77" fmla="*/ 63 h 80"/>
                <a:gd name="T78" fmla="*/ 97 w 104"/>
                <a:gd name="T79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97" y="61"/>
                  </a:moveTo>
                  <a:cubicBezTo>
                    <a:pt x="95" y="62"/>
                    <a:pt x="93" y="63"/>
                    <a:pt x="91" y="64"/>
                  </a:cubicBezTo>
                  <a:cubicBezTo>
                    <a:pt x="94" y="59"/>
                    <a:pt x="97" y="54"/>
                    <a:pt x="99" y="48"/>
                  </a:cubicBezTo>
                  <a:cubicBezTo>
                    <a:pt x="100" y="47"/>
                    <a:pt x="98" y="45"/>
                    <a:pt x="96" y="46"/>
                  </a:cubicBezTo>
                  <a:cubicBezTo>
                    <a:pt x="94" y="47"/>
                    <a:pt x="92" y="49"/>
                    <a:pt x="90" y="50"/>
                  </a:cubicBezTo>
                  <a:cubicBezTo>
                    <a:pt x="92" y="46"/>
                    <a:pt x="92" y="42"/>
                    <a:pt x="91" y="37"/>
                  </a:cubicBezTo>
                  <a:cubicBezTo>
                    <a:pt x="91" y="35"/>
                    <a:pt x="89" y="35"/>
                    <a:pt x="88" y="36"/>
                  </a:cubicBezTo>
                  <a:cubicBezTo>
                    <a:pt x="83" y="40"/>
                    <a:pt x="79" y="44"/>
                    <a:pt x="75" y="47"/>
                  </a:cubicBezTo>
                  <a:cubicBezTo>
                    <a:pt x="73" y="49"/>
                    <a:pt x="61" y="64"/>
                    <a:pt x="71" y="51"/>
                  </a:cubicBezTo>
                  <a:cubicBezTo>
                    <a:pt x="78" y="43"/>
                    <a:pt x="82" y="35"/>
                    <a:pt x="84" y="24"/>
                  </a:cubicBezTo>
                  <a:cubicBezTo>
                    <a:pt x="85" y="23"/>
                    <a:pt x="83" y="21"/>
                    <a:pt x="82" y="22"/>
                  </a:cubicBezTo>
                  <a:cubicBezTo>
                    <a:pt x="75" y="25"/>
                    <a:pt x="70" y="29"/>
                    <a:pt x="65" y="33"/>
                  </a:cubicBezTo>
                  <a:cubicBezTo>
                    <a:pt x="72" y="25"/>
                    <a:pt x="78" y="16"/>
                    <a:pt x="83" y="6"/>
                  </a:cubicBezTo>
                  <a:cubicBezTo>
                    <a:pt x="84" y="5"/>
                    <a:pt x="82" y="3"/>
                    <a:pt x="80" y="4"/>
                  </a:cubicBezTo>
                  <a:cubicBezTo>
                    <a:pt x="63" y="18"/>
                    <a:pt x="39" y="36"/>
                    <a:pt x="26" y="54"/>
                  </a:cubicBezTo>
                  <a:cubicBezTo>
                    <a:pt x="38" y="36"/>
                    <a:pt x="57" y="23"/>
                    <a:pt x="68" y="3"/>
                  </a:cubicBezTo>
                  <a:cubicBezTo>
                    <a:pt x="69" y="1"/>
                    <a:pt x="67" y="0"/>
                    <a:pt x="65" y="1"/>
                  </a:cubicBezTo>
                  <a:cubicBezTo>
                    <a:pt x="41" y="24"/>
                    <a:pt x="21" y="51"/>
                    <a:pt x="1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0" y="69"/>
                    <a:pt x="19" y="58"/>
                    <a:pt x="27" y="48"/>
                  </a:cubicBezTo>
                  <a:cubicBezTo>
                    <a:pt x="23" y="53"/>
                    <a:pt x="20" y="58"/>
                    <a:pt x="17" y="63"/>
                  </a:cubicBezTo>
                  <a:cubicBezTo>
                    <a:pt x="16" y="65"/>
                    <a:pt x="18" y="66"/>
                    <a:pt x="20" y="65"/>
                  </a:cubicBezTo>
                  <a:cubicBezTo>
                    <a:pt x="29" y="56"/>
                    <a:pt x="39" y="46"/>
                    <a:pt x="48" y="37"/>
                  </a:cubicBezTo>
                  <a:cubicBezTo>
                    <a:pt x="53" y="33"/>
                    <a:pt x="57" y="28"/>
                    <a:pt x="62" y="24"/>
                  </a:cubicBezTo>
                  <a:cubicBezTo>
                    <a:pt x="65" y="21"/>
                    <a:pt x="82" y="2"/>
                    <a:pt x="75" y="14"/>
                  </a:cubicBezTo>
                  <a:cubicBezTo>
                    <a:pt x="63" y="35"/>
                    <a:pt x="43" y="50"/>
                    <a:pt x="28" y="69"/>
                  </a:cubicBezTo>
                  <a:cubicBezTo>
                    <a:pt x="27" y="70"/>
                    <a:pt x="30" y="72"/>
                    <a:pt x="31" y="71"/>
                  </a:cubicBezTo>
                  <a:cubicBezTo>
                    <a:pt x="42" y="61"/>
                    <a:pt x="52" y="50"/>
                    <a:pt x="62" y="40"/>
                  </a:cubicBezTo>
                  <a:cubicBezTo>
                    <a:pt x="65" y="38"/>
                    <a:pt x="80" y="26"/>
                    <a:pt x="80" y="29"/>
                  </a:cubicBezTo>
                  <a:cubicBezTo>
                    <a:pt x="78" y="40"/>
                    <a:pt x="67" y="51"/>
                    <a:pt x="60" y="59"/>
                  </a:cubicBezTo>
                  <a:cubicBezTo>
                    <a:pt x="59" y="61"/>
                    <a:pt x="61" y="63"/>
                    <a:pt x="63" y="62"/>
                  </a:cubicBezTo>
                  <a:cubicBezTo>
                    <a:pt x="68" y="59"/>
                    <a:pt x="69" y="58"/>
                    <a:pt x="73" y="54"/>
                  </a:cubicBezTo>
                  <a:cubicBezTo>
                    <a:pt x="77" y="51"/>
                    <a:pt x="96" y="30"/>
                    <a:pt x="84" y="55"/>
                  </a:cubicBezTo>
                  <a:cubicBezTo>
                    <a:pt x="83" y="57"/>
                    <a:pt x="86" y="59"/>
                    <a:pt x="87" y="57"/>
                  </a:cubicBezTo>
                  <a:cubicBezTo>
                    <a:pt x="104" y="44"/>
                    <a:pt x="86" y="64"/>
                    <a:pt x="83" y="71"/>
                  </a:cubicBezTo>
                  <a:cubicBezTo>
                    <a:pt x="82" y="73"/>
                    <a:pt x="84" y="75"/>
                    <a:pt x="86" y="73"/>
                  </a:cubicBezTo>
                  <a:cubicBezTo>
                    <a:pt x="87" y="73"/>
                    <a:pt x="96" y="63"/>
                    <a:pt x="97" y="66"/>
                  </a:cubicBezTo>
                  <a:cubicBezTo>
                    <a:pt x="97" y="68"/>
                    <a:pt x="100" y="68"/>
                    <a:pt x="100" y="66"/>
                  </a:cubicBezTo>
                  <a:cubicBezTo>
                    <a:pt x="100" y="65"/>
                    <a:pt x="100" y="64"/>
                    <a:pt x="100" y="63"/>
                  </a:cubicBezTo>
                  <a:cubicBezTo>
                    <a:pt x="100" y="61"/>
                    <a:pt x="99" y="60"/>
                    <a:pt x="9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2478088" y="2376488"/>
              <a:ext cx="266700" cy="109538"/>
            </a:xfrm>
            <a:custGeom>
              <a:avLst/>
              <a:gdLst>
                <a:gd name="T0" fmla="*/ 67 w 71"/>
                <a:gd name="T1" fmla="*/ 10 h 29"/>
                <a:gd name="T2" fmla="*/ 55 w 71"/>
                <a:gd name="T3" fmla="*/ 23 h 29"/>
                <a:gd name="T4" fmla="*/ 54 w 71"/>
                <a:gd name="T5" fmla="*/ 15 h 29"/>
                <a:gd name="T6" fmla="*/ 50 w 71"/>
                <a:gd name="T7" fmla="*/ 14 h 29"/>
                <a:gd name="T8" fmla="*/ 41 w 71"/>
                <a:gd name="T9" fmla="*/ 21 h 29"/>
                <a:gd name="T10" fmla="*/ 40 w 71"/>
                <a:gd name="T11" fmla="*/ 13 h 29"/>
                <a:gd name="T12" fmla="*/ 37 w 71"/>
                <a:gd name="T13" fmla="*/ 11 h 29"/>
                <a:gd name="T14" fmla="*/ 27 w 71"/>
                <a:gd name="T15" fmla="*/ 15 h 29"/>
                <a:gd name="T16" fmla="*/ 26 w 71"/>
                <a:gd name="T17" fmla="*/ 6 h 29"/>
                <a:gd name="T18" fmla="*/ 23 w 71"/>
                <a:gd name="T19" fmla="*/ 5 h 29"/>
                <a:gd name="T20" fmla="*/ 11 w 71"/>
                <a:gd name="T21" fmla="*/ 2 h 29"/>
                <a:gd name="T22" fmla="*/ 9 w 71"/>
                <a:gd name="T23" fmla="*/ 1 h 29"/>
                <a:gd name="T24" fmla="*/ 1 w 71"/>
                <a:gd name="T25" fmla="*/ 8 h 29"/>
                <a:gd name="T26" fmla="*/ 2 w 71"/>
                <a:gd name="T27" fmla="*/ 9 h 29"/>
                <a:gd name="T28" fmla="*/ 9 w 71"/>
                <a:gd name="T29" fmla="*/ 12 h 29"/>
                <a:gd name="T30" fmla="*/ 11 w 71"/>
                <a:gd name="T31" fmla="*/ 14 h 29"/>
                <a:gd name="T32" fmla="*/ 23 w 71"/>
                <a:gd name="T33" fmla="*/ 19 h 29"/>
                <a:gd name="T34" fmla="*/ 26 w 71"/>
                <a:gd name="T35" fmla="*/ 21 h 29"/>
                <a:gd name="T36" fmla="*/ 38 w 71"/>
                <a:gd name="T37" fmla="*/ 25 h 29"/>
                <a:gd name="T38" fmla="*/ 42 w 71"/>
                <a:gd name="T39" fmla="*/ 26 h 29"/>
                <a:gd name="T40" fmla="*/ 50 w 71"/>
                <a:gd name="T41" fmla="*/ 19 h 29"/>
                <a:gd name="T42" fmla="*/ 52 w 71"/>
                <a:gd name="T43" fmla="*/ 27 h 29"/>
                <a:gd name="T44" fmla="*/ 55 w 71"/>
                <a:gd name="T45" fmla="*/ 29 h 29"/>
                <a:gd name="T46" fmla="*/ 70 w 71"/>
                <a:gd name="T47" fmla="*/ 12 h 29"/>
                <a:gd name="T48" fmla="*/ 67 w 71"/>
                <a:gd name="T4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29">
                  <a:moveTo>
                    <a:pt x="67" y="10"/>
                  </a:moveTo>
                  <a:cubicBezTo>
                    <a:pt x="64" y="15"/>
                    <a:pt x="60" y="19"/>
                    <a:pt x="55" y="23"/>
                  </a:cubicBezTo>
                  <a:cubicBezTo>
                    <a:pt x="55" y="20"/>
                    <a:pt x="54" y="18"/>
                    <a:pt x="54" y="15"/>
                  </a:cubicBezTo>
                  <a:cubicBezTo>
                    <a:pt x="53" y="13"/>
                    <a:pt x="51" y="13"/>
                    <a:pt x="50" y="14"/>
                  </a:cubicBezTo>
                  <a:cubicBezTo>
                    <a:pt x="48" y="17"/>
                    <a:pt x="44" y="18"/>
                    <a:pt x="41" y="21"/>
                  </a:cubicBezTo>
                  <a:cubicBezTo>
                    <a:pt x="41" y="18"/>
                    <a:pt x="40" y="15"/>
                    <a:pt x="40" y="13"/>
                  </a:cubicBezTo>
                  <a:cubicBezTo>
                    <a:pt x="40" y="12"/>
                    <a:pt x="38" y="11"/>
                    <a:pt x="37" y="11"/>
                  </a:cubicBezTo>
                  <a:cubicBezTo>
                    <a:pt x="34" y="12"/>
                    <a:pt x="30" y="13"/>
                    <a:pt x="27" y="15"/>
                  </a:cubicBezTo>
                  <a:cubicBezTo>
                    <a:pt x="27" y="12"/>
                    <a:pt x="27" y="9"/>
                    <a:pt x="26" y="6"/>
                  </a:cubicBezTo>
                  <a:cubicBezTo>
                    <a:pt x="26" y="4"/>
                    <a:pt x="24" y="4"/>
                    <a:pt x="23" y="5"/>
                  </a:cubicBezTo>
                  <a:cubicBezTo>
                    <a:pt x="14" y="9"/>
                    <a:pt x="12" y="12"/>
                    <a:pt x="11" y="2"/>
                  </a:cubicBezTo>
                  <a:cubicBezTo>
                    <a:pt x="11" y="1"/>
                    <a:pt x="10" y="0"/>
                    <a:pt x="9" y="1"/>
                  </a:cubicBezTo>
                  <a:cubicBezTo>
                    <a:pt x="5" y="2"/>
                    <a:pt x="2" y="5"/>
                    <a:pt x="1" y="8"/>
                  </a:cubicBezTo>
                  <a:cubicBezTo>
                    <a:pt x="0" y="9"/>
                    <a:pt x="1" y="10"/>
                    <a:pt x="2" y="9"/>
                  </a:cubicBezTo>
                  <a:cubicBezTo>
                    <a:pt x="8" y="4"/>
                    <a:pt x="8" y="3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20" y="8"/>
                    <a:pt x="24" y="7"/>
                    <a:pt x="23" y="19"/>
                  </a:cubicBezTo>
                  <a:cubicBezTo>
                    <a:pt x="23" y="20"/>
                    <a:pt x="25" y="21"/>
                    <a:pt x="26" y="21"/>
                  </a:cubicBezTo>
                  <a:cubicBezTo>
                    <a:pt x="35" y="14"/>
                    <a:pt x="37" y="15"/>
                    <a:pt x="38" y="25"/>
                  </a:cubicBezTo>
                  <a:cubicBezTo>
                    <a:pt x="38" y="27"/>
                    <a:pt x="41" y="27"/>
                    <a:pt x="42" y="26"/>
                  </a:cubicBezTo>
                  <a:cubicBezTo>
                    <a:pt x="44" y="23"/>
                    <a:pt x="47" y="22"/>
                    <a:pt x="50" y="19"/>
                  </a:cubicBezTo>
                  <a:cubicBezTo>
                    <a:pt x="51" y="22"/>
                    <a:pt x="51" y="25"/>
                    <a:pt x="52" y="27"/>
                  </a:cubicBezTo>
                  <a:cubicBezTo>
                    <a:pt x="52" y="29"/>
                    <a:pt x="54" y="29"/>
                    <a:pt x="55" y="29"/>
                  </a:cubicBezTo>
                  <a:cubicBezTo>
                    <a:pt x="62" y="24"/>
                    <a:pt x="67" y="19"/>
                    <a:pt x="70" y="12"/>
                  </a:cubicBezTo>
                  <a:cubicBezTo>
                    <a:pt x="71" y="10"/>
                    <a:pt x="68" y="8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文本框 5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427982" y="4864601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3318807" y="4855198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6209632" y="4858435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042917" y="4864601"/>
            <a:ext cx="2928559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09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49648" y="2049586"/>
            <a:ext cx="3468492" cy="3380543"/>
            <a:chOff x="6035675" y="2933700"/>
            <a:chExt cx="1001713" cy="976313"/>
          </a:xfrm>
          <a:solidFill>
            <a:srgbClr val="0057A6"/>
          </a:solidFill>
        </p:grpSpPr>
        <p:sp>
          <p:nvSpPr>
            <p:cNvPr id="6" name="Freeform 34"/>
            <p:cNvSpPr>
              <a:spLocks noEditPoints="1"/>
            </p:cNvSpPr>
            <p:nvPr/>
          </p:nvSpPr>
          <p:spPr bwMode="auto">
            <a:xfrm>
              <a:off x="6035675" y="2933700"/>
              <a:ext cx="1001713" cy="976313"/>
            </a:xfrm>
            <a:custGeom>
              <a:avLst/>
              <a:gdLst>
                <a:gd name="T0" fmla="*/ 223 w 264"/>
                <a:gd name="T1" fmla="*/ 32 h 257"/>
                <a:gd name="T2" fmla="*/ 132 w 264"/>
                <a:gd name="T3" fmla="*/ 0 h 257"/>
                <a:gd name="T4" fmla="*/ 41 w 264"/>
                <a:gd name="T5" fmla="*/ 32 h 257"/>
                <a:gd name="T6" fmla="*/ 0 w 264"/>
                <a:gd name="T7" fmla="*/ 128 h 257"/>
                <a:gd name="T8" fmla="*/ 41 w 264"/>
                <a:gd name="T9" fmla="*/ 225 h 257"/>
                <a:gd name="T10" fmla="*/ 132 w 264"/>
                <a:gd name="T11" fmla="*/ 257 h 257"/>
                <a:gd name="T12" fmla="*/ 223 w 264"/>
                <a:gd name="T13" fmla="*/ 225 h 257"/>
                <a:gd name="T14" fmla="*/ 264 w 264"/>
                <a:gd name="T15" fmla="*/ 128 h 257"/>
                <a:gd name="T16" fmla="*/ 223 w 264"/>
                <a:gd name="T17" fmla="*/ 32 h 257"/>
                <a:gd name="T18" fmla="*/ 132 w 264"/>
                <a:gd name="T19" fmla="*/ 250 h 257"/>
                <a:gd name="T20" fmla="*/ 6 w 264"/>
                <a:gd name="T21" fmla="*/ 128 h 257"/>
                <a:gd name="T22" fmla="*/ 132 w 264"/>
                <a:gd name="T23" fmla="*/ 7 h 257"/>
                <a:gd name="T24" fmla="*/ 258 w 264"/>
                <a:gd name="T25" fmla="*/ 128 h 257"/>
                <a:gd name="T26" fmla="*/ 132 w 264"/>
                <a:gd name="T27" fmla="*/ 25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257">
                  <a:moveTo>
                    <a:pt x="223" y="32"/>
                  </a:moveTo>
                  <a:cubicBezTo>
                    <a:pt x="199" y="12"/>
                    <a:pt x="166" y="0"/>
                    <a:pt x="132" y="0"/>
                  </a:cubicBezTo>
                  <a:cubicBezTo>
                    <a:pt x="97" y="0"/>
                    <a:pt x="65" y="12"/>
                    <a:pt x="41" y="32"/>
                  </a:cubicBezTo>
                  <a:cubicBezTo>
                    <a:pt x="14" y="56"/>
                    <a:pt x="0" y="89"/>
                    <a:pt x="0" y="128"/>
                  </a:cubicBezTo>
                  <a:cubicBezTo>
                    <a:pt x="0" y="168"/>
                    <a:pt x="14" y="201"/>
                    <a:pt x="41" y="225"/>
                  </a:cubicBezTo>
                  <a:cubicBezTo>
                    <a:pt x="65" y="245"/>
                    <a:pt x="97" y="257"/>
                    <a:pt x="132" y="257"/>
                  </a:cubicBezTo>
                  <a:cubicBezTo>
                    <a:pt x="166" y="257"/>
                    <a:pt x="199" y="245"/>
                    <a:pt x="223" y="225"/>
                  </a:cubicBezTo>
                  <a:cubicBezTo>
                    <a:pt x="250" y="201"/>
                    <a:pt x="264" y="168"/>
                    <a:pt x="264" y="128"/>
                  </a:cubicBezTo>
                  <a:cubicBezTo>
                    <a:pt x="264" y="89"/>
                    <a:pt x="250" y="56"/>
                    <a:pt x="223" y="32"/>
                  </a:cubicBezTo>
                  <a:close/>
                  <a:moveTo>
                    <a:pt x="132" y="250"/>
                  </a:moveTo>
                  <a:cubicBezTo>
                    <a:pt x="69" y="250"/>
                    <a:pt x="6" y="209"/>
                    <a:pt x="6" y="128"/>
                  </a:cubicBezTo>
                  <a:cubicBezTo>
                    <a:pt x="6" y="47"/>
                    <a:pt x="69" y="7"/>
                    <a:pt x="132" y="7"/>
                  </a:cubicBezTo>
                  <a:cubicBezTo>
                    <a:pt x="195" y="7"/>
                    <a:pt x="258" y="47"/>
                    <a:pt x="258" y="128"/>
                  </a:cubicBezTo>
                  <a:cubicBezTo>
                    <a:pt x="258" y="209"/>
                    <a:pt x="195" y="250"/>
                    <a:pt x="132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6134100" y="3032125"/>
              <a:ext cx="800100" cy="774700"/>
            </a:xfrm>
            <a:custGeom>
              <a:avLst/>
              <a:gdLst>
                <a:gd name="T0" fmla="*/ 106 w 211"/>
                <a:gd name="T1" fmla="*/ 0 h 204"/>
                <a:gd name="T2" fmla="*/ 0 w 211"/>
                <a:gd name="T3" fmla="*/ 102 h 204"/>
                <a:gd name="T4" fmla="*/ 106 w 211"/>
                <a:gd name="T5" fmla="*/ 204 h 204"/>
                <a:gd name="T6" fmla="*/ 211 w 211"/>
                <a:gd name="T7" fmla="*/ 102 h 204"/>
                <a:gd name="T8" fmla="*/ 106 w 211"/>
                <a:gd name="T9" fmla="*/ 0 h 204"/>
                <a:gd name="T10" fmla="*/ 106 w 211"/>
                <a:gd name="T11" fmla="*/ 198 h 204"/>
                <a:gd name="T12" fmla="*/ 7 w 211"/>
                <a:gd name="T13" fmla="*/ 102 h 204"/>
                <a:gd name="T14" fmla="*/ 106 w 211"/>
                <a:gd name="T15" fmla="*/ 7 h 204"/>
                <a:gd name="T16" fmla="*/ 174 w 211"/>
                <a:gd name="T17" fmla="*/ 31 h 204"/>
                <a:gd name="T18" fmla="*/ 205 w 211"/>
                <a:gd name="T19" fmla="*/ 102 h 204"/>
                <a:gd name="T20" fmla="*/ 106 w 211"/>
                <a:gd name="T21" fmla="*/ 1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04">
                  <a:moveTo>
                    <a:pt x="106" y="0"/>
                  </a:moveTo>
                  <a:cubicBezTo>
                    <a:pt x="53" y="0"/>
                    <a:pt x="0" y="34"/>
                    <a:pt x="0" y="102"/>
                  </a:cubicBezTo>
                  <a:cubicBezTo>
                    <a:pt x="0" y="170"/>
                    <a:pt x="53" y="204"/>
                    <a:pt x="106" y="204"/>
                  </a:cubicBezTo>
                  <a:cubicBezTo>
                    <a:pt x="159" y="204"/>
                    <a:pt x="211" y="170"/>
                    <a:pt x="211" y="102"/>
                  </a:cubicBezTo>
                  <a:cubicBezTo>
                    <a:pt x="211" y="34"/>
                    <a:pt x="159" y="0"/>
                    <a:pt x="106" y="0"/>
                  </a:cubicBezTo>
                  <a:close/>
                  <a:moveTo>
                    <a:pt x="106" y="198"/>
                  </a:moveTo>
                  <a:cubicBezTo>
                    <a:pt x="58" y="198"/>
                    <a:pt x="7" y="168"/>
                    <a:pt x="7" y="102"/>
                  </a:cubicBezTo>
                  <a:cubicBezTo>
                    <a:pt x="7" y="37"/>
                    <a:pt x="58" y="7"/>
                    <a:pt x="106" y="7"/>
                  </a:cubicBezTo>
                  <a:cubicBezTo>
                    <a:pt x="132" y="7"/>
                    <a:pt x="156" y="16"/>
                    <a:pt x="174" y="31"/>
                  </a:cubicBezTo>
                  <a:cubicBezTo>
                    <a:pt x="194" y="48"/>
                    <a:pt x="205" y="73"/>
                    <a:pt x="205" y="102"/>
                  </a:cubicBezTo>
                  <a:cubicBezTo>
                    <a:pt x="205" y="168"/>
                    <a:pt x="154" y="198"/>
                    <a:pt x="10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6502400" y="3100388"/>
              <a:ext cx="41275" cy="84138"/>
            </a:xfrm>
            <a:custGeom>
              <a:avLst/>
              <a:gdLst>
                <a:gd name="T0" fmla="*/ 5 w 11"/>
                <a:gd name="T1" fmla="*/ 22 h 22"/>
                <a:gd name="T2" fmla="*/ 6 w 11"/>
                <a:gd name="T3" fmla="*/ 22 h 22"/>
                <a:gd name="T4" fmla="*/ 10 w 11"/>
                <a:gd name="T5" fmla="*/ 17 h 22"/>
                <a:gd name="T6" fmla="*/ 10 w 11"/>
                <a:gd name="T7" fmla="*/ 5 h 22"/>
                <a:gd name="T8" fmla="*/ 8 w 11"/>
                <a:gd name="T9" fmla="*/ 1 h 22"/>
                <a:gd name="T10" fmla="*/ 6 w 11"/>
                <a:gd name="T11" fmla="*/ 0 h 22"/>
                <a:gd name="T12" fmla="*/ 2 w 11"/>
                <a:gd name="T13" fmla="*/ 1 h 22"/>
                <a:gd name="T14" fmla="*/ 2 w 11"/>
                <a:gd name="T15" fmla="*/ 20 h 22"/>
                <a:gd name="T16" fmla="*/ 5 w 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10" y="19"/>
                    <a:pt x="10" y="17"/>
                  </a:cubicBezTo>
                  <a:cubicBezTo>
                    <a:pt x="11" y="13"/>
                    <a:pt x="11" y="9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16"/>
                    <a:pt x="2" y="20"/>
                  </a:cubicBezTo>
                  <a:cubicBezTo>
                    <a:pt x="3" y="20"/>
                    <a:pt x="3" y="21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6502400" y="3640138"/>
              <a:ext cx="44450" cy="109538"/>
            </a:xfrm>
            <a:custGeom>
              <a:avLst/>
              <a:gdLst>
                <a:gd name="T0" fmla="*/ 6 w 12"/>
                <a:gd name="T1" fmla="*/ 0 h 29"/>
                <a:gd name="T2" fmla="*/ 5 w 12"/>
                <a:gd name="T3" fmla="*/ 0 h 29"/>
                <a:gd name="T4" fmla="*/ 1 w 12"/>
                <a:gd name="T5" fmla="*/ 4 h 29"/>
                <a:gd name="T6" fmla="*/ 1 w 12"/>
                <a:gd name="T7" fmla="*/ 24 h 29"/>
                <a:gd name="T8" fmla="*/ 3 w 12"/>
                <a:gd name="T9" fmla="*/ 28 h 29"/>
                <a:gd name="T10" fmla="*/ 6 w 12"/>
                <a:gd name="T11" fmla="*/ 29 h 29"/>
                <a:gd name="T12" fmla="*/ 9 w 12"/>
                <a:gd name="T13" fmla="*/ 27 h 29"/>
                <a:gd name="T14" fmla="*/ 9 w 12"/>
                <a:gd name="T15" fmla="*/ 2 h 29"/>
                <a:gd name="T16" fmla="*/ 6 w 1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8"/>
                    <a:pt x="0" y="20"/>
                    <a:pt x="1" y="24"/>
                  </a:cubicBezTo>
                  <a:cubicBezTo>
                    <a:pt x="1" y="25"/>
                    <a:pt x="1" y="27"/>
                    <a:pt x="3" y="28"/>
                  </a:cubicBezTo>
                  <a:cubicBezTo>
                    <a:pt x="4" y="29"/>
                    <a:pt x="5" y="29"/>
                    <a:pt x="6" y="29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12" y="25"/>
                    <a:pt x="11" y="5"/>
                    <a:pt x="9" y="2"/>
                  </a:cubicBezTo>
                  <a:cubicBezTo>
                    <a:pt x="8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8"/>
            <p:cNvSpPr/>
            <p:nvPr/>
          </p:nvSpPr>
          <p:spPr bwMode="auto">
            <a:xfrm>
              <a:off x="6194425" y="3405188"/>
              <a:ext cx="114300" cy="41275"/>
            </a:xfrm>
            <a:custGeom>
              <a:avLst/>
              <a:gdLst>
                <a:gd name="T0" fmla="*/ 26 w 30"/>
                <a:gd name="T1" fmla="*/ 1 h 11"/>
                <a:gd name="T2" fmla="*/ 15 w 30"/>
                <a:gd name="T3" fmla="*/ 0 h 11"/>
                <a:gd name="T4" fmla="*/ 6 w 30"/>
                <a:gd name="T5" fmla="*/ 1 h 11"/>
                <a:gd name="T6" fmla="*/ 2 w 30"/>
                <a:gd name="T7" fmla="*/ 3 h 11"/>
                <a:gd name="T8" fmla="*/ 2 w 30"/>
                <a:gd name="T9" fmla="*/ 9 h 11"/>
                <a:gd name="T10" fmla="*/ 14 w 30"/>
                <a:gd name="T11" fmla="*/ 11 h 11"/>
                <a:gd name="T12" fmla="*/ 28 w 30"/>
                <a:gd name="T13" fmla="*/ 8 h 11"/>
                <a:gd name="T14" fmla="*/ 30 w 30"/>
                <a:gd name="T15" fmla="*/ 6 h 11"/>
                <a:gd name="T16" fmla="*/ 30 w 30"/>
                <a:gd name="T17" fmla="*/ 3 h 11"/>
                <a:gd name="T18" fmla="*/ 26 w 30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26" y="1"/>
                  </a:moveTo>
                  <a:cubicBezTo>
                    <a:pt x="24" y="0"/>
                    <a:pt x="20" y="0"/>
                    <a:pt x="15" y="0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4" y="1"/>
                    <a:pt x="3" y="1"/>
                    <a:pt x="2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3" y="9"/>
                    <a:pt x="4" y="11"/>
                    <a:pt x="14" y="11"/>
                  </a:cubicBezTo>
                  <a:cubicBezTo>
                    <a:pt x="18" y="11"/>
                    <a:pt x="25" y="10"/>
                    <a:pt x="28" y="8"/>
                  </a:cubicBezTo>
                  <a:cubicBezTo>
                    <a:pt x="29" y="8"/>
                    <a:pt x="30" y="7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29" y="2"/>
                    <a:pt x="27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39"/>
            <p:cNvSpPr/>
            <p:nvPr/>
          </p:nvSpPr>
          <p:spPr bwMode="auto">
            <a:xfrm>
              <a:off x="6737350" y="3405188"/>
              <a:ext cx="112713" cy="41275"/>
            </a:xfrm>
            <a:custGeom>
              <a:avLst/>
              <a:gdLst>
                <a:gd name="T0" fmla="*/ 2 w 30"/>
                <a:gd name="T1" fmla="*/ 2 h 11"/>
                <a:gd name="T2" fmla="*/ 0 w 30"/>
                <a:gd name="T3" fmla="*/ 5 h 11"/>
                <a:gd name="T4" fmla="*/ 0 w 30"/>
                <a:gd name="T5" fmla="*/ 8 h 11"/>
                <a:gd name="T6" fmla="*/ 5 w 30"/>
                <a:gd name="T7" fmla="*/ 10 h 11"/>
                <a:gd name="T8" fmla="*/ 15 w 30"/>
                <a:gd name="T9" fmla="*/ 11 h 11"/>
                <a:gd name="T10" fmla="*/ 24 w 30"/>
                <a:gd name="T11" fmla="*/ 10 h 11"/>
                <a:gd name="T12" fmla="*/ 28 w 30"/>
                <a:gd name="T13" fmla="*/ 8 h 11"/>
                <a:gd name="T14" fmla="*/ 28 w 30"/>
                <a:gd name="T15" fmla="*/ 2 h 11"/>
                <a:gd name="T16" fmla="*/ 16 w 30"/>
                <a:gd name="T17" fmla="*/ 0 h 11"/>
                <a:gd name="T18" fmla="*/ 2 w 30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2" y="2"/>
                  </a:moveTo>
                  <a:cubicBezTo>
                    <a:pt x="1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7" y="10"/>
                    <a:pt x="10" y="11"/>
                    <a:pt x="15" y="11"/>
                  </a:cubicBezTo>
                  <a:cubicBezTo>
                    <a:pt x="19" y="11"/>
                    <a:pt x="22" y="10"/>
                    <a:pt x="24" y="10"/>
                  </a:cubicBezTo>
                  <a:cubicBezTo>
                    <a:pt x="26" y="10"/>
                    <a:pt x="27" y="10"/>
                    <a:pt x="28" y="8"/>
                  </a:cubicBezTo>
                  <a:cubicBezTo>
                    <a:pt x="30" y="6"/>
                    <a:pt x="29" y="3"/>
                    <a:pt x="28" y="2"/>
                  </a:cubicBezTo>
                  <a:cubicBezTo>
                    <a:pt x="27" y="1"/>
                    <a:pt x="26" y="0"/>
                    <a:pt x="16" y="0"/>
                  </a:cubicBezTo>
                  <a:cubicBezTo>
                    <a:pt x="12" y="0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40"/>
            <p:cNvSpPr/>
            <p:nvPr/>
          </p:nvSpPr>
          <p:spPr bwMode="auto">
            <a:xfrm>
              <a:off x="6251575" y="3548063"/>
              <a:ext cx="52388" cy="53975"/>
            </a:xfrm>
            <a:custGeom>
              <a:avLst/>
              <a:gdLst>
                <a:gd name="T0" fmla="*/ 13 w 14"/>
                <a:gd name="T1" fmla="*/ 1 h 14"/>
                <a:gd name="T2" fmla="*/ 9 w 14"/>
                <a:gd name="T3" fmla="*/ 2 h 14"/>
                <a:gd name="T4" fmla="*/ 2 w 14"/>
                <a:gd name="T5" fmla="*/ 9 h 14"/>
                <a:gd name="T6" fmla="*/ 1 w 14"/>
                <a:gd name="T7" fmla="*/ 12 h 14"/>
                <a:gd name="T8" fmla="*/ 4 w 14"/>
                <a:gd name="T9" fmla="*/ 13 h 14"/>
                <a:gd name="T10" fmla="*/ 14 w 14"/>
                <a:gd name="T11" fmla="*/ 4 h 14"/>
                <a:gd name="T12" fmla="*/ 13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3" y="1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7" y="5"/>
                    <a:pt x="5" y="7"/>
                    <a:pt x="2" y="9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4"/>
                    <a:pt x="3" y="14"/>
                    <a:pt x="4" y="13"/>
                  </a:cubicBezTo>
                  <a:cubicBezTo>
                    <a:pt x="8" y="11"/>
                    <a:pt x="11" y="8"/>
                    <a:pt x="14" y="4"/>
                  </a:cubicBezTo>
                  <a:cubicBezTo>
                    <a:pt x="14" y="3"/>
                    <a:pt x="14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41"/>
            <p:cNvSpPr/>
            <p:nvPr/>
          </p:nvSpPr>
          <p:spPr bwMode="auto">
            <a:xfrm>
              <a:off x="6372225" y="3648075"/>
              <a:ext cx="42863" cy="52388"/>
            </a:xfrm>
            <a:custGeom>
              <a:avLst/>
              <a:gdLst>
                <a:gd name="T0" fmla="*/ 6 w 11"/>
                <a:gd name="T1" fmla="*/ 2 h 14"/>
                <a:gd name="T2" fmla="*/ 1 w 11"/>
                <a:gd name="T3" fmla="*/ 10 h 14"/>
                <a:gd name="T4" fmla="*/ 1 w 11"/>
                <a:gd name="T5" fmla="*/ 14 h 14"/>
                <a:gd name="T6" fmla="*/ 5 w 11"/>
                <a:gd name="T7" fmla="*/ 13 h 14"/>
                <a:gd name="T8" fmla="*/ 10 w 11"/>
                <a:gd name="T9" fmla="*/ 5 h 14"/>
                <a:gd name="T10" fmla="*/ 10 w 11"/>
                <a:gd name="T11" fmla="*/ 1 h 14"/>
                <a:gd name="T12" fmla="*/ 6 w 1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4" y="5"/>
                    <a:pt x="3" y="7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4" y="14"/>
                    <a:pt x="5" y="13"/>
                  </a:cubicBezTo>
                  <a:cubicBezTo>
                    <a:pt x="7" y="9"/>
                    <a:pt x="8" y="8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ubicBezTo>
                    <a:pt x="8" y="0"/>
                    <a:pt x="7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42"/>
            <p:cNvSpPr/>
            <p:nvPr/>
          </p:nvSpPr>
          <p:spPr bwMode="auto">
            <a:xfrm>
              <a:off x="6645275" y="3651250"/>
              <a:ext cx="46038" cy="46038"/>
            </a:xfrm>
            <a:custGeom>
              <a:avLst/>
              <a:gdLst>
                <a:gd name="T0" fmla="*/ 10 w 12"/>
                <a:gd name="T1" fmla="*/ 6 h 12"/>
                <a:gd name="T2" fmla="*/ 7 w 12"/>
                <a:gd name="T3" fmla="*/ 5 h 12"/>
                <a:gd name="T4" fmla="*/ 5 w 12"/>
                <a:gd name="T5" fmla="*/ 2 h 12"/>
                <a:gd name="T6" fmla="*/ 1 w 12"/>
                <a:gd name="T7" fmla="*/ 1 h 12"/>
                <a:gd name="T8" fmla="*/ 1 w 12"/>
                <a:gd name="T9" fmla="*/ 5 h 12"/>
                <a:gd name="T10" fmla="*/ 4 w 12"/>
                <a:gd name="T11" fmla="*/ 8 h 12"/>
                <a:gd name="T12" fmla="*/ 8 w 12"/>
                <a:gd name="T13" fmla="*/ 11 h 12"/>
                <a:gd name="T14" fmla="*/ 11 w 12"/>
                <a:gd name="T15" fmla="*/ 10 h 12"/>
                <a:gd name="T16" fmla="*/ 10 w 12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8" y="5"/>
                    <a:pt x="7" y="5"/>
                    <a:pt x="7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2" y="6"/>
                    <a:pt x="2" y="7"/>
                    <a:pt x="4" y="8"/>
                  </a:cubicBezTo>
                  <a:cubicBezTo>
                    <a:pt x="5" y="9"/>
                    <a:pt x="6" y="10"/>
                    <a:pt x="8" y="11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2" y="9"/>
                    <a:pt x="11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43"/>
            <p:cNvSpPr/>
            <p:nvPr/>
          </p:nvSpPr>
          <p:spPr bwMode="auto">
            <a:xfrm>
              <a:off x="6751638" y="3548063"/>
              <a:ext cx="60325" cy="42863"/>
            </a:xfrm>
            <a:custGeom>
              <a:avLst/>
              <a:gdLst>
                <a:gd name="T0" fmla="*/ 14 w 16"/>
                <a:gd name="T1" fmla="*/ 6 h 11"/>
                <a:gd name="T2" fmla="*/ 10 w 16"/>
                <a:gd name="T3" fmla="*/ 3 h 11"/>
                <a:gd name="T4" fmla="*/ 5 w 16"/>
                <a:gd name="T5" fmla="*/ 0 h 11"/>
                <a:gd name="T6" fmla="*/ 1 w 16"/>
                <a:gd name="T7" fmla="*/ 1 h 11"/>
                <a:gd name="T8" fmla="*/ 2 w 16"/>
                <a:gd name="T9" fmla="*/ 5 h 11"/>
                <a:gd name="T10" fmla="*/ 6 w 16"/>
                <a:gd name="T11" fmla="*/ 7 h 11"/>
                <a:gd name="T12" fmla="*/ 11 w 16"/>
                <a:gd name="T13" fmla="*/ 11 h 11"/>
                <a:gd name="T14" fmla="*/ 15 w 16"/>
                <a:gd name="T15" fmla="*/ 10 h 11"/>
                <a:gd name="T16" fmla="*/ 14 w 16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4" y="6"/>
                  </a:move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9"/>
                    <a:pt x="11" y="11"/>
                  </a:cubicBezTo>
                  <a:cubicBezTo>
                    <a:pt x="13" y="11"/>
                    <a:pt x="14" y="11"/>
                    <a:pt x="15" y="10"/>
                  </a:cubicBezTo>
                  <a:cubicBezTo>
                    <a:pt x="16" y="8"/>
                    <a:pt x="15" y="7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44"/>
            <p:cNvSpPr/>
            <p:nvPr/>
          </p:nvSpPr>
          <p:spPr bwMode="auto">
            <a:xfrm>
              <a:off x="6227763" y="3268663"/>
              <a:ext cx="68263" cy="44450"/>
            </a:xfrm>
            <a:custGeom>
              <a:avLst/>
              <a:gdLst>
                <a:gd name="T0" fmla="*/ 7 w 18"/>
                <a:gd name="T1" fmla="*/ 8 h 12"/>
                <a:gd name="T2" fmla="*/ 14 w 18"/>
                <a:gd name="T3" fmla="*/ 12 h 12"/>
                <a:gd name="T4" fmla="*/ 18 w 18"/>
                <a:gd name="T5" fmla="*/ 11 h 12"/>
                <a:gd name="T6" fmla="*/ 17 w 18"/>
                <a:gd name="T7" fmla="*/ 7 h 12"/>
                <a:gd name="T8" fmla="*/ 9 w 18"/>
                <a:gd name="T9" fmla="*/ 3 h 12"/>
                <a:gd name="T10" fmla="*/ 4 w 18"/>
                <a:gd name="T11" fmla="*/ 0 h 12"/>
                <a:gd name="T12" fmla="*/ 1 w 18"/>
                <a:gd name="T13" fmla="*/ 1 h 12"/>
                <a:gd name="T14" fmla="*/ 1 w 18"/>
                <a:gd name="T15" fmla="*/ 4 h 12"/>
                <a:gd name="T16" fmla="*/ 7 w 18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7" y="8"/>
                  </a:moveTo>
                  <a:cubicBezTo>
                    <a:pt x="9" y="9"/>
                    <a:pt x="11" y="10"/>
                    <a:pt x="14" y="12"/>
                  </a:cubicBezTo>
                  <a:cubicBezTo>
                    <a:pt x="15" y="12"/>
                    <a:pt x="17" y="12"/>
                    <a:pt x="18" y="11"/>
                  </a:cubicBezTo>
                  <a:cubicBezTo>
                    <a:pt x="18" y="9"/>
                    <a:pt x="18" y="8"/>
                    <a:pt x="17" y="7"/>
                  </a:cubicBezTo>
                  <a:cubicBezTo>
                    <a:pt x="14" y="5"/>
                    <a:pt x="11" y="4"/>
                    <a:pt x="9" y="3"/>
                  </a:cubicBezTo>
                  <a:cubicBezTo>
                    <a:pt x="7" y="3"/>
                    <a:pt x="6" y="2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6"/>
                    <a:pt x="5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6642100" y="3124200"/>
              <a:ext cx="49213" cy="60325"/>
            </a:xfrm>
            <a:custGeom>
              <a:avLst/>
              <a:gdLst>
                <a:gd name="T0" fmla="*/ 1 w 13"/>
                <a:gd name="T1" fmla="*/ 15 h 16"/>
                <a:gd name="T2" fmla="*/ 5 w 13"/>
                <a:gd name="T3" fmla="*/ 14 h 16"/>
                <a:gd name="T4" fmla="*/ 8 w 13"/>
                <a:gd name="T5" fmla="*/ 10 h 16"/>
                <a:gd name="T6" fmla="*/ 12 w 13"/>
                <a:gd name="T7" fmla="*/ 4 h 16"/>
                <a:gd name="T8" fmla="*/ 11 w 13"/>
                <a:gd name="T9" fmla="*/ 1 h 16"/>
                <a:gd name="T10" fmla="*/ 8 w 13"/>
                <a:gd name="T11" fmla="*/ 2 h 16"/>
                <a:gd name="T12" fmla="*/ 4 w 13"/>
                <a:gd name="T13" fmla="*/ 6 h 16"/>
                <a:gd name="T14" fmla="*/ 0 w 13"/>
                <a:gd name="T15" fmla="*/ 12 h 16"/>
                <a:gd name="T16" fmla="*/ 1 w 13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" y="15"/>
                  </a:moveTo>
                  <a:cubicBezTo>
                    <a:pt x="2" y="16"/>
                    <a:pt x="4" y="16"/>
                    <a:pt x="5" y="14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9" y="9"/>
                    <a:pt x="10" y="7"/>
                    <a:pt x="12" y="4"/>
                  </a:cubicBezTo>
                  <a:cubicBezTo>
                    <a:pt x="13" y="3"/>
                    <a:pt x="12" y="2"/>
                    <a:pt x="11" y="1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8"/>
                    <a:pt x="2" y="9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6756400" y="3211513"/>
              <a:ext cx="49213" cy="49213"/>
            </a:xfrm>
            <a:custGeom>
              <a:avLst/>
              <a:gdLst>
                <a:gd name="T0" fmla="*/ 4 w 13"/>
                <a:gd name="T1" fmla="*/ 12 h 13"/>
                <a:gd name="T2" fmla="*/ 12 w 13"/>
                <a:gd name="T3" fmla="*/ 4 h 13"/>
                <a:gd name="T4" fmla="*/ 11 w 13"/>
                <a:gd name="T5" fmla="*/ 1 h 13"/>
                <a:gd name="T6" fmla="*/ 8 w 13"/>
                <a:gd name="T7" fmla="*/ 2 h 13"/>
                <a:gd name="T8" fmla="*/ 1 w 13"/>
                <a:gd name="T9" fmla="*/ 8 h 13"/>
                <a:gd name="T10" fmla="*/ 0 w 13"/>
                <a:gd name="T11" fmla="*/ 11 h 13"/>
                <a:gd name="T12" fmla="*/ 4 w 13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cubicBezTo>
                    <a:pt x="7" y="10"/>
                    <a:pt x="10" y="8"/>
                    <a:pt x="12" y="4"/>
                  </a:cubicBezTo>
                  <a:cubicBezTo>
                    <a:pt x="13" y="3"/>
                    <a:pt x="12" y="1"/>
                    <a:pt x="11" y="1"/>
                  </a:cubicBezTo>
                  <a:cubicBezTo>
                    <a:pt x="10" y="0"/>
                    <a:pt x="8" y="0"/>
                    <a:pt x="8" y="2"/>
                  </a:cubicBezTo>
                  <a:cubicBezTo>
                    <a:pt x="6" y="4"/>
                    <a:pt x="4" y="6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3"/>
                    <a:pt x="3" y="13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6342063" y="3162300"/>
              <a:ext cx="425450" cy="336550"/>
            </a:xfrm>
            <a:custGeom>
              <a:avLst/>
              <a:gdLst>
                <a:gd name="T0" fmla="*/ 47 w 112"/>
                <a:gd name="T1" fmla="*/ 84 h 89"/>
                <a:gd name="T2" fmla="*/ 109 w 112"/>
                <a:gd name="T3" fmla="*/ 44 h 89"/>
                <a:gd name="T4" fmla="*/ 101 w 112"/>
                <a:gd name="T5" fmla="*/ 34 h 89"/>
                <a:gd name="T6" fmla="*/ 53 w 112"/>
                <a:gd name="T7" fmla="*/ 59 h 89"/>
                <a:gd name="T8" fmla="*/ 18 w 112"/>
                <a:gd name="T9" fmla="*/ 13 h 89"/>
                <a:gd name="T10" fmla="*/ 4 w 112"/>
                <a:gd name="T11" fmla="*/ 3 h 89"/>
                <a:gd name="T12" fmla="*/ 9 w 112"/>
                <a:gd name="T13" fmla="*/ 22 h 89"/>
                <a:gd name="T14" fmla="*/ 47 w 112"/>
                <a:gd name="T15" fmla="*/ 84 h 89"/>
                <a:gd name="T16" fmla="*/ 50 w 112"/>
                <a:gd name="T17" fmla="*/ 65 h 89"/>
                <a:gd name="T18" fmla="*/ 55 w 112"/>
                <a:gd name="T19" fmla="*/ 68 h 89"/>
                <a:gd name="T20" fmla="*/ 54 w 112"/>
                <a:gd name="T21" fmla="*/ 75 h 89"/>
                <a:gd name="T22" fmla="*/ 45 w 112"/>
                <a:gd name="T23" fmla="*/ 73 h 89"/>
                <a:gd name="T24" fmla="*/ 50 w 112"/>
                <a:gd name="T25" fmla="*/ 6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9">
                  <a:moveTo>
                    <a:pt x="47" y="84"/>
                  </a:moveTo>
                  <a:cubicBezTo>
                    <a:pt x="53" y="89"/>
                    <a:pt x="109" y="44"/>
                    <a:pt x="109" y="44"/>
                  </a:cubicBezTo>
                  <a:cubicBezTo>
                    <a:pt x="112" y="37"/>
                    <a:pt x="104" y="34"/>
                    <a:pt x="101" y="34"/>
                  </a:cubicBezTo>
                  <a:cubicBezTo>
                    <a:pt x="101" y="34"/>
                    <a:pt x="61" y="58"/>
                    <a:pt x="53" y="59"/>
                  </a:cubicBezTo>
                  <a:cubicBezTo>
                    <a:pt x="47" y="57"/>
                    <a:pt x="28" y="26"/>
                    <a:pt x="18" y="13"/>
                  </a:cubicBezTo>
                  <a:cubicBezTo>
                    <a:pt x="18" y="13"/>
                    <a:pt x="8" y="0"/>
                    <a:pt x="4" y="3"/>
                  </a:cubicBezTo>
                  <a:cubicBezTo>
                    <a:pt x="0" y="6"/>
                    <a:pt x="9" y="22"/>
                    <a:pt x="9" y="22"/>
                  </a:cubicBezTo>
                  <a:cubicBezTo>
                    <a:pt x="22" y="41"/>
                    <a:pt x="39" y="79"/>
                    <a:pt x="47" y="84"/>
                  </a:cubicBezTo>
                  <a:close/>
                  <a:moveTo>
                    <a:pt x="50" y="65"/>
                  </a:moveTo>
                  <a:cubicBezTo>
                    <a:pt x="52" y="65"/>
                    <a:pt x="54" y="66"/>
                    <a:pt x="55" y="68"/>
                  </a:cubicBezTo>
                  <a:cubicBezTo>
                    <a:pt x="56" y="70"/>
                    <a:pt x="56" y="73"/>
                    <a:pt x="54" y="75"/>
                  </a:cubicBezTo>
                  <a:cubicBezTo>
                    <a:pt x="51" y="77"/>
                    <a:pt x="47" y="76"/>
                    <a:pt x="45" y="73"/>
                  </a:cubicBezTo>
                  <a:cubicBezTo>
                    <a:pt x="44" y="69"/>
                    <a:pt x="46" y="65"/>
                    <a:pt x="5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文本框 1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79938" y="23903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79938" y="484266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80930" y="23903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58942" y="47826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0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574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01624" y="2159049"/>
            <a:ext cx="3098720" cy="2221774"/>
            <a:chOff x="1054069" y="2060575"/>
            <a:chExt cx="3098720" cy="2221774"/>
          </a:xfrm>
        </p:grpSpPr>
        <p:sp>
          <p:nvSpPr>
            <p:cNvPr id="5" name="任意多边形 4"/>
            <p:cNvSpPr/>
            <p:nvPr/>
          </p:nvSpPr>
          <p:spPr>
            <a:xfrm>
              <a:off x="1348176" y="2360322"/>
              <a:ext cx="2804613" cy="1922027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54069" y="2060575"/>
              <a:ext cx="808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rgbClr val="0057A6"/>
                  </a:solidFill>
                  <a:latin typeface="Agency FB" pitchFamily="34" charset="0"/>
                  <a:ea typeface="汉仪乐喵体W" panose="00020600040101010101" pitchFamily="18" charset="-122"/>
                </a:rPr>
                <a:t>01</a:t>
              </a:r>
              <a:endParaRPr lang="zh-CN" altLang="en-US" sz="3600" b="1" spc="300" dirty="0">
                <a:solidFill>
                  <a:srgbClr val="0057A6"/>
                </a:solidFill>
                <a:latin typeface="Agency FB" pitchFamily="34" charset="0"/>
                <a:ea typeface="汉仪乐喵体W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94623" y="2550532"/>
              <a:ext cx="2412203" cy="1509692"/>
            </a:xfrm>
            <a:prstGeom prst="rect">
              <a:avLst/>
            </a:prstGeom>
            <a:blipFill>
              <a:blip r:embed="rId3"/>
              <a:srcRect/>
              <a:stretch>
                <a:fillRect l="-8519" r="-52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15889" y="2186201"/>
            <a:ext cx="3148963" cy="2205817"/>
            <a:chOff x="4446895" y="2060575"/>
            <a:chExt cx="3148963" cy="2205817"/>
          </a:xfrm>
        </p:grpSpPr>
        <p:sp>
          <p:nvSpPr>
            <p:cNvPr id="12" name="矩形 11"/>
            <p:cNvSpPr/>
            <p:nvPr/>
          </p:nvSpPr>
          <p:spPr>
            <a:xfrm>
              <a:off x="4998483" y="2546365"/>
              <a:ext cx="2390135" cy="1513859"/>
            </a:xfrm>
            <a:prstGeom prst="rect">
              <a:avLst/>
            </a:prstGeom>
            <a:blipFill>
              <a:blip r:embed="rId4"/>
              <a:srcRect/>
              <a:stretch>
                <a:fillRect l="-1517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791245" y="2344365"/>
              <a:ext cx="2804613" cy="1922027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46895" y="2060575"/>
              <a:ext cx="808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rgbClr val="0057A6"/>
                  </a:solidFill>
                  <a:latin typeface="Agency FB" pitchFamily="34" charset="0"/>
                  <a:ea typeface="汉仪乐喵体W" panose="00020600040101010101" pitchFamily="18" charset="-122"/>
                </a:rPr>
                <a:t>02</a:t>
              </a:r>
              <a:endParaRPr lang="zh-CN" altLang="en-US" sz="3600" b="1" spc="300" dirty="0">
                <a:solidFill>
                  <a:srgbClr val="0057A6"/>
                </a:solidFill>
                <a:latin typeface="Agency FB" pitchFamily="34" charset="0"/>
                <a:ea typeface="汉仪乐喵体W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80397" y="2175006"/>
            <a:ext cx="3148963" cy="2205817"/>
            <a:chOff x="7839720" y="2060575"/>
            <a:chExt cx="3148963" cy="2205817"/>
          </a:xfrm>
        </p:grpSpPr>
        <p:sp>
          <p:nvSpPr>
            <p:cNvPr id="13" name="矩形 12"/>
            <p:cNvSpPr/>
            <p:nvPr/>
          </p:nvSpPr>
          <p:spPr>
            <a:xfrm>
              <a:off x="8391308" y="2564405"/>
              <a:ext cx="2390135" cy="151385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184070" y="2344365"/>
              <a:ext cx="2804613" cy="1922027"/>
            </a:xfrm>
            <a:custGeom>
              <a:avLst/>
              <a:gdLst>
                <a:gd name="connsiteX0" fmla="*/ 135734 w 5735830"/>
                <a:gd name="connsiteY0" fmla="*/ 360201 h 4633519"/>
                <a:gd name="connsiteX1" fmla="*/ 250034 w 5735830"/>
                <a:gd name="connsiteY1" fmla="*/ 1666487 h 4633519"/>
                <a:gd name="connsiteX2" fmla="*/ 201049 w 5735830"/>
                <a:gd name="connsiteY2" fmla="*/ 4262730 h 4633519"/>
                <a:gd name="connsiteX3" fmla="*/ 1376706 w 5735830"/>
                <a:gd name="connsiteY3" fmla="*/ 4475001 h 4633519"/>
                <a:gd name="connsiteX4" fmla="*/ 5344549 w 5735830"/>
                <a:gd name="connsiteY4" fmla="*/ 4491330 h 4633519"/>
                <a:gd name="connsiteX5" fmla="*/ 5360877 w 5735830"/>
                <a:gd name="connsiteY5" fmla="*/ 2613544 h 4633519"/>
                <a:gd name="connsiteX6" fmla="*/ 5507834 w 5735830"/>
                <a:gd name="connsiteY6" fmla="*/ 278558 h 4633519"/>
                <a:gd name="connsiteX7" fmla="*/ 1899220 w 5735830"/>
                <a:gd name="connsiteY7" fmla="*/ 294887 h 4633519"/>
                <a:gd name="connsiteX8" fmla="*/ 152063 w 5735830"/>
                <a:gd name="connsiteY8" fmla="*/ 972 h 4633519"/>
                <a:gd name="connsiteX9" fmla="*/ 86749 w 5735830"/>
                <a:gd name="connsiteY9" fmla="*/ 409187 h 4633519"/>
                <a:gd name="connsiteX10" fmla="*/ 135734 w 5735830"/>
                <a:gd name="connsiteY10" fmla="*/ 360201 h 4633519"/>
                <a:gd name="connsiteX0-1" fmla="*/ 92877 w 5741958"/>
                <a:gd name="connsiteY0-2" fmla="*/ 409187 h 4633519"/>
                <a:gd name="connsiteX1-3" fmla="*/ 256162 w 5741958"/>
                <a:gd name="connsiteY1-4" fmla="*/ 1666487 h 4633519"/>
                <a:gd name="connsiteX2-5" fmla="*/ 207177 w 5741958"/>
                <a:gd name="connsiteY2-6" fmla="*/ 4262730 h 4633519"/>
                <a:gd name="connsiteX3-7" fmla="*/ 1382834 w 5741958"/>
                <a:gd name="connsiteY3-8" fmla="*/ 4475001 h 4633519"/>
                <a:gd name="connsiteX4-9" fmla="*/ 5350677 w 5741958"/>
                <a:gd name="connsiteY4-10" fmla="*/ 4491330 h 4633519"/>
                <a:gd name="connsiteX5-11" fmla="*/ 5367005 w 5741958"/>
                <a:gd name="connsiteY5-12" fmla="*/ 2613544 h 4633519"/>
                <a:gd name="connsiteX6-13" fmla="*/ 5513962 w 5741958"/>
                <a:gd name="connsiteY6-14" fmla="*/ 278558 h 4633519"/>
                <a:gd name="connsiteX7-15" fmla="*/ 1905348 w 5741958"/>
                <a:gd name="connsiteY7-16" fmla="*/ 294887 h 4633519"/>
                <a:gd name="connsiteX8-17" fmla="*/ 158191 w 5741958"/>
                <a:gd name="connsiteY8-18" fmla="*/ 972 h 4633519"/>
                <a:gd name="connsiteX9-19" fmla="*/ 92877 w 5741958"/>
                <a:gd name="connsiteY9-20" fmla="*/ 409187 h 4633519"/>
                <a:gd name="connsiteX0-21" fmla="*/ 92877 w 5741958"/>
                <a:gd name="connsiteY0-22" fmla="*/ 768415 h 4633519"/>
                <a:gd name="connsiteX1-23" fmla="*/ 256162 w 5741958"/>
                <a:gd name="connsiteY1-24" fmla="*/ 1666487 h 4633519"/>
                <a:gd name="connsiteX2-25" fmla="*/ 207177 w 5741958"/>
                <a:gd name="connsiteY2-26" fmla="*/ 4262730 h 4633519"/>
                <a:gd name="connsiteX3-27" fmla="*/ 1382834 w 5741958"/>
                <a:gd name="connsiteY3-28" fmla="*/ 4475001 h 4633519"/>
                <a:gd name="connsiteX4-29" fmla="*/ 5350677 w 5741958"/>
                <a:gd name="connsiteY4-30" fmla="*/ 4491330 h 4633519"/>
                <a:gd name="connsiteX5-31" fmla="*/ 5367005 w 5741958"/>
                <a:gd name="connsiteY5-32" fmla="*/ 2613544 h 4633519"/>
                <a:gd name="connsiteX6-33" fmla="*/ 5513962 w 5741958"/>
                <a:gd name="connsiteY6-34" fmla="*/ 278558 h 4633519"/>
                <a:gd name="connsiteX7-35" fmla="*/ 1905348 w 5741958"/>
                <a:gd name="connsiteY7-36" fmla="*/ 294887 h 4633519"/>
                <a:gd name="connsiteX8-37" fmla="*/ 158191 w 5741958"/>
                <a:gd name="connsiteY8-38" fmla="*/ 972 h 4633519"/>
                <a:gd name="connsiteX9-39" fmla="*/ 92877 w 5741958"/>
                <a:gd name="connsiteY9-40" fmla="*/ 768415 h 4633519"/>
                <a:gd name="connsiteX0-41" fmla="*/ 3451 w 5652532"/>
                <a:gd name="connsiteY0-42" fmla="*/ 654617 h 4519721"/>
                <a:gd name="connsiteX1-43" fmla="*/ 166736 w 5652532"/>
                <a:gd name="connsiteY1-44" fmla="*/ 1552689 h 4519721"/>
                <a:gd name="connsiteX2-45" fmla="*/ 117751 w 5652532"/>
                <a:gd name="connsiteY2-46" fmla="*/ 4148932 h 4519721"/>
                <a:gd name="connsiteX3-47" fmla="*/ 1293408 w 5652532"/>
                <a:gd name="connsiteY3-48" fmla="*/ 4361203 h 4519721"/>
                <a:gd name="connsiteX4-49" fmla="*/ 5261251 w 5652532"/>
                <a:gd name="connsiteY4-50" fmla="*/ 4377532 h 4519721"/>
                <a:gd name="connsiteX5-51" fmla="*/ 5277579 w 5652532"/>
                <a:gd name="connsiteY5-52" fmla="*/ 2499746 h 4519721"/>
                <a:gd name="connsiteX6-53" fmla="*/ 5424536 w 5652532"/>
                <a:gd name="connsiteY6-54" fmla="*/ 164760 h 4519721"/>
                <a:gd name="connsiteX7-55" fmla="*/ 1815922 w 5652532"/>
                <a:gd name="connsiteY7-56" fmla="*/ 181089 h 4519721"/>
                <a:gd name="connsiteX8-57" fmla="*/ 346351 w 5652532"/>
                <a:gd name="connsiteY8-58" fmla="*/ 1474 h 4519721"/>
                <a:gd name="connsiteX9-59" fmla="*/ 3451 w 5652532"/>
                <a:gd name="connsiteY9-60" fmla="*/ 654617 h 4519721"/>
                <a:gd name="connsiteX0-61" fmla="*/ 3451 w 5613197"/>
                <a:gd name="connsiteY0-62" fmla="*/ 698621 h 4563725"/>
                <a:gd name="connsiteX1-63" fmla="*/ 166736 w 5613197"/>
                <a:gd name="connsiteY1-64" fmla="*/ 1596693 h 4563725"/>
                <a:gd name="connsiteX2-65" fmla="*/ 117751 w 5613197"/>
                <a:gd name="connsiteY2-66" fmla="*/ 4192936 h 4563725"/>
                <a:gd name="connsiteX3-67" fmla="*/ 1293408 w 5613197"/>
                <a:gd name="connsiteY3-68" fmla="*/ 4405207 h 4563725"/>
                <a:gd name="connsiteX4-69" fmla="*/ 5261251 w 5613197"/>
                <a:gd name="connsiteY4-70" fmla="*/ 4421536 h 4563725"/>
                <a:gd name="connsiteX5-71" fmla="*/ 5277579 w 5613197"/>
                <a:gd name="connsiteY5-72" fmla="*/ 2543750 h 4563725"/>
                <a:gd name="connsiteX6-73" fmla="*/ 5424536 w 5613197"/>
                <a:gd name="connsiteY6-74" fmla="*/ 208764 h 4563725"/>
                <a:gd name="connsiteX7-75" fmla="*/ 2354765 w 5613197"/>
                <a:gd name="connsiteY7-76" fmla="*/ 94464 h 4563725"/>
                <a:gd name="connsiteX8-77" fmla="*/ 346351 w 5613197"/>
                <a:gd name="connsiteY8-78" fmla="*/ 45478 h 4563725"/>
                <a:gd name="connsiteX9-79" fmla="*/ 3451 w 5613197"/>
                <a:gd name="connsiteY9-80" fmla="*/ 698621 h 4563725"/>
                <a:gd name="connsiteX0-81" fmla="*/ 3451 w 5554564"/>
                <a:gd name="connsiteY0-82" fmla="*/ 677467 h 4542571"/>
                <a:gd name="connsiteX1-83" fmla="*/ 166736 w 5554564"/>
                <a:gd name="connsiteY1-84" fmla="*/ 1575539 h 4542571"/>
                <a:gd name="connsiteX2-85" fmla="*/ 117751 w 5554564"/>
                <a:gd name="connsiteY2-86" fmla="*/ 4171782 h 4542571"/>
                <a:gd name="connsiteX3-87" fmla="*/ 1293408 w 5554564"/>
                <a:gd name="connsiteY3-88" fmla="*/ 4384053 h 4542571"/>
                <a:gd name="connsiteX4-89" fmla="*/ 5261251 w 5554564"/>
                <a:gd name="connsiteY4-90" fmla="*/ 4400382 h 4542571"/>
                <a:gd name="connsiteX5-91" fmla="*/ 5277579 w 5554564"/>
                <a:gd name="connsiteY5-92" fmla="*/ 2522596 h 4542571"/>
                <a:gd name="connsiteX6-93" fmla="*/ 5424536 w 5554564"/>
                <a:gd name="connsiteY6-94" fmla="*/ 187610 h 4542571"/>
                <a:gd name="connsiteX7-95" fmla="*/ 2354765 w 5554564"/>
                <a:gd name="connsiteY7-96" fmla="*/ 73310 h 4542571"/>
                <a:gd name="connsiteX8-97" fmla="*/ 346351 w 5554564"/>
                <a:gd name="connsiteY8-98" fmla="*/ 24324 h 4542571"/>
                <a:gd name="connsiteX9-99" fmla="*/ 3451 w 5554564"/>
                <a:gd name="connsiteY9-100" fmla="*/ 677467 h 4542571"/>
                <a:gd name="connsiteX0-101" fmla="*/ 3451 w 5682000"/>
                <a:gd name="connsiteY0-102" fmla="*/ 700982 h 4563669"/>
                <a:gd name="connsiteX1-103" fmla="*/ 166736 w 5682000"/>
                <a:gd name="connsiteY1-104" fmla="*/ 1599054 h 4563669"/>
                <a:gd name="connsiteX2-105" fmla="*/ 117751 w 5682000"/>
                <a:gd name="connsiteY2-106" fmla="*/ 4195297 h 4563669"/>
                <a:gd name="connsiteX3-107" fmla="*/ 1293408 w 5682000"/>
                <a:gd name="connsiteY3-108" fmla="*/ 4407568 h 4563669"/>
                <a:gd name="connsiteX4-109" fmla="*/ 5261251 w 5682000"/>
                <a:gd name="connsiteY4-110" fmla="*/ 4423897 h 4563669"/>
                <a:gd name="connsiteX5-111" fmla="*/ 5489850 w 5682000"/>
                <a:gd name="connsiteY5-112" fmla="*/ 2578768 h 4563669"/>
                <a:gd name="connsiteX6-113" fmla="*/ 5424536 w 5682000"/>
                <a:gd name="connsiteY6-114" fmla="*/ 211125 h 4563669"/>
                <a:gd name="connsiteX7-115" fmla="*/ 2354765 w 5682000"/>
                <a:gd name="connsiteY7-116" fmla="*/ 96825 h 4563669"/>
                <a:gd name="connsiteX8-117" fmla="*/ 346351 w 5682000"/>
                <a:gd name="connsiteY8-118" fmla="*/ 47839 h 4563669"/>
                <a:gd name="connsiteX9-119" fmla="*/ 3451 w 5682000"/>
                <a:gd name="connsiteY9-120" fmla="*/ 700982 h 4563669"/>
                <a:gd name="connsiteX0-121" fmla="*/ 3451 w 5687062"/>
                <a:gd name="connsiteY0-122" fmla="*/ 700982 h 4602114"/>
                <a:gd name="connsiteX1-123" fmla="*/ 166736 w 5687062"/>
                <a:gd name="connsiteY1-124" fmla="*/ 1599054 h 4602114"/>
                <a:gd name="connsiteX2-125" fmla="*/ 117751 w 5687062"/>
                <a:gd name="connsiteY2-126" fmla="*/ 4195297 h 4602114"/>
                <a:gd name="connsiteX3-127" fmla="*/ 1293408 w 5687062"/>
                <a:gd name="connsiteY3-128" fmla="*/ 4407568 h 4602114"/>
                <a:gd name="connsiteX4-129" fmla="*/ 5146951 w 5687062"/>
                <a:gd name="connsiteY4-130" fmla="*/ 4472883 h 4602114"/>
                <a:gd name="connsiteX5-131" fmla="*/ 5489850 w 5687062"/>
                <a:gd name="connsiteY5-132" fmla="*/ 2578768 h 4602114"/>
                <a:gd name="connsiteX6-133" fmla="*/ 5424536 w 5687062"/>
                <a:gd name="connsiteY6-134" fmla="*/ 211125 h 4602114"/>
                <a:gd name="connsiteX7-135" fmla="*/ 2354765 w 5687062"/>
                <a:gd name="connsiteY7-136" fmla="*/ 96825 h 4602114"/>
                <a:gd name="connsiteX8-137" fmla="*/ 346351 w 5687062"/>
                <a:gd name="connsiteY8-138" fmla="*/ 47839 h 4602114"/>
                <a:gd name="connsiteX9-139" fmla="*/ 3451 w 5687062"/>
                <a:gd name="connsiteY9-140" fmla="*/ 700982 h 4602114"/>
                <a:gd name="connsiteX0-141" fmla="*/ 3451 w 5687062"/>
                <a:gd name="connsiteY0-142" fmla="*/ 700982 h 4630183"/>
                <a:gd name="connsiteX1-143" fmla="*/ 166736 w 5687062"/>
                <a:gd name="connsiteY1-144" fmla="*/ 1599054 h 4630183"/>
                <a:gd name="connsiteX2-145" fmla="*/ 117751 w 5687062"/>
                <a:gd name="connsiteY2-146" fmla="*/ 4195297 h 4630183"/>
                <a:gd name="connsiteX3-147" fmla="*/ 1750608 w 5687062"/>
                <a:gd name="connsiteY3-148" fmla="*/ 4489211 h 4630183"/>
                <a:gd name="connsiteX4-149" fmla="*/ 5146951 w 5687062"/>
                <a:gd name="connsiteY4-150" fmla="*/ 4472883 h 4630183"/>
                <a:gd name="connsiteX5-151" fmla="*/ 5489850 w 5687062"/>
                <a:gd name="connsiteY5-152" fmla="*/ 2578768 h 4630183"/>
                <a:gd name="connsiteX6-153" fmla="*/ 5424536 w 5687062"/>
                <a:gd name="connsiteY6-154" fmla="*/ 211125 h 4630183"/>
                <a:gd name="connsiteX7-155" fmla="*/ 2354765 w 5687062"/>
                <a:gd name="connsiteY7-156" fmla="*/ 96825 h 4630183"/>
                <a:gd name="connsiteX8-157" fmla="*/ 346351 w 5687062"/>
                <a:gd name="connsiteY8-158" fmla="*/ 47839 h 4630183"/>
                <a:gd name="connsiteX9-159" fmla="*/ 3451 w 5687062"/>
                <a:gd name="connsiteY9-160" fmla="*/ 700982 h 4630183"/>
                <a:gd name="connsiteX0-161" fmla="*/ 39466 w 5723077"/>
                <a:gd name="connsiteY0-162" fmla="*/ 700982 h 4630183"/>
                <a:gd name="connsiteX1-163" fmla="*/ 55794 w 5723077"/>
                <a:gd name="connsiteY1-164" fmla="*/ 1958282 h 4630183"/>
                <a:gd name="connsiteX2-165" fmla="*/ 153766 w 5723077"/>
                <a:gd name="connsiteY2-166" fmla="*/ 4195297 h 4630183"/>
                <a:gd name="connsiteX3-167" fmla="*/ 1786623 w 5723077"/>
                <a:gd name="connsiteY3-168" fmla="*/ 4489211 h 4630183"/>
                <a:gd name="connsiteX4-169" fmla="*/ 5182966 w 5723077"/>
                <a:gd name="connsiteY4-170" fmla="*/ 4472883 h 4630183"/>
                <a:gd name="connsiteX5-171" fmla="*/ 5525865 w 5723077"/>
                <a:gd name="connsiteY5-172" fmla="*/ 2578768 h 4630183"/>
                <a:gd name="connsiteX6-173" fmla="*/ 5460551 w 5723077"/>
                <a:gd name="connsiteY6-174" fmla="*/ 211125 h 4630183"/>
                <a:gd name="connsiteX7-175" fmla="*/ 2390780 w 5723077"/>
                <a:gd name="connsiteY7-176" fmla="*/ 96825 h 4630183"/>
                <a:gd name="connsiteX8-177" fmla="*/ 382366 w 5723077"/>
                <a:gd name="connsiteY8-178" fmla="*/ 47839 h 4630183"/>
                <a:gd name="connsiteX9-179" fmla="*/ 39466 w 5723077"/>
                <a:gd name="connsiteY9-180" fmla="*/ 700982 h 4630183"/>
                <a:gd name="connsiteX0-181" fmla="*/ 39466 w 5723077"/>
                <a:gd name="connsiteY0-182" fmla="*/ 700982 h 4598647"/>
                <a:gd name="connsiteX1-183" fmla="*/ 55794 w 5723077"/>
                <a:gd name="connsiteY1-184" fmla="*/ 1958282 h 4598647"/>
                <a:gd name="connsiteX2-185" fmla="*/ 153766 w 5723077"/>
                <a:gd name="connsiteY2-186" fmla="*/ 4195297 h 4598647"/>
                <a:gd name="connsiteX3-187" fmla="*/ 1786623 w 5723077"/>
                <a:gd name="connsiteY3-188" fmla="*/ 4489211 h 4598647"/>
                <a:gd name="connsiteX4-189" fmla="*/ 5182966 w 5723077"/>
                <a:gd name="connsiteY4-190" fmla="*/ 4472883 h 4598647"/>
                <a:gd name="connsiteX5-191" fmla="*/ 5525865 w 5723077"/>
                <a:gd name="connsiteY5-192" fmla="*/ 2578768 h 4598647"/>
                <a:gd name="connsiteX6-193" fmla="*/ 5460551 w 5723077"/>
                <a:gd name="connsiteY6-194" fmla="*/ 211125 h 4598647"/>
                <a:gd name="connsiteX7-195" fmla="*/ 2390780 w 5723077"/>
                <a:gd name="connsiteY7-196" fmla="*/ 96825 h 4598647"/>
                <a:gd name="connsiteX8-197" fmla="*/ 382366 w 5723077"/>
                <a:gd name="connsiteY8-198" fmla="*/ 47839 h 4598647"/>
                <a:gd name="connsiteX9-199" fmla="*/ 39466 w 5723077"/>
                <a:gd name="connsiteY9-200" fmla="*/ 700982 h 4598647"/>
                <a:gd name="connsiteX0-201" fmla="*/ 39466 w 5716643"/>
                <a:gd name="connsiteY0-202" fmla="*/ 700982 h 4625148"/>
                <a:gd name="connsiteX1-203" fmla="*/ 55794 w 5716643"/>
                <a:gd name="connsiteY1-204" fmla="*/ 1958282 h 4625148"/>
                <a:gd name="connsiteX2-205" fmla="*/ 153766 w 5716643"/>
                <a:gd name="connsiteY2-206" fmla="*/ 4195297 h 4625148"/>
                <a:gd name="connsiteX3-207" fmla="*/ 1786623 w 5716643"/>
                <a:gd name="connsiteY3-208" fmla="*/ 4489211 h 4625148"/>
                <a:gd name="connsiteX4-209" fmla="*/ 5328776 w 5716643"/>
                <a:gd name="connsiteY4-210" fmla="*/ 4508802 h 4625148"/>
                <a:gd name="connsiteX5-211" fmla="*/ 5525865 w 5716643"/>
                <a:gd name="connsiteY5-212" fmla="*/ 2578768 h 4625148"/>
                <a:gd name="connsiteX6-213" fmla="*/ 5460551 w 5716643"/>
                <a:gd name="connsiteY6-214" fmla="*/ 211125 h 4625148"/>
                <a:gd name="connsiteX7-215" fmla="*/ 2390780 w 5716643"/>
                <a:gd name="connsiteY7-216" fmla="*/ 96825 h 4625148"/>
                <a:gd name="connsiteX8-217" fmla="*/ 382366 w 5716643"/>
                <a:gd name="connsiteY8-218" fmla="*/ 47839 h 4625148"/>
                <a:gd name="connsiteX9-219" fmla="*/ 39466 w 5716643"/>
                <a:gd name="connsiteY9-220" fmla="*/ 700982 h 4625148"/>
                <a:gd name="connsiteX0-221" fmla="*/ 39466 w 5715854"/>
                <a:gd name="connsiteY0-222" fmla="*/ 700982 h 4573748"/>
                <a:gd name="connsiteX1-223" fmla="*/ 55794 w 5715854"/>
                <a:gd name="connsiteY1-224" fmla="*/ 1958282 h 4573748"/>
                <a:gd name="connsiteX2-225" fmla="*/ 153766 w 5715854"/>
                <a:gd name="connsiteY2-226" fmla="*/ 4195297 h 4573748"/>
                <a:gd name="connsiteX3-227" fmla="*/ 1786623 w 5715854"/>
                <a:gd name="connsiteY3-228" fmla="*/ 4489211 h 4573748"/>
                <a:gd name="connsiteX4-229" fmla="*/ 5347003 w 5715854"/>
                <a:gd name="connsiteY4-230" fmla="*/ 4436964 h 4573748"/>
                <a:gd name="connsiteX5-231" fmla="*/ 5525865 w 5715854"/>
                <a:gd name="connsiteY5-232" fmla="*/ 2578768 h 4573748"/>
                <a:gd name="connsiteX6-233" fmla="*/ 5460551 w 5715854"/>
                <a:gd name="connsiteY6-234" fmla="*/ 211125 h 4573748"/>
                <a:gd name="connsiteX7-235" fmla="*/ 2390780 w 5715854"/>
                <a:gd name="connsiteY7-236" fmla="*/ 96825 h 4573748"/>
                <a:gd name="connsiteX8-237" fmla="*/ 382366 w 5715854"/>
                <a:gd name="connsiteY8-238" fmla="*/ 47839 h 4573748"/>
                <a:gd name="connsiteX9-239" fmla="*/ 39466 w 5715854"/>
                <a:gd name="connsiteY9-240" fmla="*/ 700982 h 4573748"/>
                <a:gd name="connsiteX0-241" fmla="*/ 39466 w 5628110"/>
                <a:gd name="connsiteY0-242" fmla="*/ 658040 h 4530806"/>
                <a:gd name="connsiteX1-243" fmla="*/ 55794 w 5628110"/>
                <a:gd name="connsiteY1-244" fmla="*/ 1915340 h 4530806"/>
                <a:gd name="connsiteX2-245" fmla="*/ 153766 w 5628110"/>
                <a:gd name="connsiteY2-246" fmla="*/ 4152355 h 4530806"/>
                <a:gd name="connsiteX3-247" fmla="*/ 1786623 w 5628110"/>
                <a:gd name="connsiteY3-248" fmla="*/ 4446269 h 4530806"/>
                <a:gd name="connsiteX4-249" fmla="*/ 5347003 w 5628110"/>
                <a:gd name="connsiteY4-250" fmla="*/ 4394022 h 4530806"/>
                <a:gd name="connsiteX5-251" fmla="*/ 5525865 w 5628110"/>
                <a:gd name="connsiteY5-252" fmla="*/ 2535826 h 4530806"/>
                <a:gd name="connsiteX6-253" fmla="*/ 5460551 w 5628110"/>
                <a:gd name="connsiteY6-254" fmla="*/ 168183 h 4530806"/>
                <a:gd name="connsiteX7-255" fmla="*/ 2390780 w 5628110"/>
                <a:gd name="connsiteY7-256" fmla="*/ 53883 h 4530806"/>
                <a:gd name="connsiteX8-257" fmla="*/ 382366 w 5628110"/>
                <a:gd name="connsiteY8-258" fmla="*/ 4897 h 4530806"/>
                <a:gd name="connsiteX9-259" fmla="*/ 39466 w 5628110"/>
                <a:gd name="connsiteY9-260" fmla="*/ 658040 h 4530806"/>
                <a:gd name="connsiteX0-261" fmla="*/ 39466 w 5628110"/>
                <a:gd name="connsiteY0-262" fmla="*/ 658040 h 4530806"/>
                <a:gd name="connsiteX1-263" fmla="*/ 55794 w 5628110"/>
                <a:gd name="connsiteY1-264" fmla="*/ 1915340 h 4530806"/>
                <a:gd name="connsiteX2-265" fmla="*/ 153766 w 5628110"/>
                <a:gd name="connsiteY2-266" fmla="*/ 4152355 h 4530806"/>
                <a:gd name="connsiteX3-267" fmla="*/ 1786623 w 5628110"/>
                <a:gd name="connsiteY3-268" fmla="*/ 4446269 h 4530806"/>
                <a:gd name="connsiteX4-269" fmla="*/ 5347003 w 5628110"/>
                <a:gd name="connsiteY4-270" fmla="*/ 4394022 h 4530806"/>
                <a:gd name="connsiteX5-271" fmla="*/ 5525865 w 5628110"/>
                <a:gd name="connsiteY5-272" fmla="*/ 2535826 h 4530806"/>
                <a:gd name="connsiteX6-273" fmla="*/ 5460551 w 5628110"/>
                <a:gd name="connsiteY6-274" fmla="*/ 168183 h 4530806"/>
                <a:gd name="connsiteX7-275" fmla="*/ 2390780 w 5628110"/>
                <a:gd name="connsiteY7-276" fmla="*/ 53883 h 4530806"/>
                <a:gd name="connsiteX8-277" fmla="*/ 473498 w 5628110"/>
                <a:gd name="connsiteY8-278" fmla="*/ 4897 h 4530806"/>
                <a:gd name="connsiteX9-279" fmla="*/ 39466 w 5628110"/>
                <a:gd name="connsiteY9-280" fmla="*/ 658040 h 4530806"/>
                <a:gd name="connsiteX0-281" fmla="*/ 39466 w 5628110"/>
                <a:gd name="connsiteY0-282" fmla="*/ 658040 h 4530806"/>
                <a:gd name="connsiteX1-283" fmla="*/ 55794 w 5628110"/>
                <a:gd name="connsiteY1-284" fmla="*/ 1915340 h 4530806"/>
                <a:gd name="connsiteX2-285" fmla="*/ 153766 w 5628110"/>
                <a:gd name="connsiteY2-286" fmla="*/ 4152355 h 4530806"/>
                <a:gd name="connsiteX3-287" fmla="*/ 1786623 w 5628110"/>
                <a:gd name="connsiteY3-288" fmla="*/ 4446269 h 4530806"/>
                <a:gd name="connsiteX4-289" fmla="*/ 5347003 w 5628110"/>
                <a:gd name="connsiteY4-290" fmla="*/ 4394022 h 4530806"/>
                <a:gd name="connsiteX5-291" fmla="*/ 5525865 w 5628110"/>
                <a:gd name="connsiteY5-292" fmla="*/ 2535826 h 4530806"/>
                <a:gd name="connsiteX6-293" fmla="*/ 5460551 w 5628110"/>
                <a:gd name="connsiteY6-294" fmla="*/ 168183 h 4530806"/>
                <a:gd name="connsiteX7-295" fmla="*/ 2390780 w 5628110"/>
                <a:gd name="connsiteY7-296" fmla="*/ 53883 h 4530806"/>
                <a:gd name="connsiteX8-297" fmla="*/ 473498 w 5628110"/>
                <a:gd name="connsiteY8-298" fmla="*/ 4897 h 4530806"/>
                <a:gd name="connsiteX9-299" fmla="*/ 277859 w 5628110"/>
                <a:gd name="connsiteY9-300" fmla="*/ 887092 h 4530806"/>
                <a:gd name="connsiteX0-301" fmla="*/ 39466 w 5628110"/>
                <a:gd name="connsiteY0-302" fmla="*/ 658040 h 4530806"/>
                <a:gd name="connsiteX1-303" fmla="*/ 55794 w 5628110"/>
                <a:gd name="connsiteY1-304" fmla="*/ 1915340 h 4530806"/>
                <a:gd name="connsiteX2-305" fmla="*/ 153766 w 5628110"/>
                <a:gd name="connsiteY2-306" fmla="*/ 4152355 h 4530806"/>
                <a:gd name="connsiteX3-307" fmla="*/ 1786623 w 5628110"/>
                <a:gd name="connsiteY3-308" fmla="*/ 4446269 h 4530806"/>
                <a:gd name="connsiteX4-309" fmla="*/ 5347003 w 5628110"/>
                <a:gd name="connsiteY4-310" fmla="*/ 4394022 h 4530806"/>
                <a:gd name="connsiteX5-311" fmla="*/ 5525865 w 5628110"/>
                <a:gd name="connsiteY5-312" fmla="*/ 2535826 h 4530806"/>
                <a:gd name="connsiteX6-313" fmla="*/ 5460551 w 5628110"/>
                <a:gd name="connsiteY6-314" fmla="*/ 168183 h 4530806"/>
                <a:gd name="connsiteX7-315" fmla="*/ 2390780 w 5628110"/>
                <a:gd name="connsiteY7-316" fmla="*/ 53883 h 4530806"/>
                <a:gd name="connsiteX8-317" fmla="*/ 473498 w 5628110"/>
                <a:gd name="connsiteY8-318" fmla="*/ 4897 h 4530806"/>
                <a:gd name="connsiteX0-319" fmla="*/ 39466 w 5628110"/>
                <a:gd name="connsiteY0-320" fmla="*/ 896635 h 4530806"/>
                <a:gd name="connsiteX1-321" fmla="*/ 55794 w 5628110"/>
                <a:gd name="connsiteY1-322" fmla="*/ 1915340 h 4530806"/>
                <a:gd name="connsiteX2-323" fmla="*/ 153766 w 5628110"/>
                <a:gd name="connsiteY2-324" fmla="*/ 4152355 h 4530806"/>
                <a:gd name="connsiteX3-325" fmla="*/ 1786623 w 5628110"/>
                <a:gd name="connsiteY3-326" fmla="*/ 4446269 h 4530806"/>
                <a:gd name="connsiteX4-327" fmla="*/ 5347003 w 5628110"/>
                <a:gd name="connsiteY4-328" fmla="*/ 4394022 h 4530806"/>
                <a:gd name="connsiteX5-329" fmla="*/ 5525865 w 5628110"/>
                <a:gd name="connsiteY5-330" fmla="*/ 2535826 h 4530806"/>
                <a:gd name="connsiteX6-331" fmla="*/ 5460551 w 5628110"/>
                <a:gd name="connsiteY6-332" fmla="*/ 168183 h 4530806"/>
                <a:gd name="connsiteX7-333" fmla="*/ 2390780 w 5628110"/>
                <a:gd name="connsiteY7-334" fmla="*/ 53883 h 4530806"/>
                <a:gd name="connsiteX8-335" fmla="*/ 473498 w 5628110"/>
                <a:gd name="connsiteY8-336" fmla="*/ 4897 h 4530806"/>
                <a:gd name="connsiteX0-337" fmla="*/ 39466 w 5628110"/>
                <a:gd name="connsiteY0-338" fmla="*/ 896635 h 4530806"/>
                <a:gd name="connsiteX1-339" fmla="*/ 55794 w 5628110"/>
                <a:gd name="connsiteY1-340" fmla="*/ 1915340 h 4530806"/>
                <a:gd name="connsiteX2-341" fmla="*/ 153766 w 5628110"/>
                <a:gd name="connsiteY2-342" fmla="*/ 4152355 h 4530806"/>
                <a:gd name="connsiteX3-343" fmla="*/ 1786623 w 5628110"/>
                <a:gd name="connsiteY3-344" fmla="*/ 4446269 h 4530806"/>
                <a:gd name="connsiteX4-345" fmla="*/ 5347003 w 5628110"/>
                <a:gd name="connsiteY4-346" fmla="*/ 4394022 h 4530806"/>
                <a:gd name="connsiteX5-347" fmla="*/ 5525865 w 5628110"/>
                <a:gd name="connsiteY5-348" fmla="*/ 2535826 h 4530806"/>
                <a:gd name="connsiteX6-349" fmla="*/ 5460551 w 5628110"/>
                <a:gd name="connsiteY6-350" fmla="*/ 168183 h 4530806"/>
                <a:gd name="connsiteX7-351" fmla="*/ 2390780 w 5628110"/>
                <a:gd name="connsiteY7-352" fmla="*/ 53883 h 4530806"/>
                <a:gd name="connsiteX8-353" fmla="*/ 845987 w 5628110"/>
                <a:gd name="connsiteY8-354" fmla="*/ 4897 h 4530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628110" h="4530806">
                  <a:moveTo>
                    <a:pt x="39466" y="896635"/>
                  </a:moveTo>
                  <a:cubicBezTo>
                    <a:pt x="-30151" y="1215042"/>
                    <a:pt x="36744" y="1372720"/>
                    <a:pt x="55794" y="1915340"/>
                  </a:cubicBezTo>
                  <a:cubicBezTo>
                    <a:pt x="74844" y="2457960"/>
                    <a:pt x="-134706" y="3730534"/>
                    <a:pt x="153766" y="4152355"/>
                  </a:cubicBezTo>
                  <a:cubicBezTo>
                    <a:pt x="442238" y="4574177"/>
                    <a:pt x="921084" y="4405991"/>
                    <a:pt x="1786623" y="4446269"/>
                  </a:cubicBezTo>
                  <a:cubicBezTo>
                    <a:pt x="2652162" y="4486547"/>
                    <a:pt x="4942512" y="4640591"/>
                    <a:pt x="5347003" y="4394022"/>
                  </a:cubicBezTo>
                  <a:cubicBezTo>
                    <a:pt x="5751494" y="4147453"/>
                    <a:pt x="5506940" y="3240133"/>
                    <a:pt x="5525865" y="2535826"/>
                  </a:cubicBezTo>
                  <a:cubicBezTo>
                    <a:pt x="5544790" y="1831520"/>
                    <a:pt x="5782574" y="438161"/>
                    <a:pt x="5460551" y="168183"/>
                  </a:cubicBezTo>
                  <a:cubicBezTo>
                    <a:pt x="5138528" y="-101795"/>
                    <a:pt x="3221955" y="81097"/>
                    <a:pt x="2390780" y="53883"/>
                  </a:cubicBezTo>
                  <a:cubicBezTo>
                    <a:pt x="1559605" y="26669"/>
                    <a:pt x="1148065" y="-14153"/>
                    <a:pt x="845987" y="4897"/>
                  </a:cubicBezTo>
                </a:path>
              </a:pathLst>
            </a:custGeom>
            <a:noFill/>
            <a:ln w="25400" cap="rnd">
              <a:solidFill>
                <a:srgbClr val="0057A6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39720" y="2060575"/>
              <a:ext cx="808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spc="300" dirty="0">
                  <a:solidFill>
                    <a:srgbClr val="0057A6"/>
                  </a:solidFill>
                  <a:latin typeface="Agency FB" pitchFamily="34" charset="0"/>
                  <a:ea typeface="汉仪乐喵体W" panose="00020600040101010101" pitchFamily="18" charset="-122"/>
                </a:rPr>
                <a:t>03</a:t>
              </a:r>
              <a:endParaRPr lang="zh-CN" altLang="en-US" sz="3600" b="1" spc="300" dirty="0">
                <a:solidFill>
                  <a:srgbClr val="0057A6"/>
                </a:solidFill>
                <a:latin typeface="Agency FB" pitchFamily="34" charset="0"/>
                <a:ea typeface="汉仪乐喵体W" panose="00020600040101010101" pitchFamily="18" charset="-122"/>
              </a:endParaRPr>
            </a:p>
          </p:txBody>
        </p:sp>
      </p:grpSp>
      <p:sp>
        <p:nvSpPr>
          <p:cNvPr id="17" name="文本框 1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737220" y="4925382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4530983" y="4933771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24747" y="4933249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8048" y="2729552"/>
            <a:ext cx="696036" cy="1119117"/>
          </a:xfrm>
          <a:prstGeom prst="rect">
            <a:avLst/>
          </a:prstGeom>
          <a:solidFill>
            <a:srgbClr val="005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1892262" y="203363"/>
            <a:ext cx="605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57A6"/>
                </a:solidFill>
                <a:latin typeface="幼圆" pitchFamily="49" charset="-122"/>
                <a:ea typeface="幼圆" pitchFamily="49" charset="-122"/>
              </a:rPr>
              <a:t>Please add your title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671013" y="2350799"/>
            <a:ext cx="4787700" cy="3531140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rgbClr val="0057A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2002045" y="2532761"/>
          <a:ext cx="3760714" cy="291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 103"/>
          <p:cNvSpPr/>
          <p:nvPr/>
        </p:nvSpPr>
        <p:spPr bwMode="auto">
          <a:xfrm flipH="1">
            <a:off x="1009099" y="2184090"/>
            <a:ext cx="1482822" cy="554401"/>
          </a:xfrm>
          <a:custGeom>
            <a:avLst/>
            <a:gdLst>
              <a:gd name="T0" fmla="*/ 128 w 141"/>
              <a:gd name="T1" fmla="*/ 1 h 44"/>
              <a:gd name="T2" fmla="*/ 96 w 141"/>
              <a:gd name="T3" fmla="*/ 12 h 44"/>
              <a:gd name="T4" fmla="*/ 125 w 141"/>
              <a:gd name="T5" fmla="*/ 9 h 44"/>
              <a:gd name="T6" fmla="*/ 79 w 141"/>
              <a:gd name="T7" fmla="*/ 23 h 44"/>
              <a:gd name="T8" fmla="*/ 75 w 141"/>
              <a:gd name="T9" fmla="*/ 17 h 44"/>
              <a:gd name="T10" fmla="*/ 66 w 141"/>
              <a:gd name="T11" fmla="*/ 16 h 44"/>
              <a:gd name="T12" fmla="*/ 52 w 141"/>
              <a:gd name="T13" fmla="*/ 9 h 44"/>
              <a:gd name="T14" fmla="*/ 34 w 141"/>
              <a:gd name="T15" fmla="*/ 9 h 44"/>
              <a:gd name="T16" fmla="*/ 36 w 141"/>
              <a:gd name="T17" fmla="*/ 25 h 44"/>
              <a:gd name="T18" fmla="*/ 25 w 141"/>
              <a:gd name="T19" fmla="*/ 23 h 44"/>
              <a:gd name="T20" fmla="*/ 22 w 141"/>
              <a:gd name="T21" fmla="*/ 20 h 44"/>
              <a:gd name="T22" fmla="*/ 4 w 141"/>
              <a:gd name="T23" fmla="*/ 35 h 44"/>
              <a:gd name="T24" fmla="*/ 10 w 141"/>
              <a:gd name="T25" fmla="*/ 43 h 44"/>
              <a:gd name="T26" fmla="*/ 47 w 141"/>
              <a:gd name="T27" fmla="*/ 33 h 44"/>
              <a:gd name="T28" fmla="*/ 7 w 141"/>
              <a:gd name="T29" fmla="*/ 37 h 44"/>
              <a:gd name="T30" fmla="*/ 31 w 141"/>
              <a:gd name="T31" fmla="*/ 34 h 44"/>
              <a:gd name="T32" fmla="*/ 89 w 141"/>
              <a:gd name="T33" fmla="*/ 43 h 44"/>
              <a:gd name="T34" fmla="*/ 93 w 141"/>
              <a:gd name="T35" fmla="*/ 39 h 44"/>
              <a:gd name="T36" fmla="*/ 30 w 141"/>
              <a:gd name="T37" fmla="*/ 17 h 44"/>
              <a:gd name="T38" fmla="*/ 28 w 141"/>
              <a:gd name="T39" fmla="*/ 15 h 44"/>
              <a:gd name="T40" fmla="*/ 42 w 141"/>
              <a:gd name="T41" fmla="*/ 16 h 44"/>
              <a:gd name="T42" fmla="*/ 51 w 141"/>
              <a:gd name="T43" fmla="*/ 13 h 44"/>
              <a:gd name="T44" fmla="*/ 93 w 141"/>
              <a:gd name="T45" fmla="*/ 37 h 44"/>
              <a:gd name="T46" fmla="*/ 109 w 141"/>
              <a:gd name="T47" fmla="*/ 30 h 44"/>
              <a:gd name="T48" fmla="*/ 97 w 141"/>
              <a:gd name="T49" fmla="*/ 38 h 44"/>
              <a:gd name="T50" fmla="*/ 115 w 141"/>
              <a:gd name="T51" fmla="*/ 35 h 44"/>
              <a:gd name="T52" fmla="*/ 108 w 141"/>
              <a:gd name="T53" fmla="*/ 26 h 44"/>
              <a:gd name="T54" fmla="*/ 106 w 141"/>
              <a:gd name="T55" fmla="*/ 22 h 44"/>
              <a:gd name="T56" fmla="*/ 100 w 141"/>
              <a:gd name="T57" fmla="*/ 28 h 44"/>
              <a:gd name="T58" fmla="*/ 85 w 141"/>
              <a:gd name="T59" fmla="*/ 27 h 44"/>
              <a:gd name="T60" fmla="*/ 126 w 141"/>
              <a:gd name="T61" fmla="*/ 13 h 44"/>
              <a:gd name="T62" fmla="*/ 139 w 141"/>
              <a:gd name="T63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44">
                <a:moveTo>
                  <a:pt x="139" y="3"/>
                </a:moveTo>
                <a:cubicBezTo>
                  <a:pt x="137" y="2"/>
                  <a:pt x="132" y="1"/>
                  <a:pt x="128" y="1"/>
                </a:cubicBezTo>
                <a:cubicBezTo>
                  <a:pt x="128" y="1"/>
                  <a:pt x="124" y="0"/>
                  <a:pt x="95" y="8"/>
                </a:cubicBezTo>
                <a:cubicBezTo>
                  <a:pt x="96" y="12"/>
                  <a:pt x="96" y="12"/>
                  <a:pt x="96" y="12"/>
                </a:cubicBezTo>
                <a:cubicBezTo>
                  <a:pt x="111" y="8"/>
                  <a:pt x="122" y="5"/>
                  <a:pt x="127" y="5"/>
                </a:cubicBezTo>
                <a:cubicBezTo>
                  <a:pt x="134" y="5"/>
                  <a:pt x="136" y="6"/>
                  <a:pt x="125" y="9"/>
                </a:cubicBezTo>
                <a:cubicBezTo>
                  <a:pt x="80" y="23"/>
                  <a:pt x="80" y="23"/>
                  <a:pt x="80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5" y="21"/>
                  <a:pt x="74" y="21"/>
                  <a:pt x="70" y="18"/>
                </a:cubicBezTo>
                <a:cubicBezTo>
                  <a:pt x="75" y="17"/>
                  <a:pt x="75" y="17"/>
                  <a:pt x="75" y="17"/>
                </a:cubicBezTo>
                <a:cubicBezTo>
                  <a:pt x="74" y="14"/>
                  <a:pt x="74" y="14"/>
                  <a:pt x="74" y="14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0" y="13"/>
                  <a:pt x="54" y="10"/>
                  <a:pt x="52" y="9"/>
                </a:cubicBezTo>
                <a:cubicBezTo>
                  <a:pt x="47" y="8"/>
                  <a:pt x="43" y="10"/>
                  <a:pt x="42" y="11"/>
                </a:cubicBezTo>
                <a:cubicBezTo>
                  <a:pt x="40" y="11"/>
                  <a:pt x="38" y="10"/>
                  <a:pt x="34" y="9"/>
                </a:cubicBezTo>
                <a:cubicBezTo>
                  <a:pt x="31" y="9"/>
                  <a:pt x="26" y="10"/>
                  <a:pt x="24" y="13"/>
                </a:cubicBezTo>
                <a:cubicBezTo>
                  <a:pt x="22" y="18"/>
                  <a:pt x="28" y="21"/>
                  <a:pt x="36" y="25"/>
                </a:cubicBezTo>
                <a:cubicBezTo>
                  <a:pt x="35" y="28"/>
                  <a:pt x="33" y="30"/>
                  <a:pt x="31" y="30"/>
                </a:cubicBezTo>
                <a:cubicBezTo>
                  <a:pt x="28" y="30"/>
                  <a:pt x="25" y="27"/>
                  <a:pt x="25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1" y="24"/>
                  <a:pt x="22" y="27"/>
                </a:cubicBezTo>
                <a:cubicBezTo>
                  <a:pt x="20" y="28"/>
                  <a:pt x="9" y="32"/>
                  <a:pt x="4" y="35"/>
                </a:cubicBezTo>
                <a:cubicBezTo>
                  <a:pt x="1" y="36"/>
                  <a:pt x="0" y="37"/>
                  <a:pt x="1" y="38"/>
                </a:cubicBezTo>
                <a:cubicBezTo>
                  <a:pt x="1" y="39"/>
                  <a:pt x="0" y="43"/>
                  <a:pt x="10" y="43"/>
                </a:cubicBezTo>
                <a:cubicBezTo>
                  <a:pt x="14" y="44"/>
                  <a:pt x="45" y="38"/>
                  <a:pt x="52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0" y="35"/>
                  <a:pt x="15" y="39"/>
                  <a:pt x="12" y="39"/>
                </a:cubicBezTo>
                <a:cubicBezTo>
                  <a:pt x="7" y="40"/>
                  <a:pt x="4" y="39"/>
                  <a:pt x="7" y="37"/>
                </a:cubicBezTo>
                <a:cubicBezTo>
                  <a:pt x="12" y="35"/>
                  <a:pt x="23" y="31"/>
                  <a:pt x="24" y="31"/>
                </a:cubicBezTo>
                <a:cubicBezTo>
                  <a:pt x="24" y="31"/>
                  <a:pt x="26" y="34"/>
                  <a:pt x="31" y="34"/>
                </a:cubicBezTo>
                <a:cubicBezTo>
                  <a:pt x="35" y="34"/>
                  <a:pt x="38" y="31"/>
                  <a:pt x="40" y="27"/>
                </a:cubicBezTo>
                <a:cubicBezTo>
                  <a:pt x="52" y="33"/>
                  <a:pt x="71" y="41"/>
                  <a:pt x="89" y="43"/>
                </a:cubicBezTo>
                <a:cubicBezTo>
                  <a:pt x="89" y="43"/>
                  <a:pt x="93" y="44"/>
                  <a:pt x="96" y="42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39"/>
                  <a:pt x="91" y="39"/>
                </a:cubicBezTo>
                <a:cubicBezTo>
                  <a:pt x="64" y="37"/>
                  <a:pt x="32" y="18"/>
                  <a:pt x="30" y="17"/>
                </a:cubicBezTo>
                <a:cubicBezTo>
                  <a:pt x="28" y="16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31" y="13"/>
                  <a:pt x="34" y="13"/>
                </a:cubicBezTo>
                <a:cubicBezTo>
                  <a:pt x="38" y="14"/>
                  <a:pt x="42" y="16"/>
                  <a:pt x="42" y="16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7" y="12"/>
                  <a:pt x="51" y="13"/>
                </a:cubicBezTo>
                <a:cubicBezTo>
                  <a:pt x="55" y="14"/>
                  <a:pt x="70" y="23"/>
                  <a:pt x="83" y="30"/>
                </a:cubicBezTo>
                <a:cubicBezTo>
                  <a:pt x="83" y="30"/>
                  <a:pt x="89" y="34"/>
                  <a:pt x="93" y="37"/>
                </a:cubicBezTo>
                <a:cubicBezTo>
                  <a:pt x="93" y="37"/>
                  <a:pt x="95" y="34"/>
                  <a:pt x="95" y="34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0" y="29"/>
                  <a:pt x="113" y="30"/>
                  <a:pt x="115" y="31"/>
                </a:cubicBezTo>
                <a:cubicBezTo>
                  <a:pt x="113" y="31"/>
                  <a:pt x="98" y="38"/>
                  <a:pt x="97" y="38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2"/>
                  <a:pt x="109" y="38"/>
                  <a:pt x="115" y="35"/>
                </a:cubicBezTo>
                <a:cubicBezTo>
                  <a:pt x="119" y="33"/>
                  <a:pt x="119" y="31"/>
                  <a:pt x="119" y="29"/>
                </a:cubicBezTo>
                <a:cubicBezTo>
                  <a:pt x="118" y="26"/>
                  <a:pt x="111" y="25"/>
                  <a:pt x="108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1" y="31"/>
                  <a:pt x="91" y="31"/>
                  <a:pt x="91" y="31"/>
                </a:cubicBezTo>
                <a:cubicBezTo>
                  <a:pt x="88" y="29"/>
                  <a:pt x="85" y="27"/>
                  <a:pt x="85" y="27"/>
                </a:cubicBezTo>
                <a:cubicBezTo>
                  <a:pt x="84" y="27"/>
                  <a:pt x="84" y="26"/>
                  <a:pt x="83" y="26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41" y="9"/>
                  <a:pt x="141" y="6"/>
                  <a:pt x="141" y="5"/>
                </a:cubicBezTo>
                <a:cubicBezTo>
                  <a:pt x="141" y="5"/>
                  <a:pt x="141" y="3"/>
                  <a:pt x="139" y="3"/>
                </a:cubicBezTo>
                <a:close/>
              </a:path>
            </a:pathLst>
          </a:custGeom>
          <a:solidFill>
            <a:srgbClr val="0057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椭圆 31"/>
          <p:cNvSpPr/>
          <p:nvPr/>
        </p:nvSpPr>
        <p:spPr>
          <a:xfrm rot="19294917">
            <a:off x="7327944" y="2438795"/>
            <a:ext cx="432358" cy="42804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rgbClr val="0057A6"/>
            </a:fgClr>
            <a:bgClr>
              <a:schemeClr val="bg1"/>
            </a:bgClr>
          </a:pattFill>
          <a:ln w="25400" cap="rnd">
            <a:solidFill>
              <a:srgbClr val="0057A6"/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31"/>
          <p:cNvSpPr/>
          <p:nvPr/>
        </p:nvSpPr>
        <p:spPr>
          <a:xfrm rot="19294917">
            <a:off x="7327945" y="3902347"/>
            <a:ext cx="432358" cy="42804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rgbClr val="0057A6"/>
            </a:fgClr>
            <a:bgClr>
              <a:schemeClr val="bg1"/>
            </a:bgClr>
          </a:pattFill>
          <a:ln w="25400" cap="rnd">
            <a:solidFill>
              <a:srgbClr val="0057A6"/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31"/>
          <p:cNvSpPr/>
          <p:nvPr/>
        </p:nvSpPr>
        <p:spPr>
          <a:xfrm rot="19294917">
            <a:off x="7327944" y="5365897"/>
            <a:ext cx="432358" cy="42804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rgbClr val="0057A6"/>
            </a:fgClr>
            <a:bgClr>
              <a:schemeClr val="bg1"/>
            </a:bgClr>
          </a:pattFill>
          <a:ln w="25400" cap="rnd">
            <a:solidFill>
              <a:srgbClr val="0057A6"/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76852" y="2258122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38161" y="369511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176852" y="5132108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57A6"/>
                </a:solidFill>
                <a:latin typeface="微软雅黑" pitchFamily="34" charset="-122"/>
                <a:ea typeface="微软雅黑" pitchFamily="34" charset="-122"/>
              </a:rPr>
              <a:t>Click here to enter a title</a:t>
            </a:r>
            <a:endParaRPr lang="en-US" altLang="zh-CN" sz="2400" dirty="0">
              <a:solidFill>
                <a:srgbClr val="0057A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Please enter your main narrative here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c="http://schemas.openxmlformats.org/drawingml/2006/chart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1301</Words>
  <Application>Microsoft Office PowerPoint</Application>
  <PresentationFormat>宽屏</PresentationFormat>
  <Paragraphs>253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方正静蕾简体</vt:lpstr>
      <vt:lpstr>华文隶书</vt:lpstr>
      <vt:lpstr>华文细黑</vt:lpstr>
      <vt:lpstr>微软雅黑</vt:lpstr>
      <vt:lpstr>幼圆</vt:lpstr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44</cp:revision>
  <dcterms:created xsi:type="dcterms:W3CDTF">2017-04-26T15:58:00Z</dcterms:created>
  <dcterms:modified xsi:type="dcterms:W3CDTF">2020-02-04T00:44:50Z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