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684" r:id="rId3"/>
    <p:sldMasterId id="2147483685" r:id="rId4"/>
    <p:sldMasterId id="2147483686" r:id="rId5"/>
    <p:sldMasterId id="2147483687" r:id="rId6"/>
    <p:sldMasterId id="2147483688" r:id="rId7"/>
    <p:sldMasterId id="2147483689" r:id="rId8"/>
    <p:sldMasterId id="2147483690" r:id="rId9"/>
    <p:sldMasterId id="2147483691" r:id="rId10"/>
    <p:sldMasterId id="2147483692" r:id="rId11"/>
  </p:sldMasterIdLst>
  <p:notesMasterIdLst>
    <p:notesMasterId r:id="rId31"/>
  </p:notesMasterIdLst>
  <p:sldIdLst>
    <p:sldId id="257" r:id="rId12"/>
    <p:sldId id="256" r:id="rId13"/>
    <p:sldId id="258" r:id="rId14"/>
    <p:sldId id="272" r:id="rId15"/>
    <p:sldId id="274" r:id="rId16"/>
    <p:sldId id="262" r:id="rId17"/>
    <p:sldId id="275" r:id="rId18"/>
    <p:sldId id="265" r:id="rId19"/>
    <p:sldId id="278" r:id="rId20"/>
    <p:sldId id="267" r:id="rId21"/>
    <p:sldId id="276" r:id="rId22"/>
    <p:sldId id="266" r:id="rId23"/>
    <p:sldId id="279" r:id="rId24"/>
    <p:sldId id="270" r:id="rId25"/>
    <p:sldId id="277" r:id="rId26"/>
    <p:sldId id="280" r:id="rId27"/>
    <p:sldId id="281" r:id="rId28"/>
    <p:sldId id="287" r:id="rId29"/>
    <p:sldId id="288" r:id="rId30"/>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0906"/>
    <a:srgbClr val="27120B"/>
    <a:srgbClr val="8143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245"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页眉占位符 1">
            <a:extLst>
              <a:ext uri="{FF2B5EF4-FFF2-40B4-BE49-F238E27FC236}">
                <a16:creationId xmlns:a16="http://schemas.microsoft.com/office/drawing/2014/main" id="{D6F486AC-FF36-4A19-AEB3-A91F0E916D30}"/>
              </a:ext>
            </a:extLst>
          </p:cNvPr>
          <p:cNvSpPr>
            <a:spLocks noGrp="1" noChangeArrowheads="1"/>
          </p:cNvSpPr>
          <p:nvPr>
            <p:ph type="hdr" sz="quarter"/>
          </p:nvPr>
        </p:nvSpPr>
        <p:spPr bwMode="auto">
          <a:xfrm>
            <a:off x="0"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2291" name="日期占位符 2">
            <a:extLst>
              <a:ext uri="{FF2B5EF4-FFF2-40B4-BE49-F238E27FC236}">
                <a16:creationId xmlns:a16="http://schemas.microsoft.com/office/drawing/2014/main" id="{7862275D-8F03-4F2C-90A2-86E5C479E97B}"/>
              </a:ext>
            </a:extLst>
          </p:cNvPr>
          <p:cNvSpPr>
            <a:spLocks noGrp="1" noChangeArrowheads="1"/>
          </p:cNvSpPr>
          <p:nvPr>
            <p:ph type="dt" idx="1"/>
          </p:nvPr>
        </p:nvSpPr>
        <p:spPr bwMode="auto">
          <a:xfrm>
            <a:off x="3884613" y="0"/>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buFont typeface="Arial" pitchFamily="34" charset="0"/>
              <a:buNone/>
              <a:defRPr sz="1200"/>
            </a:lvl1pPr>
          </a:lstStyle>
          <a:p>
            <a:pPr>
              <a:defRPr/>
            </a:pPr>
            <a:fld id="{A764BC83-29B4-4E09-B5F3-15328EEAB392}" type="datetimeFigureOut">
              <a:rPr lang="zh-CN" altLang="en-US"/>
              <a:pPr>
                <a:defRPr/>
              </a:pPr>
              <a:t>2020/2/4</a:t>
            </a:fld>
            <a:endParaRPr lang="zh-CN" altLang="en-US"/>
          </a:p>
        </p:txBody>
      </p:sp>
      <p:sp>
        <p:nvSpPr>
          <p:cNvPr id="29700" name="幻灯片图像占位符 3">
            <a:extLst>
              <a:ext uri="{FF2B5EF4-FFF2-40B4-BE49-F238E27FC236}">
                <a16:creationId xmlns:a16="http://schemas.microsoft.com/office/drawing/2014/main" id="{82C246EE-4F0D-462B-90F5-5908E32BA4A8}"/>
              </a:ext>
            </a:extLst>
          </p:cNvPr>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12293" name="备注占位符 4">
            <a:extLst>
              <a:ext uri="{FF2B5EF4-FFF2-40B4-BE49-F238E27FC236}">
                <a16:creationId xmlns:a16="http://schemas.microsoft.com/office/drawing/2014/main" id="{A19A931F-55C8-4FCB-A368-0D66CE676C5C}"/>
              </a:ext>
            </a:extLst>
          </p:cNvPr>
          <p:cNvSpPr>
            <a:spLocks noGrp="1" noChangeArrowheads="1"/>
          </p:cNvSpPr>
          <p:nvPr>
            <p:ph type="body" sz="quarter" idx="3"/>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12294" name="页脚占位符 5">
            <a:extLst>
              <a:ext uri="{FF2B5EF4-FFF2-40B4-BE49-F238E27FC236}">
                <a16:creationId xmlns:a16="http://schemas.microsoft.com/office/drawing/2014/main" id="{368121D3-6D3C-48C8-BCC7-539E2E7213BE}"/>
              </a:ext>
            </a:extLst>
          </p:cNvPr>
          <p:cNvSpPr>
            <a:spLocks noGrp="1" noChangeArrowheads="1"/>
          </p:cNvSpPr>
          <p:nvPr>
            <p:ph type="ftr" sz="quarter" idx="4"/>
          </p:nvPr>
        </p:nvSpPr>
        <p:spPr bwMode="auto">
          <a:xfrm>
            <a:off x="0"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buFont typeface="Arial" pitchFamily="34" charset="0"/>
              <a:buNone/>
              <a:defRPr sz="1200"/>
            </a:lvl1pPr>
          </a:lstStyle>
          <a:p>
            <a:pPr>
              <a:defRPr/>
            </a:pPr>
            <a:endParaRPr lang="zh-CN" altLang="en-US"/>
          </a:p>
        </p:txBody>
      </p:sp>
      <p:sp>
        <p:nvSpPr>
          <p:cNvPr id="12295" name="灯片编号占位符 6">
            <a:extLst>
              <a:ext uri="{FF2B5EF4-FFF2-40B4-BE49-F238E27FC236}">
                <a16:creationId xmlns:a16="http://schemas.microsoft.com/office/drawing/2014/main" id="{640E3BBD-E11B-4C97-80F8-954FA5A9D229}"/>
              </a:ext>
            </a:extLst>
          </p:cNvPr>
          <p:cNvSpPr>
            <a:spLocks noGrp="1" noChangeArrowheads="1"/>
          </p:cNvSpPr>
          <p:nvPr>
            <p:ph type="sldNum" sz="quarter" idx="5"/>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a:buFont typeface="Arial" panose="020B0604020202020204" pitchFamily="34" charset="0"/>
              <a:buNone/>
              <a:defRPr sz="1200"/>
            </a:lvl1pPr>
          </a:lstStyle>
          <a:p>
            <a:fld id="{85F06660-A6C0-4D71-8BC8-005641E50E13}"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0722" name="幻灯片图像占位符 1">
            <a:extLst>
              <a:ext uri="{FF2B5EF4-FFF2-40B4-BE49-F238E27FC236}">
                <a16:creationId xmlns:a16="http://schemas.microsoft.com/office/drawing/2014/main" id="{E422AFBC-C50D-4A18-B86E-AC8C6947493C}"/>
              </a:ext>
            </a:extLst>
          </p:cNvPr>
          <p:cNvSpPr>
            <a:spLocks noGrp="1" noRot="1" noChangeAspect="1" noTextEdit="1"/>
          </p:cNvSpPr>
          <p:nvPr>
            <p:ph type="sldImg"/>
          </p:nvPr>
        </p:nvSpPr>
        <p:spPr/>
      </p:sp>
      <p:sp>
        <p:nvSpPr>
          <p:cNvPr id="30723" name="备注占位符 2">
            <a:extLst>
              <a:ext uri="{FF2B5EF4-FFF2-40B4-BE49-F238E27FC236}">
                <a16:creationId xmlns:a16="http://schemas.microsoft.com/office/drawing/2014/main" id="{0A2B1CB8-E89D-43C7-AA82-CC24E31B946A}"/>
              </a:ext>
            </a:extLst>
          </p:cNvPr>
          <p:cNvSpPr>
            <a:spLocks noGrp="1"/>
          </p:cNvSpPr>
          <p:nvPr>
            <p:ph type="body" idx="1"/>
          </p:nvPr>
        </p:nvSpPr>
        <p:spPr>
          <a:noFill/>
        </p:spPr>
        <p:txBody>
          <a:bodyPr anchor="t"/>
          <a:lstStyle/>
          <a:p>
            <a:pPr eaLnBrk="1" hangingPunct="1">
              <a:spcBef>
                <a:spcPct val="0"/>
              </a:spcBef>
            </a:pPr>
            <a:r>
              <a:rPr lang="zh-CN" altLang="en-US"/>
              <a:t>Special Font: Yan Wei Calligraphy Book Brief, Han Yi nan Palace Body</a:t>
            </a:r>
          </a:p>
        </p:txBody>
      </p:sp>
      <p:sp>
        <p:nvSpPr>
          <p:cNvPr id="30724" name="灯片编号占位符 3">
            <a:extLst>
              <a:ext uri="{FF2B5EF4-FFF2-40B4-BE49-F238E27FC236}">
                <a16:creationId xmlns:a16="http://schemas.microsoft.com/office/drawing/2014/main" id="{DE5344A6-6B41-4CE9-ACC0-CF6153CF1C6F}"/>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fld id="{26044EAA-A4BA-491C-AFB0-EB6A3E283503}" type="slidenum">
              <a:rPr lang="zh-CN" altLang="en-US" sz="1200"/>
              <a:pPr algn="r" eaLnBrk="1" hangingPunct="1">
                <a:buFont typeface="Arial" panose="020B0604020202020204" pitchFamily="34" charset="0"/>
                <a:buNone/>
              </a:pPr>
              <a:t>1</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1746" name="幻灯片图像占位符 1">
            <a:extLst>
              <a:ext uri="{FF2B5EF4-FFF2-40B4-BE49-F238E27FC236}">
                <a16:creationId xmlns:a16="http://schemas.microsoft.com/office/drawing/2014/main" id="{B0717903-5E09-431F-BCC3-1DD64B35AE5C}"/>
              </a:ext>
            </a:extLst>
          </p:cNvPr>
          <p:cNvSpPr>
            <a:spLocks noGrp="1" noRot="1" noChangeAspect="1" noTextEdit="1"/>
          </p:cNvSpPr>
          <p:nvPr>
            <p:ph type="sldImg"/>
          </p:nvPr>
        </p:nvSpPr>
        <p:spPr/>
      </p:sp>
      <p:sp>
        <p:nvSpPr>
          <p:cNvPr id="31747" name="备注占位符 2">
            <a:extLst>
              <a:ext uri="{FF2B5EF4-FFF2-40B4-BE49-F238E27FC236}">
                <a16:creationId xmlns:a16="http://schemas.microsoft.com/office/drawing/2014/main" id="{C5EADBE6-B1E2-44EE-8E70-3DEF6C3C80C8}"/>
              </a:ext>
            </a:extLst>
          </p:cNvPr>
          <p:cNvSpPr>
            <a:spLocks noGrp="1"/>
          </p:cNvSpPr>
          <p:nvPr>
            <p:ph type="body" idx="1"/>
          </p:nvPr>
        </p:nvSpPr>
        <p:spPr>
          <a:noFill/>
        </p:spPr>
        <p:txBody>
          <a:bodyPr anchor="t"/>
          <a:lstStyle/>
          <a:p>
            <a:pPr eaLnBrk="1" hangingPunct="1">
              <a:spcBef>
                <a:spcPct val="0"/>
              </a:spcBef>
            </a:pPr>
            <a:r>
              <a:rPr lang="zh-CN" altLang="en-US"/>
              <a:t>Special Font: Han Yi Cheng Line Jane</a:t>
            </a:r>
          </a:p>
        </p:txBody>
      </p:sp>
      <p:sp>
        <p:nvSpPr>
          <p:cNvPr id="31748" name="灯片编号占位符 3">
            <a:extLst>
              <a:ext uri="{FF2B5EF4-FFF2-40B4-BE49-F238E27FC236}">
                <a16:creationId xmlns:a16="http://schemas.microsoft.com/office/drawing/2014/main" id="{8E8AF91A-45AF-4532-80D5-8D638653B93E}"/>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buFont typeface="Arial" panose="020B0604020202020204" pitchFamily="34" charset="0"/>
              <a:buNone/>
            </a:pPr>
            <a:fld id="{C10334E3-43CD-4715-9C0E-016E2D03696E}" type="slidenum">
              <a:rPr lang="zh-CN" altLang="en-US" sz="1200"/>
              <a:pPr algn="r" eaLnBrk="1" hangingPunct="1">
                <a:buFont typeface="Arial" panose="020B0604020202020204" pitchFamily="34" charset="0"/>
                <a:buNone/>
              </a:pPr>
              <a:t>3</a:t>
            </a:fld>
            <a:endParaRPr lang="zh-CN" altLang="en-US" sz="1200"/>
          </a:p>
        </p:txBody>
      </p:sp>
    </p:spTree>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r>
              <a:rPr lang="en-US" altLang="zh-CN" dirty="0"/>
              <a:t>Template from</a:t>
            </a:r>
            <a:r>
              <a:rPr lang="zh-CN" altLang="en-US" dirty="0"/>
              <a:t>：</a:t>
            </a:r>
            <a:r>
              <a:rPr lang="en-US" altLang="zh-CN" dirty="0"/>
              <a:t>https://www.freeppt7.com</a:t>
            </a: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19</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26AB729-154D-4921-B7F6-232C5E1CA435}"/>
              </a:ext>
            </a:extLst>
          </p:cNvPr>
          <p:cNvSpPr>
            <a:spLocks noGrp="1" noChangeArrowheads="1"/>
          </p:cNvSpPr>
          <p:nvPr>
            <p:ph type="dt" sz="half" idx="10"/>
          </p:nvPr>
        </p:nvSpPr>
        <p:spPr>
          <a:ln/>
        </p:spPr>
        <p:txBody>
          <a:bodyPr/>
          <a:lstStyle>
            <a:lvl1pPr>
              <a:defRPr/>
            </a:lvl1pPr>
          </a:lstStyle>
          <a:p>
            <a:pPr>
              <a:defRPr/>
            </a:pPr>
            <a:fld id="{45E668A8-FA39-41BD-A7A6-3455DA02EF3A}"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D2696374-3119-4BA4-A0AF-1FEFC9F8E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85A8F5E-31AC-4877-B827-2880F1D59188}"/>
              </a:ext>
            </a:extLst>
          </p:cNvPr>
          <p:cNvSpPr>
            <a:spLocks noGrp="1" noChangeArrowheads="1"/>
          </p:cNvSpPr>
          <p:nvPr>
            <p:ph type="sldNum" sz="quarter" idx="12"/>
          </p:nvPr>
        </p:nvSpPr>
        <p:spPr>
          <a:ln/>
        </p:spPr>
        <p:txBody>
          <a:bodyPr/>
          <a:lstStyle>
            <a:lvl1pPr>
              <a:defRPr/>
            </a:lvl1pPr>
          </a:lstStyle>
          <a:p>
            <a:fld id="{494AFC17-6FF3-44D2-A804-43F3CC9D9313}" type="slidenum">
              <a:rPr lang="zh-CN" altLang="en-US"/>
              <a:pPr/>
              <a:t>‹#›</a:t>
            </a:fld>
            <a:endParaRPr lang="zh-CN" altLang="en-US"/>
          </a:p>
        </p:txBody>
      </p:sp>
    </p:spTree>
    <p:extLst>
      <p:ext uri="{BB962C8B-B14F-4D97-AF65-F5344CB8AC3E}">
        <p14:creationId xmlns:p14="http://schemas.microsoft.com/office/powerpoint/2010/main" val="297210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91B45B3-2A36-4FBC-986D-28630CDA2DBC}"/>
              </a:ext>
            </a:extLst>
          </p:cNvPr>
          <p:cNvSpPr>
            <a:spLocks noGrp="1" noChangeArrowheads="1"/>
          </p:cNvSpPr>
          <p:nvPr>
            <p:ph type="dt" sz="half" idx="10"/>
          </p:nvPr>
        </p:nvSpPr>
        <p:spPr>
          <a:ln/>
        </p:spPr>
        <p:txBody>
          <a:bodyPr/>
          <a:lstStyle>
            <a:lvl1pPr>
              <a:defRPr/>
            </a:lvl1pPr>
          </a:lstStyle>
          <a:p>
            <a:pPr>
              <a:defRPr/>
            </a:pPr>
            <a:fld id="{ABD77FD2-EF8E-42EA-AADD-37AF801FBCB6}"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71BFE1C9-A5E9-42C6-9591-A3D88CAA39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9373E9E-D3F3-42B8-AE59-8B202ADB928D}"/>
              </a:ext>
            </a:extLst>
          </p:cNvPr>
          <p:cNvSpPr>
            <a:spLocks noGrp="1" noChangeArrowheads="1"/>
          </p:cNvSpPr>
          <p:nvPr>
            <p:ph type="sldNum" sz="quarter" idx="12"/>
          </p:nvPr>
        </p:nvSpPr>
        <p:spPr>
          <a:ln/>
        </p:spPr>
        <p:txBody>
          <a:bodyPr/>
          <a:lstStyle>
            <a:lvl1pPr>
              <a:defRPr/>
            </a:lvl1pPr>
          </a:lstStyle>
          <a:p>
            <a:fld id="{AC7626F3-0913-46AA-8064-610F9D426667}" type="slidenum">
              <a:rPr lang="zh-CN" altLang="en-US"/>
              <a:pPr/>
              <a:t>‹#›</a:t>
            </a:fld>
            <a:endParaRPr lang="zh-CN" altLang="en-US"/>
          </a:p>
        </p:txBody>
      </p:sp>
    </p:spTree>
    <p:extLst>
      <p:ext uri="{BB962C8B-B14F-4D97-AF65-F5344CB8AC3E}">
        <p14:creationId xmlns:p14="http://schemas.microsoft.com/office/powerpoint/2010/main" val="18890270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694438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8891869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006015123"/>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69374891"/>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0825861"/>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73845073"/>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856009"/>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286227792"/>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111151"/>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861827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41F7B2-D9AF-40C0-93F6-3BD6DC49177D}"/>
              </a:ext>
            </a:extLst>
          </p:cNvPr>
          <p:cNvSpPr>
            <a:spLocks noGrp="1" noChangeArrowheads="1"/>
          </p:cNvSpPr>
          <p:nvPr>
            <p:ph type="dt" sz="half" idx="10"/>
          </p:nvPr>
        </p:nvSpPr>
        <p:spPr>
          <a:ln/>
        </p:spPr>
        <p:txBody>
          <a:bodyPr/>
          <a:lstStyle>
            <a:lvl1pPr>
              <a:defRPr/>
            </a:lvl1pPr>
          </a:lstStyle>
          <a:p>
            <a:pPr>
              <a:defRPr/>
            </a:pPr>
            <a:fld id="{57175767-CBB7-461D-A623-13E7E1173853}"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EC14D3B2-F2CF-459A-82FD-F417FB09D2C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DC256862-4554-462F-995B-9B277E31C141}"/>
              </a:ext>
            </a:extLst>
          </p:cNvPr>
          <p:cNvSpPr>
            <a:spLocks noGrp="1" noChangeArrowheads="1"/>
          </p:cNvSpPr>
          <p:nvPr>
            <p:ph type="sldNum" sz="quarter" idx="12"/>
          </p:nvPr>
        </p:nvSpPr>
        <p:spPr>
          <a:ln/>
        </p:spPr>
        <p:txBody>
          <a:bodyPr/>
          <a:lstStyle>
            <a:lvl1pPr>
              <a:defRPr/>
            </a:lvl1pPr>
          </a:lstStyle>
          <a:p>
            <a:fld id="{72D902A2-FCA1-44EE-A997-B2AB56F74A24}" type="slidenum">
              <a:rPr lang="zh-CN" altLang="en-US"/>
              <a:pPr/>
              <a:t>‹#›</a:t>
            </a:fld>
            <a:endParaRPr lang="zh-CN" altLang="en-US"/>
          </a:p>
        </p:txBody>
      </p:sp>
    </p:spTree>
    <p:extLst>
      <p:ext uri="{BB962C8B-B14F-4D97-AF65-F5344CB8AC3E}">
        <p14:creationId xmlns:p14="http://schemas.microsoft.com/office/powerpoint/2010/main" val="67570983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517229517"/>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55189036"/>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49565765"/>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3841772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6004229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728680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2532925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6609277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40727621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020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
        <p:nvSpPr>
          <p:cNvPr id="15" name="文本占位符 14"/>
          <p:cNvSpPr>
            <a:spLocks noGrp="1"/>
          </p:cNvSpPr>
          <p:nvPr>
            <p:ph type="body" sz="quarter" idx="13" hasCustomPrompt="1"/>
          </p:nvPr>
        </p:nvSpPr>
        <p:spPr>
          <a:xfrm>
            <a:off x="348742" y="846994"/>
            <a:ext cx="3428813" cy="416112"/>
          </a:xfrm>
          <a:prstGeom prst="rect">
            <a:avLst/>
          </a:prstGeom>
        </p:spPr>
        <p:txBody>
          <a:bodyPr>
            <a:normAutofit/>
          </a:bodyPr>
          <a:lstStyle>
            <a:lvl1pPr marL="0" indent="0">
              <a:buNone/>
              <a:defRPr sz="1800">
                <a:latin typeface="+mj-lt"/>
              </a:defRPr>
            </a:lvl1pPr>
          </a:lstStyle>
          <a:p>
            <a:r>
              <a:rPr lang="en-US" altLang="zh-CN" dirty="0">
                <a:solidFill>
                  <a:schemeClr val="bg1">
                    <a:lumMod val="75000"/>
                  </a:schemeClr>
                </a:solidFill>
                <a:latin typeface="HelveticaNeueLT Pro 67 MdCn" panose="020B0606030502030204" pitchFamily="34" charset="0"/>
                <a:ea typeface="Hiragino Sans GB W3" panose="020B0300000000000000" pitchFamily="34" charset="-122"/>
                <a:sym typeface="News Gothic MT" charset="0"/>
              </a:rPr>
              <a:t>CLICK HERE TO ADD YOUR TITLE</a:t>
            </a:r>
            <a:endParaRPr lang="zh-CN" altLang="zh-CN" dirty="0">
              <a:solidFill>
                <a:schemeClr val="bg1">
                  <a:lumMod val="75000"/>
                </a:schemeClr>
              </a:solidFill>
              <a:latin typeface="HelveticaNeueLT Pro 67 MdCn" panose="020B0606030502030204" pitchFamily="34" charset="0"/>
              <a:ea typeface="Hiragino Sans GB W3" panose="020B0300000000000000" pitchFamily="34" charset="-122"/>
            </a:endParaRPr>
          </a:p>
        </p:txBody>
      </p:sp>
    </p:spTree>
    <p:extLst>
      <p:ext uri="{BB962C8B-B14F-4D97-AF65-F5344CB8AC3E}">
        <p14:creationId xmlns:p14="http://schemas.microsoft.com/office/powerpoint/2010/main" val="32099517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9298075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69567472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5452452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68532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48742" y="243040"/>
            <a:ext cx="4930588" cy="549275"/>
          </a:xfrm>
          <a:prstGeom prst="rect">
            <a:avLst/>
          </a:prstGeom>
        </p:spPr>
        <p:txBody>
          <a:bodyPr>
            <a:normAutofit/>
          </a:bodyPr>
          <a:lstStyle>
            <a:lvl1pPr>
              <a:defRPr sz="3200" b="1"/>
            </a:lvl1pPr>
          </a:lstStyle>
          <a:p>
            <a:r>
              <a:rPr lang="zh-CN" altLang="en-US" dirty="0"/>
              <a:t>单击此处添加标题</a:t>
            </a:r>
          </a:p>
        </p:txBody>
      </p:sp>
    </p:spTree>
    <p:extLst>
      <p:ext uri="{BB962C8B-B14F-4D97-AF65-F5344CB8AC3E}">
        <p14:creationId xmlns:p14="http://schemas.microsoft.com/office/powerpoint/2010/main" val="2903218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715746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34754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650047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26035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33786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12634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F9E9C4-F144-468D-A62A-491F94BAD0A5}"/>
              </a:ext>
            </a:extLst>
          </p:cNvPr>
          <p:cNvSpPr>
            <a:spLocks noGrp="1" noChangeArrowheads="1"/>
          </p:cNvSpPr>
          <p:nvPr>
            <p:ph type="dt" sz="half" idx="10"/>
          </p:nvPr>
        </p:nvSpPr>
        <p:spPr>
          <a:ln/>
        </p:spPr>
        <p:txBody>
          <a:bodyPr/>
          <a:lstStyle>
            <a:lvl1pPr>
              <a:defRPr/>
            </a:lvl1pPr>
          </a:lstStyle>
          <a:p>
            <a:pPr>
              <a:defRPr/>
            </a:pPr>
            <a:fld id="{9F1A9C2F-DDDF-4DB4-8FB1-9466541BCA8B}"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61179894-46DA-450D-B073-6B35EE64EE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A42DE0-024C-4BC1-8DD6-175D0375821D}"/>
              </a:ext>
            </a:extLst>
          </p:cNvPr>
          <p:cNvSpPr>
            <a:spLocks noGrp="1" noChangeArrowheads="1"/>
          </p:cNvSpPr>
          <p:nvPr>
            <p:ph type="sldNum" sz="quarter" idx="12"/>
          </p:nvPr>
        </p:nvSpPr>
        <p:spPr>
          <a:ln/>
        </p:spPr>
        <p:txBody>
          <a:bodyPr/>
          <a:lstStyle>
            <a:lvl1pPr>
              <a:defRPr/>
            </a:lvl1pPr>
          </a:lstStyle>
          <a:p>
            <a:fld id="{0644F567-AF7C-449D-9831-D10A4975CEB9}" type="slidenum">
              <a:rPr lang="zh-CN" altLang="en-US"/>
              <a:pPr/>
              <a:t>‹#›</a:t>
            </a:fld>
            <a:endParaRPr lang="zh-CN" altLang="en-US"/>
          </a:p>
        </p:txBody>
      </p:sp>
    </p:spTree>
    <p:extLst>
      <p:ext uri="{BB962C8B-B14F-4D97-AF65-F5344CB8AC3E}">
        <p14:creationId xmlns:p14="http://schemas.microsoft.com/office/powerpoint/2010/main" val="348318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299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3043375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229381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689969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02807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487763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031577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894068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0801011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22221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AD9165A-FA41-4C8E-9616-48A8A312AA79}"/>
              </a:ext>
            </a:extLst>
          </p:cNvPr>
          <p:cNvSpPr>
            <a:spLocks noGrp="1" noChangeArrowheads="1"/>
          </p:cNvSpPr>
          <p:nvPr>
            <p:ph type="dt" sz="half" idx="10"/>
          </p:nvPr>
        </p:nvSpPr>
        <p:spPr>
          <a:ln/>
        </p:spPr>
        <p:txBody>
          <a:bodyPr/>
          <a:lstStyle>
            <a:lvl1pPr>
              <a:defRPr/>
            </a:lvl1pPr>
          </a:lstStyle>
          <a:p>
            <a:pPr>
              <a:defRPr/>
            </a:pPr>
            <a:fld id="{BE89EDD8-0E03-44B4-AF69-91879878054A}" type="datetimeFigureOut">
              <a:rPr lang="zh-CN" altLang="en-US"/>
              <a:pPr>
                <a:defRPr/>
              </a:pPr>
              <a:t>2020/2/4</a:t>
            </a:fld>
            <a:endParaRPr lang="zh-CN" altLang="en-US"/>
          </a:p>
        </p:txBody>
      </p:sp>
      <p:sp>
        <p:nvSpPr>
          <p:cNvPr id="5" name="页脚占位符 4">
            <a:extLst>
              <a:ext uri="{FF2B5EF4-FFF2-40B4-BE49-F238E27FC236}">
                <a16:creationId xmlns:a16="http://schemas.microsoft.com/office/drawing/2014/main" id="{C28BF4E1-6CF4-4B0B-9C42-00D4BB1D205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66ED8A-B726-4FB1-9CAD-7F23FA509AE2}"/>
              </a:ext>
            </a:extLst>
          </p:cNvPr>
          <p:cNvSpPr>
            <a:spLocks noGrp="1" noChangeArrowheads="1"/>
          </p:cNvSpPr>
          <p:nvPr>
            <p:ph type="sldNum" sz="quarter" idx="12"/>
          </p:nvPr>
        </p:nvSpPr>
        <p:spPr>
          <a:ln/>
        </p:spPr>
        <p:txBody>
          <a:bodyPr/>
          <a:lstStyle>
            <a:lvl1pPr>
              <a:defRPr/>
            </a:lvl1pPr>
          </a:lstStyle>
          <a:p>
            <a:fld id="{6FD3E60B-2FF4-4E49-9629-AF36A6129725}" type="slidenum">
              <a:rPr lang="zh-CN" altLang="en-US"/>
              <a:pPr/>
              <a:t>‹#›</a:t>
            </a:fld>
            <a:endParaRPr lang="zh-CN" altLang="en-US"/>
          </a:p>
        </p:txBody>
      </p:sp>
    </p:spTree>
    <p:extLst>
      <p:ext uri="{BB962C8B-B14F-4D97-AF65-F5344CB8AC3E}">
        <p14:creationId xmlns:p14="http://schemas.microsoft.com/office/powerpoint/2010/main" val="3068457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1308605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8833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559724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62108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7865282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9529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1541456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50812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1033524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153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B53C353C-93AC-4AAC-93EB-62CDB9260C74}"/>
              </a:ext>
            </a:extLst>
          </p:cNvPr>
          <p:cNvSpPr>
            <a:spLocks noGrp="1" noChangeArrowheads="1"/>
          </p:cNvSpPr>
          <p:nvPr>
            <p:ph type="dt" sz="half" idx="10"/>
          </p:nvPr>
        </p:nvSpPr>
        <p:spPr>
          <a:ln/>
        </p:spPr>
        <p:txBody>
          <a:bodyPr/>
          <a:lstStyle>
            <a:lvl1pPr>
              <a:defRPr/>
            </a:lvl1pPr>
          </a:lstStyle>
          <a:p>
            <a:pPr>
              <a:defRPr/>
            </a:pPr>
            <a:fld id="{09CE365E-31B3-4C2E-A7B4-A9B3514C956A}" type="datetimeFigureOut">
              <a:rPr lang="zh-CN" altLang="en-US"/>
              <a:pPr>
                <a:defRPr/>
              </a:pPr>
              <a:t>2020/2/4</a:t>
            </a:fld>
            <a:endParaRPr lang="zh-CN" altLang="en-US"/>
          </a:p>
        </p:txBody>
      </p:sp>
      <p:sp>
        <p:nvSpPr>
          <p:cNvPr id="6" name="页脚占位符 4">
            <a:extLst>
              <a:ext uri="{FF2B5EF4-FFF2-40B4-BE49-F238E27FC236}">
                <a16:creationId xmlns:a16="http://schemas.microsoft.com/office/drawing/2014/main" id="{BE8C7A9E-9820-418C-B848-CCD3A5D08A9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791314E1-A103-4A34-8433-D56A15F67F3C}"/>
              </a:ext>
            </a:extLst>
          </p:cNvPr>
          <p:cNvSpPr>
            <a:spLocks noGrp="1" noChangeArrowheads="1"/>
          </p:cNvSpPr>
          <p:nvPr>
            <p:ph type="sldNum" sz="quarter" idx="12"/>
          </p:nvPr>
        </p:nvSpPr>
        <p:spPr>
          <a:ln/>
        </p:spPr>
        <p:txBody>
          <a:bodyPr/>
          <a:lstStyle>
            <a:lvl1pPr>
              <a:defRPr/>
            </a:lvl1pPr>
          </a:lstStyle>
          <a:p>
            <a:fld id="{7BFF998B-623B-4950-89EA-F46A6956BE33}" type="slidenum">
              <a:rPr lang="zh-CN" altLang="en-US"/>
              <a:pPr/>
              <a:t>‹#›</a:t>
            </a:fld>
            <a:endParaRPr lang="zh-CN" altLang="en-US"/>
          </a:p>
        </p:txBody>
      </p:sp>
    </p:spTree>
    <p:extLst>
      <p:ext uri="{BB962C8B-B14F-4D97-AF65-F5344CB8AC3E}">
        <p14:creationId xmlns:p14="http://schemas.microsoft.com/office/powerpoint/2010/main" val="2025301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42903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8695798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3666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2310861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157533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296507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65519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286267886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5956259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8122641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299612E3-1A11-45EF-9E21-799D0681BEEF}"/>
              </a:ext>
            </a:extLst>
          </p:cNvPr>
          <p:cNvSpPr>
            <a:spLocks noGrp="1" noChangeArrowheads="1"/>
          </p:cNvSpPr>
          <p:nvPr>
            <p:ph type="dt" sz="half" idx="10"/>
          </p:nvPr>
        </p:nvSpPr>
        <p:spPr>
          <a:ln/>
        </p:spPr>
        <p:txBody>
          <a:bodyPr/>
          <a:lstStyle>
            <a:lvl1pPr>
              <a:defRPr/>
            </a:lvl1pPr>
          </a:lstStyle>
          <a:p>
            <a:pPr>
              <a:defRPr/>
            </a:pPr>
            <a:fld id="{4D268737-DF17-4074-A6A1-8C408BEF6021}" type="datetimeFigureOut">
              <a:rPr lang="zh-CN" altLang="en-US"/>
              <a:pPr>
                <a:defRPr/>
              </a:pPr>
              <a:t>2020/2/4</a:t>
            </a:fld>
            <a:endParaRPr lang="zh-CN" altLang="en-US"/>
          </a:p>
        </p:txBody>
      </p:sp>
      <p:sp>
        <p:nvSpPr>
          <p:cNvPr id="8" name="页脚占位符 4">
            <a:extLst>
              <a:ext uri="{FF2B5EF4-FFF2-40B4-BE49-F238E27FC236}">
                <a16:creationId xmlns:a16="http://schemas.microsoft.com/office/drawing/2014/main" id="{4ED5DB6E-0BAC-4149-BE04-63A4F8514C8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1A0BA01-1A67-478C-A3F6-7CA1739718DB}"/>
              </a:ext>
            </a:extLst>
          </p:cNvPr>
          <p:cNvSpPr>
            <a:spLocks noGrp="1" noChangeArrowheads="1"/>
          </p:cNvSpPr>
          <p:nvPr>
            <p:ph type="sldNum" sz="quarter" idx="12"/>
          </p:nvPr>
        </p:nvSpPr>
        <p:spPr>
          <a:ln/>
        </p:spPr>
        <p:txBody>
          <a:bodyPr/>
          <a:lstStyle>
            <a:lvl1pPr>
              <a:defRPr/>
            </a:lvl1pPr>
          </a:lstStyle>
          <a:p>
            <a:fld id="{3C659418-C8A9-4B69-BE0B-ED08A41165E3}" type="slidenum">
              <a:rPr lang="zh-CN" altLang="en-US"/>
              <a:pPr/>
              <a:t>‹#›</a:t>
            </a:fld>
            <a:endParaRPr lang="zh-CN" altLang="en-US"/>
          </a:p>
        </p:txBody>
      </p:sp>
    </p:spTree>
    <p:extLst>
      <p:ext uri="{BB962C8B-B14F-4D97-AF65-F5344CB8AC3E}">
        <p14:creationId xmlns:p14="http://schemas.microsoft.com/office/powerpoint/2010/main" val="19297517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9228232"/>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6965403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814690378"/>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51652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1934473"/>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116095767"/>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12362678"/>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58809680"/>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4403219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6758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D4BE1F5C-DE48-4107-90FE-6511E03AED44}"/>
              </a:ext>
            </a:extLst>
          </p:cNvPr>
          <p:cNvSpPr>
            <a:spLocks noGrp="1" noChangeArrowheads="1"/>
          </p:cNvSpPr>
          <p:nvPr>
            <p:ph type="dt" sz="half" idx="10"/>
          </p:nvPr>
        </p:nvSpPr>
        <p:spPr>
          <a:ln/>
        </p:spPr>
        <p:txBody>
          <a:bodyPr/>
          <a:lstStyle>
            <a:lvl1pPr>
              <a:defRPr/>
            </a:lvl1pPr>
          </a:lstStyle>
          <a:p>
            <a:pPr>
              <a:defRPr/>
            </a:pPr>
            <a:fld id="{B728E372-7BBB-450B-A82A-C6426CDF20AC}" type="datetimeFigureOut">
              <a:rPr lang="zh-CN" altLang="en-US"/>
              <a:pPr>
                <a:defRPr/>
              </a:pPr>
              <a:t>2020/2/4</a:t>
            </a:fld>
            <a:endParaRPr lang="zh-CN" altLang="en-US"/>
          </a:p>
        </p:txBody>
      </p:sp>
      <p:sp>
        <p:nvSpPr>
          <p:cNvPr id="4" name="页脚占位符 4">
            <a:extLst>
              <a:ext uri="{FF2B5EF4-FFF2-40B4-BE49-F238E27FC236}">
                <a16:creationId xmlns:a16="http://schemas.microsoft.com/office/drawing/2014/main" id="{66716A50-A90D-4DF3-832F-0599459852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79800727-3FDF-4AFC-82B9-3E61E45D7BF0}"/>
              </a:ext>
            </a:extLst>
          </p:cNvPr>
          <p:cNvSpPr>
            <a:spLocks noGrp="1" noChangeArrowheads="1"/>
          </p:cNvSpPr>
          <p:nvPr>
            <p:ph type="sldNum" sz="quarter" idx="12"/>
          </p:nvPr>
        </p:nvSpPr>
        <p:spPr>
          <a:ln/>
        </p:spPr>
        <p:txBody>
          <a:bodyPr/>
          <a:lstStyle>
            <a:lvl1pPr>
              <a:defRPr/>
            </a:lvl1pPr>
          </a:lstStyle>
          <a:p>
            <a:fld id="{46F536E7-2AB7-4938-B3E7-5CDB94A860F6}" type="slidenum">
              <a:rPr lang="zh-CN" altLang="en-US"/>
              <a:pPr/>
              <a:t>‹#›</a:t>
            </a:fld>
            <a:endParaRPr lang="zh-CN" altLang="en-US"/>
          </a:p>
        </p:txBody>
      </p:sp>
    </p:spTree>
    <p:extLst>
      <p:ext uri="{BB962C8B-B14F-4D97-AF65-F5344CB8AC3E}">
        <p14:creationId xmlns:p14="http://schemas.microsoft.com/office/powerpoint/2010/main" val="40217259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3609946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013562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290419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5282029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13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4662875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421360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933644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112004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403595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6CE86D1-B973-415A-96D3-FF90C67AA8FC}"/>
              </a:ext>
            </a:extLst>
          </p:cNvPr>
          <p:cNvSpPr>
            <a:spLocks noGrp="1" noChangeArrowheads="1"/>
          </p:cNvSpPr>
          <p:nvPr>
            <p:ph type="dt" sz="half" idx="10"/>
          </p:nvPr>
        </p:nvSpPr>
        <p:spPr>
          <a:ln/>
        </p:spPr>
        <p:txBody>
          <a:bodyPr/>
          <a:lstStyle>
            <a:lvl1pPr>
              <a:defRPr/>
            </a:lvl1pPr>
          </a:lstStyle>
          <a:p>
            <a:pPr>
              <a:defRPr/>
            </a:pPr>
            <a:fld id="{D25FD704-6E28-4807-AFFA-B83D220FE7A0}" type="datetimeFigureOut">
              <a:rPr lang="zh-CN" altLang="en-US"/>
              <a:pPr>
                <a:defRPr/>
              </a:pPr>
              <a:t>2020/2/4</a:t>
            </a:fld>
            <a:endParaRPr lang="zh-CN" altLang="en-US"/>
          </a:p>
        </p:txBody>
      </p:sp>
      <p:sp>
        <p:nvSpPr>
          <p:cNvPr id="3" name="页脚占位符 4">
            <a:extLst>
              <a:ext uri="{FF2B5EF4-FFF2-40B4-BE49-F238E27FC236}">
                <a16:creationId xmlns:a16="http://schemas.microsoft.com/office/drawing/2014/main" id="{31F83701-5FD1-49BC-ABFA-487E56793CD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5A89BFDD-2B80-4091-A001-FA4ECC2615C8}"/>
              </a:ext>
            </a:extLst>
          </p:cNvPr>
          <p:cNvSpPr>
            <a:spLocks noGrp="1" noChangeArrowheads="1"/>
          </p:cNvSpPr>
          <p:nvPr>
            <p:ph type="sldNum" sz="quarter" idx="12"/>
          </p:nvPr>
        </p:nvSpPr>
        <p:spPr>
          <a:ln/>
        </p:spPr>
        <p:txBody>
          <a:bodyPr/>
          <a:lstStyle>
            <a:lvl1pPr>
              <a:defRPr/>
            </a:lvl1pPr>
          </a:lstStyle>
          <a:p>
            <a:fld id="{418296A5-F1E9-425C-9A36-53AF7B0CA73F}" type="slidenum">
              <a:rPr lang="zh-CN" altLang="en-US"/>
              <a:pPr/>
              <a:t>‹#›</a:t>
            </a:fld>
            <a:endParaRPr lang="zh-CN" altLang="en-US"/>
          </a:p>
        </p:txBody>
      </p:sp>
    </p:spTree>
    <p:extLst>
      <p:ext uri="{BB962C8B-B14F-4D97-AF65-F5344CB8AC3E}">
        <p14:creationId xmlns:p14="http://schemas.microsoft.com/office/powerpoint/2010/main" val="7259608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004081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4891036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508699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776652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2105809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26784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1414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8968807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099418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56010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2C5EBC9-ADF6-491C-923B-F42AF8DA87E8}"/>
              </a:ext>
            </a:extLst>
          </p:cNvPr>
          <p:cNvSpPr>
            <a:spLocks noGrp="1" noChangeArrowheads="1"/>
          </p:cNvSpPr>
          <p:nvPr>
            <p:ph type="dt" sz="half" idx="10"/>
          </p:nvPr>
        </p:nvSpPr>
        <p:spPr>
          <a:ln/>
        </p:spPr>
        <p:txBody>
          <a:bodyPr/>
          <a:lstStyle>
            <a:lvl1pPr>
              <a:defRPr/>
            </a:lvl1pPr>
          </a:lstStyle>
          <a:p>
            <a:pPr>
              <a:defRPr/>
            </a:pPr>
            <a:fld id="{85CF0A2E-A2DB-4C62-BE95-E2AC52365583}" type="datetimeFigureOut">
              <a:rPr lang="zh-CN" altLang="en-US"/>
              <a:pPr>
                <a:defRPr/>
              </a:pPr>
              <a:t>2020/2/4</a:t>
            </a:fld>
            <a:endParaRPr lang="zh-CN" altLang="en-US"/>
          </a:p>
        </p:txBody>
      </p:sp>
      <p:sp>
        <p:nvSpPr>
          <p:cNvPr id="6" name="页脚占位符 4">
            <a:extLst>
              <a:ext uri="{FF2B5EF4-FFF2-40B4-BE49-F238E27FC236}">
                <a16:creationId xmlns:a16="http://schemas.microsoft.com/office/drawing/2014/main" id="{54CC6F77-1B38-4F1D-BBA3-5CB0839BCAF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F08E706-6215-4B60-B1D6-13D0873AE662}"/>
              </a:ext>
            </a:extLst>
          </p:cNvPr>
          <p:cNvSpPr>
            <a:spLocks noGrp="1" noChangeArrowheads="1"/>
          </p:cNvSpPr>
          <p:nvPr>
            <p:ph type="sldNum" sz="quarter" idx="12"/>
          </p:nvPr>
        </p:nvSpPr>
        <p:spPr>
          <a:ln/>
        </p:spPr>
        <p:txBody>
          <a:bodyPr/>
          <a:lstStyle>
            <a:lvl1pPr>
              <a:defRPr/>
            </a:lvl1pPr>
          </a:lstStyle>
          <a:p>
            <a:fld id="{2B333180-FE5C-46A9-B48E-DBFFDE3041AA}" type="slidenum">
              <a:rPr lang="zh-CN" altLang="en-US"/>
              <a:pPr/>
              <a:t>‹#›</a:t>
            </a:fld>
            <a:endParaRPr lang="zh-CN" altLang="en-US"/>
          </a:p>
        </p:txBody>
      </p:sp>
    </p:spTree>
    <p:extLst>
      <p:ext uri="{BB962C8B-B14F-4D97-AF65-F5344CB8AC3E}">
        <p14:creationId xmlns:p14="http://schemas.microsoft.com/office/powerpoint/2010/main" val="19634823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9626957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10328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20357973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982733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7651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01979706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30461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9454299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00484634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7848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D18CF72C-8828-4620-95CF-99DD20B8FEEF}"/>
              </a:ext>
            </a:extLst>
          </p:cNvPr>
          <p:cNvSpPr>
            <a:spLocks noGrp="1" noChangeArrowheads="1"/>
          </p:cNvSpPr>
          <p:nvPr>
            <p:ph type="dt" sz="half" idx="10"/>
          </p:nvPr>
        </p:nvSpPr>
        <p:spPr>
          <a:ln/>
        </p:spPr>
        <p:txBody>
          <a:bodyPr/>
          <a:lstStyle>
            <a:lvl1pPr>
              <a:defRPr/>
            </a:lvl1pPr>
          </a:lstStyle>
          <a:p>
            <a:pPr>
              <a:defRPr/>
            </a:pPr>
            <a:fld id="{E4F2E9C1-4C17-4D5E-86FE-BD651AC5B85F}" type="datetimeFigureOut">
              <a:rPr lang="zh-CN" altLang="en-US"/>
              <a:pPr>
                <a:defRPr/>
              </a:pPr>
              <a:t>2020/2/4</a:t>
            </a:fld>
            <a:endParaRPr lang="zh-CN" altLang="en-US"/>
          </a:p>
        </p:txBody>
      </p:sp>
      <p:sp>
        <p:nvSpPr>
          <p:cNvPr id="6" name="页脚占位符 4">
            <a:extLst>
              <a:ext uri="{FF2B5EF4-FFF2-40B4-BE49-F238E27FC236}">
                <a16:creationId xmlns:a16="http://schemas.microsoft.com/office/drawing/2014/main" id="{17C98189-3D44-443E-AE61-F52A80D84DC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9F660574-8B28-4A53-9C59-DB86C95D105D}"/>
              </a:ext>
            </a:extLst>
          </p:cNvPr>
          <p:cNvSpPr>
            <a:spLocks noGrp="1" noChangeArrowheads="1"/>
          </p:cNvSpPr>
          <p:nvPr>
            <p:ph type="sldNum" sz="quarter" idx="12"/>
          </p:nvPr>
        </p:nvSpPr>
        <p:spPr>
          <a:ln/>
        </p:spPr>
        <p:txBody>
          <a:bodyPr/>
          <a:lstStyle>
            <a:lvl1pPr>
              <a:defRPr/>
            </a:lvl1pPr>
          </a:lstStyle>
          <a:p>
            <a:fld id="{A5272CF8-9851-4EBF-9567-63C2FA8E4E89}" type="slidenum">
              <a:rPr lang="zh-CN" altLang="en-US"/>
              <a:pPr/>
              <a:t>‹#›</a:t>
            </a:fld>
            <a:endParaRPr lang="zh-CN" altLang="en-US"/>
          </a:p>
        </p:txBody>
      </p:sp>
    </p:spTree>
    <p:extLst>
      <p:ext uri="{BB962C8B-B14F-4D97-AF65-F5344CB8AC3E}">
        <p14:creationId xmlns:p14="http://schemas.microsoft.com/office/powerpoint/2010/main" val="3582672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164167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4121866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451256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43447358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67491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950792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1218609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4511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86336041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87770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E653D624-BE3A-4207-81D7-424E00EF118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7" name="文本占位符 2">
            <a:extLst>
              <a:ext uri="{FF2B5EF4-FFF2-40B4-BE49-F238E27FC236}">
                <a16:creationId xmlns:a16="http://schemas.microsoft.com/office/drawing/2014/main" id="{86C2A22A-E833-4548-AFF8-B472020A1D6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a:extLst>
              <a:ext uri="{FF2B5EF4-FFF2-40B4-BE49-F238E27FC236}">
                <a16:creationId xmlns:a16="http://schemas.microsoft.com/office/drawing/2014/main" id="{24E1E08C-45BA-44E7-9D3E-4B0D056A83C2}"/>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9F8B64D8-105E-4BBA-85A4-EBE52AF9D7D4}" type="datetimeFigureOut">
              <a:rPr lang="zh-CN" altLang="en-US"/>
              <a:pPr>
                <a:defRPr/>
              </a:pPr>
              <a:t>2020/2/4</a:t>
            </a:fld>
            <a:endParaRPr lang="zh-CN" altLang="en-US"/>
          </a:p>
        </p:txBody>
      </p:sp>
      <p:sp>
        <p:nvSpPr>
          <p:cNvPr id="1029" name="页脚占位符 4">
            <a:extLst>
              <a:ext uri="{FF2B5EF4-FFF2-40B4-BE49-F238E27FC236}">
                <a16:creationId xmlns:a16="http://schemas.microsoft.com/office/drawing/2014/main" id="{E120BE97-A0F3-4F5E-A5FC-C2296CD67F05}"/>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B238EFC3-ED4C-44C6-A874-322E47FBD09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89A55D7D-5D5E-4969-8FEE-63BAFBBDA81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814" r:id="rId12"/>
    <p:sldLayoutId id="2147483815" r:id="rId13"/>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B616B42D-CB92-440D-B8C6-69087DA745E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0243" name="文本占位符 2">
            <a:extLst>
              <a:ext uri="{FF2B5EF4-FFF2-40B4-BE49-F238E27FC236}">
                <a16:creationId xmlns:a16="http://schemas.microsoft.com/office/drawing/2014/main" id="{7289B7B4-10C2-4222-B858-DCAE20EC65A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ransition spd="med">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26E6DEBD-9C2E-4BF3-8E45-755340D7B3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11267" name="文本占位符 2">
            <a:extLst>
              <a:ext uri="{FF2B5EF4-FFF2-40B4-BE49-F238E27FC236}">
                <a16:creationId xmlns:a16="http://schemas.microsoft.com/office/drawing/2014/main" id="{64D7424B-B584-4208-95BE-D9E91FF834F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FB93821E-A84C-442A-88E5-D440C2D50F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2051" name="文本占位符 2">
            <a:extLst>
              <a:ext uri="{FF2B5EF4-FFF2-40B4-BE49-F238E27FC236}">
                <a16:creationId xmlns:a16="http://schemas.microsoft.com/office/drawing/2014/main" id="{A768138F-E0E9-421B-82F5-13CBA60B4539}"/>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2E6E7092-04A5-4141-9B0C-2B325B5E209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a:extLst>
              <a:ext uri="{FF2B5EF4-FFF2-40B4-BE49-F238E27FC236}">
                <a16:creationId xmlns:a16="http://schemas.microsoft.com/office/drawing/2014/main" id="{FE3ECA8D-4820-4D3F-836E-D220ADB705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4098" name="标题占位符 1">
            <a:extLst>
              <a:ext uri="{FF2B5EF4-FFF2-40B4-BE49-F238E27FC236}">
                <a16:creationId xmlns:a16="http://schemas.microsoft.com/office/drawing/2014/main" id="{50566442-22BD-4DBE-8E8C-DDDE91D219F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099" name="文本占位符 2">
            <a:extLst>
              <a:ext uri="{FF2B5EF4-FFF2-40B4-BE49-F238E27FC236}">
                <a16:creationId xmlns:a16="http://schemas.microsoft.com/office/drawing/2014/main" id="{B33F0CC5-0C54-4A3F-B589-1D8E3B4A8B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3371DBBD-AF1B-49A6-8289-4963AD8B1944}"/>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5123" name="文本占位符 2">
            <a:extLst>
              <a:ext uri="{FF2B5EF4-FFF2-40B4-BE49-F238E27FC236}">
                <a16:creationId xmlns:a16="http://schemas.microsoft.com/office/drawing/2014/main" id="{433B04D4-5175-4D4E-869C-3D634BFF1E2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spd="med">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E40B8BE7-FC93-4452-9545-6AE50FB0606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6147" name="文本占位符 2">
            <a:extLst>
              <a:ext uri="{FF2B5EF4-FFF2-40B4-BE49-F238E27FC236}">
                <a16:creationId xmlns:a16="http://schemas.microsoft.com/office/drawing/2014/main" id="{448E25F9-71CB-4AA6-981B-2CD9CEB9D37A}"/>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935C3AE2-F32B-4E5C-B716-45D15E255AB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7171" name="文本占位符 2">
            <a:extLst>
              <a:ext uri="{FF2B5EF4-FFF2-40B4-BE49-F238E27FC236}">
                <a16:creationId xmlns:a16="http://schemas.microsoft.com/office/drawing/2014/main" id="{73B5F454-92B4-428D-85BB-B375190F911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D3E6FCA7-3EE2-46AF-BA82-1F915F5BBF1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8195" name="文本占位符 2">
            <a:extLst>
              <a:ext uri="{FF2B5EF4-FFF2-40B4-BE49-F238E27FC236}">
                <a16:creationId xmlns:a16="http://schemas.microsoft.com/office/drawing/2014/main" id="{D0302D6E-4C44-489D-8FA8-BD12F17D583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616AA933-E1C0-4F3E-9CC9-673D5F2DFDB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9219" name="文本占位符 2">
            <a:extLst>
              <a:ext uri="{FF2B5EF4-FFF2-40B4-BE49-F238E27FC236}">
                <a16:creationId xmlns:a16="http://schemas.microsoft.com/office/drawing/2014/main" id="{B8016D3E-869D-423C-B781-C40F4691EFD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www.freeppt7.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png"/><Relationship Id="rId7" Type="http://schemas.openxmlformats.org/officeDocument/2006/relationships/image" Target="../media/image26.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hyperlink" Target="https://www.freeppt7.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freeppt7.com/" TargetMode="Externa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组合 9">
            <a:extLst>
              <a:ext uri="{FF2B5EF4-FFF2-40B4-BE49-F238E27FC236}">
                <a16:creationId xmlns:a16="http://schemas.microsoft.com/office/drawing/2014/main" id="{3F291C0C-73D5-48D4-BF8E-B1C013C3123A}"/>
              </a:ext>
            </a:extLst>
          </p:cNvPr>
          <p:cNvGrpSpPr>
            <a:grpSpLocks noChangeAspect="1"/>
          </p:cNvGrpSpPr>
          <p:nvPr/>
        </p:nvGrpSpPr>
        <p:grpSpPr bwMode="auto">
          <a:xfrm>
            <a:off x="0" y="-26988"/>
            <a:ext cx="12199938" cy="6858001"/>
            <a:chOff x="0" y="0"/>
            <a:chExt cx="12199883" cy="6858866"/>
          </a:xfrm>
        </p:grpSpPr>
        <p:pic>
          <p:nvPicPr>
            <p:cNvPr id="12299" name="图片 5">
              <a:extLst>
                <a:ext uri="{FF2B5EF4-FFF2-40B4-BE49-F238E27FC236}">
                  <a16:creationId xmlns:a16="http://schemas.microsoft.com/office/drawing/2014/main" id="{BC9376B1-EB66-46D6-957F-A89BD5997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图片 16">
              <a:extLst>
                <a:ext uri="{FF2B5EF4-FFF2-40B4-BE49-F238E27FC236}">
                  <a16:creationId xmlns:a16="http://schemas.microsoft.com/office/drawing/2014/main" id="{6019A659-01A1-4F45-9879-FCE8A2AC11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883" y="866"/>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291" name="矩形 1">
            <a:extLst>
              <a:ext uri="{FF2B5EF4-FFF2-40B4-BE49-F238E27FC236}">
                <a16:creationId xmlns:a16="http://schemas.microsoft.com/office/drawing/2014/main" id="{56E49EDE-842F-442E-A15B-4E08727CD19D}"/>
              </a:ext>
            </a:extLst>
          </p:cNvPr>
          <p:cNvSpPr>
            <a:spLocks noChangeArrowheads="1"/>
          </p:cNvSpPr>
          <p:nvPr/>
        </p:nvSpPr>
        <p:spPr bwMode="auto">
          <a:xfrm>
            <a:off x="0" y="3527425"/>
            <a:ext cx="12222163" cy="342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2293" name="组合 11">
            <a:extLst>
              <a:ext uri="{FF2B5EF4-FFF2-40B4-BE49-F238E27FC236}">
                <a16:creationId xmlns:a16="http://schemas.microsoft.com/office/drawing/2014/main" id="{9D0FB8A7-82A5-4F50-8027-2325AEE7D17E}"/>
              </a:ext>
            </a:extLst>
          </p:cNvPr>
          <p:cNvGrpSpPr>
            <a:grpSpLocks/>
          </p:cNvGrpSpPr>
          <p:nvPr/>
        </p:nvGrpSpPr>
        <p:grpSpPr bwMode="auto">
          <a:xfrm>
            <a:off x="4518025" y="1177925"/>
            <a:ext cx="3127375" cy="3125788"/>
            <a:chOff x="0" y="0"/>
            <a:chExt cx="3345852" cy="3345852"/>
          </a:xfrm>
        </p:grpSpPr>
        <p:sp>
          <p:nvSpPr>
            <p:cNvPr id="12297" name="流程图: 联系 3">
              <a:extLst>
                <a:ext uri="{FF2B5EF4-FFF2-40B4-BE49-F238E27FC236}">
                  <a16:creationId xmlns:a16="http://schemas.microsoft.com/office/drawing/2014/main" id="{46AB2CF5-038A-46EC-BBC7-FDA1DF773429}"/>
                </a:ext>
              </a:extLst>
            </p:cNvPr>
            <p:cNvSpPr>
              <a:spLocks noChangeArrowheads="1"/>
            </p:cNvSpPr>
            <p:nvPr/>
          </p:nvSpPr>
          <p:spPr bwMode="auto">
            <a:xfrm>
              <a:off x="0" y="0"/>
              <a:ext cx="3345852" cy="3345852"/>
            </a:xfrm>
            <a:prstGeom prst="flowChartConnector">
              <a:avLst/>
            </a:prstGeom>
            <a:noFill/>
            <a:ln w="22225">
              <a:solidFill>
                <a:srgbClr val="936E53"/>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12298" name="图片 6">
              <a:extLst>
                <a:ext uri="{FF2B5EF4-FFF2-40B4-BE49-F238E27FC236}">
                  <a16:creationId xmlns:a16="http://schemas.microsoft.com/office/drawing/2014/main" id="{6667C6D5-ECED-4AA9-9270-E84F073860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72" y="109727"/>
              <a:ext cx="3130982" cy="313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2294" name="直接连接符 13">
            <a:extLst>
              <a:ext uri="{FF2B5EF4-FFF2-40B4-BE49-F238E27FC236}">
                <a16:creationId xmlns:a16="http://schemas.microsoft.com/office/drawing/2014/main" id="{B78C02A5-2DD0-4259-9FE8-FFCE07D260E1}"/>
              </a:ext>
            </a:extLst>
          </p:cNvPr>
          <p:cNvCxnSpPr>
            <a:cxnSpLocks noChangeShapeType="1"/>
          </p:cNvCxnSpPr>
          <p:nvPr/>
        </p:nvCxnSpPr>
        <p:spPr bwMode="auto">
          <a:xfrm>
            <a:off x="0" y="5522913"/>
            <a:ext cx="3894138" cy="0"/>
          </a:xfrm>
          <a:prstGeom prst="line">
            <a:avLst/>
          </a:prstGeom>
          <a:noFill/>
          <a:ln w="6350">
            <a:solidFill>
              <a:srgbClr val="483831"/>
            </a:solidFill>
            <a:round/>
            <a:headEnd/>
            <a:tailEnd/>
          </a:ln>
          <a:extLst>
            <a:ext uri="{909E8E84-426E-40DD-AFC4-6F175D3DCCD1}">
              <a14:hiddenFill xmlns:a14="http://schemas.microsoft.com/office/drawing/2010/main">
                <a:noFill/>
              </a14:hiddenFill>
            </a:ext>
          </a:extLst>
        </p:spPr>
      </p:cxnSp>
      <p:cxnSp>
        <p:nvCxnSpPr>
          <p:cNvPr id="12295" name="直接连接符 15">
            <a:extLst>
              <a:ext uri="{FF2B5EF4-FFF2-40B4-BE49-F238E27FC236}">
                <a16:creationId xmlns:a16="http://schemas.microsoft.com/office/drawing/2014/main" id="{4F598517-36E1-4D9B-BAD9-1C19E13F34DE}"/>
              </a:ext>
            </a:extLst>
          </p:cNvPr>
          <p:cNvCxnSpPr>
            <a:cxnSpLocks noChangeShapeType="1"/>
          </p:cNvCxnSpPr>
          <p:nvPr/>
        </p:nvCxnSpPr>
        <p:spPr bwMode="auto">
          <a:xfrm>
            <a:off x="8297863" y="5522913"/>
            <a:ext cx="3894137" cy="0"/>
          </a:xfrm>
          <a:prstGeom prst="line">
            <a:avLst/>
          </a:prstGeom>
          <a:noFill/>
          <a:ln w="6350">
            <a:solidFill>
              <a:srgbClr val="483831"/>
            </a:solidFill>
            <a:round/>
            <a:headEnd/>
            <a:tailEnd/>
          </a:ln>
          <a:extLst>
            <a:ext uri="{909E8E84-426E-40DD-AFC4-6F175D3DCCD1}">
              <a14:hiddenFill xmlns:a14="http://schemas.microsoft.com/office/drawing/2010/main">
                <a:noFill/>
              </a14:hiddenFill>
            </a:ext>
          </a:extLst>
        </p:spPr>
      </p:cxnSp>
      <p:sp>
        <p:nvSpPr>
          <p:cNvPr id="12296" name="Text Box 12">
            <a:hlinkClick r:id="rId5"/>
            <a:extLst>
              <a:ext uri="{FF2B5EF4-FFF2-40B4-BE49-F238E27FC236}">
                <a16:creationId xmlns:a16="http://schemas.microsoft.com/office/drawing/2014/main" id="{E4A42DD9-C095-47C3-8F4C-CFC18E31375C}"/>
              </a:ext>
            </a:extLst>
          </p:cNvPr>
          <p:cNvSpPr txBox="1">
            <a:spLocks noChangeArrowheads="1"/>
          </p:cNvSpPr>
          <p:nvPr/>
        </p:nvSpPr>
        <p:spPr bwMode="auto">
          <a:xfrm>
            <a:off x="1562893" y="6083070"/>
            <a:ext cx="909637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buFont typeface="Arial" panose="020B0604020202020204" pitchFamily="34" charset="0"/>
              <a:buNone/>
            </a:pPr>
            <a:r>
              <a:rPr lang="en-US" altLang="zh-CN" sz="1200" dirty="0">
                <a:solidFill>
                  <a:schemeClr val="bg2">
                    <a:lumMod val="25000"/>
                  </a:schemeClr>
                </a:solidFill>
                <a:hlinkClick r:id="rId5">
                  <a:extLst>
                    <a:ext uri="{A12FA001-AC4F-418D-AE19-62706E023703}">
                      <ahyp:hlinkClr xmlns:ahyp="http://schemas.microsoft.com/office/drawing/2018/hyperlinkcolor" val="tx"/>
                    </a:ext>
                  </a:extLst>
                </a:hlinkClick>
              </a:rPr>
              <a:t>https://www.freeppt7.com</a:t>
            </a:r>
            <a:endParaRPr lang="zh-CN" altLang="en-US" sz="1200" dirty="0">
              <a:solidFill>
                <a:schemeClr val="bg2">
                  <a:lumMod val="25000"/>
                </a:schemeClr>
              </a:solidFill>
            </a:endParaRPr>
          </a:p>
        </p:txBody>
      </p:sp>
      <p:sp>
        <p:nvSpPr>
          <p:cNvPr id="2" name="文本框 1">
            <a:extLst>
              <a:ext uri="{FF2B5EF4-FFF2-40B4-BE49-F238E27FC236}">
                <a16:creationId xmlns:a16="http://schemas.microsoft.com/office/drawing/2014/main" id="{8328FC7A-F3C3-4635-942D-D902B19E807E}"/>
              </a:ext>
            </a:extLst>
          </p:cNvPr>
          <p:cNvSpPr txBox="1"/>
          <p:nvPr/>
        </p:nvSpPr>
        <p:spPr>
          <a:xfrm>
            <a:off x="3804334" y="5165019"/>
            <a:ext cx="4669971" cy="523220"/>
          </a:xfrm>
          <a:prstGeom prst="rect">
            <a:avLst/>
          </a:prstGeom>
          <a:noFill/>
        </p:spPr>
        <p:txBody>
          <a:bodyPr wrap="square" rtlCol="0">
            <a:spAutoFit/>
          </a:bodyPr>
          <a:lstStyle/>
          <a:p>
            <a:r>
              <a:rPr lang="en-US" altLang="zh-CN" sz="2800" dirty="0"/>
              <a:t>FREE POWERPOINT TEMPLATE</a:t>
            </a:r>
            <a:endParaRPr lang="zh-CN" alt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val 63@|1FFC:0|FBC:0|LFC:16777215|LBC:16777215">
            <a:extLst>
              <a:ext uri="{FF2B5EF4-FFF2-40B4-BE49-F238E27FC236}">
                <a16:creationId xmlns:a16="http://schemas.microsoft.com/office/drawing/2014/main" id="{CC8A28E8-4584-4E29-BF9A-AB8C99E2D97D}"/>
              </a:ext>
            </a:extLst>
          </p:cNvPr>
          <p:cNvSpPr>
            <a:spLocks noChangeArrowheads="1"/>
          </p:cNvSpPr>
          <p:nvPr/>
        </p:nvSpPr>
        <p:spPr bwMode="auto">
          <a:xfrm>
            <a:off x="5413375" y="3057525"/>
            <a:ext cx="1244600" cy="1241425"/>
          </a:xfrm>
          <a:prstGeom prst="ellipse">
            <a:avLst/>
          </a:pr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en-US" altLang="zh-CN" sz="3500" b="1">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07" name="Rectangle 63@|1FFC:0|FBC:0|LFC:16777215|LBC:16777215">
            <a:extLst>
              <a:ext uri="{FF2B5EF4-FFF2-40B4-BE49-F238E27FC236}">
                <a16:creationId xmlns:a16="http://schemas.microsoft.com/office/drawing/2014/main" id="{E79BE7A9-3DF6-4E59-92C6-DCE3A4607571}"/>
              </a:ext>
            </a:extLst>
          </p:cNvPr>
          <p:cNvSpPr>
            <a:spLocks noChangeArrowheads="1"/>
          </p:cNvSpPr>
          <p:nvPr/>
        </p:nvSpPr>
        <p:spPr bwMode="auto">
          <a:xfrm>
            <a:off x="5727700" y="3354388"/>
            <a:ext cx="663575" cy="66675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a:p>
        </p:txBody>
      </p:sp>
      <p:cxnSp>
        <p:nvCxnSpPr>
          <p:cNvPr id="21508" name="Straight Connector 69@|9FFC:0|FBC:0|LFC:9868950|LBC:16777215">
            <a:extLst>
              <a:ext uri="{FF2B5EF4-FFF2-40B4-BE49-F238E27FC236}">
                <a16:creationId xmlns:a16="http://schemas.microsoft.com/office/drawing/2014/main" id="{9F46612F-AF2F-498D-BB95-4AE4CF4049E7}"/>
              </a:ext>
            </a:extLst>
          </p:cNvPr>
          <p:cNvCxnSpPr>
            <a:cxnSpLocks noChangeShapeType="1"/>
          </p:cNvCxnSpPr>
          <p:nvPr/>
        </p:nvCxnSpPr>
        <p:spPr bwMode="auto">
          <a:xfrm flipH="1" flipV="1">
            <a:off x="4973638" y="1849438"/>
            <a:ext cx="295275" cy="26670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09" name="Straight Connector 72@|9FFC:0|FBC:0|LFC:9868950|LBC:16777215">
            <a:extLst>
              <a:ext uri="{FF2B5EF4-FFF2-40B4-BE49-F238E27FC236}">
                <a16:creationId xmlns:a16="http://schemas.microsoft.com/office/drawing/2014/main" id="{CA7B7458-08FC-4FDD-B915-41EF69FF0B85}"/>
              </a:ext>
            </a:extLst>
          </p:cNvPr>
          <p:cNvCxnSpPr>
            <a:cxnSpLocks noChangeShapeType="1"/>
          </p:cNvCxnSpPr>
          <p:nvPr/>
        </p:nvCxnSpPr>
        <p:spPr bwMode="auto">
          <a:xfrm flipH="1">
            <a:off x="3844925" y="1854200"/>
            <a:ext cx="1128713"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0" name="Straight Connector 75@|9FFC:0|FBC:0|LFC:9868950|LBC:16777215">
            <a:extLst>
              <a:ext uri="{FF2B5EF4-FFF2-40B4-BE49-F238E27FC236}">
                <a16:creationId xmlns:a16="http://schemas.microsoft.com/office/drawing/2014/main" id="{EC67957E-8A4A-4A28-B68E-3A2174A0CA5B}"/>
              </a:ext>
            </a:extLst>
          </p:cNvPr>
          <p:cNvCxnSpPr>
            <a:cxnSpLocks noChangeShapeType="1"/>
          </p:cNvCxnSpPr>
          <p:nvPr/>
        </p:nvCxnSpPr>
        <p:spPr bwMode="auto">
          <a:xfrm flipV="1">
            <a:off x="6751638" y="1839913"/>
            <a:ext cx="295275" cy="271462"/>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1" name="Straight Connector 82@|9FFC:0|FBC:0|LFC:9868950|LBC:16777215">
            <a:extLst>
              <a:ext uri="{FF2B5EF4-FFF2-40B4-BE49-F238E27FC236}">
                <a16:creationId xmlns:a16="http://schemas.microsoft.com/office/drawing/2014/main" id="{37579C2D-E03F-4435-8E2B-75294EFA1C8C}"/>
              </a:ext>
            </a:extLst>
          </p:cNvPr>
          <p:cNvCxnSpPr>
            <a:cxnSpLocks noChangeShapeType="1"/>
          </p:cNvCxnSpPr>
          <p:nvPr/>
        </p:nvCxnSpPr>
        <p:spPr bwMode="auto">
          <a:xfrm flipH="1">
            <a:off x="4994275" y="5227638"/>
            <a:ext cx="295275" cy="268287"/>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2" name="Straight Connector 83@|9FFC:0|FBC:0|LFC:9868950|LBC:16777215">
            <a:extLst>
              <a:ext uri="{FF2B5EF4-FFF2-40B4-BE49-F238E27FC236}">
                <a16:creationId xmlns:a16="http://schemas.microsoft.com/office/drawing/2014/main" id="{3184AAEE-789F-4542-980F-9073DA89C8E8}"/>
              </a:ext>
            </a:extLst>
          </p:cNvPr>
          <p:cNvCxnSpPr>
            <a:cxnSpLocks noChangeShapeType="1"/>
          </p:cNvCxnSpPr>
          <p:nvPr/>
        </p:nvCxnSpPr>
        <p:spPr bwMode="auto">
          <a:xfrm flipH="1">
            <a:off x="3844925" y="5491163"/>
            <a:ext cx="1149350"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3" name="Straight Connector 85@|9FFC:0|FBC:0|LFC:9868950|LBC:16777215">
            <a:extLst>
              <a:ext uri="{FF2B5EF4-FFF2-40B4-BE49-F238E27FC236}">
                <a16:creationId xmlns:a16="http://schemas.microsoft.com/office/drawing/2014/main" id="{FB962A85-CB82-44B8-836B-BBC8216E3553}"/>
              </a:ext>
            </a:extLst>
          </p:cNvPr>
          <p:cNvCxnSpPr>
            <a:cxnSpLocks noChangeShapeType="1"/>
          </p:cNvCxnSpPr>
          <p:nvPr/>
        </p:nvCxnSpPr>
        <p:spPr bwMode="auto">
          <a:xfrm>
            <a:off x="6721475" y="5245100"/>
            <a:ext cx="295275" cy="27305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4" name="Straight Connector 76@|9FFC:0|FBC:0|LFC:9868950|LBC:16777215">
            <a:extLst>
              <a:ext uri="{FF2B5EF4-FFF2-40B4-BE49-F238E27FC236}">
                <a16:creationId xmlns:a16="http://schemas.microsoft.com/office/drawing/2014/main" id="{CC10BD19-2C40-4773-9C79-4E2C560449B0}"/>
              </a:ext>
            </a:extLst>
          </p:cNvPr>
          <p:cNvCxnSpPr>
            <a:cxnSpLocks noChangeShapeType="1"/>
          </p:cNvCxnSpPr>
          <p:nvPr/>
        </p:nvCxnSpPr>
        <p:spPr bwMode="auto">
          <a:xfrm>
            <a:off x="7059613" y="1844675"/>
            <a:ext cx="1189037"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5" name="Straight Connector 86@|9FFC:0|FBC:0|LFC:9868950|LBC:16777215">
            <a:extLst>
              <a:ext uri="{FF2B5EF4-FFF2-40B4-BE49-F238E27FC236}">
                <a16:creationId xmlns:a16="http://schemas.microsoft.com/office/drawing/2014/main" id="{CEF270F9-DEA9-4985-B899-6B965EE38780}"/>
              </a:ext>
            </a:extLst>
          </p:cNvPr>
          <p:cNvCxnSpPr>
            <a:cxnSpLocks noChangeShapeType="1"/>
          </p:cNvCxnSpPr>
          <p:nvPr/>
        </p:nvCxnSpPr>
        <p:spPr bwMode="auto">
          <a:xfrm flipV="1">
            <a:off x="7016750" y="5513388"/>
            <a:ext cx="1190625"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6" name="Straight Connector 87">
            <a:extLst>
              <a:ext uri="{FF2B5EF4-FFF2-40B4-BE49-F238E27FC236}">
                <a16:creationId xmlns:a16="http://schemas.microsoft.com/office/drawing/2014/main" id="{540BEF6C-7390-46F2-A60B-A2F3DEC1B8EE}"/>
              </a:ext>
            </a:extLst>
          </p:cNvPr>
          <p:cNvCxnSpPr>
            <a:cxnSpLocks noChangeShapeType="1"/>
          </p:cNvCxnSpPr>
          <p:nvPr/>
        </p:nvCxnSpPr>
        <p:spPr bwMode="auto">
          <a:xfrm flipH="1">
            <a:off x="3844925" y="3055938"/>
            <a:ext cx="569913"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7" name="Straight Connector 89">
            <a:extLst>
              <a:ext uri="{FF2B5EF4-FFF2-40B4-BE49-F238E27FC236}">
                <a16:creationId xmlns:a16="http://schemas.microsoft.com/office/drawing/2014/main" id="{2C1C6BCF-C1E1-4CD6-B813-21E3FE3040F3}"/>
              </a:ext>
            </a:extLst>
          </p:cNvPr>
          <p:cNvCxnSpPr>
            <a:cxnSpLocks noChangeShapeType="1"/>
          </p:cNvCxnSpPr>
          <p:nvPr/>
        </p:nvCxnSpPr>
        <p:spPr bwMode="auto">
          <a:xfrm flipH="1">
            <a:off x="7675563" y="3068638"/>
            <a:ext cx="569912"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8" name="Straight Connector 92">
            <a:extLst>
              <a:ext uri="{FF2B5EF4-FFF2-40B4-BE49-F238E27FC236}">
                <a16:creationId xmlns:a16="http://schemas.microsoft.com/office/drawing/2014/main" id="{4DA37764-192E-4951-B695-87D5068DB7B9}"/>
              </a:ext>
            </a:extLst>
          </p:cNvPr>
          <p:cNvCxnSpPr>
            <a:cxnSpLocks noChangeShapeType="1"/>
          </p:cNvCxnSpPr>
          <p:nvPr/>
        </p:nvCxnSpPr>
        <p:spPr bwMode="auto">
          <a:xfrm flipH="1">
            <a:off x="3857625" y="4318000"/>
            <a:ext cx="569913"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cxnSp>
        <p:nvCxnSpPr>
          <p:cNvPr id="21519" name="Straight Connector 93">
            <a:extLst>
              <a:ext uri="{FF2B5EF4-FFF2-40B4-BE49-F238E27FC236}">
                <a16:creationId xmlns:a16="http://schemas.microsoft.com/office/drawing/2014/main" id="{D618D6C2-5F0F-4F95-B21A-ECEA7BA9BE89}"/>
              </a:ext>
            </a:extLst>
          </p:cNvPr>
          <p:cNvCxnSpPr>
            <a:cxnSpLocks noChangeShapeType="1"/>
          </p:cNvCxnSpPr>
          <p:nvPr/>
        </p:nvCxnSpPr>
        <p:spPr bwMode="auto">
          <a:xfrm flipH="1">
            <a:off x="7662863" y="4330700"/>
            <a:ext cx="569912" cy="0"/>
          </a:xfrm>
          <a:prstGeom prst="line">
            <a:avLst/>
          </a:prstGeom>
          <a:noFill/>
          <a:ln w="12700">
            <a:solidFill>
              <a:srgbClr val="ADBACA"/>
            </a:solidFill>
            <a:round/>
            <a:headEnd/>
            <a:tailEnd/>
          </a:ln>
          <a:extLst>
            <a:ext uri="{909E8E84-426E-40DD-AFC4-6F175D3DCCD1}">
              <a14:hiddenFill xmlns:a14="http://schemas.microsoft.com/office/drawing/2010/main">
                <a:noFill/>
              </a14:hiddenFill>
            </a:ext>
          </a:extLst>
        </p:spPr>
      </p:cxnSp>
      <p:sp>
        <p:nvSpPr>
          <p:cNvPr id="21520" name="Freeform 7@|5FFC:0|FBC:0|LFC:16777215|LBC:16777215">
            <a:extLst>
              <a:ext uri="{FF2B5EF4-FFF2-40B4-BE49-F238E27FC236}">
                <a16:creationId xmlns:a16="http://schemas.microsoft.com/office/drawing/2014/main" id="{E2D3B65B-38E3-42DC-B92C-A1452EBDB97E}"/>
              </a:ext>
            </a:extLst>
          </p:cNvPr>
          <p:cNvSpPr>
            <a:spLocks/>
          </p:cNvSpPr>
          <p:nvPr/>
        </p:nvSpPr>
        <p:spPr bwMode="auto">
          <a:xfrm>
            <a:off x="6043613" y="1949450"/>
            <a:ext cx="1220787" cy="1182688"/>
          </a:xfrm>
          <a:custGeom>
            <a:avLst/>
            <a:gdLst>
              <a:gd name="T0" fmla="*/ 2147483647 w 276"/>
              <a:gd name="T1" fmla="*/ 2147483647 h 268"/>
              <a:gd name="T2" fmla="*/ 2147483647 w 276"/>
              <a:gd name="T3" fmla="*/ 2147483647 h 268"/>
              <a:gd name="T4" fmla="*/ 2147483647 w 276"/>
              <a:gd name="T5" fmla="*/ 2147483647 h 268"/>
              <a:gd name="T6" fmla="*/ 0 w 276"/>
              <a:gd name="T7" fmla="*/ 0 h 268"/>
              <a:gd name="T8" fmla="*/ 0 w 276"/>
              <a:gd name="T9" fmla="*/ 2147483647 h 268"/>
              <a:gd name="T10" fmla="*/ 2147483647 w 276"/>
              <a:gd name="T11" fmla="*/ 2147483647 h 268"/>
              <a:gd name="T12" fmla="*/ 2147483647 w 276"/>
              <a:gd name="T13" fmla="*/ 2147483647 h 268"/>
              <a:gd name="T14" fmla="*/ 2147483647 w 276"/>
              <a:gd name="T15" fmla="*/ 2147483647 h 268"/>
              <a:gd name="T16" fmla="*/ 2147483647 w 276"/>
              <a:gd name="T17" fmla="*/ 2147483647 h 268"/>
              <a:gd name="T18" fmla="*/ 2147483647 w 276"/>
              <a:gd name="T19" fmla="*/ 2147483647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6" h="268">
                <a:moveTo>
                  <a:pt x="228" y="162"/>
                </a:moveTo>
                <a:cubicBezTo>
                  <a:pt x="276" y="114"/>
                  <a:pt x="276" y="114"/>
                  <a:pt x="276" y="114"/>
                </a:cubicBezTo>
                <a:cubicBezTo>
                  <a:pt x="276" y="114"/>
                  <a:pt x="276" y="114"/>
                  <a:pt x="276" y="114"/>
                </a:cubicBezTo>
                <a:cubicBezTo>
                  <a:pt x="200" y="38"/>
                  <a:pt x="100" y="0"/>
                  <a:pt x="0" y="0"/>
                </a:cubicBezTo>
                <a:cubicBezTo>
                  <a:pt x="0" y="217"/>
                  <a:pt x="0" y="217"/>
                  <a:pt x="0" y="217"/>
                </a:cubicBezTo>
                <a:cubicBezTo>
                  <a:pt x="44" y="217"/>
                  <a:pt x="88" y="234"/>
                  <a:pt x="122" y="268"/>
                </a:cubicBezTo>
                <a:cubicBezTo>
                  <a:pt x="122" y="268"/>
                  <a:pt x="122" y="268"/>
                  <a:pt x="122" y="268"/>
                </a:cubicBezTo>
                <a:cubicBezTo>
                  <a:pt x="181" y="209"/>
                  <a:pt x="181" y="209"/>
                  <a:pt x="181" y="209"/>
                </a:cubicBezTo>
                <a:cubicBezTo>
                  <a:pt x="226" y="208"/>
                  <a:pt x="226" y="208"/>
                  <a:pt x="226" y="208"/>
                </a:cubicBezTo>
                <a:lnTo>
                  <a:pt x="228" y="162"/>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21" name="Rectangle 54@|1FFC:0|FBC:0|LFC:16777215|LBC:16777215">
            <a:extLst>
              <a:ext uri="{FF2B5EF4-FFF2-40B4-BE49-F238E27FC236}">
                <a16:creationId xmlns:a16="http://schemas.microsoft.com/office/drawing/2014/main" id="{0E710CB3-6086-4FC0-BA06-E1B33B01EAFD}"/>
              </a:ext>
            </a:extLst>
          </p:cNvPr>
          <p:cNvSpPr>
            <a:spLocks noChangeArrowheads="1"/>
          </p:cNvSpPr>
          <p:nvPr/>
        </p:nvSpPr>
        <p:spPr bwMode="auto">
          <a:xfrm>
            <a:off x="6313488" y="2241550"/>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8</a:t>
            </a:r>
          </a:p>
        </p:txBody>
      </p:sp>
      <p:sp>
        <p:nvSpPr>
          <p:cNvPr id="21522" name="Freeform 9@|5FFC:2381804|FBC:16777215|LFC:16777215|LBC:16777215">
            <a:extLst>
              <a:ext uri="{FF2B5EF4-FFF2-40B4-BE49-F238E27FC236}">
                <a16:creationId xmlns:a16="http://schemas.microsoft.com/office/drawing/2014/main" id="{25567B84-A349-4FB6-8819-DCBD1BE37D93}"/>
              </a:ext>
            </a:extLst>
          </p:cNvPr>
          <p:cNvSpPr>
            <a:spLocks/>
          </p:cNvSpPr>
          <p:nvPr/>
        </p:nvSpPr>
        <p:spPr bwMode="auto">
          <a:xfrm>
            <a:off x="4822825" y="1949450"/>
            <a:ext cx="1358900" cy="1182688"/>
          </a:xfrm>
          <a:custGeom>
            <a:avLst/>
            <a:gdLst>
              <a:gd name="T0" fmla="*/ 2147483647 w 307"/>
              <a:gd name="T1" fmla="*/ 2147483647 h 268"/>
              <a:gd name="T2" fmla="*/ 2147483647 w 307"/>
              <a:gd name="T3" fmla="*/ 0 h 268"/>
              <a:gd name="T4" fmla="*/ 2147483647 w 307"/>
              <a:gd name="T5" fmla="*/ 0 h 268"/>
              <a:gd name="T6" fmla="*/ 0 w 307"/>
              <a:gd name="T7" fmla="*/ 2147483647 h 268"/>
              <a:gd name="T8" fmla="*/ 2147483647 w 307"/>
              <a:gd name="T9" fmla="*/ 2147483647 h 268"/>
              <a:gd name="T10" fmla="*/ 2147483647 w 307"/>
              <a:gd name="T11" fmla="*/ 2147483647 h 268"/>
              <a:gd name="T12" fmla="*/ 2147483647 w 307"/>
              <a:gd name="T13" fmla="*/ 2147483647 h 268"/>
              <a:gd name="T14" fmla="*/ 2147483647 w 307"/>
              <a:gd name="T15" fmla="*/ 2147483647 h 268"/>
              <a:gd name="T16" fmla="*/ 2147483647 w 307"/>
              <a:gd name="T17" fmla="*/ 2147483647 h 268"/>
              <a:gd name="T18" fmla="*/ 2147483647 w 307"/>
              <a:gd name="T19" fmla="*/ 2147483647 h 2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7" h="268">
                <a:moveTo>
                  <a:pt x="276" y="67"/>
                </a:moveTo>
                <a:cubicBezTo>
                  <a:pt x="276" y="0"/>
                  <a:pt x="276" y="0"/>
                  <a:pt x="276" y="0"/>
                </a:cubicBezTo>
                <a:cubicBezTo>
                  <a:pt x="276" y="0"/>
                  <a:pt x="276" y="0"/>
                  <a:pt x="276" y="0"/>
                </a:cubicBezTo>
                <a:cubicBezTo>
                  <a:pt x="168" y="0"/>
                  <a:pt x="70" y="43"/>
                  <a:pt x="0" y="114"/>
                </a:cubicBezTo>
                <a:cubicBezTo>
                  <a:pt x="153" y="268"/>
                  <a:pt x="153" y="268"/>
                  <a:pt x="153" y="268"/>
                </a:cubicBezTo>
                <a:cubicBezTo>
                  <a:pt x="185" y="236"/>
                  <a:pt x="228" y="217"/>
                  <a:pt x="276" y="217"/>
                </a:cubicBezTo>
                <a:cubicBezTo>
                  <a:pt x="276" y="217"/>
                  <a:pt x="276" y="217"/>
                  <a:pt x="276" y="217"/>
                </a:cubicBezTo>
                <a:cubicBezTo>
                  <a:pt x="276" y="134"/>
                  <a:pt x="276" y="134"/>
                  <a:pt x="276" y="134"/>
                </a:cubicBezTo>
                <a:cubicBezTo>
                  <a:pt x="307" y="101"/>
                  <a:pt x="307" y="101"/>
                  <a:pt x="307" y="101"/>
                </a:cubicBezTo>
                <a:lnTo>
                  <a:pt x="276" y="67"/>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23" name="Rectangle 52@|1FFC:16777215|FBC:16777215|LFC:16777215|LBC:16777215">
            <a:extLst>
              <a:ext uri="{FF2B5EF4-FFF2-40B4-BE49-F238E27FC236}">
                <a16:creationId xmlns:a16="http://schemas.microsoft.com/office/drawing/2014/main" id="{6B0FBD9C-1C4B-4C11-86C9-203C0EE6D1C6}"/>
              </a:ext>
            </a:extLst>
          </p:cNvPr>
          <p:cNvSpPr>
            <a:spLocks noChangeArrowheads="1"/>
          </p:cNvSpPr>
          <p:nvPr/>
        </p:nvSpPr>
        <p:spPr bwMode="auto">
          <a:xfrm>
            <a:off x="5419725" y="2165350"/>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21524" name="Freeform 10@|5FFC:1554685|FBC:16777215|LFC:16777215|LBC:16777215">
            <a:extLst>
              <a:ext uri="{FF2B5EF4-FFF2-40B4-BE49-F238E27FC236}">
                <a16:creationId xmlns:a16="http://schemas.microsoft.com/office/drawing/2014/main" id="{2732A78A-8B59-4FB2-B7D4-EF14C6ADF1EB}"/>
              </a:ext>
            </a:extLst>
          </p:cNvPr>
          <p:cNvSpPr>
            <a:spLocks/>
          </p:cNvSpPr>
          <p:nvPr/>
        </p:nvSpPr>
        <p:spPr bwMode="auto">
          <a:xfrm>
            <a:off x="4314825" y="2451100"/>
            <a:ext cx="1185863" cy="1220788"/>
          </a:xfrm>
          <a:custGeom>
            <a:avLst/>
            <a:gdLst>
              <a:gd name="T0" fmla="*/ 0 w 268"/>
              <a:gd name="T1" fmla="*/ 2147483647 h 276"/>
              <a:gd name="T2" fmla="*/ 2147483647 w 268"/>
              <a:gd name="T3" fmla="*/ 2147483647 h 276"/>
              <a:gd name="T4" fmla="*/ 2147483647 w 268"/>
              <a:gd name="T5" fmla="*/ 2147483647 h 276"/>
              <a:gd name="T6" fmla="*/ 2147483647 w 268"/>
              <a:gd name="T7" fmla="*/ 2147483647 h 276"/>
              <a:gd name="T8" fmla="*/ 2147483647 w 268"/>
              <a:gd name="T9" fmla="*/ 2147483647 h 276"/>
              <a:gd name="T10" fmla="*/ 2147483647 w 268"/>
              <a:gd name="T11" fmla="*/ 2147483647 h 276"/>
              <a:gd name="T12" fmla="*/ 2147483647 w 268"/>
              <a:gd name="T13" fmla="*/ 0 h 276"/>
              <a:gd name="T14" fmla="*/ 0 w 268"/>
              <a:gd name="T15" fmla="*/ 2147483647 h 2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8" h="276">
                <a:moveTo>
                  <a:pt x="0" y="276"/>
                </a:moveTo>
                <a:cubicBezTo>
                  <a:pt x="218" y="276"/>
                  <a:pt x="218" y="276"/>
                  <a:pt x="218" y="276"/>
                </a:cubicBezTo>
                <a:cubicBezTo>
                  <a:pt x="218" y="232"/>
                  <a:pt x="234" y="187"/>
                  <a:pt x="268" y="154"/>
                </a:cubicBezTo>
                <a:cubicBezTo>
                  <a:pt x="209" y="95"/>
                  <a:pt x="209" y="95"/>
                  <a:pt x="209" y="95"/>
                </a:cubicBezTo>
                <a:cubicBezTo>
                  <a:pt x="208" y="48"/>
                  <a:pt x="208" y="48"/>
                  <a:pt x="208" y="48"/>
                </a:cubicBezTo>
                <a:cubicBezTo>
                  <a:pt x="162" y="48"/>
                  <a:pt x="162" y="48"/>
                  <a:pt x="162" y="48"/>
                </a:cubicBezTo>
                <a:cubicBezTo>
                  <a:pt x="115" y="0"/>
                  <a:pt x="115" y="0"/>
                  <a:pt x="115" y="0"/>
                </a:cubicBezTo>
                <a:cubicBezTo>
                  <a:pt x="38" y="76"/>
                  <a:pt x="0" y="176"/>
                  <a:pt x="0" y="276"/>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25" name="Rectangle 77@|1FFC:16777215|FBC:16777215|LFC:16777215|LBC:16777215">
            <a:extLst>
              <a:ext uri="{FF2B5EF4-FFF2-40B4-BE49-F238E27FC236}">
                <a16:creationId xmlns:a16="http://schemas.microsoft.com/office/drawing/2014/main" id="{1D381EDA-0938-4DC3-8509-BF16659D2F07}"/>
              </a:ext>
            </a:extLst>
          </p:cNvPr>
          <p:cNvSpPr>
            <a:spLocks noChangeArrowheads="1"/>
          </p:cNvSpPr>
          <p:nvPr/>
        </p:nvSpPr>
        <p:spPr bwMode="auto">
          <a:xfrm>
            <a:off x="4672013" y="2841625"/>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21526" name="Freeform 11@|5FFC:0|FBC:0|LFC:16777215|LBC:16777215">
            <a:extLst>
              <a:ext uri="{FF2B5EF4-FFF2-40B4-BE49-F238E27FC236}">
                <a16:creationId xmlns:a16="http://schemas.microsoft.com/office/drawing/2014/main" id="{86A0CA46-D95D-4097-B113-609FCDEC60DF}"/>
              </a:ext>
            </a:extLst>
          </p:cNvPr>
          <p:cNvSpPr>
            <a:spLocks/>
          </p:cNvSpPr>
          <p:nvPr/>
        </p:nvSpPr>
        <p:spPr bwMode="auto">
          <a:xfrm>
            <a:off x="4316413" y="3530600"/>
            <a:ext cx="1185862" cy="1360488"/>
          </a:xfrm>
          <a:custGeom>
            <a:avLst/>
            <a:gdLst>
              <a:gd name="T0" fmla="*/ 2147483647 w 268"/>
              <a:gd name="T1" fmla="*/ 2147483647 h 308"/>
              <a:gd name="T2" fmla="*/ 2147483647 w 268"/>
              <a:gd name="T3" fmla="*/ 2147483647 h 308"/>
              <a:gd name="T4" fmla="*/ 2147483647 w 268"/>
              <a:gd name="T5" fmla="*/ 2147483647 h 308"/>
              <a:gd name="T6" fmla="*/ 2147483647 w 268"/>
              <a:gd name="T7" fmla="*/ 2147483647 h 308"/>
              <a:gd name="T8" fmla="*/ 2147483647 w 268"/>
              <a:gd name="T9" fmla="*/ 0 h 308"/>
              <a:gd name="T10" fmla="*/ 2147483647 w 268"/>
              <a:gd name="T11" fmla="*/ 2147483647 h 308"/>
              <a:gd name="T12" fmla="*/ 0 w 268"/>
              <a:gd name="T13" fmla="*/ 2147483647 h 308"/>
              <a:gd name="T14" fmla="*/ 2147483647 w 268"/>
              <a:gd name="T15" fmla="*/ 2147483647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8" h="308">
                <a:moveTo>
                  <a:pt x="114" y="308"/>
                </a:moveTo>
                <a:cubicBezTo>
                  <a:pt x="268" y="155"/>
                  <a:pt x="268" y="155"/>
                  <a:pt x="268" y="155"/>
                </a:cubicBezTo>
                <a:cubicBezTo>
                  <a:pt x="237" y="123"/>
                  <a:pt x="217" y="80"/>
                  <a:pt x="217" y="32"/>
                </a:cubicBezTo>
                <a:cubicBezTo>
                  <a:pt x="134" y="32"/>
                  <a:pt x="134" y="32"/>
                  <a:pt x="134" y="32"/>
                </a:cubicBezTo>
                <a:cubicBezTo>
                  <a:pt x="100" y="0"/>
                  <a:pt x="100" y="0"/>
                  <a:pt x="100" y="0"/>
                </a:cubicBezTo>
                <a:cubicBezTo>
                  <a:pt x="67" y="32"/>
                  <a:pt x="67" y="32"/>
                  <a:pt x="67" y="32"/>
                </a:cubicBezTo>
                <a:cubicBezTo>
                  <a:pt x="0" y="32"/>
                  <a:pt x="0" y="32"/>
                  <a:pt x="0" y="32"/>
                </a:cubicBezTo>
                <a:cubicBezTo>
                  <a:pt x="0" y="140"/>
                  <a:pt x="44" y="237"/>
                  <a:pt x="114" y="308"/>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27" name="Rectangle 53@|1FFC:0|FBC:0|LFC:16777215|LBC:16777215">
            <a:extLst>
              <a:ext uri="{FF2B5EF4-FFF2-40B4-BE49-F238E27FC236}">
                <a16:creationId xmlns:a16="http://schemas.microsoft.com/office/drawing/2014/main" id="{902EEA3E-8847-4C34-9DA6-949F86C13B8A}"/>
              </a:ext>
            </a:extLst>
          </p:cNvPr>
          <p:cNvSpPr>
            <a:spLocks noChangeArrowheads="1"/>
          </p:cNvSpPr>
          <p:nvPr/>
        </p:nvSpPr>
        <p:spPr bwMode="auto">
          <a:xfrm>
            <a:off x="4632325" y="3721100"/>
            <a:ext cx="441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21528" name="Freeform 12@|5FFC:14657585|FBC:16777215|LFC:16777215|LBC:16777215">
            <a:extLst>
              <a:ext uri="{FF2B5EF4-FFF2-40B4-BE49-F238E27FC236}">
                <a16:creationId xmlns:a16="http://schemas.microsoft.com/office/drawing/2014/main" id="{80DBE48C-3E7B-4B86-BC35-F1DCF29829EA}"/>
              </a:ext>
            </a:extLst>
          </p:cNvPr>
          <p:cNvSpPr>
            <a:spLocks/>
          </p:cNvSpPr>
          <p:nvPr/>
        </p:nvSpPr>
        <p:spPr bwMode="auto">
          <a:xfrm>
            <a:off x="4822825" y="4214813"/>
            <a:ext cx="1220788" cy="1179512"/>
          </a:xfrm>
          <a:custGeom>
            <a:avLst/>
            <a:gdLst>
              <a:gd name="T0" fmla="*/ 2147483647 w 276"/>
              <a:gd name="T1" fmla="*/ 2147483647 h 267"/>
              <a:gd name="T2" fmla="*/ 2147483647 w 276"/>
              <a:gd name="T3" fmla="*/ 2147483647 h 267"/>
              <a:gd name="T4" fmla="*/ 2147483647 w 276"/>
              <a:gd name="T5" fmla="*/ 0 h 267"/>
              <a:gd name="T6" fmla="*/ 2147483647 w 276"/>
              <a:gd name="T7" fmla="*/ 2147483647 h 267"/>
              <a:gd name="T8" fmla="*/ 2147483647 w 276"/>
              <a:gd name="T9" fmla="*/ 2147483647 h 267"/>
              <a:gd name="T10" fmla="*/ 2147483647 w 276"/>
              <a:gd name="T11" fmla="*/ 2147483647 h 267"/>
              <a:gd name="T12" fmla="*/ 0 w 276"/>
              <a:gd name="T13" fmla="*/ 2147483647 h 267"/>
              <a:gd name="T14" fmla="*/ 2147483647 w 276"/>
              <a:gd name="T15" fmla="*/ 2147483647 h 2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6" h="267">
                <a:moveTo>
                  <a:pt x="276" y="267"/>
                </a:moveTo>
                <a:cubicBezTo>
                  <a:pt x="276" y="50"/>
                  <a:pt x="276" y="50"/>
                  <a:pt x="276" y="50"/>
                </a:cubicBezTo>
                <a:cubicBezTo>
                  <a:pt x="231" y="50"/>
                  <a:pt x="187" y="33"/>
                  <a:pt x="153" y="0"/>
                </a:cubicBezTo>
                <a:cubicBezTo>
                  <a:pt x="94" y="58"/>
                  <a:pt x="94" y="58"/>
                  <a:pt x="94" y="58"/>
                </a:cubicBezTo>
                <a:cubicBezTo>
                  <a:pt x="48" y="60"/>
                  <a:pt x="48" y="60"/>
                  <a:pt x="48" y="60"/>
                </a:cubicBezTo>
                <a:cubicBezTo>
                  <a:pt x="47" y="105"/>
                  <a:pt x="47" y="105"/>
                  <a:pt x="47" y="105"/>
                </a:cubicBezTo>
                <a:cubicBezTo>
                  <a:pt x="0" y="153"/>
                  <a:pt x="0" y="153"/>
                  <a:pt x="0" y="153"/>
                </a:cubicBezTo>
                <a:cubicBezTo>
                  <a:pt x="76" y="229"/>
                  <a:pt x="176" y="267"/>
                  <a:pt x="276" y="267"/>
                </a:cubicBez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29" name="Rectangle 62@|1FFC:16777215|FBC:16777215|LFC:16777215|LBC:16777215">
            <a:extLst>
              <a:ext uri="{FF2B5EF4-FFF2-40B4-BE49-F238E27FC236}">
                <a16:creationId xmlns:a16="http://schemas.microsoft.com/office/drawing/2014/main" id="{17075743-8FC1-49BA-8063-F3A1A20BBF03}"/>
              </a:ext>
            </a:extLst>
          </p:cNvPr>
          <p:cNvSpPr>
            <a:spLocks noChangeArrowheads="1"/>
          </p:cNvSpPr>
          <p:nvPr/>
        </p:nvSpPr>
        <p:spPr bwMode="auto">
          <a:xfrm>
            <a:off x="5300663" y="4449763"/>
            <a:ext cx="4413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21530" name="Freeform 13@|5FFC:0|FBC:0|LFC:16777215|LBC:16777215">
            <a:extLst>
              <a:ext uri="{FF2B5EF4-FFF2-40B4-BE49-F238E27FC236}">
                <a16:creationId xmlns:a16="http://schemas.microsoft.com/office/drawing/2014/main" id="{96D82147-5CAD-4F71-ADD7-07310FC6EA54}"/>
              </a:ext>
            </a:extLst>
          </p:cNvPr>
          <p:cNvSpPr>
            <a:spLocks/>
          </p:cNvSpPr>
          <p:nvPr/>
        </p:nvSpPr>
        <p:spPr bwMode="auto">
          <a:xfrm>
            <a:off x="5902325" y="4214813"/>
            <a:ext cx="1362075" cy="1179512"/>
          </a:xfrm>
          <a:custGeom>
            <a:avLst/>
            <a:gdLst>
              <a:gd name="T0" fmla="*/ 2147483647 w 308"/>
              <a:gd name="T1" fmla="*/ 2147483647 h 267"/>
              <a:gd name="T2" fmla="*/ 2147483647 w 308"/>
              <a:gd name="T3" fmla="*/ 0 h 267"/>
              <a:gd name="T4" fmla="*/ 2147483647 w 308"/>
              <a:gd name="T5" fmla="*/ 2147483647 h 267"/>
              <a:gd name="T6" fmla="*/ 2147483647 w 308"/>
              <a:gd name="T7" fmla="*/ 2147483647 h 267"/>
              <a:gd name="T8" fmla="*/ 0 w 308"/>
              <a:gd name="T9" fmla="*/ 2147483647 h 267"/>
              <a:gd name="T10" fmla="*/ 2147483647 w 308"/>
              <a:gd name="T11" fmla="*/ 2147483647 h 267"/>
              <a:gd name="T12" fmla="*/ 2147483647 w 308"/>
              <a:gd name="T13" fmla="*/ 2147483647 h 267"/>
              <a:gd name="T14" fmla="*/ 2147483647 w 308"/>
              <a:gd name="T15" fmla="*/ 2147483647 h 26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8" h="267">
                <a:moveTo>
                  <a:pt x="308" y="153"/>
                </a:moveTo>
                <a:cubicBezTo>
                  <a:pt x="154" y="0"/>
                  <a:pt x="154" y="0"/>
                  <a:pt x="154" y="0"/>
                </a:cubicBezTo>
                <a:cubicBezTo>
                  <a:pt x="123" y="31"/>
                  <a:pt x="80" y="50"/>
                  <a:pt x="32" y="50"/>
                </a:cubicBezTo>
                <a:cubicBezTo>
                  <a:pt x="32" y="133"/>
                  <a:pt x="32" y="133"/>
                  <a:pt x="32" y="133"/>
                </a:cubicBezTo>
                <a:cubicBezTo>
                  <a:pt x="0" y="168"/>
                  <a:pt x="0" y="168"/>
                  <a:pt x="0" y="168"/>
                </a:cubicBezTo>
                <a:cubicBezTo>
                  <a:pt x="32" y="200"/>
                  <a:pt x="32" y="200"/>
                  <a:pt x="32" y="200"/>
                </a:cubicBezTo>
                <a:cubicBezTo>
                  <a:pt x="32" y="267"/>
                  <a:pt x="32" y="267"/>
                  <a:pt x="32" y="267"/>
                </a:cubicBezTo>
                <a:cubicBezTo>
                  <a:pt x="140" y="267"/>
                  <a:pt x="237" y="224"/>
                  <a:pt x="308" y="153"/>
                </a:cubicBez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31" name="Rectangle 60@|1FFC:0|FBC:0|LFC:16777215|LBC:16777215">
            <a:extLst>
              <a:ext uri="{FF2B5EF4-FFF2-40B4-BE49-F238E27FC236}">
                <a16:creationId xmlns:a16="http://schemas.microsoft.com/office/drawing/2014/main" id="{B95934C3-2F1A-432F-9699-DF6C98D210DA}"/>
              </a:ext>
            </a:extLst>
          </p:cNvPr>
          <p:cNvSpPr>
            <a:spLocks noChangeArrowheads="1"/>
          </p:cNvSpPr>
          <p:nvPr/>
        </p:nvSpPr>
        <p:spPr bwMode="auto">
          <a:xfrm>
            <a:off x="6261100" y="4456113"/>
            <a:ext cx="441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21532" name="Freeform 14@|5FFC:0|FBC:0|LFC:16777215|LBC:16777215">
            <a:extLst>
              <a:ext uri="{FF2B5EF4-FFF2-40B4-BE49-F238E27FC236}">
                <a16:creationId xmlns:a16="http://schemas.microsoft.com/office/drawing/2014/main" id="{F2A647C6-5017-43F2-B375-2D2AA232A52F}"/>
              </a:ext>
            </a:extLst>
          </p:cNvPr>
          <p:cNvSpPr>
            <a:spLocks/>
          </p:cNvSpPr>
          <p:nvPr/>
        </p:nvSpPr>
        <p:spPr bwMode="auto">
          <a:xfrm>
            <a:off x="6583363" y="3671888"/>
            <a:ext cx="1185862" cy="1219200"/>
          </a:xfrm>
          <a:custGeom>
            <a:avLst/>
            <a:gdLst>
              <a:gd name="T0" fmla="*/ 2147483647 w 268"/>
              <a:gd name="T1" fmla="*/ 2147483647 h 276"/>
              <a:gd name="T2" fmla="*/ 2147483647 w 268"/>
              <a:gd name="T3" fmla="*/ 2147483647 h 276"/>
              <a:gd name="T4" fmla="*/ 2147483647 w 268"/>
              <a:gd name="T5" fmla="*/ 2147483647 h 276"/>
              <a:gd name="T6" fmla="*/ 2147483647 w 268"/>
              <a:gd name="T7" fmla="*/ 0 h 276"/>
              <a:gd name="T8" fmla="*/ 2147483647 w 268"/>
              <a:gd name="T9" fmla="*/ 0 h 276"/>
              <a:gd name="T10" fmla="*/ 0 w 268"/>
              <a:gd name="T11" fmla="*/ 2147483647 h 276"/>
              <a:gd name="T12" fmla="*/ 0 w 268"/>
              <a:gd name="T13" fmla="*/ 2147483647 h 276"/>
              <a:gd name="T14" fmla="*/ 2147483647 w 268"/>
              <a:gd name="T15" fmla="*/ 2147483647 h 276"/>
              <a:gd name="T16" fmla="*/ 2147483647 w 268"/>
              <a:gd name="T17" fmla="*/ 2147483647 h 276"/>
              <a:gd name="T18" fmla="*/ 2147483647 w 268"/>
              <a:gd name="T19" fmla="*/ 2147483647 h 2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276">
                <a:moveTo>
                  <a:pt x="106" y="228"/>
                </a:moveTo>
                <a:cubicBezTo>
                  <a:pt x="154" y="276"/>
                  <a:pt x="154" y="276"/>
                  <a:pt x="154" y="276"/>
                </a:cubicBezTo>
                <a:cubicBezTo>
                  <a:pt x="154" y="276"/>
                  <a:pt x="154" y="276"/>
                  <a:pt x="154" y="276"/>
                </a:cubicBezTo>
                <a:cubicBezTo>
                  <a:pt x="230" y="200"/>
                  <a:pt x="268" y="100"/>
                  <a:pt x="268" y="0"/>
                </a:cubicBezTo>
                <a:cubicBezTo>
                  <a:pt x="51" y="0"/>
                  <a:pt x="51" y="0"/>
                  <a:pt x="51" y="0"/>
                </a:cubicBezTo>
                <a:cubicBezTo>
                  <a:pt x="51" y="44"/>
                  <a:pt x="34" y="89"/>
                  <a:pt x="0" y="123"/>
                </a:cubicBezTo>
                <a:cubicBezTo>
                  <a:pt x="0" y="123"/>
                  <a:pt x="0" y="123"/>
                  <a:pt x="0" y="123"/>
                </a:cubicBezTo>
                <a:cubicBezTo>
                  <a:pt x="59" y="181"/>
                  <a:pt x="59" y="181"/>
                  <a:pt x="59" y="181"/>
                </a:cubicBezTo>
                <a:cubicBezTo>
                  <a:pt x="60" y="227"/>
                  <a:pt x="60" y="227"/>
                  <a:pt x="60" y="227"/>
                </a:cubicBezTo>
                <a:lnTo>
                  <a:pt x="106" y="228"/>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33" name="Rectangle 78@|1FFC:0|FBC:0|LFC:16777215|LBC:16777215">
            <a:extLst>
              <a:ext uri="{FF2B5EF4-FFF2-40B4-BE49-F238E27FC236}">
                <a16:creationId xmlns:a16="http://schemas.microsoft.com/office/drawing/2014/main" id="{94AB608C-9A42-4A1B-BEF2-2DAE3B954180}"/>
              </a:ext>
            </a:extLst>
          </p:cNvPr>
          <p:cNvSpPr>
            <a:spLocks noChangeArrowheads="1"/>
          </p:cNvSpPr>
          <p:nvPr/>
        </p:nvSpPr>
        <p:spPr bwMode="auto">
          <a:xfrm>
            <a:off x="6980238" y="3835400"/>
            <a:ext cx="441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21534" name="Freeform 15@|5FFC:0|FBC:0|LFC:16777215|LBC:16777215">
            <a:extLst>
              <a:ext uri="{FF2B5EF4-FFF2-40B4-BE49-F238E27FC236}">
                <a16:creationId xmlns:a16="http://schemas.microsoft.com/office/drawing/2014/main" id="{C68E6716-7981-4F33-AA1A-D4E951A42B5B}"/>
              </a:ext>
            </a:extLst>
          </p:cNvPr>
          <p:cNvSpPr>
            <a:spLocks/>
          </p:cNvSpPr>
          <p:nvPr/>
        </p:nvSpPr>
        <p:spPr bwMode="auto">
          <a:xfrm>
            <a:off x="6583363" y="2451100"/>
            <a:ext cx="1185862" cy="1362075"/>
          </a:xfrm>
          <a:custGeom>
            <a:avLst/>
            <a:gdLst>
              <a:gd name="T0" fmla="*/ 2147483647 w 268"/>
              <a:gd name="T1" fmla="*/ 2147483647 h 308"/>
              <a:gd name="T2" fmla="*/ 2147483647 w 268"/>
              <a:gd name="T3" fmla="*/ 2147483647 h 308"/>
              <a:gd name="T4" fmla="*/ 2147483647 w 268"/>
              <a:gd name="T5" fmla="*/ 2147483647 h 308"/>
              <a:gd name="T6" fmla="*/ 2147483647 w 268"/>
              <a:gd name="T7" fmla="*/ 0 h 308"/>
              <a:gd name="T8" fmla="*/ 0 w 268"/>
              <a:gd name="T9" fmla="*/ 2147483647 h 308"/>
              <a:gd name="T10" fmla="*/ 2147483647 w 268"/>
              <a:gd name="T11" fmla="*/ 2147483647 h 308"/>
              <a:gd name="T12" fmla="*/ 2147483647 w 268"/>
              <a:gd name="T13" fmla="*/ 2147483647 h 308"/>
              <a:gd name="T14" fmla="*/ 2147483647 w 268"/>
              <a:gd name="T15" fmla="*/ 2147483647 h 308"/>
              <a:gd name="T16" fmla="*/ 2147483647 w 268"/>
              <a:gd name="T17" fmla="*/ 2147483647 h 308"/>
              <a:gd name="T18" fmla="*/ 2147483647 w 268"/>
              <a:gd name="T19" fmla="*/ 2147483647 h 3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8" h="308">
                <a:moveTo>
                  <a:pt x="201" y="276"/>
                </a:moveTo>
                <a:cubicBezTo>
                  <a:pt x="268" y="276"/>
                  <a:pt x="268" y="276"/>
                  <a:pt x="268" y="276"/>
                </a:cubicBezTo>
                <a:cubicBezTo>
                  <a:pt x="268" y="276"/>
                  <a:pt x="268" y="276"/>
                  <a:pt x="268" y="276"/>
                </a:cubicBezTo>
                <a:cubicBezTo>
                  <a:pt x="268" y="168"/>
                  <a:pt x="224" y="71"/>
                  <a:pt x="154" y="0"/>
                </a:cubicBezTo>
                <a:cubicBezTo>
                  <a:pt x="0" y="154"/>
                  <a:pt x="0" y="154"/>
                  <a:pt x="0" y="154"/>
                </a:cubicBezTo>
                <a:cubicBezTo>
                  <a:pt x="32" y="185"/>
                  <a:pt x="51" y="228"/>
                  <a:pt x="51" y="276"/>
                </a:cubicBezTo>
                <a:cubicBezTo>
                  <a:pt x="51" y="276"/>
                  <a:pt x="51" y="276"/>
                  <a:pt x="51" y="276"/>
                </a:cubicBezTo>
                <a:cubicBezTo>
                  <a:pt x="134" y="276"/>
                  <a:pt x="134" y="276"/>
                  <a:pt x="134" y="276"/>
                </a:cubicBezTo>
                <a:cubicBezTo>
                  <a:pt x="166" y="308"/>
                  <a:pt x="166" y="308"/>
                  <a:pt x="166" y="308"/>
                </a:cubicBezTo>
                <a:lnTo>
                  <a:pt x="201" y="276"/>
                </a:lnTo>
                <a:close/>
              </a:path>
            </a:pathLst>
          </a:cu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35" name="Rectangle 59@|1FFC:0|FBC:0|LFC:16777215|LBC:16777215">
            <a:extLst>
              <a:ext uri="{FF2B5EF4-FFF2-40B4-BE49-F238E27FC236}">
                <a16:creationId xmlns:a16="http://schemas.microsoft.com/office/drawing/2014/main" id="{FF4C53E5-4C7D-47E5-91F0-7EDAEF2D3A20}"/>
              </a:ext>
            </a:extLst>
          </p:cNvPr>
          <p:cNvSpPr>
            <a:spLocks noChangeArrowheads="1"/>
          </p:cNvSpPr>
          <p:nvPr/>
        </p:nvSpPr>
        <p:spPr bwMode="auto">
          <a:xfrm>
            <a:off x="7010400" y="2947988"/>
            <a:ext cx="439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600" b="1">
                <a:solidFill>
                  <a:srgbClr val="FFFFFF"/>
                </a:solidFill>
                <a:latin typeface="Arial" panose="020B0604020202020204" pitchFamily="34" charset="0"/>
                <a:ea typeface="微软雅黑" panose="020B0503020204020204" pitchFamily="34" charset="-122"/>
                <a:sym typeface="Arial" panose="020B0604020202020204" pitchFamily="34" charset="0"/>
              </a:rPr>
              <a:t>7</a:t>
            </a:r>
          </a:p>
        </p:txBody>
      </p:sp>
      <p:sp>
        <p:nvSpPr>
          <p:cNvPr id="21536" name="Freeform 16">
            <a:extLst>
              <a:ext uri="{FF2B5EF4-FFF2-40B4-BE49-F238E27FC236}">
                <a16:creationId xmlns:a16="http://schemas.microsoft.com/office/drawing/2014/main" id="{723F6E6F-C24B-4857-ABE5-3909AF00D0B4}"/>
              </a:ext>
            </a:extLst>
          </p:cNvPr>
          <p:cNvSpPr>
            <a:spLocks/>
          </p:cNvSpPr>
          <p:nvPr/>
        </p:nvSpPr>
        <p:spPr bwMode="auto">
          <a:xfrm>
            <a:off x="6831013" y="2659063"/>
            <a:ext cx="207962" cy="207962"/>
          </a:xfrm>
          <a:custGeom>
            <a:avLst/>
            <a:gdLst>
              <a:gd name="T0" fmla="*/ 2147483647 w 106"/>
              <a:gd name="T1" fmla="*/ 0 h 106"/>
              <a:gd name="T2" fmla="*/ 2147483647 w 106"/>
              <a:gd name="T3" fmla="*/ 2147483647 h 106"/>
              <a:gd name="T4" fmla="*/ 0 w 106"/>
              <a:gd name="T5" fmla="*/ 2147483647 h 106"/>
              <a:gd name="T6" fmla="*/ 2147483647 w 106"/>
              <a:gd name="T7" fmla="*/ 0 h 1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 h="106">
                <a:moveTo>
                  <a:pt x="106" y="0"/>
                </a:moveTo>
                <a:lnTo>
                  <a:pt x="102" y="106"/>
                </a:lnTo>
                <a:lnTo>
                  <a:pt x="0" y="106"/>
                </a:lnTo>
                <a:lnTo>
                  <a:pt x="106" y="0"/>
                </a:lnTo>
                <a:close/>
              </a:path>
            </a:pathLst>
          </a:cu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21537" name="TextBox 13@|17FFC:16777215|FBC:16777215|LFC:16777215|LBC:16777215">
            <a:extLst>
              <a:ext uri="{FF2B5EF4-FFF2-40B4-BE49-F238E27FC236}">
                <a16:creationId xmlns:a16="http://schemas.microsoft.com/office/drawing/2014/main" id="{F95336C4-EF59-464C-A008-6470D6FF8B5A}"/>
              </a:ext>
            </a:extLst>
          </p:cNvPr>
          <p:cNvSpPr txBox="1">
            <a:spLocks noChangeArrowheads="1"/>
          </p:cNvSpPr>
          <p:nvPr/>
        </p:nvSpPr>
        <p:spPr bwMode="auto">
          <a:xfrm>
            <a:off x="8464550" y="1616075"/>
            <a:ext cx="195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8" name="TextBox 13@|17FFC:16777215|FBC:16777215|LFC:16777215|LBC:16777215">
            <a:extLst>
              <a:ext uri="{FF2B5EF4-FFF2-40B4-BE49-F238E27FC236}">
                <a16:creationId xmlns:a16="http://schemas.microsoft.com/office/drawing/2014/main" id="{0C18356B-9481-4B28-98CC-2B9965A44CB0}"/>
              </a:ext>
            </a:extLst>
          </p:cNvPr>
          <p:cNvSpPr txBox="1">
            <a:spLocks noChangeArrowheads="1"/>
          </p:cNvSpPr>
          <p:nvPr/>
        </p:nvSpPr>
        <p:spPr bwMode="auto">
          <a:xfrm>
            <a:off x="8464550" y="1901825"/>
            <a:ext cx="2335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39" name="TextBox 13@|17FFC:16777215|FBC:16777215|LFC:16777215|LBC:16777215">
            <a:extLst>
              <a:ext uri="{FF2B5EF4-FFF2-40B4-BE49-F238E27FC236}">
                <a16:creationId xmlns:a16="http://schemas.microsoft.com/office/drawing/2014/main" id="{99E367F2-D3CB-431C-BB45-7E5D128DCEED}"/>
              </a:ext>
            </a:extLst>
          </p:cNvPr>
          <p:cNvSpPr txBox="1">
            <a:spLocks noChangeArrowheads="1"/>
          </p:cNvSpPr>
          <p:nvPr/>
        </p:nvSpPr>
        <p:spPr bwMode="auto">
          <a:xfrm>
            <a:off x="8464550" y="2798763"/>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0" name="TextBox 13@|17FFC:16777215|FBC:16777215|LFC:16777215|LBC:16777215">
            <a:extLst>
              <a:ext uri="{FF2B5EF4-FFF2-40B4-BE49-F238E27FC236}">
                <a16:creationId xmlns:a16="http://schemas.microsoft.com/office/drawing/2014/main" id="{8F9AF0CE-CBC0-4CEA-8F2C-108F57DF2B98}"/>
              </a:ext>
            </a:extLst>
          </p:cNvPr>
          <p:cNvSpPr txBox="1">
            <a:spLocks noChangeArrowheads="1"/>
          </p:cNvSpPr>
          <p:nvPr/>
        </p:nvSpPr>
        <p:spPr bwMode="auto">
          <a:xfrm>
            <a:off x="8464550" y="3084513"/>
            <a:ext cx="23352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1" name="TextBox 13@|17FFC:16777215|FBC:16777215|LFC:16777215|LBC:16777215">
            <a:extLst>
              <a:ext uri="{FF2B5EF4-FFF2-40B4-BE49-F238E27FC236}">
                <a16:creationId xmlns:a16="http://schemas.microsoft.com/office/drawing/2014/main" id="{4903A668-825D-4F14-9E2D-1FEF2E12D9A1}"/>
              </a:ext>
            </a:extLst>
          </p:cNvPr>
          <p:cNvSpPr txBox="1">
            <a:spLocks noChangeArrowheads="1"/>
          </p:cNvSpPr>
          <p:nvPr/>
        </p:nvSpPr>
        <p:spPr bwMode="auto">
          <a:xfrm>
            <a:off x="8464550" y="4095750"/>
            <a:ext cx="19542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2" name="TextBox 13@|17FFC:16777215|FBC:16777215|LFC:16777215|LBC:16777215">
            <a:extLst>
              <a:ext uri="{FF2B5EF4-FFF2-40B4-BE49-F238E27FC236}">
                <a16:creationId xmlns:a16="http://schemas.microsoft.com/office/drawing/2014/main" id="{A4B38003-E4DC-4A85-A738-4E6B29BB242E}"/>
              </a:ext>
            </a:extLst>
          </p:cNvPr>
          <p:cNvSpPr txBox="1">
            <a:spLocks noChangeArrowheads="1"/>
          </p:cNvSpPr>
          <p:nvPr/>
        </p:nvSpPr>
        <p:spPr bwMode="auto">
          <a:xfrm>
            <a:off x="8464550" y="4381500"/>
            <a:ext cx="23352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000000"/>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3" name="TextBox 13@|17FFC:16777215|FBC:16777215|LFC:16777215|LBC:16777215">
            <a:extLst>
              <a:ext uri="{FF2B5EF4-FFF2-40B4-BE49-F238E27FC236}">
                <a16:creationId xmlns:a16="http://schemas.microsoft.com/office/drawing/2014/main" id="{7886944B-5272-451F-A3CB-3F08E3365D1A}"/>
              </a:ext>
            </a:extLst>
          </p:cNvPr>
          <p:cNvSpPr txBox="1">
            <a:spLocks noChangeArrowheads="1"/>
          </p:cNvSpPr>
          <p:nvPr/>
        </p:nvSpPr>
        <p:spPr bwMode="auto">
          <a:xfrm>
            <a:off x="8464550" y="5227638"/>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4" name="TextBox 13@|17FFC:16777215|FBC:16777215|LFC:16777215|LBC:16777215">
            <a:extLst>
              <a:ext uri="{FF2B5EF4-FFF2-40B4-BE49-F238E27FC236}">
                <a16:creationId xmlns:a16="http://schemas.microsoft.com/office/drawing/2014/main" id="{68E564AF-F934-4BEA-B144-3C259CFB8351}"/>
              </a:ext>
            </a:extLst>
          </p:cNvPr>
          <p:cNvSpPr txBox="1">
            <a:spLocks noChangeArrowheads="1"/>
          </p:cNvSpPr>
          <p:nvPr/>
        </p:nvSpPr>
        <p:spPr bwMode="auto">
          <a:xfrm>
            <a:off x="8464550" y="5513388"/>
            <a:ext cx="23352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5" name="TextBox 13@|17FFC:16777215|FBC:16777215|LFC:16777215|LBC:16777215">
            <a:extLst>
              <a:ext uri="{FF2B5EF4-FFF2-40B4-BE49-F238E27FC236}">
                <a16:creationId xmlns:a16="http://schemas.microsoft.com/office/drawing/2014/main" id="{1A5B826B-7EFF-4142-A745-AAD617DDA714}"/>
              </a:ext>
            </a:extLst>
          </p:cNvPr>
          <p:cNvSpPr txBox="1">
            <a:spLocks noChangeArrowheads="1"/>
          </p:cNvSpPr>
          <p:nvPr/>
        </p:nvSpPr>
        <p:spPr bwMode="auto">
          <a:xfrm>
            <a:off x="1298122" y="1558926"/>
            <a:ext cx="22483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6" name="TextBox 13@|17FFC:16777215|FBC:16777215|LFC:16777215|LBC:16777215">
            <a:extLst>
              <a:ext uri="{FF2B5EF4-FFF2-40B4-BE49-F238E27FC236}">
                <a16:creationId xmlns:a16="http://schemas.microsoft.com/office/drawing/2014/main" id="{6FE76725-4490-4C1B-BA78-8997E735E9E5}"/>
              </a:ext>
            </a:extLst>
          </p:cNvPr>
          <p:cNvSpPr txBox="1">
            <a:spLocks noChangeArrowheads="1"/>
          </p:cNvSpPr>
          <p:nvPr/>
        </p:nvSpPr>
        <p:spPr bwMode="auto">
          <a:xfrm>
            <a:off x="1518558" y="1901526"/>
            <a:ext cx="2027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7" name="TextBox 13@|17FFC:16777215|FBC:16777215|LFC:16777215|LBC:16777215">
            <a:extLst>
              <a:ext uri="{FF2B5EF4-FFF2-40B4-BE49-F238E27FC236}">
                <a16:creationId xmlns:a16="http://schemas.microsoft.com/office/drawing/2014/main" id="{06F3B235-89B5-4F0C-A8F9-C308D48C2310}"/>
              </a:ext>
            </a:extLst>
          </p:cNvPr>
          <p:cNvSpPr txBox="1">
            <a:spLocks noChangeArrowheads="1"/>
          </p:cNvSpPr>
          <p:nvPr/>
        </p:nvSpPr>
        <p:spPr bwMode="auto">
          <a:xfrm>
            <a:off x="1298122" y="2741613"/>
            <a:ext cx="22483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8" name="TextBox 13@|17FFC:16777215|FBC:16777215|LFC:16777215|LBC:16777215">
            <a:extLst>
              <a:ext uri="{FF2B5EF4-FFF2-40B4-BE49-F238E27FC236}">
                <a16:creationId xmlns:a16="http://schemas.microsoft.com/office/drawing/2014/main" id="{0592A950-5AE6-41D6-9238-04432776A3A2}"/>
              </a:ext>
            </a:extLst>
          </p:cNvPr>
          <p:cNvSpPr txBox="1">
            <a:spLocks noChangeArrowheads="1"/>
          </p:cNvSpPr>
          <p:nvPr/>
        </p:nvSpPr>
        <p:spPr bwMode="auto">
          <a:xfrm>
            <a:off x="1518558" y="3084513"/>
            <a:ext cx="2027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49" name="TextBox 13@|17FFC:16777215|FBC:16777215|LFC:16777215|LBC:16777215">
            <a:extLst>
              <a:ext uri="{FF2B5EF4-FFF2-40B4-BE49-F238E27FC236}">
                <a16:creationId xmlns:a16="http://schemas.microsoft.com/office/drawing/2014/main" id="{4A0BD6FF-D107-4941-8016-07718641F4FB}"/>
              </a:ext>
            </a:extLst>
          </p:cNvPr>
          <p:cNvSpPr txBox="1">
            <a:spLocks noChangeArrowheads="1"/>
          </p:cNvSpPr>
          <p:nvPr/>
        </p:nvSpPr>
        <p:spPr bwMode="auto">
          <a:xfrm>
            <a:off x="1298122" y="4038601"/>
            <a:ext cx="22483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50" name="TextBox 13@|17FFC:16777215|FBC:16777215|LFC:16777215|LBC:16777215">
            <a:extLst>
              <a:ext uri="{FF2B5EF4-FFF2-40B4-BE49-F238E27FC236}">
                <a16:creationId xmlns:a16="http://schemas.microsoft.com/office/drawing/2014/main" id="{E1EBF064-8C03-4B76-8384-E6D471BAC26F}"/>
              </a:ext>
            </a:extLst>
          </p:cNvPr>
          <p:cNvSpPr txBox="1">
            <a:spLocks noChangeArrowheads="1"/>
          </p:cNvSpPr>
          <p:nvPr/>
        </p:nvSpPr>
        <p:spPr bwMode="auto">
          <a:xfrm>
            <a:off x="1518558" y="4381201"/>
            <a:ext cx="2027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51" name="TextBox 13@|17FFC:16777215|FBC:16777215|LFC:16777215|LBC:16777215">
            <a:extLst>
              <a:ext uri="{FF2B5EF4-FFF2-40B4-BE49-F238E27FC236}">
                <a16:creationId xmlns:a16="http://schemas.microsoft.com/office/drawing/2014/main" id="{9005C364-8D9F-4275-ACE4-F97D6C0CB5A0}"/>
              </a:ext>
            </a:extLst>
          </p:cNvPr>
          <p:cNvSpPr txBox="1">
            <a:spLocks noChangeArrowheads="1"/>
          </p:cNvSpPr>
          <p:nvPr/>
        </p:nvSpPr>
        <p:spPr bwMode="auto">
          <a:xfrm>
            <a:off x="1298122" y="5170488"/>
            <a:ext cx="224835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1552" name="TextBox 13@|17FFC:16777215|FBC:16777215|LFC:16777215|LBC:16777215">
            <a:extLst>
              <a:ext uri="{FF2B5EF4-FFF2-40B4-BE49-F238E27FC236}">
                <a16:creationId xmlns:a16="http://schemas.microsoft.com/office/drawing/2014/main" id="{36A9C83E-B4A8-45F0-9C52-57EB6C6C502B}"/>
              </a:ext>
            </a:extLst>
          </p:cNvPr>
          <p:cNvSpPr txBox="1">
            <a:spLocks noChangeArrowheads="1"/>
          </p:cNvSpPr>
          <p:nvPr/>
        </p:nvSpPr>
        <p:spPr bwMode="auto">
          <a:xfrm>
            <a:off x="1518558" y="5513388"/>
            <a:ext cx="2027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8">
            <a:extLst>
              <a:ext uri="{FF2B5EF4-FFF2-40B4-BE49-F238E27FC236}">
                <a16:creationId xmlns:a16="http://schemas.microsoft.com/office/drawing/2014/main" id="{5455F4D3-5589-462B-8686-66ABCAAD51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a:extLst>
              <a:ext uri="{FF2B5EF4-FFF2-40B4-BE49-F238E27FC236}">
                <a16:creationId xmlns:a16="http://schemas.microsoft.com/office/drawing/2014/main" id="{90211F89-5286-4716-828C-54132388EBE7}"/>
              </a:ext>
            </a:extLst>
          </p:cNvPr>
          <p:cNvSpPr txBox="1">
            <a:spLocks noChangeArrowheads="1"/>
          </p:cNvSpPr>
          <p:nvPr/>
        </p:nvSpPr>
        <p:spPr bwMode="auto">
          <a:xfrm>
            <a:off x="3822700" y="2720975"/>
            <a:ext cx="5283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bg1"/>
                </a:solidFill>
                <a:latin typeface="微软雅黑" panose="020B0503020204020204" pitchFamily="34" charset="-122"/>
                <a:ea typeface="微软雅黑" panose="020B0503020204020204" pitchFamily="34" charset="-122"/>
              </a:rPr>
              <a:t>Click here to add a title</a:t>
            </a:r>
          </a:p>
        </p:txBody>
      </p:sp>
      <p:sp>
        <p:nvSpPr>
          <p:cNvPr id="22532" name="矩形 47">
            <a:extLst>
              <a:ext uri="{FF2B5EF4-FFF2-40B4-BE49-F238E27FC236}">
                <a16:creationId xmlns:a16="http://schemas.microsoft.com/office/drawing/2014/main" id="{5F126CBF-F4B2-4E8C-8120-D618819E97E8}"/>
              </a:ext>
            </a:extLst>
          </p:cNvPr>
          <p:cNvSpPr>
            <a:spLocks noChangeArrowheads="1"/>
          </p:cNvSpPr>
          <p:nvPr/>
        </p:nvSpPr>
        <p:spPr bwMode="auto">
          <a:xfrm>
            <a:off x="3822700" y="3429000"/>
            <a:ext cx="519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Complex things need to be done simply, simple things to be done repeatedly. Do things again and again to do with your heart, stick to it, so that there is nothing you can't do.</a:t>
            </a:r>
          </a:p>
        </p:txBody>
      </p:sp>
      <p:pic>
        <p:nvPicPr>
          <p:cNvPr id="22533" name="图片 50">
            <a:extLst>
              <a:ext uri="{FF2B5EF4-FFF2-40B4-BE49-F238E27FC236}">
                <a16:creationId xmlns:a16="http://schemas.microsoft.com/office/drawing/2014/main" id="{25986C11-B76F-4CCF-ADCD-2A128FB06F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825" y="1598613"/>
            <a:ext cx="3201988"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流程图: 联系 8">
            <a:extLst>
              <a:ext uri="{FF2B5EF4-FFF2-40B4-BE49-F238E27FC236}">
                <a16:creationId xmlns:a16="http://schemas.microsoft.com/office/drawing/2014/main" id="{FD9C31DE-7728-47C1-AF40-4298804D6700}"/>
              </a:ext>
            </a:extLst>
          </p:cNvPr>
          <p:cNvSpPr>
            <a:spLocks noChangeArrowheads="1"/>
          </p:cNvSpPr>
          <p:nvPr/>
        </p:nvSpPr>
        <p:spPr bwMode="auto">
          <a:xfrm>
            <a:off x="933450" y="2355850"/>
            <a:ext cx="2152650" cy="2152650"/>
          </a:xfrm>
          <a:prstGeom prst="flowChartConnector">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2535" name="流程图: 联系 9">
            <a:extLst>
              <a:ext uri="{FF2B5EF4-FFF2-40B4-BE49-F238E27FC236}">
                <a16:creationId xmlns:a16="http://schemas.microsoft.com/office/drawing/2014/main" id="{BEF7204C-1AB3-4DBB-955E-D2374707D122}"/>
              </a:ext>
            </a:extLst>
          </p:cNvPr>
          <p:cNvSpPr>
            <a:spLocks noChangeArrowheads="1"/>
          </p:cNvSpPr>
          <p:nvPr/>
        </p:nvSpPr>
        <p:spPr bwMode="auto">
          <a:xfrm>
            <a:off x="2962275" y="3243263"/>
            <a:ext cx="379413" cy="379412"/>
          </a:xfrm>
          <a:prstGeom prst="flowChartConnector">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22536" name="图片 1">
            <a:extLst>
              <a:ext uri="{FF2B5EF4-FFF2-40B4-BE49-F238E27FC236}">
                <a16:creationId xmlns:a16="http://schemas.microsoft.com/office/drawing/2014/main" id="{02941345-7F9D-4A76-8D4D-F87FC2A29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048" t="16391" r="24512" b="34608"/>
          <a:stretch>
            <a:fillRect/>
          </a:stretch>
        </p:blipFill>
        <p:spPr bwMode="auto">
          <a:xfrm>
            <a:off x="1069975" y="2428875"/>
            <a:ext cx="1874838"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9">
            <a:extLst>
              <a:ext uri="{FF2B5EF4-FFF2-40B4-BE49-F238E27FC236}">
                <a16:creationId xmlns:a16="http://schemas.microsoft.com/office/drawing/2014/main" id="{14A0CEAD-FAFC-48D4-A969-0FD38F97EAEE}"/>
              </a:ext>
            </a:extLst>
          </p:cNvPr>
          <p:cNvSpPr txBox="1">
            <a:spLocks noChangeArrowheads="1"/>
          </p:cNvSpPr>
          <p:nvPr/>
        </p:nvSpPr>
        <p:spPr bwMode="auto">
          <a:xfrm>
            <a:off x="898525" y="6143625"/>
            <a:ext cx="90963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a:t>For more wonderful templates, search for oops and grasses:</a:t>
            </a:r>
            <a:r>
              <a:rPr lang="en-US" altLang="zh-CN"/>
              <a:t>https://800sucai.taobao.com</a:t>
            </a: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组合 3">
            <a:extLst>
              <a:ext uri="{FF2B5EF4-FFF2-40B4-BE49-F238E27FC236}">
                <a16:creationId xmlns:a16="http://schemas.microsoft.com/office/drawing/2014/main" id="{DC7B6233-AF76-4163-AC03-6D1AE94D30A8}"/>
              </a:ext>
            </a:extLst>
          </p:cNvPr>
          <p:cNvGrpSpPr>
            <a:grpSpLocks/>
          </p:cNvGrpSpPr>
          <p:nvPr/>
        </p:nvGrpSpPr>
        <p:grpSpPr bwMode="auto">
          <a:xfrm>
            <a:off x="152400" y="214313"/>
            <a:ext cx="5365750" cy="965200"/>
            <a:chOff x="0" y="0"/>
            <a:chExt cx="6466453" cy="1163332"/>
          </a:xfrm>
        </p:grpSpPr>
        <p:pic>
          <p:nvPicPr>
            <p:cNvPr id="23565" name="Picture 9" descr="F:\ppt素材\图标\我收集的图标\字体\3.png">
              <a:extLst>
                <a:ext uri="{FF2B5EF4-FFF2-40B4-BE49-F238E27FC236}">
                  <a16:creationId xmlns:a16="http://schemas.microsoft.com/office/drawing/2014/main" id="{9AD9C22B-9920-477A-8F02-FFC4C54E8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6" descr="F:\超棒ppt模板\中国风\中国风物件\maobi.png">
              <a:extLst>
                <a:ext uri="{FF2B5EF4-FFF2-40B4-BE49-F238E27FC236}">
                  <a16:creationId xmlns:a16="http://schemas.microsoft.com/office/drawing/2014/main" id="{FA5B2410-41BA-47EA-944B-BA8795C28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7" name="TextBox 2">
              <a:extLst>
                <a:ext uri="{FF2B5EF4-FFF2-40B4-BE49-F238E27FC236}">
                  <a16:creationId xmlns:a16="http://schemas.microsoft.com/office/drawing/2014/main" id="{F5811059-2438-42AD-9BAD-4C48E4099141}"/>
                </a:ext>
              </a:extLst>
            </p:cNvPr>
            <p:cNvSpPr txBox="1">
              <a:spLocks noChangeArrowheads="1"/>
            </p:cNvSpPr>
            <p:nvPr/>
          </p:nvSpPr>
          <p:spPr bwMode="auto">
            <a:xfrm>
              <a:off x="613302" y="455852"/>
              <a:ext cx="3908568"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Click here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pic>
        <p:nvPicPr>
          <p:cNvPr id="23555" name="图片 8">
            <a:extLst>
              <a:ext uri="{FF2B5EF4-FFF2-40B4-BE49-F238E27FC236}">
                <a16:creationId xmlns:a16="http://schemas.microsoft.com/office/drawing/2014/main" id="{4EC631A0-D55E-42FB-A206-D5BD9B67AB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9825" y="254000"/>
            <a:ext cx="3243263"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图片 9">
            <a:extLst>
              <a:ext uri="{FF2B5EF4-FFF2-40B4-BE49-F238E27FC236}">
                <a16:creationId xmlns:a16="http://schemas.microsoft.com/office/drawing/2014/main" id="{48DAC188-D1ED-4315-9C73-1BE350E27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4338" y="2366963"/>
            <a:ext cx="244475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图片 10">
            <a:extLst>
              <a:ext uri="{FF2B5EF4-FFF2-40B4-BE49-F238E27FC236}">
                <a16:creationId xmlns:a16="http://schemas.microsoft.com/office/drawing/2014/main" id="{D234A2DD-EF3F-4E2A-84BD-B3F9863461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81163" y="3914775"/>
            <a:ext cx="24511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11">
            <a:extLst>
              <a:ext uri="{FF2B5EF4-FFF2-40B4-BE49-F238E27FC236}">
                <a16:creationId xmlns:a16="http://schemas.microsoft.com/office/drawing/2014/main" id="{D4A90E82-CE6F-4CBA-AD1C-BB6AA8E35A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95775" y="3914775"/>
            <a:ext cx="243681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15">
            <a:extLst>
              <a:ext uri="{FF2B5EF4-FFF2-40B4-BE49-F238E27FC236}">
                <a16:creationId xmlns:a16="http://schemas.microsoft.com/office/drawing/2014/main" id="{25F3E4CD-C999-43CD-8671-8C8FA6095E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775" y="2362200"/>
            <a:ext cx="244475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矩形 16">
            <a:extLst>
              <a:ext uri="{FF2B5EF4-FFF2-40B4-BE49-F238E27FC236}">
                <a16:creationId xmlns:a16="http://schemas.microsoft.com/office/drawing/2014/main" id="{DDE9EF15-A4E6-4EDF-BC56-4B0C661E95B8}"/>
              </a:ext>
            </a:extLst>
          </p:cNvPr>
          <p:cNvSpPr>
            <a:spLocks noChangeArrowheads="1"/>
          </p:cNvSpPr>
          <p:nvPr/>
        </p:nvSpPr>
        <p:spPr bwMode="auto">
          <a:xfrm>
            <a:off x="7343775" y="4327525"/>
            <a:ext cx="424951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600" dirty="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a:t>
            </a:r>
          </a:p>
        </p:txBody>
      </p:sp>
      <p:grpSp>
        <p:nvGrpSpPr>
          <p:cNvPr id="23561" name="组合 17">
            <a:extLst>
              <a:ext uri="{FF2B5EF4-FFF2-40B4-BE49-F238E27FC236}">
                <a16:creationId xmlns:a16="http://schemas.microsoft.com/office/drawing/2014/main" id="{02FA1AE0-0A54-47BA-AAB1-7C4EE525E9F7}"/>
              </a:ext>
            </a:extLst>
          </p:cNvPr>
          <p:cNvGrpSpPr>
            <a:grpSpLocks/>
          </p:cNvGrpSpPr>
          <p:nvPr/>
        </p:nvGrpSpPr>
        <p:grpSpPr bwMode="auto">
          <a:xfrm>
            <a:off x="7343775" y="3203575"/>
            <a:ext cx="3878263" cy="1066800"/>
            <a:chOff x="0" y="0"/>
            <a:chExt cx="3877973" cy="1065858"/>
          </a:xfrm>
        </p:grpSpPr>
        <p:pic>
          <p:nvPicPr>
            <p:cNvPr id="23563" name="图片 18">
              <a:extLst>
                <a:ext uri="{FF2B5EF4-FFF2-40B4-BE49-F238E27FC236}">
                  <a16:creationId xmlns:a16="http://schemas.microsoft.com/office/drawing/2014/main" id="{FA814D6C-1D7F-4C72-9D64-CE77C39F1F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4" name="文本框 19">
              <a:extLst>
                <a:ext uri="{FF2B5EF4-FFF2-40B4-BE49-F238E27FC236}">
                  <a16:creationId xmlns:a16="http://schemas.microsoft.com/office/drawing/2014/main" id="{1A134EED-BC09-4F57-8881-912BB80B1BD2}"/>
                </a:ext>
              </a:extLst>
            </p:cNvPr>
            <p:cNvSpPr txBox="1">
              <a:spLocks noChangeArrowheads="1"/>
            </p:cNvSpPr>
            <p:nvPr/>
          </p:nvSpPr>
          <p:spPr bwMode="auto">
            <a:xfrm>
              <a:off x="189795" y="282882"/>
              <a:ext cx="2452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图片 9">
            <a:extLst>
              <a:ext uri="{FF2B5EF4-FFF2-40B4-BE49-F238E27FC236}">
                <a16:creationId xmlns:a16="http://schemas.microsoft.com/office/drawing/2014/main" id="{FA9C9AB9-627C-4255-9299-4DDAEE6E3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 r="22292"/>
          <a:stretch>
            <a:fillRect/>
          </a:stretch>
        </p:blipFill>
        <p:spPr bwMode="auto">
          <a:xfrm>
            <a:off x="0" y="-14288"/>
            <a:ext cx="5329238"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图片 3">
            <a:extLst>
              <a:ext uri="{FF2B5EF4-FFF2-40B4-BE49-F238E27FC236}">
                <a16:creationId xmlns:a16="http://schemas.microsoft.com/office/drawing/2014/main" id="{A416EB02-6BFB-49F0-A14D-22BBE1FF4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2871788"/>
            <a:ext cx="5559425"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矩形 5">
            <a:extLst>
              <a:ext uri="{FF2B5EF4-FFF2-40B4-BE49-F238E27FC236}">
                <a16:creationId xmlns:a16="http://schemas.microsoft.com/office/drawing/2014/main" id="{0627767B-6420-4932-BF85-ED2272F7A81D}"/>
              </a:ext>
            </a:extLst>
          </p:cNvPr>
          <p:cNvSpPr>
            <a:spLocks noChangeArrowheads="1"/>
          </p:cNvSpPr>
          <p:nvPr/>
        </p:nvSpPr>
        <p:spPr bwMode="auto">
          <a:xfrm>
            <a:off x="5535613" y="3098800"/>
            <a:ext cx="55673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4582" name="组合 6">
            <a:extLst>
              <a:ext uri="{FF2B5EF4-FFF2-40B4-BE49-F238E27FC236}">
                <a16:creationId xmlns:a16="http://schemas.microsoft.com/office/drawing/2014/main" id="{C4B50C49-9336-4EB5-9681-05227F31C2C1}"/>
              </a:ext>
            </a:extLst>
          </p:cNvPr>
          <p:cNvGrpSpPr>
            <a:grpSpLocks/>
          </p:cNvGrpSpPr>
          <p:nvPr/>
        </p:nvGrpSpPr>
        <p:grpSpPr bwMode="auto">
          <a:xfrm>
            <a:off x="5535613" y="2028825"/>
            <a:ext cx="3789362" cy="955675"/>
            <a:chOff x="0" y="0"/>
            <a:chExt cx="3788756" cy="955148"/>
          </a:xfrm>
        </p:grpSpPr>
        <p:pic>
          <p:nvPicPr>
            <p:cNvPr id="24583" name="图片 7">
              <a:extLst>
                <a:ext uri="{FF2B5EF4-FFF2-40B4-BE49-F238E27FC236}">
                  <a16:creationId xmlns:a16="http://schemas.microsoft.com/office/drawing/2014/main" id="{90D7D748-CD02-4FAE-AF44-7A0D349A5A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文本框 8">
              <a:extLst>
                <a:ext uri="{FF2B5EF4-FFF2-40B4-BE49-F238E27FC236}">
                  <a16:creationId xmlns:a16="http://schemas.microsoft.com/office/drawing/2014/main" id="{78D99D97-0EC3-440A-8543-2EF1F4323EF0}"/>
                </a:ext>
              </a:extLst>
            </p:cNvPr>
            <p:cNvSpPr txBox="1">
              <a:spLocks noChangeArrowheads="1"/>
            </p:cNvSpPr>
            <p:nvPr/>
          </p:nvSpPr>
          <p:spPr bwMode="auto">
            <a:xfrm>
              <a:off x="262137" y="180329"/>
              <a:ext cx="2602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val 35">
            <a:extLst>
              <a:ext uri="{FF2B5EF4-FFF2-40B4-BE49-F238E27FC236}">
                <a16:creationId xmlns:a16="http://schemas.microsoft.com/office/drawing/2014/main" id="{DF407BC2-972A-4157-A743-59D15E4809EE}"/>
              </a:ext>
            </a:extLst>
          </p:cNvPr>
          <p:cNvSpPr>
            <a:spLocks noChangeAspect="1" noChangeArrowheads="1"/>
          </p:cNvSpPr>
          <p:nvPr/>
        </p:nvSpPr>
        <p:spPr bwMode="auto">
          <a:xfrm>
            <a:off x="3079750" y="1574800"/>
            <a:ext cx="552450" cy="552450"/>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3" name="Oval 39">
            <a:extLst>
              <a:ext uri="{FF2B5EF4-FFF2-40B4-BE49-F238E27FC236}">
                <a16:creationId xmlns:a16="http://schemas.microsoft.com/office/drawing/2014/main" id="{8F938C89-AF5D-41D2-8C50-05B20F65928F}"/>
              </a:ext>
            </a:extLst>
          </p:cNvPr>
          <p:cNvSpPr>
            <a:spLocks noChangeAspect="1" noChangeArrowheads="1"/>
          </p:cNvSpPr>
          <p:nvPr/>
        </p:nvSpPr>
        <p:spPr bwMode="auto">
          <a:xfrm>
            <a:off x="1812925" y="3119438"/>
            <a:ext cx="550863" cy="552450"/>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AU"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4" name="Oval 45">
            <a:extLst>
              <a:ext uri="{FF2B5EF4-FFF2-40B4-BE49-F238E27FC236}">
                <a16:creationId xmlns:a16="http://schemas.microsoft.com/office/drawing/2014/main" id="{661F2DBC-FB95-4379-B231-75F4D848FC41}"/>
              </a:ext>
            </a:extLst>
          </p:cNvPr>
          <p:cNvSpPr>
            <a:spLocks noChangeAspect="1" noChangeArrowheads="1"/>
          </p:cNvSpPr>
          <p:nvPr/>
        </p:nvSpPr>
        <p:spPr bwMode="auto">
          <a:xfrm>
            <a:off x="3079750" y="4522788"/>
            <a:ext cx="552450" cy="552450"/>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605" name="Elbow Connector 47">
            <a:extLst>
              <a:ext uri="{FF2B5EF4-FFF2-40B4-BE49-F238E27FC236}">
                <a16:creationId xmlns:a16="http://schemas.microsoft.com/office/drawing/2014/main" id="{C3C40169-3869-4A07-954F-6F09D8C87EA5}"/>
              </a:ext>
            </a:extLst>
          </p:cNvPr>
          <p:cNvCxnSpPr>
            <a:cxnSpLocks noChangeShapeType="1"/>
          </p:cNvCxnSpPr>
          <p:nvPr/>
        </p:nvCxnSpPr>
        <p:spPr bwMode="auto">
          <a:xfrm rot="10800000" flipV="1">
            <a:off x="3776663" y="3402013"/>
            <a:ext cx="1792287" cy="1395412"/>
          </a:xfrm>
          <a:prstGeom prst="bentConnector3">
            <a:avLst>
              <a:gd name="adj1" fmla="val 50000"/>
            </a:avLst>
          </a:prstGeom>
          <a:noFill/>
          <a:ln w="12700">
            <a:solidFill>
              <a:srgbClr val="ADBACA"/>
            </a:solidFill>
            <a:miter lim="800000"/>
            <a:headEnd/>
            <a:tailEnd type="triangle" w="med" len="med"/>
          </a:ln>
          <a:extLst>
            <a:ext uri="{909E8E84-426E-40DD-AFC4-6F175D3DCCD1}">
              <a14:hiddenFill xmlns:a14="http://schemas.microsoft.com/office/drawing/2010/main">
                <a:noFill/>
              </a14:hiddenFill>
            </a:ext>
          </a:extLst>
        </p:spPr>
      </p:cxnSp>
      <p:cxnSp>
        <p:nvCxnSpPr>
          <p:cNvPr id="25606" name="Elbow Connector 50">
            <a:extLst>
              <a:ext uri="{FF2B5EF4-FFF2-40B4-BE49-F238E27FC236}">
                <a16:creationId xmlns:a16="http://schemas.microsoft.com/office/drawing/2014/main" id="{3357E232-B236-4089-92D8-02495A973EB8}"/>
              </a:ext>
            </a:extLst>
          </p:cNvPr>
          <p:cNvCxnSpPr>
            <a:cxnSpLocks noChangeShapeType="1"/>
          </p:cNvCxnSpPr>
          <p:nvPr/>
        </p:nvCxnSpPr>
        <p:spPr bwMode="auto">
          <a:xfrm rot="10800000">
            <a:off x="2509838" y="3402013"/>
            <a:ext cx="3240087" cy="479425"/>
          </a:xfrm>
          <a:prstGeom prst="bentConnector3">
            <a:avLst>
              <a:gd name="adj1" fmla="val 50000"/>
            </a:avLst>
          </a:prstGeom>
          <a:noFill/>
          <a:ln w="12700">
            <a:solidFill>
              <a:srgbClr val="ADBACA"/>
            </a:solidFill>
            <a:miter lim="800000"/>
            <a:headEnd/>
            <a:tailEnd type="triangle" w="med" len="med"/>
          </a:ln>
          <a:extLst>
            <a:ext uri="{909E8E84-426E-40DD-AFC4-6F175D3DCCD1}">
              <a14:hiddenFill xmlns:a14="http://schemas.microsoft.com/office/drawing/2010/main">
                <a:noFill/>
              </a14:hiddenFill>
            </a:ext>
          </a:extLst>
        </p:spPr>
      </p:cxnSp>
      <p:sp>
        <p:nvSpPr>
          <p:cNvPr id="25607" name="Oval 53">
            <a:extLst>
              <a:ext uri="{FF2B5EF4-FFF2-40B4-BE49-F238E27FC236}">
                <a16:creationId xmlns:a16="http://schemas.microsoft.com/office/drawing/2014/main" id="{907934A8-8A51-46A9-8C3D-666616D04B8F}"/>
              </a:ext>
            </a:extLst>
          </p:cNvPr>
          <p:cNvSpPr>
            <a:spLocks noChangeAspect="1" noChangeArrowheads="1"/>
          </p:cNvSpPr>
          <p:nvPr/>
        </p:nvSpPr>
        <p:spPr bwMode="auto">
          <a:xfrm flipH="1">
            <a:off x="8550275" y="1565275"/>
            <a:ext cx="552450" cy="552450"/>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8" name="Oval 56">
            <a:extLst>
              <a:ext uri="{FF2B5EF4-FFF2-40B4-BE49-F238E27FC236}">
                <a16:creationId xmlns:a16="http://schemas.microsoft.com/office/drawing/2014/main" id="{D0E52A57-60B1-463F-A4F0-781DD341D4C9}"/>
              </a:ext>
            </a:extLst>
          </p:cNvPr>
          <p:cNvSpPr>
            <a:spLocks noChangeAspect="1" noChangeArrowheads="1"/>
          </p:cNvSpPr>
          <p:nvPr/>
        </p:nvSpPr>
        <p:spPr bwMode="auto">
          <a:xfrm flipH="1">
            <a:off x="10009188" y="2963863"/>
            <a:ext cx="550862" cy="552450"/>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09" name="Oval 59">
            <a:extLst>
              <a:ext uri="{FF2B5EF4-FFF2-40B4-BE49-F238E27FC236}">
                <a16:creationId xmlns:a16="http://schemas.microsoft.com/office/drawing/2014/main" id="{1BC676B2-9019-4458-902A-E344713F82B0}"/>
              </a:ext>
            </a:extLst>
          </p:cNvPr>
          <p:cNvSpPr>
            <a:spLocks noChangeAspect="1" noChangeArrowheads="1"/>
          </p:cNvSpPr>
          <p:nvPr/>
        </p:nvSpPr>
        <p:spPr bwMode="auto">
          <a:xfrm flipH="1">
            <a:off x="8578850" y="4632325"/>
            <a:ext cx="552450" cy="552450"/>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AU" altLang="en-US">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25610" name="Elbow Connector 60">
            <a:extLst>
              <a:ext uri="{FF2B5EF4-FFF2-40B4-BE49-F238E27FC236}">
                <a16:creationId xmlns:a16="http://schemas.microsoft.com/office/drawing/2014/main" id="{B14171EE-328F-4C60-BC40-57CA06C878F9}"/>
              </a:ext>
            </a:extLst>
          </p:cNvPr>
          <p:cNvCxnSpPr>
            <a:cxnSpLocks noChangeShapeType="1"/>
          </p:cNvCxnSpPr>
          <p:nvPr/>
        </p:nvCxnSpPr>
        <p:spPr bwMode="auto">
          <a:xfrm rot="10800000">
            <a:off x="3760788" y="1863725"/>
            <a:ext cx="1655762" cy="1100138"/>
          </a:xfrm>
          <a:prstGeom prst="bentConnector3">
            <a:avLst>
              <a:gd name="adj1" fmla="val 50000"/>
            </a:avLst>
          </a:prstGeom>
          <a:noFill/>
          <a:ln w="12700">
            <a:solidFill>
              <a:srgbClr val="ADBACA"/>
            </a:solidFill>
            <a:miter lim="800000"/>
            <a:headEnd/>
            <a:tailEnd type="triangle" w="med" len="med"/>
          </a:ln>
          <a:extLst>
            <a:ext uri="{909E8E84-426E-40DD-AFC4-6F175D3DCCD1}">
              <a14:hiddenFill xmlns:a14="http://schemas.microsoft.com/office/drawing/2010/main">
                <a:noFill/>
              </a14:hiddenFill>
            </a:ext>
          </a:extLst>
        </p:spPr>
      </p:cxnSp>
      <p:cxnSp>
        <p:nvCxnSpPr>
          <p:cNvPr id="25611" name="Elbow Connector 61">
            <a:extLst>
              <a:ext uri="{FF2B5EF4-FFF2-40B4-BE49-F238E27FC236}">
                <a16:creationId xmlns:a16="http://schemas.microsoft.com/office/drawing/2014/main" id="{AE022A97-F2B0-451D-8E0C-36F36D0CFA4F}"/>
              </a:ext>
            </a:extLst>
          </p:cNvPr>
          <p:cNvCxnSpPr>
            <a:cxnSpLocks noChangeShapeType="1"/>
          </p:cNvCxnSpPr>
          <p:nvPr/>
        </p:nvCxnSpPr>
        <p:spPr bwMode="auto">
          <a:xfrm>
            <a:off x="6556375" y="2954338"/>
            <a:ext cx="3270250" cy="327025"/>
          </a:xfrm>
          <a:prstGeom prst="bentConnector3">
            <a:avLst>
              <a:gd name="adj1" fmla="val 43648"/>
            </a:avLst>
          </a:prstGeom>
          <a:noFill/>
          <a:ln w="12700">
            <a:solidFill>
              <a:srgbClr val="ADBACA"/>
            </a:solidFill>
            <a:miter lim="800000"/>
            <a:headEnd/>
            <a:tailEnd type="triangle" w="med" len="med"/>
          </a:ln>
          <a:extLst>
            <a:ext uri="{909E8E84-426E-40DD-AFC4-6F175D3DCCD1}">
              <a14:hiddenFill xmlns:a14="http://schemas.microsoft.com/office/drawing/2010/main">
                <a:noFill/>
              </a14:hiddenFill>
            </a:ext>
          </a:extLst>
        </p:spPr>
      </p:cxnSp>
      <p:cxnSp>
        <p:nvCxnSpPr>
          <p:cNvPr id="25612" name="Elbow Connector 62">
            <a:extLst>
              <a:ext uri="{FF2B5EF4-FFF2-40B4-BE49-F238E27FC236}">
                <a16:creationId xmlns:a16="http://schemas.microsoft.com/office/drawing/2014/main" id="{EBEBB712-3EC7-48C8-9D53-82A73823B121}"/>
              </a:ext>
            </a:extLst>
          </p:cNvPr>
          <p:cNvCxnSpPr>
            <a:cxnSpLocks noChangeShapeType="1"/>
          </p:cNvCxnSpPr>
          <p:nvPr/>
        </p:nvCxnSpPr>
        <p:spPr bwMode="auto">
          <a:xfrm>
            <a:off x="6889750" y="3441700"/>
            <a:ext cx="1611313" cy="1500188"/>
          </a:xfrm>
          <a:prstGeom prst="bentConnector3">
            <a:avLst>
              <a:gd name="adj1" fmla="val 58593"/>
            </a:avLst>
          </a:prstGeom>
          <a:noFill/>
          <a:ln w="12700">
            <a:solidFill>
              <a:srgbClr val="ADBACA"/>
            </a:solidFill>
            <a:miter lim="800000"/>
            <a:headEnd/>
            <a:tailEnd type="triangle" w="med" len="med"/>
          </a:ln>
          <a:extLst>
            <a:ext uri="{909E8E84-426E-40DD-AFC4-6F175D3DCCD1}">
              <a14:hiddenFill xmlns:a14="http://schemas.microsoft.com/office/drawing/2010/main">
                <a:noFill/>
              </a14:hiddenFill>
            </a:ext>
          </a:extLst>
        </p:spPr>
      </p:cxnSp>
      <p:cxnSp>
        <p:nvCxnSpPr>
          <p:cNvPr id="25613" name="Elbow Connector 63">
            <a:extLst>
              <a:ext uri="{FF2B5EF4-FFF2-40B4-BE49-F238E27FC236}">
                <a16:creationId xmlns:a16="http://schemas.microsoft.com/office/drawing/2014/main" id="{CD40113A-3429-4705-8E3A-EEE0051BB8F0}"/>
              </a:ext>
            </a:extLst>
          </p:cNvPr>
          <p:cNvCxnSpPr>
            <a:cxnSpLocks noChangeShapeType="1"/>
          </p:cNvCxnSpPr>
          <p:nvPr/>
        </p:nvCxnSpPr>
        <p:spPr bwMode="auto">
          <a:xfrm rot="10800000" flipH="1">
            <a:off x="6564313" y="1841500"/>
            <a:ext cx="1849437" cy="2093913"/>
          </a:xfrm>
          <a:prstGeom prst="bentConnector3">
            <a:avLst>
              <a:gd name="adj1" fmla="val 49000"/>
            </a:avLst>
          </a:prstGeom>
          <a:noFill/>
          <a:ln w="12700">
            <a:solidFill>
              <a:srgbClr val="ADBACA"/>
            </a:solidFill>
            <a:miter lim="800000"/>
            <a:headEnd/>
            <a:tailEnd type="triangle" w="med" len="med"/>
          </a:ln>
          <a:extLst>
            <a:ext uri="{909E8E84-426E-40DD-AFC4-6F175D3DCCD1}">
              <a14:hiddenFill xmlns:a14="http://schemas.microsoft.com/office/drawing/2010/main">
                <a:noFill/>
              </a14:hiddenFill>
            </a:ext>
          </a:extLst>
        </p:spPr>
      </p:cxnSp>
      <p:sp>
        <p:nvSpPr>
          <p:cNvPr id="25614" name="Oval 19">
            <a:extLst>
              <a:ext uri="{FF2B5EF4-FFF2-40B4-BE49-F238E27FC236}">
                <a16:creationId xmlns:a16="http://schemas.microsoft.com/office/drawing/2014/main" id="{DE878CCF-F9D4-418A-9EFC-5C2D6FA54E0B}"/>
              </a:ext>
            </a:extLst>
          </p:cNvPr>
          <p:cNvSpPr>
            <a:spLocks noChangeArrowheads="1"/>
          </p:cNvSpPr>
          <p:nvPr/>
        </p:nvSpPr>
        <p:spPr bwMode="auto">
          <a:xfrm>
            <a:off x="5167313" y="2559050"/>
            <a:ext cx="1857375" cy="185102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912813" eaLnBrk="0" hangingPunct="0">
              <a:defRPr>
                <a:solidFill>
                  <a:schemeClr val="tx1"/>
                </a:solidFill>
                <a:latin typeface="Calibri" panose="020F0502020204030204" pitchFamily="34" charset="0"/>
                <a:ea typeface="宋体" panose="02010600030101010101" pitchFamily="2" charset="-122"/>
              </a:defRPr>
            </a:lvl1pPr>
            <a:lvl2pPr marL="742950" indent="-285750" defTabSz="912813" eaLnBrk="0" hangingPunct="0">
              <a:defRPr>
                <a:solidFill>
                  <a:schemeClr val="tx1"/>
                </a:solidFill>
                <a:latin typeface="Calibri" panose="020F0502020204030204" pitchFamily="34" charset="0"/>
                <a:ea typeface="宋体" panose="02010600030101010101" pitchFamily="2" charset="-122"/>
              </a:defRPr>
            </a:lvl2pPr>
            <a:lvl3pPr marL="1143000" indent="-228600" defTabSz="912813" eaLnBrk="0" hangingPunct="0">
              <a:defRPr>
                <a:solidFill>
                  <a:schemeClr val="tx1"/>
                </a:solidFill>
                <a:latin typeface="Calibri" panose="020F0502020204030204" pitchFamily="34" charset="0"/>
                <a:ea typeface="宋体" panose="02010600030101010101" pitchFamily="2" charset="-122"/>
              </a:defRPr>
            </a:lvl3pPr>
            <a:lvl4pPr marL="1600200" indent="-228600" defTabSz="912813" eaLnBrk="0" hangingPunct="0">
              <a:defRPr>
                <a:solidFill>
                  <a:schemeClr val="tx1"/>
                </a:solidFill>
                <a:latin typeface="Calibri" panose="020F0502020204030204" pitchFamily="34" charset="0"/>
                <a:ea typeface="宋体" panose="02010600030101010101" pitchFamily="2" charset="-122"/>
              </a:defRPr>
            </a:lvl4pPr>
            <a:lvl5pPr marL="2057400" indent="-228600" defTabSz="912813" eaLnBrk="0" hangingPunct="0">
              <a:defRPr>
                <a:solidFill>
                  <a:schemeClr val="tx1"/>
                </a:solidFill>
                <a:latin typeface="Calibri" panose="020F0502020204030204" pitchFamily="34" charset="0"/>
                <a:ea typeface="宋体" panose="02010600030101010101" pitchFamily="2" charset="-122"/>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en-US" altLang="zh-CN">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15" name="文本框 1">
            <a:extLst>
              <a:ext uri="{FF2B5EF4-FFF2-40B4-BE49-F238E27FC236}">
                <a16:creationId xmlns:a16="http://schemas.microsoft.com/office/drawing/2014/main" id="{2FB2888E-A779-4E22-B209-1E75326109DB}"/>
              </a:ext>
            </a:extLst>
          </p:cNvPr>
          <p:cNvSpPr txBox="1">
            <a:spLocks noChangeArrowheads="1"/>
          </p:cNvSpPr>
          <p:nvPr/>
        </p:nvSpPr>
        <p:spPr bwMode="auto">
          <a:xfrm>
            <a:off x="5407025" y="3278188"/>
            <a:ext cx="130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Arial" panose="020B0604020202020204" pitchFamily="34" charset="0"/>
                <a:ea typeface="微软雅黑" panose="020B0503020204020204" pitchFamily="34" charset="-122"/>
                <a:sym typeface="Arial" panose="020B0604020202020204" pitchFamily="34" charset="0"/>
              </a:rPr>
              <a:t>Edit the title</a:t>
            </a:r>
          </a:p>
        </p:txBody>
      </p:sp>
      <p:sp>
        <p:nvSpPr>
          <p:cNvPr id="25616" name="Freeform 91">
            <a:extLst>
              <a:ext uri="{FF2B5EF4-FFF2-40B4-BE49-F238E27FC236}">
                <a16:creationId xmlns:a16="http://schemas.microsoft.com/office/drawing/2014/main" id="{559A374A-0340-428E-9216-B167D0E7B52A}"/>
              </a:ext>
            </a:extLst>
          </p:cNvPr>
          <p:cNvSpPr>
            <a:spLocks/>
          </p:cNvSpPr>
          <p:nvPr/>
        </p:nvSpPr>
        <p:spPr bwMode="auto">
          <a:xfrm>
            <a:off x="3290888" y="1700213"/>
            <a:ext cx="130175" cy="258762"/>
          </a:xfrm>
          <a:custGeom>
            <a:avLst/>
            <a:gdLst>
              <a:gd name="T0" fmla="*/ 2147483647 w 144"/>
              <a:gd name="T1" fmla="*/ 2147483647 h 288"/>
              <a:gd name="T2" fmla="*/ 2147483647 w 144"/>
              <a:gd name="T3" fmla="*/ 0 h 288"/>
              <a:gd name="T4" fmla="*/ 0 w 144"/>
              <a:gd name="T5" fmla="*/ 2147483647 h 288"/>
              <a:gd name="T6" fmla="*/ 2147483647 w 144"/>
              <a:gd name="T7" fmla="*/ 2147483647 h 288"/>
              <a:gd name="T8" fmla="*/ 0 w 144"/>
              <a:gd name="T9" fmla="*/ 2147483647 h 288"/>
              <a:gd name="T10" fmla="*/ 2147483647 w 144"/>
              <a:gd name="T11" fmla="*/ 2147483647 h 288"/>
              <a:gd name="T12" fmla="*/ 2147483647 w 144"/>
              <a:gd name="T13" fmla="*/ 2147483647 h 288"/>
              <a:gd name="T14" fmla="*/ 2147483647 w 144"/>
              <a:gd name="T15" fmla="*/ 2147483647 h 2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288">
                <a:moveTo>
                  <a:pt x="144" y="72"/>
                </a:moveTo>
                <a:cubicBezTo>
                  <a:pt x="144" y="32"/>
                  <a:pt x="112" y="0"/>
                  <a:pt x="72" y="0"/>
                </a:cubicBezTo>
                <a:cubicBezTo>
                  <a:pt x="33" y="0"/>
                  <a:pt x="0" y="32"/>
                  <a:pt x="0" y="72"/>
                </a:cubicBezTo>
                <a:cubicBezTo>
                  <a:pt x="0" y="98"/>
                  <a:pt x="14" y="121"/>
                  <a:pt x="36" y="134"/>
                </a:cubicBezTo>
                <a:cubicBezTo>
                  <a:pt x="0" y="288"/>
                  <a:pt x="0" y="288"/>
                  <a:pt x="0" y="288"/>
                </a:cubicBezTo>
                <a:cubicBezTo>
                  <a:pt x="144" y="288"/>
                  <a:pt x="144" y="288"/>
                  <a:pt x="144" y="288"/>
                </a:cubicBezTo>
                <a:cubicBezTo>
                  <a:pt x="109" y="134"/>
                  <a:pt x="109" y="134"/>
                  <a:pt x="109" y="134"/>
                </a:cubicBezTo>
                <a:cubicBezTo>
                  <a:pt x="130" y="121"/>
                  <a:pt x="144" y="98"/>
                  <a:pt x="144" y="7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7" name="Freeform 92">
            <a:extLst>
              <a:ext uri="{FF2B5EF4-FFF2-40B4-BE49-F238E27FC236}">
                <a16:creationId xmlns:a16="http://schemas.microsoft.com/office/drawing/2014/main" id="{706B7E38-4CE5-49BD-8979-6A6B74BD9733}"/>
              </a:ext>
            </a:extLst>
          </p:cNvPr>
          <p:cNvSpPr>
            <a:spLocks noEditPoints="1"/>
          </p:cNvSpPr>
          <p:nvPr/>
        </p:nvSpPr>
        <p:spPr bwMode="auto">
          <a:xfrm>
            <a:off x="8737600" y="4791075"/>
            <a:ext cx="258763" cy="260350"/>
          </a:xfrm>
          <a:custGeom>
            <a:avLst/>
            <a:gdLst>
              <a:gd name="T0" fmla="*/ 2147483647 w 288"/>
              <a:gd name="T1" fmla="*/ 0 h 288"/>
              <a:gd name="T2" fmla="*/ 0 w 288"/>
              <a:gd name="T3" fmla="*/ 2147483647 h 288"/>
              <a:gd name="T4" fmla="*/ 2147483647 w 288"/>
              <a:gd name="T5" fmla="*/ 2147483647 h 288"/>
              <a:gd name="T6" fmla="*/ 2147483647 w 288"/>
              <a:gd name="T7" fmla="*/ 2147483647 h 288"/>
              <a:gd name="T8" fmla="*/ 2147483647 w 288"/>
              <a:gd name="T9" fmla="*/ 0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8" h="288">
                <a:moveTo>
                  <a:pt x="144" y="0"/>
                </a:moveTo>
                <a:cubicBezTo>
                  <a:pt x="65" y="0"/>
                  <a:pt x="0" y="65"/>
                  <a:pt x="0" y="144"/>
                </a:cubicBezTo>
                <a:cubicBezTo>
                  <a:pt x="0" y="224"/>
                  <a:pt x="65" y="288"/>
                  <a:pt x="144" y="288"/>
                </a:cubicBezTo>
                <a:cubicBezTo>
                  <a:pt x="224" y="288"/>
                  <a:pt x="288" y="224"/>
                  <a:pt x="288" y="144"/>
                </a:cubicBezTo>
                <a:cubicBezTo>
                  <a:pt x="288" y="65"/>
                  <a:pt x="224" y="0"/>
                  <a:pt x="144" y="0"/>
                </a:cubicBezTo>
                <a:close/>
                <a:moveTo>
                  <a:pt x="185" y="226"/>
                </a:moveTo>
                <a:cubicBezTo>
                  <a:pt x="104" y="226"/>
                  <a:pt x="104" y="226"/>
                  <a:pt x="104" y="226"/>
                </a:cubicBezTo>
                <a:cubicBezTo>
                  <a:pt x="124" y="139"/>
                  <a:pt x="124" y="139"/>
                  <a:pt x="124" y="139"/>
                </a:cubicBezTo>
                <a:cubicBezTo>
                  <a:pt x="112" y="132"/>
                  <a:pt x="104" y="119"/>
                  <a:pt x="104" y="104"/>
                </a:cubicBezTo>
                <a:cubicBezTo>
                  <a:pt x="104" y="81"/>
                  <a:pt x="122" y="63"/>
                  <a:pt x="145" y="63"/>
                </a:cubicBezTo>
                <a:cubicBezTo>
                  <a:pt x="167" y="63"/>
                  <a:pt x="185" y="81"/>
                  <a:pt x="185" y="104"/>
                </a:cubicBezTo>
                <a:cubicBezTo>
                  <a:pt x="185" y="119"/>
                  <a:pt x="177" y="132"/>
                  <a:pt x="165" y="139"/>
                </a:cubicBezTo>
                <a:lnTo>
                  <a:pt x="185" y="2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8" name="Freeform 93">
            <a:extLst>
              <a:ext uri="{FF2B5EF4-FFF2-40B4-BE49-F238E27FC236}">
                <a16:creationId xmlns:a16="http://schemas.microsoft.com/office/drawing/2014/main" id="{3D37DF43-E9D9-4921-96B6-FCF86DEDDB04}"/>
              </a:ext>
            </a:extLst>
          </p:cNvPr>
          <p:cNvSpPr>
            <a:spLocks noEditPoints="1"/>
          </p:cNvSpPr>
          <p:nvPr/>
        </p:nvSpPr>
        <p:spPr bwMode="auto">
          <a:xfrm>
            <a:off x="3259138" y="4648200"/>
            <a:ext cx="193675" cy="260350"/>
          </a:xfrm>
          <a:custGeom>
            <a:avLst/>
            <a:gdLst>
              <a:gd name="T0" fmla="*/ 2147483647 w 216"/>
              <a:gd name="T1" fmla="*/ 2147483647 h 288"/>
              <a:gd name="T2" fmla="*/ 2147483647 w 216"/>
              <a:gd name="T3" fmla="*/ 2147483647 h 288"/>
              <a:gd name="T4" fmla="*/ 2147483647 w 216"/>
              <a:gd name="T5" fmla="*/ 0 h 288"/>
              <a:gd name="T6" fmla="*/ 2147483647 w 216"/>
              <a:gd name="T7" fmla="*/ 0 h 288"/>
              <a:gd name="T8" fmla="*/ 2147483647 w 216"/>
              <a:gd name="T9" fmla="*/ 0 h 288"/>
              <a:gd name="T10" fmla="*/ 2147483647 w 216"/>
              <a:gd name="T11" fmla="*/ 2147483647 h 288"/>
              <a:gd name="T12" fmla="*/ 2147483647 w 216"/>
              <a:gd name="T13" fmla="*/ 2147483647 h 288"/>
              <a:gd name="T14" fmla="*/ 0 w 216"/>
              <a:gd name="T15" fmla="*/ 2147483647 h 288"/>
              <a:gd name="T16" fmla="*/ 0 w 216"/>
              <a:gd name="T17" fmla="*/ 2147483647 h 288"/>
              <a:gd name="T18" fmla="*/ 2147483647 w 216"/>
              <a:gd name="T19" fmla="*/ 2147483647 h 288"/>
              <a:gd name="T20" fmla="*/ 2147483647 w 216"/>
              <a:gd name="T21" fmla="*/ 2147483647 h 288"/>
              <a:gd name="T22" fmla="*/ 2147483647 w 216"/>
              <a:gd name="T23" fmla="*/ 2147483647 h 288"/>
              <a:gd name="T24" fmla="*/ 2147483647 w 216"/>
              <a:gd name="T25" fmla="*/ 2147483647 h 288"/>
              <a:gd name="T26" fmla="*/ 2147483647 w 216"/>
              <a:gd name="T27" fmla="*/ 2147483647 h 288"/>
              <a:gd name="T28" fmla="*/ 2147483647 w 216"/>
              <a:gd name="T29" fmla="*/ 2147483647 h 288"/>
              <a:gd name="T30" fmla="*/ 2147483647 w 216"/>
              <a:gd name="T31" fmla="*/ 2147483647 h 288"/>
              <a:gd name="T32" fmla="*/ 2147483647 w 216"/>
              <a:gd name="T33" fmla="*/ 2147483647 h 288"/>
              <a:gd name="T34" fmla="*/ 2147483647 w 216"/>
              <a:gd name="T35" fmla="*/ 2147483647 h 288"/>
              <a:gd name="T36" fmla="*/ 2147483647 w 216"/>
              <a:gd name="T37" fmla="*/ 2147483647 h 288"/>
              <a:gd name="T38" fmla="*/ 2147483647 w 216"/>
              <a:gd name="T39" fmla="*/ 2147483647 h 288"/>
              <a:gd name="T40" fmla="*/ 2147483647 w 216"/>
              <a:gd name="T41" fmla="*/ 2147483647 h 288"/>
              <a:gd name="T42" fmla="*/ 2147483647 w 216"/>
              <a:gd name="T43" fmla="*/ 2147483647 h 288"/>
              <a:gd name="T44" fmla="*/ 2147483647 w 216"/>
              <a:gd name="T45" fmla="*/ 2147483647 h 288"/>
              <a:gd name="T46" fmla="*/ 2147483647 w 216"/>
              <a:gd name="T47" fmla="*/ 2147483647 h 288"/>
              <a:gd name="T48" fmla="*/ 2147483647 w 216"/>
              <a:gd name="T49" fmla="*/ 2147483647 h 288"/>
              <a:gd name="T50" fmla="*/ 2147483647 w 216"/>
              <a:gd name="T51" fmla="*/ 2147483647 h 288"/>
              <a:gd name="T52" fmla="*/ 2147483647 w 216"/>
              <a:gd name="T53" fmla="*/ 2147483647 h 288"/>
              <a:gd name="T54" fmla="*/ 2147483647 w 216"/>
              <a:gd name="T55" fmla="*/ 2147483647 h 2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 h="288">
                <a:moveTo>
                  <a:pt x="188" y="126"/>
                </a:moveTo>
                <a:cubicBezTo>
                  <a:pt x="188" y="79"/>
                  <a:pt x="188" y="79"/>
                  <a:pt x="188" y="79"/>
                </a:cubicBezTo>
                <a:cubicBezTo>
                  <a:pt x="188" y="36"/>
                  <a:pt x="152" y="0"/>
                  <a:pt x="109" y="0"/>
                </a:cubicBezTo>
                <a:cubicBezTo>
                  <a:pt x="109" y="0"/>
                  <a:pt x="108" y="0"/>
                  <a:pt x="108" y="0"/>
                </a:cubicBezTo>
                <a:cubicBezTo>
                  <a:pt x="107" y="0"/>
                  <a:pt x="107" y="0"/>
                  <a:pt x="106" y="0"/>
                </a:cubicBezTo>
                <a:cubicBezTo>
                  <a:pt x="63" y="0"/>
                  <a:pt x="28" y="36"/>
                  <a:pt x="28" y="79"/>
                </a:cubicBezTo>
                <a:cubicBezTo>
                  <a:pt x="28" y="126"/>
                  <a:pt x="28" y="126"/>
                  <a:pt x="28" y="126"/>
                </a:cubicBezTo>
                <a:cubicBezTo>
                  <a:pt x="0" y="126"/>
                  <a:pt x="0" y="126"/>
                  <a:pt x="0" y="126"/>
                </a:cubicBezTo>
                <a:cubicBezTo>
                  <a:pt x="0" y="288"/>
                  <a:pt x="0" y="288"/>
                  <a:pt x="0" y="288"/>
                </a:cubicBezTo>
                <a:cubicBezTo>
                  <a:pt x="216" y="288"/>
                  <a:pt x="216" y="288"/>
                  <a:pt x="216" y="288"/>
                </a:cubicBezTo>
                <a:cubicBezTo>
                  <a:pt x="216" y="126"/>
                  <a:pt x="216" y="126"/>
                  <a:pt x="216" y="126"/>
                </a:cubicBezTo>
                <a:lnTo>
                  <a:pt x="188" y="126"/>
                </a:lnTo>
                <a:close/>
                <a:moveTo>
                  <a:pt x="133" y="259"/>
                </a:moveTo>
                <a:cubicBezTo>
                  <a:pt x="84" y="259"/>
                  <a:pt x="84" y="259"/>
                  <a:pt x="84" y="259"/>
                </a:cubicBezTo>
                <a:cubicBezTo>
                  <a:pt x="96" y="206"/>
                  <a:pt x="96" y="206"/>
                  <a:pt x="96" y="206"/>
                </a:cubicBezTo>
                <a:cubicBezTo>
                  <a:pt x="88" y="202"/>
                  <a:pt x="84" y="194"/>
                  <a:pt x="84" y="185"/>
                </a:cubicBezTo>
                <a:cubicBezTo>
                  <a:pt x="84" y="172"/>
                  <a:pt x="95" y="161"/>
                  <a:pt x="108" y="161"/>
                </a:cubicBezTo>
                <a:cubicBezTo>
                  <a:pt x="122" y="161"/>
                  <a:pt x="133" y="172"/>
                  <a:pt x="133" y="185"/>
                </a:cubicBezTo>
                <a:cubicBezTo>
                  <a:pt x="133" y="194"/>
                  <a:pt x="128" y="202"/>
                  <a:pt x="120" y="206"/>
                </a:cubicBezTo>
                <a:lnTo>
                  <a:pt x="133" y="259"/>
                </a:lnTo>
                <a:close/>
                <a:moveTo>
                  <a:pt x="148" y="126"/>
                </a:moveTo>
                <a:cubicBezTo>
                  <a:pt x="67" y="126"/>
                  <a:pt x="67" y="126"/>
                  <a:pt x="67" y="126"/>
                </a:cubicBezTo>
                <a:cubicBezTo>
                  <a:pt x="67" y="79"/>
                  <a:pt x="67" y="79"/>
                  <a:pt x="67" y="79"/>
                </a:cubicBezTo>
                <a:cubicBezTo>
                  <a:pt x="67" y="57"/>
                  <a:pt x="85" y="40"/>
                  <a:pt x="106" y="40"/>
                </a:cubicBezTo>
                <a:cubicBezTo>
                  <a:pt x="107" y="40"/>
                  <a:pt x="108" y="40"/>
                  <a:pt x="108" y="40"/>
                </a:cubicBezTo>
                <a:cubicBezTo>
                  <a:pt x="108" y="40"/>
                  <a:pt x="109" y="40"/>
                  <a:pt x="109" y="40"/>
                </a:cubicBezTo>
                <a:cubicBezTo>
                  <a:pt x="131" y="40"/>
                  <a:pt x="148" y="57"/>
                  <a:pt x="148" y="79"/>
                </a:cubicBezTo>
                <a:lnTo>
                  <a:pt x="148" y="1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19" name="Freeform 94">
            <a:extLst>
              <a:ext uri="{FF2B5EF4-FFF2-40B4-BE49-F238E27FC236}">
                <a16:creationId xmlns:a16="http://schemas.microsoft.com/office/drawing/2014/main" id="{66D482B0-984A-4239-BB53-30B61B5EB5B3}"/>
              </a:ext>
            </a:extLst>
          </p:cNvPr>
          <p:cNvSpPr>
            <a:spLocks noEditPoints="1"/>
          </p:cNvSpPr>
          <p:nvPr/>
        </p:nvSpPr>
        <p:spPr bwMode="auto">
          <a:xfrm>
            <a:off x="1958975" y="3257550"/>
            <a:ext cx="258763" cy="241300"/>
          </a:xfrm>
          <a:custGeom>
            <a:avLst/>
            <a:gdLst>
              <a:gd name="T0" fmla="*/ 2147483647 w 288"/>
              <a:gd name="T1" fmla="*/ 0 h 269"/>
              <a:gd name="T2" fmla="*/ 2147483647 w 288"/>
              <a:gd name="T3" fmla="*/ 0 h 269"/>
              <a:gd name="T4" fmla="*/ 2147483647 w 288"/>
              <a:gd name="T5" fmla="*/ 0 h 269"/>
              <a:gd name="T6" fmla="*/ 2147483647 w 288"/>
              <a:gd name="T7" fmla="*/ 2147483647 h 269"/>
              <a:gd name="T8" fmla="*/ 2147483647 w 288"/>
              <a:gd name="T9" fmla="*/ 2147483647 h 269"/>
              <a:gd name="T10" fmla="*/ 0 w 288"/>
              <a:gd name="T11" fmla="*/ 2147483647 h 269"/>
              <a:gd name="T12" fmla="*/ 0 w 288"/>
              <a:gd name="T13" fmla="*/ 2147483647 h 269"/>
              <a:gd name="T14" fmla="*/ 2147483647 w 288"/>
              <a:gd name="T15" fmla="*/ 2147483647 h 269"/>
              <a:gd name="T16" fmla="*/ 2147483647 w 288"/>
              <a:gd name="T17" fmla="*/ 2147483647 h 269"/>
              <a:gd name="T18" fmla="*/ 2147483647 w 288"/>
              <a:gd name="T19" fmla="*/ 2147483647 h 269"/>
              <a:gd name="T20" fmla="*/ 2147483647 w 288"/>
              <a:gd name="T21" fmla="*/ 2147483647 h 269"/>
              <a:gd name="T22" fmla="*/ 2147483647 w 288"/>
              <a:gd name="T23" fmla="*/ 2147483647 h 269"/>
              <a:gd name="T24" fmla="*/ 2147483647 w 288"/>
              <a:gd name="T25" fmla="*/ 2147483647 h 269"/>
              <a:gd name="T26" fmla="*/ 2147483647 w 288"/>
              <a:gd name="T27" fmla="*/ 2147483647 h 269"/>
              <a:gd name="T28" fmla="*/ 2147483647 w 288"/>
              <a:gd name="T29" fmla="*/ 2147483647 h 269"/>
              <a:gd name="T30" fmla="*/ 2147483647 w 288"/>
              <a:gd name="T31" fmla="*/ 2147483647 h 269"/>
              <a:gd name="T32" fmla="*/ 2147483647 w 288"/>
              <a:gd name="T33" fmla="*/ 2147483647 h 269"/>
              <a:gd name="T34" fmla="*/ 2147483647 w 288"/>
              <a:gd name="T35" fmla="*/ 2147483647 h 269"/>
              <a:gd name="T36" fmla="*/ 2147483647 w 288"/>
              <a:gd name="T37" fmla="*/ 2147483647 h 269"/>
              <a:gd name="T38" fmla="*/ 2147483647 w 288"/>
              <a:gd name="T39" fmla="*/ 2147483647 h 269"/>
              <a:gd name="T40" fmla="*/ 2147483647 w 288"/>
              <a:gd name="T41" fmla="*/ 2147483647 h 269"/>
              <a:gd name="T42" fmla="*/ 2147483647 w 288"/>
              <a:gd name="T43" fmla="*/ 2147483647 h 269"/>
              <a:gd name="T44" fmla="*/ 2147483647 w 288"/>
              <a:gd name="T45" fmla="*/ 0 h 269"/>
              <a:gd name="T46" fmla="*/ 2147483647 w 288"/>
              <a:gd name="T47" fmla="*/ 2147483647 h 269"/>
              <a:gd name="T48" fmla="*/ 2147483647 w 288"/>
              <a:gd name="T49" fmla="*/ 2147483647 h 269"/>
              <a:gd name="T50" fmla="*/ 2147483647 w 288"/>
              <a:gd name="T51" fmla="*/ 2147483647 h 269"/>
              <a:gd name="T52" fmla="*/ 2147483647 w 288"/>
              <a:gd name="T53" fmla="*/ 2147483647 h 269"/>
              <a:gd name="T54" fmla="*/ 2147483647 w 288"/>
              <a:gd name="T55" fmla="*/ 2147483647 h 269"/>
              <a:gd name="T56" fmla="*/ 2147483647 w 288"/>
              <a:gd name="T57" fmla="*/ 2147483647 h 269"/>
              <a:gd name="T58" fmla="*/ 2147483647 w 288"/>
              <a:gd name="T59" fmla="*/ 2147483647 h 269"/>
              <a:gd name="T60" fmla="*/ 2147483647 w 288"/>
              <a:gd name="T61" fmla="*/ 2147483647 h 26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69">
                <a:moveTo>
                  <a:pt x="215" y="0"/>
                </a:moveTo>
                <a:cubicBezTo>
                  <a:pt x="214" y="0"/>
                  <a:pt x="214" y="0"/>
                  <a:pt x="213" y="0"/>
                </a:cubicBezTo>
                <a:cubicBezTo>
                  <a:pt x="213" y="0"/>
                  <a:pt x="212" y="0"/>
                  <a:pt x="212" y="0"/>
                </a:cubicBezTo>
                <a:cubicBezTo>
                  <a:pt x="172" y="0"/>
                  <a:pt x="139" y="33"/>
                  <a:pt x="139" y="73"/>
                </a:cubicBezTo>
                <a:cubicBezTo>
                  <a:pt x="139" y="73"/>
                  <a:pt x="139" y="99"/>
                  <a:pt x="139" y="117"/>
                </a:cubicBezTo>
                <a:cubicBezTo>
                  <a:pt x="0" y="117"/>
                  <a:pt x="0" y="117"/>
                  <a:pt x="0" y="117"/>
                </a:cubicBezTo>
                <a:cubicBezTo>
                  <a:pt x="0" y="269"/>
                  <a:pt x="0" y="269"/>
                  <a:pt x="0" y="269"/>
                </a:cubicBezTo>
                <a:cubicBezTo>
                  <a:pt x="202" y="269"/>
                  <a:pt x="202" y="269"/>
                  <a:pt x="202" y="269"/>
                </a:cubicBezTo>
                <a:cubicBezTo>
                  <a:pt x="202" y="117"/>
                  <a:pt x="202" y="117"/>
                  <a:pt x="202" y="117"/>
                </a:cubicBezTo>
                <a:cubicBezTo>
                  <a:pt x="175" y="117"/>
                  <a:pt x="175" y="117"/>
                  <a:pt x="175" y="117"/>
                </a:cubicBezTo>
                <a:cubicBezTo>
                  <a:pt x="175" y="99"/>
                  <a:pt x="175" y="73"/>
                  <a:pt x="175" y="73"/>
                </a:cubicBezTo>
                <a:cubicBezTo>
                  <a:pt x="175" y="53"/>
                  <a:pt x="192" y="36"/>
                  <a:pt x="212" y="36"/>
                </a:cubicBezTo>
                <a:cubicBezTo>
                  <a:pt x="213" y="36"/>
                  <a:pt x="214" y="36"/>
                  <a:pt x="214" y="36"/>
                </a:cubicBezTo>
                <a:cubicBezTo>
                  <a:pt x="214" y="36"/>
                  <a:pt x="214" y="36"/>
                  <a:pt x="215" y="36"/>
                </a:cubicBezTo>
                <a:cubicBezTo>
                  <a:pt x="235" y="36"/>
                  <a:pt x="251" y="53"/>
                  <a:pt x="251" y="73"/>
                </a:cubicBezTo>
                <a:cubicBezTo>
                  <a:pt x="251" y="73"/>
                  <a:pt x="251" y="81"/>
                  <a:pt x="251" y="91"/>
                </a:cubicBezTo>
                <a:cubicBezTo>
                  <a:pt x="264" y="91"/>
                  <a:pt x="264" y="91"/>
                  <a:pt x="264" y="91"/>
                </a:cubicBezTo>
                <a:cubicBezTo>
                  <a:pt x="264" y="95"/>
                  <a:pt x="264" y="95"/>
                  <a:pt x="264" y="95"/>
                </a:cubicBezTo>
                <a:cubicBezTo>
                  <a:pt x="251" y="107"/>
                  <a:pt x="251" y="107"/>
                  <a:pt x="251" y="107"/>
                </a:cubicBezTo>
                <a:cubicBezTo>
                  <a:pt x="251" y="111"/>
                  <a:pt x="251" y="114"/>
                  <a:pt x="251" y="117"/>
                </a:cubicBezTo>
                <a:cubicBezTo>
                  <a:pt x="288" y="117"/>
                  <a:pt x="288" y="117"/>
                  <a:pt x="288" y="117"/>
                </a:cubicBezTo>
                <a:cubicBezTo>
                  <a:pt x="288" y="99"/>
                  <a:pt x="288" y="73"/>
                  <a:pt x="288" y="73"/>
                </a:cubicBezTo>
                <a:cubicBezTo>
                  <a:pt x="288" y="33"/>
                  <a:pt x="255" y="0"/>
                  <a:pt x="215" y="0"/>
                </a:cubicBezTo>
                <a:close/>
                <a:moveTo>
                  <a:pt x="124" y="241"/>
                </a:moveTo>
                <a:cubicBezTo>
                  <a:pt x="78" y="241"/>
                  <a:pt x="78" y="241"/>
                  <a:pt x="78" y="241"/>
                </a:cubicBezTo>
                <a:cubicBezTo>
                  <a:pt x="89" y="192"/>
                  <a:pt x="89" y="192"/>
                  <a:pt x="89" y="192"/>
                </a:cubicBezTo>
                <a:cubicBezTo>
                  <a:pt x="82" y="188"/>
                  <a:pt x="78" y="181"/>
                  <a:pt x="78" y="172"/>
                </a:cubicBezTo>
                <a:cubicBezTo>
                  <a:pt x="78" y="160"/>
                  <a:pt x="88" y="149"/>
                  <a:pt x="101" y="149"/>
                </a:cubicBezTo>
                <a:cubicBezTo>
                  <a:pt x="113" y="149"/>
                  <a:pt x="124" y="160"/>
                  <a:pt x="124" y="172"/>
                </a:cubicBezTo>
                <a:cubicBezTo>
                  <a:pt x="124" y="181"/>
                  <a:pt x="119" y="188"/>
                  <a:pt x="112" y="192"/>
                </a:cubicBezTo>
                <a:lnTo>
                  <a:pt x="124" y="2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0" name="Freeform 112">
            <a:extLst>
              <a:ext uri="{FF2B5EF4-FFF2-40B4-BE49-F238E27FC236}">
                <a16:creationId xmlns:a16="http://schemas.microsoft.com/office/drawing/2014/main" id="{FF3B04E5-FB91-49D3-96B6-D8B89936CA3A}"/>
              </a:ext>
            </a:extLst>
          </p:cNvPr>
          <p:cNvSpPr>
            <a:spLocks noEditPoints="1"/>
          </p:cNvSpPr>
          <p:nvPr/>
        </p:nvSpPr>
        <p:spPr bwMode="auto">
          <a:xfrm>
            <a:off x="10155238" y="3117850"/>
            <a:ext cx="258762" cy="260350"/>
          </a:xfrm>
          <a:custGeom>
            <a:avLst/>
            <a:gdLst>
              <a:gd name="T0" fmla="*/ 2147483647 w 288"/>
              <a:gd name="T1" fmla="*/ 2147483647 h 288"/>
              <a:gd name="T2" fmla="*/ 2147483647 w 288"/>
              <a:gd name="T3" fmla="*/ 2147483647 h 288"/>
              <a:gd name="T4" fmla="*/ 2147483647 w 288"/>
              <a:gd name="T5" fmla="*/ 0 h 288"/>
              <a:gd name="T6" fmla="*/ 0 w 288"/>
              <a:gd name="T7" fmla="*/ 2147483647 h 288"/>
              <a:gd name="T8" fmla="*/ 2147483647 w 288"/>
              <a:gd name="T9" fmla="*/ 2147483647 h 288"/>
              <a:gd name="T10" fmla="*/ 2147483647 w 288"/>
              <a:gd name="T11" fmla="*/ 2147483647 h 288"/>
              <a:gd name="T12" fmla="*/ 2147483647 w 288"/>
              <a:gd name="T13" fmla="*/ 2147483647 h 288"/>
              <a:gd name="T14" fmla="*/ 2147483647 w 288"/>
              <a:gd name="T15" fmla="*/ 2147483647 h 288"/>
              <a:gd name="T16" fmla="*/ 2147483647 w 288"/>
              <a:gd name="T17" fmla="*/ 2147483647 h 288"/>
              <a:gd name="T18" fmla="*/ 2147483647 w 288"/>
              <a:gd name="T19" fmla="*/ 2147483647 h 288"/>
              <a:gd name="T20" fmla="*/ 2147483647 w 288"/>
              <a:gd name="T21" fmla="*/ 2147483647 h 288"/>
              <a:gd name="T22" fmla="*/ 2147483647 w 288"/>
              <a:gd name="T23" fmla="*/ 2147483647 h 288"/>
              <a:gd name="T24" fmla="*/ 2147483647 w 288"/>
              <a:gd name="T25" fmla="*/ 2147483647 h 288"/>
              <a:gd name="T26" fmla="*/ 2147483647 w 288"/>
              <a:gd name="T27" fmla="*/ 2147483647 h 288"/>
              <a:gd name="T28" fmla="*/ 2147483647 w 288"/>
              <a:gd name="T29" fmla="*/ 2147483647 h 288"/>
              <a:gd name="T30" fmla="*/ 2147483647 w 288"/>
              <a:gd name="T31" fmla="*/ 2147483647 h 288"/>
              <a:gd name="T32" fmla="*/ 2147483647 w 288"/>
              <a:gd name="T33" fmla="*/ 2147483647 h 288"/>
              <a:gd name="T34" fmla="*/ 2147483647 w 288"/>
              <a:gd name="T35" fmla="*/ 2147483647 h 288"/>
              <a:gd name="T36" fmla="*/ 2147483647 w 288"/>
              <a:gd name="T37" fmla="*/ 2147483647 h 288"/>
              <a:gd name="T38" fmla="*/ 2147483647 w 288"/>
              <a:gd name="T39" fmla="*/ 2147483647 h 288"/>
              <a:gd name="T40" fmla="*/ 2147483647 w 288"/>
              <a:gd name="T41" fmla="*/ 2147483647 h 288"/>
              <a:gd name="T42" fmla="*/ 2147483647 w 288"/>
              <a:gd name="T43" fmla="*/ 2147483647 h 288"/>
              <a:gd name="T44" fmla="*/ 2147483647 w 288"/>
              <a:gd name="T45" fmla="*/ 2147483647 h 2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88" h="288">
                <a:moveTo>
                  <a:pt x="179" y="120"/>
                </a:moveTo>
                <a:cubicBezTo>
                  <a:pt x="182" y="111"/>
                  <a:pt x="183" y="102"/>
                  <a:pt x="183" y="92"/>
                </a:cubicBezTo>
                <a:cubicBezTo>
                  <a:pt x="183" y="41"/>
                  <a:pt x="142" y="0"/>
                  <a:pt x="92" y="0"/>
                </a:cubicBezTo>
                <a:cubicBezTo>
                  <a:pt x="41" y="0"/>
                  <a:pt x="0" y="41"/>
                  <a:pt x="0" y="92"/>
                </a:cubicBezTo>
                <a:cubicBezTo>
                  <a:pt x="0" y="142"/>
                  <a:pt x="41" y="183"/>
                  <a:pt x="92" y="183"/>
                </a:cubicBezTo>
                <a:cubicBezTo>
                  <a:pt x="102" y="183"/>
                  <a:pt x="112" y="181"/>
                  <a:pt x="121" y="178"/>
                </a:cubicBezTo>
                <a:cubicBezTo>
                  <a:pt x="142" y="199"/>
                  <a:pt x="142" y="199"/>
                  <a:pt x="142" y="199"/>
                </a:cubicBezTo>
                <a:cubicBezTo>
                  <a:pt x="186" y="199"/>
                  <a:pt x="186" y="199"/>
                  <a:pt x="186" y="199"/>
                </a:cubicBezTo>
                <a:cubicBezTo>
                  <a:pt x="186" y="244"/>
                  <a:pt x="186" y="244"/>
                  <a:pt x="186" y="244"/>
                </a:cubicBezTo>
                <a:cubicBezTo>
                  <a:pt x="186" y="244"/>
                  <a:pt x="186" y="244"/>
                  <a:pt x="186" y="244"/>
                </a:cubicBezTo>
                <a:cubicBezTo>
                  <a:pt x="230" y="244"/>
                  <a:pt x="230" y="244"/>
                  <a:pt x="230" y="244"/>
                </a:cubicBezTo>
                <a:cubicBezTo>
                  <a:pt x="230" y="288"/>
                  <a:pt x="230" y="288"/>
                  <a:pt x="230" y="288"/>
                </a:cubicBezTo>
                <a:cubicBezTo>
                  <a:pt x="230" y="288"/>
                  <a:pt x="230" y="288"/>
                  <a:pt x="230" y="288"/>
                </a:cubicBezTo>
                <a:cubicBezTo>
                  <a:pt x="288" y="288"/>
                  <a:pt x="288" y="288"/>
                  <a:pt x="288" y="288"/>
                </a:cubicBezTo>
                <a:cubicBezTo>
                  <a:pt x="288" y="288"/>
                  <a:pt x="288" y="288"/>
                  <a:pt x="288" y="288"/>
                </a:cubicBezTo>
                <a:cubicBezTo>
                  <a:pt x="288" y="288"/>
                  <a:pt x="288" y="288"/>
                  <a:pt x="288" y="288"/>
                </a:cubicBezTo>
                <a:cubicBezTo>
                  <a:pt x="288" y="230"/>
                  <a:pt x="288" y="230"/>
                  <a:pt x="288" y="230"/>
                </a:cubicBezTo>
                <a:lnTo>
                  <a:pt x="179" y="120"/>
                </a:lnTo>
                <a:close/>
                <a:moveTo>
                  <a:pt x="73" y="103"/>
                </a:moveTo>
                <a:cubicBezTo>
                  <a:pt x="56" y="103"/>
                  <a:pt x="42" y="89"/>
                  <a:pt x="42" y="72"/>
                </a:cubicBezTo>
                <a:cubicBezTo>
                  <a:pt x="42" y="55"/>
                  <a:pt x="56" y="41"/>
                  <a:pt x="73" y="41"/>
                </a:cubicBezTo>
                <a:cubicBezTo>
                  <a:pt x="90" y="41"/>
                  <a:pt x="104" y="55"/>
                  <a:pt x="104" y="72"/>
                </a:cubicBezTo>
                <a:cubicBezTo>
                  <a:pt x="104" y="89"/>
                  <a:pt x="90" y="103"/>
                  <a:pt x="73" y="10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1" name="Freeform 113">
            <a:extLst>
              <a:ext uri="{FF2B5EF4-FFF2-40B4-BE49-F238E27FC236}">
                <a16:creationId xmlns:a16="http://schemas.microsoft.com/office/drawing/2014/main" id="{CE8FEFDF-259C-4B2B-A4B9-7F063B5CED44}"/>
              </a:ext>
            </a:extLst>
          </p:cNvPr>
          <p:cNvSpPr>
            <a:spLocks noEditPoints="1"/>
          </p:cNvSpPr>
          <p:nvPr/>
        </p:nvSpPr>
        <p:spPr bwMode="auto">
          <a:xfrm>
            <a:off x="8739188" y="1709738"/>
            <a:ext cx="173037" cy="260350"/>
          </a:xfrm>
          <a:custGeom>
            <a:avLst/>
            <a:gdLst>
              <a:gd name="T0" fmla="*/ 2147483647 w 192"/>
              <a:gd name="T1" fmla="*/ 2147483647 h 289"/>
              <a:gd name="T2" fmla="*/ 2147483647 w 192"/>
              <a:gd name="T3" fmla="*/ 2147483647 h 289"/>
              <a:gd name="T4" fmla="*/ 2147483647 w 192"/>
              <a:gd name="T5" fmla="*/ 2147483647 h 289"/>
              <a:gd name="T6" fmla="*/ 2147483647 w 192"/>
              <a:gd name="T7" fmla="*/ 0 h 289"/>
              <a:gd name="T8" fmla="*/ 2147483647 w 192"/>
              <a:gd name="T9" fmla="*/ 2147483647 h 289"/>
              <a:gd name="T10" fmla="*/ 2147483647 w 192"/>
              <a:gd name="T11" fmla="*/ 2147483647 h 289"/>
              <a:gd name="T12" fmla="*/ 2147483647 w 192"/>
              <a:gd name="T13" fmla="*/ 2147483647 h 289"/>
              <a:gd name="T14" fmla="*/ 2147483647 w 192"/>
              <a:gd name="T15" fmla="*/ 2147483647 h 289"/>
              <a:gd name="T16" fmla="*/ 2147483647 w 192"/>
              <a:gd name="T17" fmla="*/ 2147483647 h 289"/>
              <a:gd name="T18" fmla="*/ 0 w 192"/>
              <a:gd name="T19" fmla="*/ 2147483647 h 289"/>
              <a:gd name="T20" fmla="*/ 2147483647 w 192"/>
              <a:gd name="T21" fmla="*/ 2147483647 h 289"/>
              <a:gd name="T22" fmla="*/ 2147483647 w 192"/>
              <a:gd name="T23" fmla="*/ 2147483647 h 289"/>
              <a:gd name="T24" fmla="*/ 2147483647 w 192"/>
              <a:gd name="T25" fmla="*/ 2147483647 h 289"/>
              <a:gd name="T26" fmla="*/ 2147483647 w 192"/>
              <a:gd name="T27" fmla="*/ 2147483647 h 289"/>
              <a:gd name="T28" fmla="*/ 2147483647 w 192"/>
              <a:gd name="T29" fmla="*/ 2147483647 h 289"/>
              <a:gd name="T30" fmla="*/ 2147483647 w 192"/>
              <a:gd name="T31" fmla="*/ 2147483647 h 289"/>
              <a:gd name="T32" fmla="*/ 2147483647 w 192"/>
              <a:gd name="T33" fmla="*/ 2147483647 h 289"/>
              <a:gd name="T34" fmla="*/ 2147483647 w 192"/>
              <a:gd name="T35" fmla="*/ 2147483647 h 289"/>
              <a:gd name="T36" fmla="*/ 2147483647 w 192"/>
              <a:gd name="T37" fmla="*/ 2147483647 h 289"/>
              <a:gd name="T38" fmla="*/ 2147483647 w 192"/>
              <a:gd name="T39" fmla="*/ 2147483647 h 289"/>
              <a:gd name="T40" fmla="*/ 2147483647 w 192"/>
              <a:gd name="T41" fmla="*/ 2147483647 h 289"/>
              <a:gd name="T42" fmla="*/ 2147483647 w 192"/>
              <a:gd name="T43" fmla="*/ 2147483647 h 289"/>
              <a:gd name="T44" fmla="*/ 2147483647 w 192"/>
              <a:gd name="T45" fmla="*/ 2147483647 h 289"/>
              <a:gd name="T46" fmla="*/ 2147483647 w 192"/>
              <a:gd name="T47" fmla="*/ 2147483647 h 289"/>
              <a:gd name="T48" fmla="*/ 2147483647 w 192"/>
              <a:gd name="T49" fmla="*/ 2147483647 h 289"/>
              <a:gd name="T50" fmla="*/ 2147483647 w 192"/>
              <a:gd name="T51" fmla="*/ 2147483647 h 289"/>
              <a:gd name="T52" fmla="*/ 2147483647 w 192"/>
              <a:gd name="T53" fmla="*/ 2147483647 h 289"/>
              <a:gd name="T54" fmla="*/ 2147483647 w 192"/>
              <a:gd name="T55" fmla="*/ 2147483647 h 289"/>
              <a:gd name="T56" fmla="*/ 2147483647 w 192"/>
              <a:gd name="T57" fmla="*/ 2147483647 h 289"/>
              <a:gd name="T58" fmla="*/ 2147483647 w 192"/>
              <a:gd name="T59" fmla="*/ 2147483647 h 289"/>
              <a:gd name="T60" fmla="*/ 2147483647 w 192"/>
              <a:gd name="T61" fmla="*/ 2147483647 h 289"/>
              <a:gd name="T62" fmla="*/ 2147483647 w 192"/>
              <a:gd name="T63" fmla="*/ 2147483647 h 289"/>
              <a:gd name="T64" fmla="*/ 2147483647 w 192"/>
              <a:gd name="T65" fmla="*/ 2147483647 h 289"/>
              <a:gd name="T66" fmla="*/ 2147483647 w 192"/>
              <a:gd name="T67" fmla="*/ 2147483647 h 289"/>
              <a:gd name="T68" fmla="*/ 2147483647 w 192"/>
              <a:gd name="T69" fmla="*/ 2147483647 h 289"/>
              <a:gd name="T70" fmla="*/ 2147483647 w 192"/>
              <a:gd name="T71" fmla="*/ 2147483647 h 289"/>
              <a:gd name="T72" fmla="*/ 2147483647 w 192"/>
              <a:gd name="T73" fmla="*/ 2147483647 h 289"/>
              <a:gd name="T74" fmla="*/ 2147483647 w 192"/>
              <a:gd name="T75" fmla="*/ 2147483647 h 289"/>
              <a:gd name="T76" fmla="*/ 2147483647 w 192"/>
              <a:gd name="T77" fmla="*/ 2147483647 h 289"/>
              <a:gd name="T78" fmla="*/ 2147483647 w 192"/>
              <a:gd name="T79" fmla="*/ 2147483647 h 289"/>
              <a:gd name="T80" fmla="*/ 2147483647 w 192"/>
              <a:gd name="T81" fmla="*/ 2147483647 h 289"/>
              <a:gd name="T82" fmla="*/ 2147483647 w 192"/>
              <a:gd name="T83" fmla="*/ 2147483647 h 289"/>
              <a:gd name="T84" fmla="*/ 2147483647 w 192"/>
              <a:gd name="T85" fmla="*/ 2147483647 h 289"/>
              <a:gd name="T86" fmla="*/ 2147483647 w 192"/>
              <a:gd name="T87" fmla="*/ 2147483647 h 289"/>
              <a:gd name="T88" fmla="*/ 2147483647 w 192"/>
              <a:gd name="T89" fmla="*/ 2147483647 h 289"/>
              <a:gd name="T90" fmla="*/ 2147483647 w 192"/>
              <a:gd name="T91" fmla="*/ 2147483647 h 289"/>
              <a:gd name="T92" fmla="*/ 2147483647 w 192"/>
              <a:gd name="T93" fmla="*/ 2147483647 h 28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92" h="289">
                <a:moveTo>
                  <a:pt x="179" y="169"/>
                </a:moveTo>
                <a:cubicBezTo>
                  <a:pt x="192" y="149"/>
                  <a:pt x="190" y="123"/>
                  <a:pt x="174" y="107"/>
                </a:cubicBezTo>
                <a:cubicBezTo>
                  <a:pt x="181" y="98"/>
                  <a:pt x="186" y="87"/>
                  <a:pt x="187" y="75"/>
                </a:cubicBezTo>
                <a:cubicBezTo>
                  <a:pt x="187" y="75"/>
                  <a:pt x="187" y="75"/>
                  <a:pt x="187" y="75"/>
                </a:cubicBezTo>
                <a:cubicBezTo>
                  <a:pt x="187" y="73"/>
                  <a:pt x="187" y="72"/>
                  <a:pt x="187" y="70"/>
                </a:cubicBezTo>
                <a:cubicBezTo>
                  <a:pt x="187" y="52"/>
                  <a:pt x="179" y="35"/>
                  <a:pt x="165" y="23"/>
                </a:cubicBezTo>
                <a:cubicBezTo>
                  <a:pt x="151" y="10"/>
                  <a:pt x="133" y="2"/>
                  <a:pt x="112" y="1"/>
                </a:cubicBezTo>
                <a:cubicBezTo>
                  <a:pt x="109" y="0"/>
                  <a:pt x="106" y="0"/>
                  <a:pt x="104" y="0"/>
                </a:cubicBezTo>
                <a:cubicBezTo>
                  <a:pt x="84" y="0"/>
                  <a:pt x="65" y="6"/>
                  <a:pt x="51" y="17"/>
                </a:cubicBezTo>
                <a:cubicBezTo>
                  <a:pt x="37" y="28"/>
                  <a:pt x="27" y="43"/>
                  <a:pt x="25" y="61"/>
                </a:cubicBezTo>
                <a:cubicBezTo>
                  <a:pt x="25" y="63"/>
                  <a:pt x="25" y="65"/>
                  <a:pt x="25" y="66"/>
                </a:cubicBezTo>
                <a:cubicBezTo>
                  <a:pt x="25" y="78"/>
                  <a:pt x="29" y="90"/>
                  <a:pt x="36" y="100"/>
                </a:cubicBezTo>
                <a:cubicBezTo>
                  <a:pt x="24" y="113"/>
                  <a:pt x="19" y="132"/>
                  <a:pt x="26" y="150"/>
                </a:cubicBezTo>
                <a:cubicBezTo>
                  <a:pt x="28" y="155"/>
                  <a:pt x="31" y="160"/>
                  <a:pt x="34" y="164"/>
                </a:cubicBezTo>
                <a:cubicBezTo>
                  <a:pt x="28" y="179"/>
                  <a:pt x="28" y="179"/>
                  <a:pt x="28" y="179"/>
                </a:cubicBezTo>
                <a:cubicBezTo>
                  <a:pt x="36" y="201"/>
                  <a:pt x="36" y="201"/>
                  <a:pt x="36" y="201"/>
                </a:cubicBezTo>
                <a:cubicBezTo>
                  <a:pt x="14" y="210"/>
                  <a:pt x="14" y="210"/>
                  <a:pt x="14" y="210"/>
                </a:cubicBezTo>
                <a:cubicBezTo>
                  <a:pt x="14" y="210"/>
                  <a:pt x="14" y="210"/>
                  <a:pt x="14" y="210"/>
                </a:cubicBezTo>
                <a:cubicBezTo>
                  <a:pt x="23" y="232"/>
                  <a:pt x="23" y="232"/>
                  <a:pt x="23" y="232"/>
                </a:cubicBezTo>
                <a:cubicBezTo>
                  <a:pt x="0" y="241"/>
                  <a:pt x="0" y="241"/>
                  <a:pt x="0" y="241"/>
                </a:cubicBezTo>
                <a:cubicBezTo>
                  <a:pt x="0" y="241"/>
                  <a:pt x="0" y="241"/>
                  <a:pt x="0" y="241"/>
                </a:cubicBezTo>
                <a:cubicBezTo>
                  <a:pt x="11" y="270"/>
                  <a:pt x="11" y="270"/>
                  <a:pt x="11" y="270"/>
                </a:cubicBezTo>
                <a:cubicBezTo>
                  <a:pt x="11" y="270"/>
                  <a:pt x="11" y="270"/>
                  <a:pt x="11" y="270"/>
                </a:cubicBezTo>
                <a:cubicBezTo>
                  <a:pt x="11" y="270"/>
                  <a:pt x="11" y="270"/>
                  <a:pt x="11" y="270"/>
                </a:cubicBezTo>
                <a:cubicBezTo>
                  <a:pt x="41" y="259"/>
                  <a:pt x="41" y="259"/>
                  <a:pt x="41" y="259"/>
                </a:cubicBezTo>
                <a:cubicBezTo>
                  <a:pt x="66" y="203"/>
                  <a:pt x="66" y="203"/>
                  <a:pt x="66" y="203"/>
                </a:cubicBezTo>
                <a:cubicBezTo>
                  <a:pt x="64" y="202"/>
                  <a:pt x="64" y="202"/>
                  <a:pt x="64" y="202"/>
                </a:cubicBezTo>
                <a:cubicBezTo>
                  <a:pt x="64" y="196"/>
                  <a:pt x="64" y="196"/>
                  <a:pt x="64" y="196"/>
                </a:cubicBezTo>
                <a:cubicBezTo>
                  <a:pt x="64" y="188"/>
                  <a:pt x="64" y="188"/>
                  <a:pt x="64" y="188"/>
                </a:cubicBezTo>
                <a:cubicBezTo>
                  <a:pt x="61" y="185"/>
                  <a:pt x="57" y="183"/>
                  <a:pt x="55" y="180"/>
                </a:cubicBezTo>
                <a:cubicBezTo>
                  <a:pt x="43" y="168"/>
                  <a:pt x="36" y="153"/>
                  <a:pt x="36" y="136"/>
                </a:cubicBezTo>
                <a:cubicBezTo>
                  <a:pt x="36" y="119"/>
                  <a:pt x="43" y="103"/>
                  <a:pt x="55" y="91"/>
                </a:cubicBezTo>
                <a:cubicBezTo>
                  <a:pt x="58" y="88"/>
                  <a:pt x="61" y="86"/>
                  <a:pt x="65" y="83"/>
                </a:cubicBezTo>
                <a:cubicBezTo>
                  <a:pt x="61" y="84"/>
                  <a:pt x="58" y="85"/>
                  <a:pt x="55" y="86"/>
                </a:cubicBezTo>
                <a:cubicBezTo>
                  <a:pt x="54" y="87"/>
                  <a:pt x="52" y="87"/>
                  <a:pt x="51" y="88"/>
                </a:cubicBezTo>
                <a:cubicBezTo>
                  <a:pt x="47" y="81"/>
                  <a:pt x="45" y="74"/>
                  <a:pt x="45" y="66"/>
                </a:cubicBezTo>
                <a:cubicBezTo>
                  <a:pt x="45" y="65"/>
                  <a:pt x="45" y="64"/>
                  <a:pt x="45" y="63"/>
                </a:cubicBezTo>
                <a:cubicBezTo>
                  <a:pt x="46" y="51"/>
                  <a:pt x="52" y="41"/>
                  <a:pt x="63" y="33"/>
                </a:cubicBezTo>
                <a:cubicBezTo>
                  <a:pt x="73" y="25"/>
                  <a:pt x="88" y="20"/>
                  <a:pt x="104" y="20"/>
                </a:cubicBezTo>
                <a:cubicBezTo>
                  <a:pt x="104" y="20"/>
                  <a:pt x="104" y="20"/>
                  <a:pt x="104" y="20"/>
                </a:cubicBezTo>
                <a:cubicBezTo>
                  <a:pt x="106" y="20"/>
                  <a:pt x="108" y="20"/>
                  <a:pt x="110" y="20"/>
                </a:cubicBezTo>
                <a:cubicBezTo>
                  <a:pt x="127" y="22"/>
                  <a:pt x="142" y="28"/>
                  <a:pt x="152" y="37"/>
                </a:cubicBezTo>
                <a:cubicBezTo>
                  <a:pt x="162" y="47"/>
                  <a:pt x="168" y="58"/>
                  <a:pt x="168" y="70"/>
                </a:cubicBezTo>
                <a:cubicBezTo>
                  <a:pt x="168" y="71"/>
                  <a:pt x="168" y="72"/>
                  <a:pt x="168" y="73"/>
                </a:cubicBezTo>
                <a:cubicBezTo>
                  <a:pt x="168" y="73"/>
                  <a:pt x="168" y="73"/>
                  <a:pt x="168" y="73"/>
                </a:cubicBezTo>
                <a:cubicBezTo>
                  <a:pt x="167" y="81"/>
                  <a:pt x="164" y="89"/>
                  <a:pt x="158" y="95"/>
                </a:cubicBezTo>
                <a:cubicBezTo>
                  <a:pt x="153" y="93"/>
                  <a:pt x="148" y="92"/>
                  <a:pt x="143" y="91"/>
                </a:cubicBezTo>
                <a:cubicBezTo>
                  <a:pt x="143" y="91"/>
                  <a:pt x="143" y="91"/>
                  <a:pt x="143" y="91"/>
                </a:cubicBezTo>
                <a:cubicBezTo>
                  <a:pt x="147" y="95"/>
                  <a:pt x="149" y="98"/>
                  <a:pt x="152" y="102"/>
                </a:cubicBezTo>
                <a:cubicBezTo>
                  <a:pt x="151" y="102"/>
                  <a:pt x="151" y="103"/>
                  <a:pt x="150" y="103"/>
                </a:cubicBezTo>
                <a:cubicBezTo>
                  <a:pt x="147" y="105"/>
                  <a:pt x="144" y="107"/>
                  <a:pt x="141" y="109"/>
                </a:cubicBezTo>
                <a:cubicBezTo>
                  <a:pt x="139" y="106"/>
                  <a:pt x="137" y="103"/>
                  <a:pt x="134" y="101"/>
                </a:cubicBezTo>
                <a:cubicBezTo>
                  <a:pt x="125" y="91"/>
                  <a:pt x="112" y="86"/>
                  <a:pt x="99" y="86"/>
                </a:cubicBezTo>
                <a:cubicBezTo>
                  <a:pt x="86" y="86"/>
                  <a:pt x="74" y="91"/>
                  <a:pt x="64" y="101"/>
                </a:cubicBezTo>
                <a:cubicBezTo>
                  <a:pt x="45" y="120"/>
                  <a:pt x="45" y="152"/>
                  <a:pt x="64" y="171"/>
                </a:cubicBezTo>
                <a:cubicBezTo>
                  <a:pt x="68" y="175"/>
                  <a:pt x="72" y="178"/>
                  <a:pt x="77" y="180"/>
                </a:cubicBezTo>
                <a:cubicBezTo>
                  <a:pt x="77" y="196"/>
                  <a:pt x="77" y="196"/>
                  <a:pt x="77" y="196"/>
                </a:cubicBezTo>
                <a:cubicBezTo>
                  <a:pt x="94" y="213"/>
                  <a:pt x="94" y="213"/>
                  <a:pt x="94" y="213"/>
                </a:cubicBezTo>
                <a:cubicBezTo>
                  <a:pt x="77" y="230"/>
                  <a:pt x="77" y="230"/>
                  <a:pt x="77" y="230"/>
                </a:cubicBezTo>
                <a:cubicBezTo>
                  <a:pt x="77" y="230"/>
                  <a:pt x="77" y="230"/>
                  <a:pt x="77" y="230"/>
                </a:cubicBezTo>
                <a:cubicBezTo>
                  <a:pt x="94" y="247"/>
                  <a:pt x="94" y="247"/>
                  <a:pt x="94" y="247"/>
                </a:cubicBezTo>
                <a:cubicBezTo>
                  <a:pt x="77" y="264"/>
                  <a:pt x="77" y="264"/>
                  <a:pt x="77" y="264"/>
                </a:cubicBezTo>
                <a:cubicBezTo>
                  <a:pt x="77" y="264"/>
                  <a:pt x="77" y="264"/>
                  <a:pt x="77" y="264"/>
                </a:cubicBezTo>
                <a:cubicBezTo>
                  <a:pt x="99" y="287"/>
                  <a:pt x="99" y="287"/>
                  <a:pt x="99" y="287"/>
                </a:cubicBezTo>
                <a:cubicBezTo>
                  <a:pt x="99" y="287"/>
                  <a:pt x="99" y="287"/>
                  <a:pt x="99" y="287"/>
                </a:cubicBezTo>
                <a:cubicBezTo>
                  <a:pt x="99" y="287"/>
                  <a:pt x="99" y="287"/>
                  <a:pt x="99" y="287"/>
                </a:cubicBezTo>
                <a:cubicBezTo>
                  <a:pt x="121" y="264"/>
                  <a:pt x="121" y="264"/>
                  <a:pt x="121" y="264"/>
                </a:cubicBezTo>
                <a:cubicBezTo>
                  <a:pt x="121" y="180"/>
                  <a:pt x="121" y="180"/>
                  <a:pt x="121" y="180"/>
                </a:cubicBezTo>
                <a:cubicBezTo>
                  <a:pt x="126" y="178"/>
                  <a:pt x="130" y="175"/>
                  <a:pt x="134" y="171"/>
                </a:cubicBezTo>
                <a:cubicBezTo>
                  <a:pt x="146" y="159"/>
                  <a:pt x="151" y="143"/>
                  <a:pt x="148" y="127"/>
                </a:cubicBezTo>
                <a:cubicBezTo>
                  <a:pt x="152" y="125"/>
                  <a:pt x="156" y="123"/>
                  <a:pt x="160" y="120"/>
                </a:cubicBezTo>
                <a:cubicBezTo>
                  <a:pt x="161" y="125"/>
                  <a:pt x="162" y="131"/>
                  <a:pt x="162" y="136"/>
                </a:cubicBezTo>
                <a:cubicBezTo>
                  <a:pt x="162" y="153"/>
                  <a:pt x="155" y="168"/>
                  <a:pt x="143" y="180"/>
                </a:cubicBezTo>
                <a:cubicBezTo>
                  <a:pt x="141" y="183"/>
                  <a:pt x="138" y="185"/>
                  <a:pt x="134" y="188"/>
                </a:cubicBezTo>
                <a:cubicBezTo>
                  <a:pt x="134" y="239"/>
                  <a:pt x="134" y="239"/>
                  <a:pt x="134" y="239"/>
                </a:cubicBezTo>
                <a:cubicBezTo>
                  <a:pt x="141" y="271"/>
                  <a:pt x="141" y="271"/>
                  <a:pt x="141" y="271"/>
                </a:cubicBezTo>
                <a:cubicBezTo>
                  <a:pt x="167" y="289"/>
                  <a:pt x="167" y="289"/>
                  <a:pt x="167" y="289"/>
                </a:cubicBezTo>
                <a:cubicBezTo>
                  <a:pt x="167" y="289"/>
                  <a:pt x="167" y="289"/>
                  <a:pt x="167" y="289"/>
                </a:cubicBezTo>
                <a:cubicBezTo>
                  <a:pt x="167" y="289"/>
                  <a:pt x="167" y="289"/>
                  <a:pt x="167" y="289"/>
                </a:cubicBezTo>
                <a:cubicBezTo>
                  <a:pt x="184" y="263"/>
                  <a:pt x="184" y="263"/>
                  <a:pt x="184" y="263"/>
                </a:cubicBezTo>
                <a:cubicBezTo>
                  <a:pt x="184" y="263"/>
                  <a:pt x="184" y="263"/>
                  <a:pt x="184" y="263"/>
                </a:cubicBezTo>
                <a:cubicBezTo>
                  <a:pt x="164" y="249"/>
                  <a:pt x="164" y="249"/>
                  <a:pt x="164" y="249"/>
                </a:cubicBezTo>
                <a:cubicBezTo>
                  <a:pt x="178" y="229"/>
                  <a:pt x="178" y="229"/>
                  <a:pt x="178" y="229"/>
                </a:cubicBezTo>
                <a:cubicBezTo>
                  <a:pt x="178" y="229"/>
                  <a:pt x="178" y="229"/>
                  <a:pt x="178" y="229"/>
                </a:cubicBezTo>
                <a:cubicBezTo>
                  <a:pt x="158" y="216"/>
                  <a:pt x="158" y="216"/>
                  <a:pt x="158" y="216"/>
                </a:cubicBezTo>
                <a:cubicBezTo>
                  <a:pt x="171" y="196"/>
                  <a:pt x="171" y="196"/>
                  <a:pt x="171" y="196"/>
                </a:cubicBezTo>
                <a:cubicBezTo>
                  <a:pt x="168" y="180"/>
                  <a:pt x="168" y="180"/>
                  <a:pt x="168" y="180"/>
                </a:cubicBezTo>
                <a:cubicBezTo>
                  <a:pt x="172" y="177"/>
                  <a:pt x="176" y="173"/>
                  <a:pt x="179" y="169"/>
                </a:cubicBezTo>
                <a:close/>
                <a:moveTo>
                  <a:pt x="111" y="133"/>
                </a:moveTo>
                <a:cubicBezTo>
                  <a:pt x="108" y="136"/>
                  <a:pt x="104" y="138"/>
                  <a:pt x="99" y="138"/>
                </a:cubicBezTo>
                <a:cubicBezTo>
                  <a:pt x="95" y="138"/>
                  <a:pt x="91" y="136"/>
                  <a:pt x="87" y="133"/>
                </a:cubicBezTo>
                <a:cubicBezTo>
                  <a:pt x="81" y="126"/>
                  <a:pt x="81" y="116"/>
                  <a:pt x="87" y="109"/>
                </a:cubicBezTo>
                <a:cubicBezTo>
                  <a:pt x="91" y="106"/>
                  <a:pt x="95" y="104"/>
                  <a:pt x="99" y="104"/>
                </a:cubicBezTo>
                <a:cubicBezTo>
                  <a:pt x="104" y="104"/>
                  <a:pt x="108" y="106"/>
                  <a:pt x="111" y="109"/>
                </a:cubicBezTo>
                <a:cubicBezTo>
                  <a:pt x="118" y="116"/>
                  <a:pt x="118" y="126"/>
                  <a:pt x="111" y="133"/>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5622" name="TextBox 13">
            <a:extLst>
              <a:ext uri="{FF2B5EF4-FFF2-40B4-BE49-F238E27FC236}">
                <a16:creationId xmlns:a16="http://schemas.microsoft.com/office/drawing/2014/main" id="{9F231D6A-E84A-4A34-98C5-1C7AC6600652}"/>
              </a:ext>
            </a:extLst>
          </p:cNvPr>
          <p:cNvSpPr txBox="1">
            <a:spLocks noChangeArrowheads="1"/>
          </p:cNvSpPr>
          <p:nvPr/>
        </p:nvSpPr>
        <p:spPr bwMode="auto">
          <a:xfrm>
            <a:off x="2359025" y="22463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3" name="TextBox 13">
            <a:extLst>
              <a:ext uri="{FF2B5EF4-FFF2-40B4-BE49-F238E27FC236}">
                <a16:creationId xmlns:a16="http://schemas.microsoft.com/office/drawing/2014/main" id="{07F0E756-2407-48BA-812E-F275C802CF36}"/>
              </a:ext>
            </a:extLst>
          </p:cNvPr>
          <p:cNvSpPr txBox="1">
            <a:spLocks noChangeArrowheads="1"/>
          </p:cNvSpPr>
          <p:nvPr/>
        </p:nvSpPr>
        <p:spPr bwMode="auto">
          <a:xfrm>
            <a:off x="2635250" y="2532063"/>
            <a:ext cx="14017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4" name="TextBox 13">
            <a:extLst>
              <a:ext uri="{FF2B5EF4-FFF2-40B4-BE49-F238E27FC236}">
                <a16:creationId xmlns:a16="http://schemas.microsoft.com/office/drawing/2014/main" id="{C1F2C12A-172E-4B1C-94F6-DCEC61C82B7F}"/>
              </a:ext>
            </a:extLst>
          </p:cNvPr>
          <p:cNvSpPr txBox="1">
            <a:spLocks noChangeArrowheads="1"/>
          </p:cNvSpPr>
          <p:nvPr/>
        </p:nvSpPr>
        <p:spPr bwMode="auto">
          <a:xfrm>
            <a:off x="1149350" y="38322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5" name="TextBox 13">
            <a:extLst>
              <a:ext uri="{FF2B5EF4-FFF2-40B4-BE49-F238E27FC236}">
                <a16:creationId xmlns:a16="http://schemas.microsoft.com/office/drawing/2014/main" id="{2686F6C5-2DA2-4992-A371-FC5BADD55426}"/>
              </a:ext>
            </a:extLst>
          </p:cNvPr>
          <p:cNvSpPr txBox="1">
            <a:spLocks noChangeArrowheads="1"/>
          </p:cNvSpPr>
          <p:nvPr/>
        </p:nvSpPr>
        <p:spPr bwMode="auto">
          <a:xfrm>
            <a:off x="1423988" y="4117975"/>
            <a:ext cx="1401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6" name="TextBox 13">
            <a:extLst>
              <a:ext uri="{FF2B5EF4-FFF2-40B4-BE49-F238E27FC236}">
                <a16:creationId xmlns:a16="http://schemas.microsoft.com/office/drawing/2014/main" id="{2BCF00A2-997B-4D93-A08A-F5259DFB9561}"/>
              </a:ext>
            </a:extLst>
          </p:cNvPr>
          <p:cNvSpPr txBox="1">
            <a:spLocks noChangeArrowheads="1"/>
          </p:cNvSpPr>
          <p:nvPr/>
        </p:nvSpPr>
        <p:spPr bwMode="auto">
          <a:xfrm>
            <a:off x="2444750" y="518477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7" name="TextBox 13">
            <a:extLst>
              <a:ext uri="{FF2B5EF4-FFF2-40B4-BE49-F238E27FC236}">
                <a16:creationId xmlns:a16="http://schemas.microsoft.com/office/drawing/2014/main" id="{D8C98E4B-9FD7-413F-89A8-36D5D99B28F0}"/>
              </a:ext>
            </a:extLst>
          </p:cNvPr>
          <p:cNvSpPr txBox="1">
            <a:spLocks noChangeArrowheads="1"/>
          </p:cNvSpPr>
          <p:nvPr/>
        </p:nvSpPr>
        <p:spPr bwMode="auto">
          <a:xfrm>
            <a:off x="2719388" y="5470525"/>
            <a:ext cx="1401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8" name="TextBox 13">
            <a:extLst>
              <a:ext uri="{FF2B5EF4-FFF2-40B4-BE49-F238E27FC236}">
                <a16:creationId xmlns:a16="http://schemas.microsoft.com/office/drawing/2014/main" id="{CADCA0EC-6375-4E2C-81D1-896BB482AEF1}"/>
              </a:ext>
            </a:extLst>
          </p:cNvPr>
          <p:cNvSpPr txBox="1">
            <a:spLocks noChangeArrowheads="1"/>
          </p:cNvSpPr>
          <p:nvPr/>
        </p:nvSpPr>
        <p:spPr bwMode="auto">
          <a:xfrm>
            <a:off x="7874000" y="225583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29" name="TextBox 13">
            <a:extLst>
              <a:ext uri="{FF2B5EF4-FFF2-40B4-BE49-F238E27FC236}">
                <a16:creationId xmlns:a16="http://schemas.microsoft.com/office/drawing/2014/main" id="{3B3BC81F-79F7-44E5-AB59-33B7F9A8BA22}"/>
              </a:ext>
            </a:extLst>
          </p:cNvPr>
          <p:cNvSpPr txBox="1">
            <a:spLocks noChangeArrowheads="1"/>
          </p:cNvSpPr>
          <p:nvPr/>
        </p:nvSpPr>
        <p:spPr bwMode="auto">
          <a:xfrm>
            <a:off x="8150225" y="2541588"/>
            <a:ext cx="14017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0" name="TextBox 13">
            <a:extLst>
              <a:ext uri="{FF2B5EF4-FFF2-40B4-BE49-F238E27FC236}">
                <a16:creationId xmlns:a16="http://schemas.microsoft.com/office/drawing/2014/main" id="{8F65EA2A-96FB-4C9B-8CC7-7882A2D80A1C}"/>
              </a:ext>
            </a:extLst>
          </p:cNvPr>
          <p:cNvSpPr txBox="1">
            <a:spLocks noChangeArrowheads="1"/>
          </p:cNvSpPr>
          <p:nvPr/>
        </p:nvSpPr>
        <p:spPr bwMode="auto">
          <a:xfrm>
            <a:off x="9682163" y="36544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1" name="TextBox 13">
            <a:extLst>
              <a:ext uri="{FF2B5EF4-FFF2-40B4-BE49-F238E27FC236}">
                <a16:creationId xmlns:a16="http://schemas.microsoft.com/office/drawing/2014/main" id="{CD4C4B6D-A3FD-4CD7-80D0-87EECAC34985}"/>
              </a:ext>
            </a:extLst>
          </p:cNvPr>
          <p:cNvSpPr txBox="1">
            <a:spLocks noChangeArrowheads="1"/>
          </p:cNvSpPr>
          <p:nvPr/>
        </p:nvSpPr>
        <p:spPr bwMode="auto">
          <a:xfrm>
            <a:off x="9682163" y="3940175"/>
            <a:ext cx="1401762"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2" name="TextBox 13">
            <a:extLst>
              <a:ext uri="{FF2B5EF4-FFF2-40B4-BE49-F238E27FC236}">
                <a16:creationId xmlns:a16="http://schemas.microsoft.com/office/drawing/2014/main" id="{D9B4DD76-3835-4905-9640-D8B3C740F1CF}"/>
              </a:ext>
            </a:extLst>
          </p:cNvPr>
          <p:cNvSpPr txBox="1">
            <a:spLocks noChangeArrowheads="1"/>
          </p:cNvSpPr>
          <p:nvPr/>
        </p:nvSpPr>
        <p:spPr bwMode="auto">
          <a:xfrm>
            <a:off x="7935913" y="5314950"/>
            <a:ext cx="19542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5633" name="TextBox 13">
            <a:extLst>
              <a:ext uri="{FF2B5EF4-FFF2-40B4-BE49-F238E27FC236}">
                <a16:creationId xmlns:a16="http://schemas.microsoft.com/office/drawing/2014/main" id="{65416ECB-75D1-43BF-907C-7FB857594260}"/>
              </a:ext>
            </a:extLst>
          </p:cNvPr>
          <p:cNvSpPr txBox="1">
            <a:spLocks noChangeArrowheads="1"/>
          </p:cNvSpPr>
          <p:nvPr/>
        </p:nvSpPr>
        <p:spPr bwMode="auto">
          <a:xfrm>
            <a:off x="8212138" y="5600700"/>
            <a:ext cx="14017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48">
            <a:extLst>
              <a:ext uri="{FF2B5EF4-FFF2-40B4-BE49-F238E27FC236}">
                <a16:creationId xmlns:a16="http://schemas.microsoft.com/office/drawing/2014/main" id="{080D398F-DB73-4F06-8D46-A5BCE368B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a:extLst>
              <a:ext uri="{FF2B5EF4-FFF2-40B4-BE49-F238E27FC236}">
                <a16:creationId xmlns:a16="http://schemas.microsoft.com/office/drawing/2014/main" id="{96356F94-1696-4E38-A1B9-5FAB54582361}"/>
              </a:ext>
            </a:extLst>
          </p:cNvPr>
          <p:cNvSpPr txBox="1">
            <a:spLocks noChangeArrowheads="1"/>
          </p:cNvSpPr>
          <p:nvPr/>
        </p:nvSpPr>
        <p:spPr bwMode="auto">
          <a:xfrm>
            <a:off x="3822700" y="2720975"/>
            <a:ext cx="5446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bg1"/>
                </a:solidFill>
                <a:latin typeface="微软雅黑" panose="020B0503020204020204" pitchFamily="34" charset="-122"/>
                <a:ea typeface="微软雅黑" panose="020B0503020204020204" pitchFamily="34" charset="-122"/>
              </a:rPr>
              <a:t>Click here to add a title</a:t>
            </a:r>
          </a:p>
        </p:txBody>
      </p:sp>
      <p:sp>
        <p:nvSpPr>
          <p:cNvPr id="26628" name="矩形 47">
            <a:extLst>
              <a:ext uri="{FF2B5EF4-FFF2-40B4-BE49-F238E27FC236}">
                <a16:creationId xmlns:a16="http://schemas.microsoft.com/office/drawing/2014/main" id="{B3104EE3-15F7-42CE-B3F8-50F9A8B476D0}"/>
              </a:ext>
            </a:extLst>
          </p:cNvPr>
          <p:cNvSpPr>
            <a:spLocks noChangeArrowheads="1"/>
          </p:cNvSpPr>
          <p:nvPr/>
        </p:nvSpPr>
        <p:spPr bwMode="auto">
          <a:xfrm>
            <a:off x="3822700" y="3429000"/>
            <a:ext cx="519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Complex things need to be done simply, simple things to be done repeatedly. Do things again and again to do with your heart, stick to it, so that there is nothing you can't do.</a:t>
            </a:r>
          </a:p>
        </p:txBody>
      </p:sp>
      <p:pic>
        <p:nvPicPr>
          <p:cNvPr id="26629" name="图片 50">
            <a:extLst>
              <a:ext uri="{FF2B5EF4-FFF2-40B4-BE49-F238E27FC236}">
                <a16:creationId xmlns:a16="http://schemas.microsoft.com/office/drawing/2014/main" id="{94D23202-3F4E-4E93-A009-252A21B520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825" y="1598613"/>
            <a:ext cx="3201988"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流程图: 联系 8">
            <a:extLst>
              <a:ext uri="{FF2B5EF4-FFF2-40B4-BE49-F238E27FC236}">
                <a16:creationId xmlns:a16="http://schemas.microsoft.com/office/drawing/2014/main" id="{1A488BBF-C792-4061-8AB8-096AAB89C0CE}"/>
              </a:ext>
            </a:extLst>
          </p:cNvPr>
          <p:cNvSpPr>
            <a:spLocks noChangeArrowheads="1"/>
          </p:cNvSpPr>
          <p:nvPr/>
        </p:nvSpPr>
        <p:spPr bwMode="auto">
          <a:xfrm>
            <a:off x="933450" y="2355850"/>
            <a:ext cx="2152650" cy="2152650"/>
          </a:xfrm>
          <a:prstGeom prst="flowChartConnector">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26631" name="流程图: 联系 9">
            <a:extLst>
              <a:ext uri="{FF2B5EF4-FFF2-40B4-BE49-F238E27FC236}">
                <a16:creationId xmlns:a16="http://schemas.microsoft.com/office/drawing/2014/main" id="{63EC8989-8371-400D-87FA-AEDED4285868}"/>
              </a:ext>
            </a:extLst>
          </p:cNvPr>
          <p:cNvSpPr>
            <a:spLocks noChangeArrowheads="1"/>
          </p:cNvSpPr>
          <p:nvPr/>
        </p:nvSpPr>
        <p:spPr bwMode="auto">
          <a:xfrm>
            <a:off x="2962275" y="3243263"/>
            <a:ext cx="379413" cy="379412"/>
          </a:xfrm>
          <a:prstGeom prst="flowChartConnector">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26632" name="图片 1">
            <a:extLst>
              <a:ext uri="{FF2B5EF4-FFF2-40B4-BE49-F238E27FC236}">
                <a16:creationId xmlns:a16="http://schemas.microsoft.com/office/drawing/2014/main" id="{AA16DE6C-C982-4257-8ED6-66E01D73D6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247" t="18904" r="26112" b="30002"/>
          <a:stretch>
            <a:fillRect/>
          </a:stretch>
        </p:blipFill>
        <p:spPr bwMode="auto">
          <a:xfrm>
            <a:off x="1087438" y="2482850"/>
            <a:ext cx="1844675"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9">
            <a:extLst>
              <a:ext uri="{FF2B5EF4-FFF2-40B4-BE49-F238E27FC236}">
                <a16:creationId xmlns:a16="http://schemas.microsoft.com/office/drawing/2014/main" id="{7B4114B5-3A5B-40DA-BFA2-54083BC2823A}"/>
              </a:ext>
            </a:extLst>
          </p:cNvPr>
          <p:cNvSpPr txBox="1">
            <a:spLocks noChangeArrowheads="1"/>
          </p:cNvSpPr>
          <p:nvPr/>
        </p:nvSpPr>
        <p:spPr bwMode="auto">
          <a:xfrm>
            <a:off x="898525" y="6143625"/>
            <a:ext cx="90963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a:t>For more wonderful templates, search for oops and grasses:</a:t>
            </a:r>
            <a:r>
              <a:rPr lang="en-US" altLang="zh-CN"/>
              <a:t>https://800sucai.taobao.com</a:t>
            </a:r>
            <a:endParaRPr lang="zh-CN"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图片 2">
            <a:extLst>
              <a:ext uri="{FF2B5EF4-FFF2-40B4-BE49-F238E27FC236}">
                <a16:creationId xmlns:a16="http://schemas.microsoft.com/office/drawing/2014/main" id="{29F6623B-D3C0-4740-BF0D-D52A9B349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7500"/>
          <a:stretch>
            <a:fillRect/>
          </a:stretch>
        </p:blipFill>
        <p:spPr bwMode="auto">
          <a:xfrm>
            <a:off x="0" y="0"/>
            <a:ext cx="42862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图片 1">
            <a:extLst>
              <a:ext uri="{FF2B5EF4-FFF2-40B4-BE49-F238E27FC236}">
                <a16:creationId xmlns:a16="http://schemas.microsoft.com/office/drawing/2014/main" id="{00A8539F-7B74-41B3-B00B-BDB628B15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5909"/>
          <a:stretch>
            <a:fillRect/>
          </a:stretch>
        </p:blipFill>
        <p:spPr bwMode="auto">
          <a:xfrm>
            <a:off x="0" y="0"/>
            <a:ext cx="402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矩形 8">
            <a:extLst>
              <a:ext uri="{FF2B5EF4-FFF2-40B4-BE49-F238E27FC236}">
                <a16:creationId xmlns:a16="http://schemas.microsoft.com/office/drawing/2014/main" id="{B39A5978-1E59-4193-9677-58A9904E7FFA}"/>
              </a:ext>
            </a:extLst>
          </p:cNvPr>
          <p:cNvSpPr>
            <a:spLocks noChangeArrowheads="1"/>
          </p:cNvSpPr>
          <p:nvPr/>
        </p:nvSpPr>
        <p:spPr bwMode="auto">
          <a:xfrm>
            <a:off x="4879975" y="3965575"/>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rgbClr val="262626"/>
                </a:solidFill>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7654" name="组合 9">
            <a:extLst>
              <a:ext uri="{FF2B5EF4-FFF2-40B4-BE49-F238E27FC236}">
                <a16:creationId xmlns:a16="http://schemas.microsoft.com/office/drawing/2014/main" id="{B0E52E64-7D64-46A0-B806-05000F6C646F}"/>
              </a:ext>
            </a:extLst>
          </p:cNvPr>
          <p:cNvGrpSpPr>
            <a:grpSpLocks/>
          </p:cNvGrpSpPr>
          <p:nvPr/>
        </p:nvGrpSpPr>
        <p:grpSpPr bwMode="auto">
          <a:xfrm>
            <a:off x="4879975" y="2895600"/>
            <a:ext cx="3789363" cy="955675"/>
            <a:chOff x="0" y="0"/>
            <a:chExt cx="3788756" cy="955148"/>
          </a:xfrm>
        </p:grpSpPr>
        <p:pic>
          <p:nvPicPr>
            <p:cNvPr id="27656" name="图片 10">
              <a:extLst>
                <a:ext uri="{FF2B5EF4-FFF2-40B4-BE49-F238E27FC236}">
                  <a16:creationId xmlns:a16="http://schemas.microsoft.com/office/drawing/2014/main" id="{E8ED9F72-550A-4C58-81A7-A24C52E84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7" name="文本框 11">
              <a:extLst>
                <a:ext uri="{FF2B5EF4-FFF2-40B4-BE49-F238E27FC236}">
                  <a16:creationId xmlns:a16="http://schemas.microsoft.com/office/drawing/2014/main" id="{19122365-F52C-4F6B-AF36-D0C0B1307683}"/>
                </a:ext>
              </a:extLst>
            </p:cNvPr>
            <p:cNvSpPr txBox="1">
              <a:spLocks noChangeArrowheads="1"/>
            </p:cNvSpPr>
            <p:nvPr/>
          </p:nvSpPr>
          <p:spPr bwMode="auto">
            <a:xfrm>
              <a:off x="198179" y="180329"/>
              <a:ext cx="2457056" cy="36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1">
            <a:extLst>
              <a:ext uri="{FF2B5EF4-FFF2-40B4-BE49-F238E27FC236}">
                <a16:creationId xmlns:a16="http://schemas.microsoft.com/office/drawing/2014/main" id="{D96640FC-6DB0-47E1-BB29-B90CD2D7C2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1411288"/>
            <a:ext cx="409575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矩形 8">
            <a:extLst>
              <a:ext uri="{FF2B5EF4-FFF2-40B4-BE49-F238E27FC236}">
                <a16:creationId xmlns:a16="http://schemas.microsoft.com/office/drawing/2014/main" id="{0D7A9736-6886-4CFC-B98E-76ED8A23FC68}"/>
              </a:ext>
            </a:extLst>
          </p:cNvPr>
          <p:cNvSpPr>
            <a:spLocks noChangeArrowheads="1"/>
          </p:cNvSpPr>
          <p:nvPr/>
        </p:nvSpPr>
        <p:spPr bwMode="auto">
          <a:xfrm>
            <a:off x="5613400" y="3460750"/>
            <a:ext cx="556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8677" name="组合 9">
            <a:extLst>
              <a:ext uri="{FF2B5EF4-FFF2-40B4-BE49-F238E27FC236}">
                <a16:creationId xmlns:a16="http://schemas.microsoft.com/office/drawing/2014/main" id="{72B9944B-39E4-4C31-A4D2-4B241CFB3C91}"/>
              </a:ext>
            </a:extLst>
          </p:cNvPr>
          <p:cNvGrpSpPr>
            <a:grpSpLocks/>
          </p:cNvGrpSpPr>
          <p:nvPr/>
        </p:nvGrpSpPr>
        <p:grpSpPr bwMode="auto">
          <a:xfrm>
            <a:off x="5613400" y="2390775"/>
            <a:ext cx="3789363" cy="955675"/>
            <a:chOff x="0" y="0"/>
            <a:chExt cx="3788756" cy="955148"/>
          </a:xfrm>
        </p:grpSpPr>
        <p:pic>
          <p:nvPicPr>
            <p:cNvPr id="28679" name="图片 10">
              <a:extLst>
                <a:ext uri="{FF2B5EF4-FFF2-40B4-BE49-F238E27FC236}">
                  <a16:creationId xmlns:a16="http://schemas.microsoft.com/office/drawing/2014/main" id="{0F3D8A42-A09C-4AA7-B484-366882AAE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0" name="文本框 11">
              <a:extLst>
                <a:ext uri="{FF2B5EF4-FFF2-40B4-BE49-F238E27FC236}">
                  <a16:creationId xmlns:a16="http://schemas.microsoft.com/office/drawing/2014/main" id="{B7C06D68-CD5D-4FC6-B21D-3F1E29D1ACD2}"/>
                </a:ext>
              </a:extLst>
            </p:cNvPr>
            <p:cNvSpPr txBox="1">
              <a:spLocks noChangeArrowheads="1"/>
            </p:cNvSpPr>
            <p:nvPr/>
          </p:nvSpPr>
          <p:spPr bwMode="auto">
            <a:xfrm>
              <a:off x="215865" y="180329"/>
              <a:ext cx="2563175" cy="369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
        <p:nvSpPr>
          <p:cNvPr id="9" name="Text Box 12">
            <a:hlinkClick r:id="rId4"/>
            <a:extLst>
              <a:ext uri="{FF2B5EF4-FFF2-40B4-BE49-F238E27FC236}">
                <a16:creationId xmlns:a16="http://schemas.microsoft.com/office/drawing/2014/main" id="{CCE591FA-808A-4F7D-8ABB-CDB88BB729C0}"/>
              </a:ext>
            </a:extLst>
          </p:cNvPr>
          <p:cNvSpPr txBox="1">
            <a:spLocks noChangeArrowheads="1"/>
          </p:cNvSpPr>
          <p:nvPr/>
        </p:nvSpPr>
        <p:spPr bwMode="auto">
          <a:xfrm>
            <a:off x="1938450" y="6083070"/>
            <a:ext cx="9096375"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buFont typeface="Arial" panose="020B0604020202020204" pitchFamily="34" charset="0"/>
              <a:buNone/>
            </a:pPr>
            <a:r>
              <a:rPr lang="en-US" altLang="zh-CN" sz="1200" dirty="0">
                <a:solidFill>
                  <a:schemeClr val="bg2">
                    <a:lumMod val="25000"/>
                  </a:schemeClr>
                </a:solidFill>
                <a:hlinkClick r:id="rId4">
                  <a:extLst>
                    <a:ext uri="{A12FA001-AC4F-418D-AE19-62706E023703}">
                      <ahyp:hlinkClr xmlns:ahyp="http://schemas.microsoft.com/office/drawing/2018/hyperlinkcolor" val="tx"/>
                    </a:ext>
                  </a:extLst>
                </a:hlinkClick>
              </a:rPr>
              <a:t>https://www.freeppt7.com</a:t>
            </a:r>
            <a:endParaRPr lang="zh-CN" altLang="en-US" sz="1200" dirty="0">
              <a:solidFill>
                <a:schemeClr val="bg2">
                  <a:lumMod val="2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logo">
            <a:hlinkClick r:id="rId2" action="ppaction://hlinkfile"/>
          </p:cNvPr>
          <p:cNvPicPr>
            <a:picLocks noChangeAspect="1"/>
          </p:cNvPicPr>
          <p:nvPr/>
        </p:nvPicPr>
        <p:blipFill>
          <a:blip r:embed="rId3"/>
          <a:stretch>
            <a:fillRect/>
          </a:stretch>
        </p:blipFill>
        <p:spPr>
          <a:xfrm>
            <a:off x="4087404" y="404797"/>
            <a:ext cx="4253956" cy="980350"/>
          </a:xfrm>
          <a:prstGeom prst="rect">
            <a:avLst/>
          </a:prstGeom>
        </p:spPr>
      </p:pic>
      <p:grpSp>
        <p:nvGrpSpPr>
          <p:cNvPr id="7" name="组合 6"/>
          <p:cNvGrpSpPr/>
          <p:nvPr/>
        </p:nvGrpSpPr>
        <p:grpSpPr>
          <a:xfrm>
            <a:off x="0" y="2435013"/>
            <a:ext cx="12192000" cy="4428067"/>
            <a:chOff x="0" y="2876"/>
            <a:chExt cx="14400" cy="5230"/>
          </a:xfrm>
        </p:grpSpPr>
        <p:sp>
          <p:nvSpPr>
            <p:cNvPr id="3" name="Rectangle 17"/>
            <p:cNvSpPr>
              <a:spLocks noChangeArrowheads="1"/>
            </p:cNvSpPr>
            <p:nvPr/>
          </p:nvSpPr>
          <p:spPr bwMode="gray">
            <a:xfrm>
              <a:off x="0" y="2876"/>
              <a:ext cx="14400" cy="5230"/>
            </a:xfrm>
            <a:prstGeom prst="rect">
              <a:avLst/>
            </a:prstGeom>
            <a:solidFill>
              <a:schemeClr val="tx2">
                <a:lumMod val="75000"/>
              </a:schemeClr>
            </a:solidFill>
            <a:ln w="9525">
              <a:noFill/>
              <a:miter lim="800000"/>
            </a:ln>
          </p:spPr>
          <p:txBody>
            <a:bodyPr wrap="none" anchor="ctr"/>
            <a:lstStyle/>
            <a:p>
              <a:pPr defTabSz="914400" eaLnBrk="1" fontAlgn="auto" hangingPunct="1">
                <a:spcBef>
                  <a:spcPts val="0"/>
                </a:spcBef>
                <a:spcAft>
                  <a:spcPts val="0"/>
                </a:spcAft>
                <a:defRPr/>
              </a:pPr>
              <a:endParaRPr lang="zh-CN" altLang="en-US" sz="2400" kern="0" dirty="0">
                <a:solidFill>
                  <a:srgbClr val="005397"/>
                </a:solidFill>
                <a:latin typeface="Arial" panose="020B0604020202020204"/>
                <a:ea typeface="微软雅黑" panose="020B0503020204020204" pitchFamily="34" charset="-122"/>
              </a:endParaRPr>
            </a:p>
          </p:txBody>
        </p:sp>
        <p:sp>
          <p:nvSpPr>
            <p:cNvPr id="15" name="Rectangle 3"/>
            <p:cNvSpPr>
              <a:spLocks noChangeArrowheads="1"/>
            </p:cNvSpPr>
            <p:nvPr/>
          </p:nvSpPr>
          <p:spPr bwMode="auto">
            <a:xfrm>
              <a:off x="450" y="3094"/>
              <a:ext cx="13538" cy="227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1" fontAlgn="auto" hangingPunct="1">
                <a:spcBef>
                  <a:spcPct val="20000"/>
                </a:spcBef>
                <a:spcAft>
                  <a:spcPts val="0"/>
                </a:spcAft>
                <a:buClr>
                  <a:srgbClr val="5B8CC1"/>
                </a:buClr>
                <a:buFont typeface="Wingdings" panose="05000000000000000000" pitchFamily="2" charset="2"/>
                <a:buNone/>
                <a:defRPr/>
              </a:pPr>
              <a:r>
                <a:rPr lang="zh-CN" altLang="en-US" sz="2665" b="1" kern="0" dirty="0">
                  <a:solidFill>
                    <a:prstClr val="white"/>
                  </a:solidFill>
                  <a:latin typeface="微软雅黑" panose="020B0503020204020204" pitchFamily="34" charset="-122"/>
                  <a:ea typeface="微软雅黑" panose="020B0503020204020204" pitchFamily="34" charset="-122"/>
                </a:rPr>
                <a:t>Can be used in the following situations</a:t>
              </a:r>
            </a:p>
            <a:p>
              <a:pPr marL="342900" indent="-342900" defTabSz="914400" eaLnBrk="1" fontAlgn="auto" hangingPunct="1">
                <a:spcBef>
                  <a:spcPct val="20000"/>
                </a:spcBef>
                <a:spcAft>
                  <a:spcPts val="0"/>
                </a:spcAft>
                <a:buClr>
                  <a:srgbClr val="5B8CC1"/>
                </a:buClr>
                <a:buFont typeface="Wingdings" panose="05000000000000000000" charset="0"/>
                <a:buChar char="u"/>
                <a:defRPr/>
              </a:pPr>
              <a:r>
                <a:rPr lang="zh-CN" altLang="en-US" sz="2135" b="1" kern="0" dirty="0">
                  <a:solidFill>
                    <a:prstClr val="white"/>
                  </a:solidFill>
                  <a:latin typeface="微软雅黑" panose="020B0503020204020204" pitchFamily="34" charset="-122"/>
                  <a:ea typeface="微软雅黑" panose="020B0503020204020204" pitchFamily="34" charset="-122"/>
                </a:rPr>
                <a:t>Unlimited number of commercial demonstrations for your personal/company, business.</a:t>
              </a:r>
            </a:p>
            <a:p>
              <a:pPr marL="342900" indent="-342900" defTabSz="914400" eaLnBrk="1" fontAlgn="auto" hangingPunct="1">
                <a:spcBef>
                  <a:spcPct val="20000"/>
                </a:spcBef>
                <a:spcAft>
                  <a:spcPts val="0"/>
                </a:spcAft>
                <a:buClr>
                  <a:srgbClr val="5B8CC1"/>
                </a:buClr>
                <a:buFont typeface="Wingdings" panose="05000000000000000000" charset="0"/>
                <a:buChar char="u"/>
                <a:defRPr/>
              </a:pPr>
              <a:r>
                <a:rPr lang="zh-CN" altLang="en-US" sz="2135" b="1" kern="0" dirty="0">
                  <a:solidFill>
                    <a:prstClr val="white"/>
                  </a:solidFill>
                  <a:latin typeface="微软雅黑" panose="020B0503020204020204" pitchFamily="34" charset="-122"/>
                  <a:ea typeface="微软雅黑" panose="020B0503020204020204" pitchFamily="34" charset="-122"/>
                </a:rPr>
                <a:t>Copy the contents of the template for use in other slide </a:t>
              </a:r>
              <a:r>
                <a:rPr lang="zh-CN" altLang="en-US" sz="2665" b="1" kern="0" dirty="0">
                  <a:solidFill>
                    <a:prstClr val="white"/>
                  </a:solidFill>
                  <a:latin typeface="微软雅黑" panose="020B0503020204020204" pitchFamily="34" charset="-122"/>
                  <a:ea typeface="微软雅黑" panose="020B0503020204020204" pitchFamily="34" charset="-122"/>
                </a:rPr>
                <a:t>masters.</a:t>
              </a:r>
            </a:p>
          </p:txBody>
        </p:sp>
        <p:sp>
          <p:nvSpPr>
            <p:cNvPr id="16" name="Rectangle 4"/>
            <p:cNvSpPr>
              <a:spLocks noChangeArrowheads="1"/>
            </p:cNvSpPr>
            <p:nvPr/>
          </p:nvSpPr>
          <p:spPr bwMode="auto">
            <a:xfrm>
              <a:off x="396" y="5570"/>
              <a:ext cx="13806" cy="1827"/>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eaLnBrk="1" fontAlgn="auto" hangingPunct="1">
                <a:spcBef>
                  <a:spcPct val="20000"/>
                </a:spcBef>
                <a:spcAft>
                  <a:spcPts val="0"/>
                </a:spcAft>
                <a:buClr>
                  <a:srgbClr val="5B8CC1"/>
                </a:buClr>
                <a:buFont typeface="Wingdings" panose="05000000000000000000" pitchFamily="2" charset="2"/>
                <a:buNone/>
                <a:defRPr/>
              </a:pPr>
              <a:r>
                <a:rPr lang="zh-CN" altLang="en-US" sz="2665" b="1" kern="0" dirty="0">
                  <a:solidFill>
                    <a:prstClr val="white"/>
                  </a:solidFill>
                  <a:latin typeface="微软雅黑" panose="020B0503020204020204" pitchFamily="34" charset="-122"/>
                  <a:ea typeface="微软雅黑" panose="020B0503020204020204" pitchFamily="34" charset="-122"/>
                </a:rPr>
                <a:t>Can not be used in the following situations</a:t>
              </a:r>
            </a:p>
            <a:p>
              <a:pPr marL="285750" indent="-285750" defTabSz="914400" eaLnBrk="1" fontAlgn="auto" hangingPunct="1">
                <a:spcBef>
                  <a:spcPct val="20000"/>
                </a:spcBef>
                <a:spcAft>
                  <a:spcPts val="0"/>
                </a:spcAft>
                <a:buClr>
                  <a:srgbClr val="5B8CC1"/>
                </a:buClr>
                <a:buFont typeface="Wingdings" panose="05000000000000000000" charset="0"/>
                <a:buChar char="u"/>
                <a:defRPr/>
              </a:pPr>
              <a:r>
                <a:rPr lang="zh-CN" altLang="en-US" sz="2135" b="1" kern="0" dirty="0">
                  <a:solidFill>
                    <a:prstClr val="white"/>
                  </a:solidFill>
                  <a:latin typeface="微软雅黑" panose="020B0503020204020204" pitchFamily="34" charset="-122"/>
                  <a:ea typeface="微软雅黑" panose="020B0503020204020204" pitchFamily="34" charset="-122"/>
                </a:rPr>
                <a:t>Used for any form of online payment download.</a:t>
              </a:r>
            </a:p>
            <a:p>
              <a:pPr marL="285750" indent="-285750" defTabSz="914400" eaLnBrk="1" fontAlgn="auto" hangingPunct="1">
                <a:spcBef>
                  <a:spcPct val="20000"/>
                </a:spcBef>
                <a:spcAft>
                  <a:spcPts val="0"/>
                </a:spcAft>
                <a:buClr>
                  <a:srgbClr val="5B8CC1"/>
                </a:buClr>
                <a:buFont typeface="Wingdings" panose="05000000000000000000" charset="0"/>
                <a:buChar char="u"/>
                <a:defRPr/>
              </a:pPr>
              <a:r>
                <a:rPr lang="zh-CN" altLang="en-US" sz="2135" b="1" kern="0" dirty="0">
                  <a:solidFill>
                    <a:prstClr val="white"/>
                  </a:solidFill>
                  <a:latin typeface="微软雅黑" panose="020B0503020204020204" pitchFamily="34" charset="-122"/>
                  <a:ea typeface="微软雅黑" panose="020B0503020204020204" pitchFamily="34" charset="-122"/>
                </a:rPr>
                <a:t>After collecting the free resources we released, we will burn the discs for sale.</a:t>
              </a:r>
            </a:p>
          </p:txBody>
        </p:sp>
        <p:pic>
          <p:nvPicPr>
            <p:cNvPr id="17" name="Picture 10" descr="png-06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8" y="3094"/>
              <a:ext cx="62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png-06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2" y="5692"/>
              <a:ext cx="620"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4072166" y="715035"/>
            <a:ext cx="4590142" cy="1059129"/>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4">
            <a:extLst>
              <a:ext uri="{FF2B5EF4-FFF2-40B4-BE49-F238E27FC236}">
                <a16:creationId xmlns:a16="http://schemas.microsoft.com/office/drawing/2014/main" id="{107BFAD7-90DB-4B79-9657-B827A71E9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矩形 8">
            <a:extLst>
              <a:ext uri="{FF2B5EF4-FFF2-40B4-BE49-F238E27FC236}">
                <a16:creationId xmlns:a16="http://schemas.microsoft.com/office/drawing/2014/main" id="{8FA221D3-86FC-4277-804C-14B8C24F77EE}"/>
              </a:ext>
            </a:extLst>
          </p:cNvPr>
          <p:cNvSpPr>
            <a:spLocks/>
          </p:cNvSpPr>
          <p:nvPr/>
        </p:nvSpPr>
        <p:spPr bwMode="auto">
          <a:xfrm>
            <a:off x="2700338" y="0"/>
            <a:ext cx="9499600" cy="6864350"/>
          </a:xfrm>
          <a:custGeom>
            <a:avLst/>
            <a:gdLst>
              <a:gd name="T0" fmla="*/ 1172060 w 9498815"/>
              <a:gd name="T1" fmla="*/ 0 h 6858000"/>
              <a:gd name="T2" fmla="*/ 9502740 w 9498815"/>
              <a:gd name="T3" fmla="*/ 0 h 6858000"/>
              <a:gd name="T4" fmla="*/ 9502740 w 9498815"/>
              <a:gd name="T5" fmla="*/ 6889810 h 6858000"/>
              <a:gd name="T6" fmla="*/ 0 w 9498815"/>
              <a:gd name="T7" fmla="*/ 6861101 h 6858000"/>
              <a:gd name="T8" fmla="*/ 1172060 w 9498815"/>
              <a:gd name="T9" fmla="*/ 0 h 6858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98815" h="6858000">
                <a:moveTo>
                  <a:pt x="1171575" y="0"/>
                </a:moveTo>
                <a:lnTo>
                  <a:pt x="9498815" y="0"/>
                </a:lnTo>
                <a:lnTo>
                  <a:pt x="9498815" y="6858000"/>
                </a:lnTo>
                <a:lnTo>
                  <a:pt x="0" y="6829425"/>
                </a:lnTo>
                <a:lnTo>
                  <a:pt x="117157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p>
        </p:txBody>
      </p:sp>
      <p:grpSp>
        <p:nvGrpSpPr>
          <p:cNvPr id="13316" name="组合 5">
            <a:extLst>
              <a:ext uri="{FF2B5EF4-FFF2-40B4-BE49-F238E27FC236}">
                <a16:creationId xmlns:a16="http://schemas.microsoft.com/office/drawing/2014/main" id="{B5BAC33E-AB3A-4112-9BE1-6ACE32863014}"/>
              </a:ext>
            </a:extLst>
          </p:cNvPr>
          <p:cNvGrpSpPr>
            <a:grpSpLocks/>
          </p:cNvGrpSpPr>
          <p:nvPr/>
        </p:nvGrpSpPr>
        <p:grpSpPr bwMode="auto">
          <a:xfrm>
            <a:off x="1908175" y="1366838"/>
            <a:ext cx="3127375" cy="3125787"/>
            <a:chOff x="0" y="0"/>
            <a:chExt cx="3345852" cy="3345852"/>
          </a:xfrm>
        </p:grpSpPr>
        <p:sp>
          <p:nvSpPr>
            <p:cNvPr id="13341" name="流程图: 联系 6">
              <a:extLst>
                <a:ext uri="{FF2B5EF4-FFF2-40B4-BE49-F238E27FC236}">
                  <a16:creationId xmlns:a16="http://schemas.microsoft.com/office/drawing/2014/main" id="{2DF0D548-9157-4E67-8A07-B1AAD14BA1BE}"/>
                </a:ext>
              </a:extLst>
            </p:cNvPr>
            <p:cNvSpPr>
              <a:spLocks noChangeArrowheads="1"/>
            </p:cNvSpPr>
            <p:nvPr/>
          </p:nvSpPr>
          <p:spPr bwMode="auto">
            <a:xfrm>
              <a:off x="0" y="0"/>
              <a:ext cx="3345852" cy="3345852"/>
            </a:xfrm>
            <a:prstGeom prst="flowChartConnector">
              <a:avLst/>
            </a:prstGeom>
            <a:noFill/>
            <a:ln w="22225">
              <a:solidFill>
                <a:srgbClr val="936E53"/>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13342" name="图片 7">
              <a:extLst>
                <a:ext uri="{FF2B5EF4-FFF2-40B4-BE49-F238E27FC236}">
                  <a16:creationId xmlns:a16="http://schemas.microsoft.com/office/drawing/2014/main" id="{D74BF452-0F66-4CE6-B1BE-94B6FB8F9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2" y="110037"/>
              <a:ext cx="3130982" cy="313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39" name="矩形 16">
            <a:extLst>
              <a:ext uri="{FF2B5EF4-FFF2-40B4-BE49-F238E27FC236}">
                <a16:creationId xmlns:a16="http://schemas.microsoft.com/office/drawing/2014/main" id="{C82331AD-9F4E-4F26-B216-0D8B98BA1939}"/>
              </a:ext>
            </a:extLst>
          </p:cNvPr>
          <p:cNvSpPr>
            <a:spLocks noChangeArrowheads="1"/>
          </p:cNvSpPr>
          <p:nvPr/>
        </p:nvSpPr>
        <p:spPr bwMode="auto">
          <a:xfrm>
            <a:off x="9677400" y="-9978"/>
            <a:ext cx="971550" cy="1828800"/>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3318" name="组合 18">
            <a:extLst>
              <a:ext uri="{FF2B5EF4-FFF2-40B4-BE49-F238E27FC236}">
                <a16:creationId xmlns:a16="http://schemas.microsoft.com/office/drawing/2014/main" id="{7FC56B70-A949-4D5A-8D3E-087E0ADAE9B1}"/>
              </a:ext>
            </a:extLst>
          </p:cNvPr>
          <p:cNvGrpSpPr>
            <a:grpSpLocks/>
          </p:cNvGrpSpPr>
          <p:nvPr/>
        </p:nvGrpSpPr>
        <p:grpSpPr bwMode="auto">
          <a:xfrm>
            <a:off x="6327775" y="2682875"/>
            <a:ext cx="3852773" cy="461963"/>
            <a:chOff x="0" y="0"/>
            <a:chExt cx="3852387" cy="461665"/>
          </a:xfrm>
        </p:grpSpPr>
        <p:sp>
          <p:nvSpPr>
            <p:cNvPr id="13335" name="TextBox 2">
              <a:extLst>
                <a:ext uri="{FF2B5EF4-FFF2-40B4-BE49-F238E27FC236}">
                  <a16:creationId xmlns:a16="http://schemas.microsoft.com/office/drawing/2014/main" id="{2B39E0B7-20B4-4DB9-A1AA-99AF45DE586D}"/>
                </a:ext>
              </a:extLst>
            </p:cNvPr>
            <p:cNvSpPr txBox="1">
              <a:spLocks noChangeArrowheads="1"/>
            </p:cNvSpPr>
            <p:nvPr/>
          </p:nvSpPr>
          <p:spPr bwMode="auto">
            <a:xfrm>
              <a:off x="1339362" y="0"/>
              <a:ext cx="25130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Add a title</a:t>
              </a:r>
            </a:p>
          </p:txBody>
        </p:sp>
        <p:sp>
          <p:nvSpPr>
            <p:cNvPr id="13336" name="文本框 20">
              <a:extLst>
                <a:ext uri="{FF2B5EF4-FFF2-40B4-BE49-F238E27FC236}">
                  <a16:creationId xmlns:a16="http://schemas.microsoft.com/office/drawing/2014/main" id="{6A5C2774-A7FA-437B-9202-143366D7C4FF}"/>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dirty="0">
                  <a:solidFill>
                    <a:srgbClr val="2F2F2F"/>
                  </a:solidFill>
                  <a:latin typeface="楷体" panose="02010609060101010101" pitchFamily="49" charset="-122"/>
                  <a:ea typeface="楷体" panose="02010609060101010101" pitchFamily="49" charset="-122"/>
                </a:rPr>
                <a:t>1</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3337" name="图片 21">
              <a:extLst>
                <a:ext uri="{FF2B5EF4-FFF2-40B4-BE49-F238E27FC236}">
                  <a16:creationId xmlns:a16="http://schemas.microsoft.com/office/drawing/2014/main" id="{1AB6AE89-4903-464F-84F1-0931B2C1D9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8" name="流程图: 联系 22">
              <a:extLst>
                <a:ext uri="{FF2B5EF4-FFF2-40B4-BE49-F238E27FC236}">
                  <a16:creationId xmlns:a16="http://schemas.microsoft.com/office/drawing/2014/main" id="{D68CF607-9DEA-4D22-A38C-311B1F0D0876}"/>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grpSp>
        <p:nvGrpSpPr>
          <p:cNvPr id="13319" name="组合 23">
            <a:extLst>
              <a:ext uri="{FF2B5EF4-FFF2-40B4-BE49-F238E27FC236}">
                <a16:creationId xmlns:a16="http://schemas.microsoft.com/office/drawing/2014/main" id="{F247D993-11CF-4799-9228-8CD3233FD383}"/>
              </a:ext>
            </a:extLst>
          </p:cNvPr>
          <p:cNvGrpSpPr>
            <a:grpSpLocks/>
          </p:cNvGrpSpPr>
          <p:nvPr/>
        </p:nvGrpSpPr>
        <p:grpSpPr bwMode="auto">
          <a:xfrm>
            <a:off x="6327775" y="3557588"/>
            <a:ext cx="4321175" cy="461962"/>
            <a:chOff x="0" y="0"/>
            <a:chExt cx="4320742" cy="461665"/>
          </a:xfrm>
        </p:grpSpPr>
        <p:sp>
          <p:nvSpPr>
            <p:cNvPr id="13331" name="TextBox 2">
              <a:extLst>
                <a:ext uri="{FF2B5EF4-FFF2-40B4-BE49-F238E27FC236}">
                  <a16:creationId xmlns:a16="http://schemas.microsoft.com/office/drawing/2014/main" id="{20F26254-ADB1-44BA-895D-7C009FF3FEBF}"/>
                </a:ext>
              </a:extLst>
            </p:cNvPr>
            <p:cNvSpPr txBox="1">
              <a:spLocks noChangeArrowheads="1"/>
            </p:cNvSpPr>
            <p:nvPr/>
          </p:nvSpPr>
          <p:spPr bwMode="auto">
            <a:xfrm>
              <a:off x="1339362" y="0"/>
              <a:ext cx="2981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Add a title</a:t>
              </a:r>
            </a:p>
          </p:txBody>
        </p:sp>
        <p:sp>
          <p:nvSpPr>
            <p:cNvPr id="13332" name="文本框 25">
              <a:extLst>
                <a:ext uri="{FF2B5EF4-FFF2-40B4-BE49-F238E27FC236}">
                  <a16:creationId xmlns:a16="http://schemas.microsoft.com/office/drawing/2014/main" id="{6875CC36-3585-4126-ADA7-D58CE436CC71}"/>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dirty="0">
                  <a:solidFill>
                    <a:srgbClr val="2F2F2F"/>
                  </a:solidFill>
                  <a:latin typeface="楷体" panose="02010609060101010101" pitchFamily="49" charset="-122"/>
                  <a:ea typeface="楷体" panose="02010609060101010101" pitchFamily="49" charset="-122"/>
                </a:rPr>
                <a:t>2</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3333" name="图片 26">
              <a:extLst>
                <a:ext uri="{FF2B5EF4-FFF2-40B4-BE49-F238E27FC236}">
                  <a16:creationId xmlns:a16="http://schemas.microsoft.com/office/drawing/2014/main" id="{D1D84E39-0D15-4014-A8DF-B75261AE0B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流程图: 联系 27">
              <a:extLst>
                <a:ext uri="{FF2B5EF4-FFF2-40B4-BE49-F238E27FC236}">
                  <a16:creationId xmlns:a16="http://schemas.microsoft.com/office/drawing/2014/main" id="{0840E501-CF38-499E-AD39-C144911E999C}"/>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grpSp>
        <p:nvGrpSpPr>
          <p:cNvPr id="13320" name="组合 28">
            <a:extLst>
              <a:ext uri="{FF2B5EF4-FFF2-40B4-BE49-F238E27FC236}">
                <a16:creationId xmlns:a16="http://schemas.microsoft.com/office/drawing/2014/main" id="{14EBB2AC-B78B-423A-88BE-1BA3C25BF2FF}"/>
              </a:ext>
            </a:extLst>
          </p:cNvPr>
          <p:cNvGrpSpPr>
            <a:grpSpLocks/>
          </p:cNvGrpSpPr>
          <p:nvPr/>
        </p:nvGrpSpPr>
        <p:grpSpPr bwMode="auto">
          <a:xfrm>
            <a:off x="6327775" y="4430713"/>
            <a:ext cx="4321175" cy="461962"/>
            <a:chOff x="0" y="0"/>
            <a:chExt cx="4320742" cy="461665"/>
          </a:xfrm>
        </p:grpSpPr>
        <p:sp>
          <p:nvSpPr>
            <p:cNvPr id="13327" name="TextBox 2">
              <a:extLst>
                <a:ext uri="{FF2B5EF4-FFF2-40B4-BE49-F238E27FC236}">
                  <a16:creationId xmlns:a16="http://schemas.microsoft.com/office/drawing/2014/main" id="{C3AF04E3-49CF-43C7-86C3-8DFF42F9E804}"/>
                </a:ext>
              </a:extLst>
            </p:cNvPr>
            <p:cNvSpPr txBox="1">
              <a:spLocks noChangeArrowheads="1"/>
            </p:cNvSpPr>
            <p:nvPr/>
          </p:nvSpPr>
          <p:spPr bwMode="auto">
            <a:xfrm>
              <a:off x="1339362" y="0"/>
              <a:ext cx="2981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Add a title</a:t>
              </a:r>
            </a:p>
          </p:txBody>
        </p:sp>
        <p:sp>
          <p:nvSpPr>
            <p:cNvPr id="13328" name="文本框 30">
              <a:extLst>
                <a:ext uri="{FF2B5EF4-FFF2-40B4-BE49-F238E27FC236}">
                  <a16:creationId xmlns:a16="http://schemas.microsoft.com/office/drawing/2014/main" id="{FF68FA6D-7E65-4CA5-A51B-573F16EFD985}"/>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dirty="0">
                  <a:solidFill>
                    <a:srgbClr val="2F2F2F"/>
                  </a:solidFill>
                  <a:latin typeface="楷体" panose="02010609060101010101" pitchFamily="49" charset="-122"/>
                  <a:ea typeface="楷体" panose="02010609060101010101" pitchFamily="49" charset="-122"/>
                </a:rPr>
                <a:t>3</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3329" name="图片 31">
              <a:extLst>
                <a:ext uri="{FF2B5EF4-FFF2-40B4-BE49-F238E27FC236}">
                  <a16:creationId xmlns:a16="http://schemas.microsoft.com/office/drawing/2014/main" id="{82321F50-0718-4F6F-8721-4205E2736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0" name="流程图: 联系 32">
              <a:extLst>
                <a:ext uri="{FF2B5EF4-FFF2-40B4-BE49-F238E27FC236}">
                  <a16:creationId xmlns:a16="http://schemas.microsoft.com/office/drawing/2014/main" id="{3A252A59-1FBA-4751-B087-0E1E3555A63B}"/>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grpSp>
        <p:nvGrpSpPr>
          <p:cNvPr id="13321" name="组合 33">
            <a:extLst>
              <a:ext uri="{FF2B5EF4-FFF2-40B4-BE49-F238E27FC236}">
                <a16:creationId xmlns:a16="http://schemas.microsoft.com/office/drawing/2014/main" id="{92F2F4F4-E192-4405-8859-598A1FA4016C}"/>
              </a:ext>
            </a:extLst>
          </p:cNvPr>
          <p:cNvGrpSpPr>
            <a:grpSpLocks/>
          </p:cNvGrpSpPr>
          <p:nvPr/>
        </p:nvGrpSpPr>
        <p:grpSpPr bwMode="auto">
          <a:xfrm>
            <a:off x="6327775" y="5305425"/>
            <a:ext cx="4321175" cy="461963"/>
            <a:chOff x="0" y="0"/>
            <a:chExt cx="4320742" cy="461665"/>
          </a:xfrm>
        </p:grpSpPr>
        <p:sp>
          <p:nvSpPr>
            <p:cNvPr id="13323" name="TextBox 2">
              <a:extLst>
                <a:ext uri="{FF2B5EF4-FFF2-40B4-BE49-F238E27FC236}">
                  <a16:creationId xmlns:a16="http://schemas.microsoft.com/office/drawing/2014/main" id="{3295B350-851B-49A7-AD53-55BF71E51D59}"/>
                </a:ext>
              </a:extLst>
            </p:cNvPr>
            <p:cNvSpPr txBox="1">
              <a:spLocks noChangeArrowheads="1"/>
            </p:cNvSpPr>
            <p:nvPr/>
          </p:nvSpPr>
          <p:spPr bwMode="auto">
            <a:xfrm>
              <a:off x="1339362" y="0"/>
              <a:ext cx="29813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400" b="1" dirty="0">
                  <a:latin typeface="楷体" panose="02010609060101010101" pitchFamily="49" charset="-122"/>
                  <a:ea typeface="楷体" panose="02010609060101010101" pitchFamily="49" charset="-122"/>
                </a:rPr>
                <a:t>Add a title</a:t>
              </a:r>
            </a:p>
          </p:txBody>
        </p:sp>
        <p:sp>
          <p:nvSpPr>
            <p:cNvPr id="13324" name="文本框 35">
              <a:extLst>
                <a:ext uri="{FF2B5EF4-FFF2-40B4-BE49-F238E27FC236}">
                  <a16:creationId xmlns:a16="http://schemas.microsoft.com/office/drawing/2014/main" id="{2CA1638E-8777-4507-9B1D-B917FEA7C995}"/>
                </a:ext>
              </a:extLst>
            </p:cNvPr>
            <p:cNvSpPr txBox="1">
              <a:spLocks noChangeArrowheads="1"/>
            </p:cNvSpPr>
            <p:nvPr/>
          </p:nvSpPr>
          <p:spPr bwMode="auto">
            <a:xfrm>
              <a:off x="619108" y="0"/>
              <a:ext cx="7202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400" b="1" dirty="0">
                  <a:solidFill>
                    <a:srgbClr val="2F2F2F"/>
                  </a:solidFill>
                  <a:latin typeface="楷体" panose="02010609060101010101" pitchFamily="49" charset="-122"/>
                  <a:ea typeface="楷体" panose="02010609060101010101" pitchFamily="49" charset="-122"/>
                </a:rPr>
                <a:t>4</a:t>
              </a:r>
              <a:endParaRPr lang="zh-CN" altLang="en-US" sz="2400" b="1" dirty="0">
                <a:solidFill>
                  <a:srgbClr val="2F2F2F"/>
                </a:solidFill>
                <a:latin typeface="楷体" panose="02010609060101010101" pitchFamily="49" charset="-122"/>
                <a:ea typeface="楷体" panose="02010609060101010101" pitchFamily="49" charset="-122"/>
              </a:endParaRPr>
            </a:p>
          </p:txBody>
        </p:sp>
        <p:pic>
          <p:nvPicPr>
            <p:cNvPr id="13325" name="图片 36">
              <a:extLst>
                <a:ext uri="{FF2B5EF4-FFF2-40B4-BE49-F238E27FC236}">
                  <a16:creationId xmlns:a16="http://schemas.microsoft.com/office/drawing/2014/main" id="{A36D667C-84DE-48A9-B8BB-40B3231D86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9393"/>
              <a:ext cx="662634" cy="342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流程图: 联系 37">
              <a:extLst>
                <a:ext uri="{FF2B5EF4-FFF2-40B4-BE49-F238E27FC236}">
                  <a16:creationId xmlns:a16="http://schemas.microsoft.com/office/drawing/2014/main" id="{96217726-3925-4E20-8FBB-A9394BD8E825}"/>
                </a:ext>
              </a:extLst>
            </p:cNvPr>
            <p:cNvSpPr>
              <a:spLocks noChangeArrowheads="1"/>
            </p:cNvSpPr>
            <p:nvPr/>
          </p:nvSpPr>
          <p:spPr bwMode="auto">
            <a:xfrm>
              <a:off x="1233069" y="177685"/>
              <a:ext cx="106293" cy="106293"/>
            </a:xfrm>
            <a:prstGeom prst="flowChartConnector">
              <a:avLst/>
            </a:pr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文本框 1">
            <a:extLst>
              <a:ext uri="{FF2B5EF4-FFF2-40B4-BE49-F238E27FC236}">
                <a16:creationId xmlns:a16="http://schemas.microsoft.com/office/drawing/2014/main" id="{A199688B-5EC4-41A4-84E2-D03DD0B75C5C}"/>
              </a:ext>
            </a:extLst>
          </p:cNvPr>
          <p:cNvSpPr txBox="1"/>
          <p:nvPr/>
        </p:nvSpPr>
        <p:spPr>
          <a:xfrm>
            <a:off x="9869015" y="0"/>
            <a:ext cx="615553" cy="1939698"/>
          </a:xfrm>
          <a:prstGeom prst="rect">
            <a:avLst/>
          </a:prstGeom>
          <a:noFill/>
        </p:spPr>
        <p:txBody>
          <a:bodyPr vert="eaVert" wrap="square" rtlCol="0">
            <a:spAutoFit/>
          </a:bodyPr>
          <a:lstStyle/>
          <a:p>
            <a:r>
              <a:rPr lang="en-US" altLang="zh-CN" sz="2800" dirty="0">
                <a:solidFill>
                  <a:schemeClr val="bg1"/>
                </a:solidFill>
                <a:latin typeface="等线" panose="02010600030101010101" pitchFamily="2" charset="-122"/>
                <a:ea typeface="等线" panose="02010600030101010101" pitchFamily="2" charset="-122"/>
              </a:rPr>
              <a:t>CONTENTS</a:t>
            </a:r>
            <a:endParaRPr lang="zh-CN" alt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图片 58">
            <a:extLst>
              <a:ext uri="{FF2B5EF4-FFF2-40B4-BE49-F238E27FC236}">
                <a16:creationId xmlns:a16="http://schemas.microsoft.com/office/drawing/2014/main" id="{D48C665B-4693-4C0D-BC61-5F3037397D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17463"/>
            <a:ext cx="1219835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2">
            <a:extLst>
              <a:ext uri="{FF2B5EF4-FFF2-40B4-BE49-F238E27FC236}">
                <a16:creationId xmlns:a16="http://schemas.microsoft.com/office/drawing/2014/main" id="{4369E70F-DA09-4DC5-99A5-8634B4FCEF48}"/>
              </a:ext>
            </a:extLst>
          </p:cNvPr>
          <p:cNvSpPr txBox="1">
            <a:spLocks noChangeArrowheads="1"/>
          </p:cNvSpPr>
          <p:nvPr/>
        </p:nvSpPr>
        <p:spPr bwMode="auto">
          <a:xfrm>
            <a:off x="3822700" y="2720975"/>
            <a:ext cx="52832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bg1"/>
                </a:solidFill>
                <a:latin typeface="微软雅黑" panose="020B0503020204020204" pitchFamily="34" charset="-122"/>
                <a:ea typeface="微软雅黑" panose="020B0503020204020204" pitchFamily="34" charset="-122"/>
              </a:rPr>
              <a:t>Click here to add a title</a:t>
            </a:r>
          </a:p>
        </p:txBody>
      </p:sp>
      <p:sp>
        <p:nvSpPr>
          <p:cNvPr id="14340" name="矩形 47">
            <a:extLst>
              <a:ext uri="{FF2B5EF4-FFF2-40B4-BE49-F238E27FC236}">
                <a16:creationId xmlns:a16="http://schemas.microsoft.com/office/drawing/2014/main" id="{ECF6749D-EEFD-4EEE-939B-C94EED098280}"/>
              </a:ext>
            </a:extLst>
          </p:cNvPr>
          <p:cNvSpPr>
            <a:spLocks noChangeArrowheads="1"/>
          </p:cNvSpPr>
          <p:nvPr/>
        </p:nvSpPr>
        <p:spPr bwMode="auto">
          <a:xfrm>
            <a:off x="3822700" y="3429000"/>
            <a:ext cx="519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Complex things need to be done simply, simple things to be done repeatedly. Do things again and again to do with your heart, stick to it, so that there is nothing you can't do.</a:t>
            </a:r>
          </a:p>
        </p:txBody>
      </p:sp>
      <p:pic>
        <p:nvPicPr>
          <p:cNvPr id="14341" name="图片 50">
            <a:extLst>
              <a:ext uri="{FF2B5EF4-FFF2-40B4-BE49-F238E27FC236}">
                <a16:creationId xmlns:a16="http://schemas.microsoft.com/office/drawing/2014/main" id="{424940CA-EFB1-47BC-A8C1-0E9AA14FE2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3825" y="1627188"/>
            <a:ext cx="3201988"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流程图: 联系 54">
            <a:extLst>
              <a:ext uri="{FF2B5EF4-FFF2-40B4-BE49-F238E27FC236}">
                <a16:creationId xmlns:a16="http://schemas.microsoft.com/office/drawing/2014/main" id="{6B163B0F-C0D0-4E3B-87F0-2742914814C4}"/>
              </a:ext>
            </a:extLst>
          </p:cNvPr>
          <p:cNvSpPr>
            <a:spLocks noChangeArrowheads="1"/>
          </p:cNvSpPr>
          <p:nvPr/>
        </p:nvSpPr>
        <p:spPr bwMode="auto">
          <a:xfrm>
            <a:off x="933450" y="2355850"/>
            <a:ext cx="2152650" cy="2152650"/>
          </a:xfrm>
          <a:prstGeom prst="flowChartConnector">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343" name="流程图: 联系 55">
            <a:extLst>
              <a:ext uri="{FF2B5EF4-FFF2-40B4-BE49-F238E27FC236}">
                <a16:creationId xmlns:a16="http://schemas.microsoft.com/office/drawing/2014/main" id="{2FAC71E4-118E-47FD-8EAD-2B7A7B2D8F54}"/>
              </a:ext>
            </a:extLst>
          </p:cNvPr>
          <p:cNvSpPr>
            <a:spLocks noChangeArrowheads="1"/>
          </p:cNvSpPr>
          <p:nvPr/>
        </p:nvSpPr>
        <p:spPr bwMode="auto">
          <a:xfrm>
            <a:off x="2962275" y="3243263"/>
            <a:ext cx="379413" cy="379412"/>
          </a:xfrm>
          <a:prstGeom prst="flowChartConnector">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14344" name="图片 1">
            <a:extLst>
              <a:ext uri="{FF2B5EF4-FFF2-40B4-BE49-F238E27FC236}">
                <a16:creationId xmlns:a16="http://schemas.microsoft.com/office/drawing/2014/main" id="{1B21164F-BDC1-45FC-B4B0-B990AF795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849" t="16391" r="29317" b="29584"/>
          <a:stretch>
            <a:fillRect/>
          </a:stretch>
        </p:blipFill>
        <p:spPr bwMode="auto">
          <a:xfrm>
            <a:off x="1187450" y="2435225"/>
            <a:ext cx="158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9">
            <a:extLst>
              <a:ext uri="{FF2B5EF4-FFF2-40B4-BE49-F238E27FC236}">
                <a16:creationId xmlns:a16="http://schemas.microsoft.com/office/drawing/2014/main" id="{74D0CB07-83AD-4CA2-BF05-6E88BE631653}"/>
              </a:ext>
            </a:extLst>
          </p:cNvPr>
          <p:cNvSpPr txBox="1">
            <a:spLocks noChangeArrowheads="1"/>
          </p:cNvSpPr>
          <p:nvPr/>
        </p:nvSpPr>
        <p:spPr bwMode="auto">
          <a:xfrm>
            <a:off x="898525" y="6143625"/>
            <a:ext cx="90963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a:t>For more wonderful templates, search for oops and grasses:</a:t>
            </a:r>
            <a:r>
              <a:rPr lang="en-US" altLang="zh-CN"/>
              <a:t>https://800sucai.taobao.com</a:t>
            </a:r>
            <a:endParaRPr lang="zh-CN" altLang="en-US"/>
          </a:p>
        </p:txBody>
      </p:sp>
      <p:sp>
        <p:nvSpPr>
          <p:cNvPr id="14346" name="Text Box 10">
            <a:extLst>
              <a:ext uri="{FF2B5EF4-FFF2-40B4-BE49-F238E27FC236}">
                <a16:creationId xmlns:a16="http://schemas.microsoft.com/office/drawing/2014/main" id="{D26B45BB-1FEA-45B8-BA80-8FA9C5BDE4EE}"/>
              </a:ext>
            </a:extLst>
          </p:cNvPr>
          <p:cNvSpPr txBox="1">
            <a:spLocks noChangeArrowheads="1"/>
          </p:cNvSpPr>
          <p:nvPr/>
        </p:nvSpPr>
        <p:spPr bwMode="auto">
          <a:xfrm>
            <a:off x="1025525" y="6270625"/>
            <a:ext cx="90963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a:t>For more wonderful templates, search for oops and grasses:</a:t>
            </a:r>
            <a:r>
              <a:rPr lang="en-US" altLang="zh-CN"/>
              <a:t>https://800sucai.taobao.com</a:t>
            </a:r>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图片 6">
            <a:extLst>
              <a:ext uri="{FF2B5EF4-FFF2-40B4-BE49-F238E27FC236}">
                <a16:creationId xmlns:a16="http://schemas.microsoft.com/office/drawing/2014/main" id="{D49F2BA1-BB61-45BB-9B41-E9740F0F6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65738"/>
            <a:ext cx="90106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图片 8">
            <a:extLst>
              <a:ext uri="{FF2B5EF4-FFF2-40B4-BE49-F238E27FC236}">
                <a16:creationId xmlns:a16="http://schemas.microsoft.com/office/drawing/2014/main" id="{F345E906-69C4-41E1-B18D-BB2F6D4BB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3" y="2066925"/>
            <a:ext cx="12192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图片 9">
            <a:extLst>
              <a:ext uri="{FF2B5EF4-FFF2-40B4-BE49-F238E27FC236}">
                <a16:creationId xmlns:a16="http://schemas.microsoft.com/office/drawing/2014/main" id="{A7352893-5BC0-402D-9195-ED111C9CA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2600" y="2927350"/>
            <a:ext cx="13112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图片 10">
            <a:extLst>
              <a:ext uri="{FF2B5EF4-FFF2-40B4-BE49-F238E27FC236}">
                <a16:creationId xmlns:a16="http://schemas.microsoft.com/office/drawing/2014/main" id="{A089AC89-0175-4ADB-8254-C87525F4CF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3613" y="0"/>
            <a:ext cx="2338387"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11">
            <a:extLst>
              <a:ext uri="{FF2B5EF4-FFF2-40B4-BE49-F238E27FC236}">
                <a16:creationId xmlns:a16="http://schemas.microsoft.com/office/drawing/2014/main" id="{5B62A76B-3155-4C1C-9033-1D5C23FF5A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343275"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矩形 12">
            <a:extLst>
              <a:ext uri="{FF2B5EF4-FFF2-40B4-BE49-F238E27FC236}">
                <a16:creationId xmlns:a16="http://schemas.microsoft.com/office/drawing/2014/main" id="{CBF573F5-02CF-423C-B657-9AE01C8DA324}"/>
              </a:ext>
            </a:extLst>
          </p:cNvPr>
          <p:cNvSpPr>
            <a:spLocks noChangeArrowheads="1"/>
          </p:cNvSpPr>
          <p:nvPr/>
        </p:nvSpPr>
        <p:spPr bwMode="auto">
          <a:xfrm>
            <a:off x="1520825" y="3189288"/>
            <a:ext cx="556736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15369" name="组合 13">
            <a:extLst>
              <a:ext uri="{FF2B5EF4-FFF2-40B4-BE49-F238E27FC236}">
                <a16:creationId xmlns:a16="http://schemas.microsoft.com/office/drawing/2014/main" id="{2A16E541-60E9-4FA7-8C0D-DAAA29758CDD}"/>
              </a:ext>
            </a:extLst>
          </p:cNvPr>
          <p:cNvGrpSpPr>
            <a:grpSpLocks/>
          </p:cNvGrpSpPr>
          <p:nvPr/>
        </p:nvGrpSpPr>
        <p:grpSpPr bwMode="auto">
          <a:xfrm>
            <a:off x="1520825" y="2066925"/>
            <a:ext cx="3878263" cy="1065213"/>
            <a:chOff x="0" y="0"/>
            <a:chExt cx="3877973" cy="1065858"/>
          </a:xfrm>
        </p:grpSpPr>
        <p:pic>
          <p:nvPicPr>
            <p:cNvPr id="15371" name="图片 14">
              <a:extLst>
                <a:ext uri="{FF2B5EF4-FFF2-40B4-BE49-F238E27FC236}">
                  <a16:creationId xmlns:a16="http://schemas.microsoft.com/office/drawing/2014/main" id="{05F6D145-AE7E-45D0-BAEC-2FECD73ADC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877973" cy="1065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文本框 15">
              <a:extLst>
                <a:ext uri="{FF2B5EF4-FFF2-40B4-BE49-F238E27FC236}">
                  <a16:creationId xmlns:a16="http://schemas.microsoft.com/office/drawing/2014/main" id="{5AE01286-7FE6-4EA0-837C-CAC388456EDB}"/>
                </a:ext>
              </a:extLst>
            </p:cNvPr>
            <p:cNvSpPr txBox="1">
              <a:spLocks noChangeArrowheads="1"/>
            </p:cNvSpPr>
            <p:nvPr/>
          </p:nvSpPr>
          <p:spPr bwMode="auto">
            <a:xfrm>
              <a:off x="384577" y="291039"/>
              <a:ext cx="3156189"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
        <p:nvSpPr>
          <p:cNvPr id="15370" name="Text Box 12">
            <a:extLst>
              <a:ext uri="{FF2B5EF4-FFF2-40B4-BE49-F238E27FC236}">
                <a16:creationId xmlns:a16="http://schemas.microsoft.com/office/drawing/2014/main" id="{B7DA97B3-5741-4B10-8EF7-B1E64BA9D406}"/>
              </a:ext>
            </a:extLst>
          </p:cNvPr>
          <p:cNvSpPr txBox="1">
            <a:spLocks noChangeArrowheads="1"/>
          </p:cNvSpPr>
          <p:nvPr/>
        </p:nvSpPr>
        <p:spPr bwMode="auto">
          <a:xfrm>
            <a:off x="898525" y="6143625"/>
            <a:ext cx="90963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a:t>For more wonderful templates, search for oops and grasses:</a:t>
            </a:r>
            <a:r>
              <a:rPr lang="en-US" altLang="zh-CN"/>
              <a:t>https://800sucai.taobao.com</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a:extLst>
              <a:ext uri="{FF2B5EF4-FFF2-40B4-BE49-F238E27FC236}">
                <a16:creationId xmlns:a16="http://schemas.microsoft.com/office/drawing/2014/main" id="{4359A6E8-606E-4719-B58A-386E4240A7C4}"/>
              </a:ext>
            </a:extLst>
          </p:cNvPr>
          <p:cNvGrpSpPr>
            <a:grpSpLocks/>
          </p:cNvGrpSpPr>
          <p:nvPr/>
        </p:nvGrpSpPr>
        <p:grpSpPr bwMode="auto">
          <a:xfrm>
            <a:off x="152400" y="214313"/>
            <a:ext cx="5365750" cy="965200"/>
            <a:chOff x="0" y="0"/>
            <a:chExt cx="6466453" cy="1163332"/>
          </a:xfrm>
        </p:grpSpPr>
        <p:pic>
          <p:nvPicPr>
            <p:cNvPr id="16392" name="Picture 9" descr="F:\ppt素材\图标\我收集的图标\字体\3.png">
              <a:extLst>
                <a:ext uri="{FF2B5EF4-FFF2-40B4-BE49-F238E27FC236}">
                  <a16:creationId xmlns:a16="http://schemas.microsoft.com/office/drawing/2014/main" id="{E72E9021-69C7-4681-941E-9F24DC0C9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6" descr="F:\超棒ppt模板\中国风\中国风物件\maobi.png">
              <a:extLst>
                <a:ext uri="{FF2B5EF4-FFF2-40B4-BE49-F238E27FC236}">
                  <a16:creationId xmlns:a16="http://schemas.microsoft.com/office/drawing/2014/main" id="{843B649D-13C2-4079-A6F9-6CC1546ED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TextBox 2">
              <a:extLst>
                <a:ext uri="{FF2B5EF4-FFF2-40B4-BE49-F238E27FC236}">
                  <a16:creationId xmlns:a16="http://schemas.microsoft.com/office/drawing/2014/main" id="{0C2BE6D4-9B71-4128-BB68-50A8D62DED67}"/>
                </a:ext>
              </a:extLst>
            </p:cNvPr>
            <p:cNvSpPr txBox="1">
              <a:spLocks noChangeArrowheads="1"/>
            </p:cNvSpPr>
            <p:nvPr/>
          </p:nvSpPr>
          <p:spPr bwMode="auto">
            <a:xfrm>
              <a:off x="790406" y="453243"/>
              <a:ext cx="3876591"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Click here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pic>
        <p:nvPicPr>
          <p:cNvPr id="16387" name="图片 1">
            <a:extLst>
              <a:ext uri="{FF2B5EF4-FFF2-40B4-BE49-F238E27FC236}">
                <a16:creationId xmlns:a16="http://schemas.microsoft.com/office/drawing/2014/main" id="{1EE9B106-D2BF-4B3D-AAB4-3BA1A3FDA4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4587"/>
          <a:stretch>
            <a:fillRect/>
          </a:stretch>
        </p:blipFill>
        <p:spPr bwMode="auto">
          <a:xfrm>
            <a:off x="52388" y="3228975"/>
            <a:ext cx="347345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2">
            <a:extLst>
              <a:ext uri="{FF2B5EF4-FFF2-40B4-BE49-F238E27FC236}">
                <a16:creationId xmlns:a16="http://schemas.microsoft.com/office/drawing/2014/main" id="{5D8B6E46-907F-4FC4-B9FD-E49002C771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35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图片 8">
            <a:extLst>
              <a:ext uri="{FF2B5EF4-FFF2-40B4-BE49-F238E27FC236}">
                <a16:creationId xmlns:a16="http://schemas.microsoft.com/office/drawing/2014/main" id="{CA3E9555-038D-434A-82AA-2D10B9379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0050" y="2339975"/>
            <a:ext cx="221932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矩形 9">
            <a:extLst>
              <a:ext uri="{FF2B5EF4-FFF2-40B4-BE49-F238E27FC236}">
                <a16:creationId xmlns:a16="http://schemas.microsoft.com/office/drawing/2014/main" id="{4C2B315F-0D87-456B-A733-FE41315178AA}"/>
              </a:ext>
            </a:extLst>
          </p:cNvPr>
          <p:cNvSpPr>
            <a:spLocks noChangeArrowheads="1"/>
          </p:cNvSpPr>
          <p:nvPr/>
        </p:nvSpPr>
        <p:spPr bwMode="auto">
          <a:xfrm>
            <a:off x="5451475" y="4557713"/>
            <a:ext cx="4940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reeform 123@|5FFC:0|FBC:0|LFC:16777215|LBC:16777215">
            <a:extLst>
              <a:ext uri="{FF2B5EF4-FFF2-40B4-BE49-F238E27FC236}">
                <a16:creationId xmlns:a16="http://schemas.microsoft.com/office/drawing/2014/main" id="{12036701-59D5-4218-8F38-BF493E4EEF0F}"/>
              </a:ext>
            </a:extLst>
          </p:cNvPr>
          <p:cNvSpPr>
            <a:spLocks/>
          </p:cNvSpPr>
          <p:nvPr/>
        </p:nvSpPr>
        <p:spPr bwMode="auto">
          <a:xfrm>
            <a:off x="5564188" y="5264150"/>
            <a:ext cx="1014412" cy="131763"/>
          </a:xfrm>
          <a:custGeom>
            <a:avLst/>
            <a:gdLst>
              <a:gd name="T0" fmla="*/ 2147483647 w 163"/>
              <a:gd name="T1" fmla="*/ 2147483647 h 21"/>
              <a:gd name="T2" fmla="*/ 2147483647 w 163"/>
              <a:gd name="T3" fmla="*/ 2147483647 h 21"/>
              <a:gd name="T4" fmla="*/ 2147483647 w 163"/>
              <a:gd name="T5" fmla="*/ 2147483647 h 21"/>
              <a:gd name="T6" fmla="*/ 0 w 163"/>
              <a:gd name="T7" fmla="*/ 2147483647 h 21"/>
              <a:gd name="T8" fmla="*/ 2147483647 w 163"/>
              <a:gd name="T9" fmla="*/ 0 h 21"/>
              <a:gd name="T10" fmla="*/ 2147483647 w 163"/>
              <a:gd name="T11" fmla="*/ 0 h 21"/>
              <a:gd name="T12" fmla="*/ 2147483647 w 163"/>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7411" name="Freeform 124@|5FFC:0|FBC:0|LFC:16777215|LBC:16777215">
            <a:extLst>
              <a:ext uri="{FF2B5EF4-FFF2-40B4-BE49-F238E27FC236}">
                <a16:creationId xmlns:a16="http://schemas.microsoft.com/office/drawing/2014/main" id="{AD2B5EE0-3391-49D7-A0C5-899B6EA9C712}"/>
              </a:ext>
            </a:extLst>
          </p:cNvPr>
          <p:cNvSpPr>
            <a:spLocks/>
          </p:cNvSpPr>
          <p:nvPr/>
        </p:nvSpPr>
        <p:spPr bwMode="auto">
          <a:xfrm>
            <a:off x="5564188" y="5083175"/>
            <a:ext cx="1014412" cy="131763"/>
          </a:xfrm>
          <a:custGeom>
            <a:avLst/>
            <a:gdLst>
              <a:gd name="T0" fmla="*/ 2147483647 w 163"/>
              <a:gd name="T1" fmla="*/ 2147483647 h 21"/>
              <a:gd name="T2" fmla="*/ 2147483647 w 163"/>
              <a:gd name="T3" fmla="*/ 2147483647 h 21"/>
              <a:gd name="T4" fmla="*/ 2147483647 w 163"/>
              <a:gd name="T5" fmla="*/ 2147483647 h 21"/>
              <a:gd name="T6" fmla="*/ 0 w 163"/>
              <a:gd name="T7" fmla="*/ 2147483647 h 21"/>
              <a:gd name="T8" fmla="*/ 2147483647 w 163"/>
              <a:gd name="T9" fmla="*/ 0 h 21"/>
              <a:gd name="T10" fmla="*/ 2147483647 w 163"/>
              <a:gd name="T11" fmla="*/ 0 h 21"/>
              <a:gd name="T12" fmla="*/ 2147483647 w 163"/>
              <a:gd name="T13" fmla="*/ 2147483647 h 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7412" name="Freeform 125@|5FFC:0|FBC:0|LFC:16777215|LBC:16777215">
            <a:extLst>
              <a:ext uri="{FF2B5EF4-FFF2-40B4-BE49-F238E27FC236}">
                <a16:creationId xmlns:a16="http://schemas.microsoft.com/office/drawing/2014/main" id="{662E3868-7A16-4FE6-B5D1-102B5D60097C}"/>
              </a:ext>
            </a:extLst>
          </p:cNvPr>
          <p:cNvSpPr>
            <a:spLocks/>
          </p:cNvSpPr>
          <p:nvPr/>
        </p:nvSpPr>
        <p:spPr bwMode="auto">
          <a:xfrm>
            <a:off x="5651500" y="5449888"/>
            <a:ext cx="803275" cy="201612"/>
          </a:xfrm>
          <a:custGeom>
            <a:avLst/>
            <a:gdLst>
              <a:gd name="T0" fmla="*/ 0 w 129"/>
              <a:gd name="T1" fmla="*/ 0 h 32"/>
              <a:gd name="T2" fmla="*/ 2147483647 w 129"/>
              <a:gd name="T3" fmla="*/ 0 h 32"/>
              <a:gd name="T4" fmla="*/ 2147483647 w 129"/>
              <a:gd name="T5" fmla="*/ 2147483647 h 32"/>
              <a:gd name="T6" fmla="*/ 0 w 129"/>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7413" name="Freeform 237@|5FFC:0|FBC:0|LFC:16777215|LBC:16777215">
            <a:extLst>
              <a:ext uri="{FF2B5EF4-FFF2-40B4-BE49-F238E27FC236}">
                <a16:creationId xmlns:a16="http://schemas.microsoft.com/office/drawing/2014/main" id="{63FF69B5-E99B-4F2B-A944-A5914CD81658}"/>
              </a:ext>
            </a:extLst>
          </p:cNvPr>
          <p:cNvSpPr>
            <a:spLocks noEditPoints="1"/>
          </p:cNvSpPr>
          <p:nvPr/>
        </p:nvSpPr>
        <p:spPr bwMode="auto">
          <a:xfrm>
            <a:off x="5013325" y="2506663"/>
            <a:ext cx="2116138" cy="2495550"/>
          </a:xfrm>
          <a:custGeom>
            <a:avLst/>
            <a:gdLst>
              <a:gd name="T0" fmla="*/ 2147483647 w 341"/>
              <a:gd name="T1" fmla="*/ 0 h 401"/>
              <a:gd name="T2" fmla="*/ 2147483647 w 341"/>
              <a:gd name="T3" fmla="*/ 0 h 401"/>
              <a:gd name="T4" fmla="*/ 2147483647 w 341"/>
              <a:gd name="T5" fmla="*/ 2147483647 h 401"/>
              <a:gd name="T6" fmla="*/ 2147483647 w 341"/>
              <a:gd name="T7" fmla="*/ 2147483647 h 401"/>
              <a:gd name="T8" fmla="*/ 2147483647 w 341"/>
              <a:gd name="T9" fmla="*/ 2147483647 h 401"/>
              <a:gd name="T10" fmla="*/ 2147483647 w 341"/>
              <a:gd name="T11" fmla="*/ 2147483647 h 401"/>
              <a:gd name="T12" fmla="*/ 2147483647 w 341"/>
              <a:gd name="T13" fmla="*/ 2147483647 h 401"/>
              <a:gd name="T14" fmla="*/ 2147483647 w 341"/>
              <a:gd name="T15" fmla="*/ 2147483647 h 401"/>
              <a:gd name="T16" fmla="*/ 2147483647 w 341"/>
              <a:gd name="T17" fmla="*/ 2147483647 h 401"/>
              <a:gd name="T18" fmla="*/ 2147483647 w 341"/>
              <a:gd name="T19" fmla="*/ 2147483647 h 401"/>
              <a:gd name="T20" fmla="*/ 2147483647 w 341"/>
              <a:gd name="T21" fmla="*/ 2147483647 h 401"/>
              <a:gd name="T22" fmla="*/ 2147483647 w 341"/>
              <a:gd name="T23" fmla="*/ 2147483647 h 401"/>
              <a:gd name="T24" fmla="*/ 2147483647 w 341"/>
              <a:gd name="T25" fmla="*/ 0 h 401"/>
              <a:gd name="T26" fmla="*/ 2147483647 w 341"/>
              <a:gd name="T27" fmla="*/ 2147483647 h 401"/>
              <a:gd name="T28" fmla="*/ 2147483647 w 341"/>
              <a:gd name="T29" fmla="*/ 2147483647 h 401"/>
              <a:gd name="T30" fmla="*/ 2147483647 w 341"/>
              <a:gd name="T31" fmla="*/ 2147483647 h 401"/>
              <a:gd name="T32" fmla="*/ 2147483647 w 341"/>
              <a:gd name="T33" fmla="*/ 2147483647 h 401"/>
              <a:gd name="T34" fmla="*/ 2147483647 w 341"/>
              <a:gd name="T35" fmla="*/ 2147483647 h 401"/>
              <a:gd name="T36" fmla="*/ 2147483647 w 341"/>
              <a:gd name="T37" fmla="*/ 2147483647 h 401"/>
              <a:gd name="T38" fmla="*/ 2147483647 w 341"/>
              <a:gd name="T39" fmla="*/ 2147483647 h 401"/>
              <a:gd name="T40" fmla="*/ 2147483647 w 341"/>
              <a:gd name="T41" fmla="*/ 2147483647 h 401"/>
              <a:gd name="T42" fmla="*/ 2147483647 w 341"/>
              <a:gd name="T43" fmla="*/ 2147483647 h 401"/>
              <a:gd name="T44" fmla="*/ 2147483647 w 341"/>
              <a:gd name="T45" fmla="*/ 2147483647 h 401"/>
              <a:gd name="T46" fmla="*/ 2147483647 w 341"/>
              <a:gd name="T47" fmla="*/ 2147483647 h 401"/>
              <a:gd name="T48" fmla="*/ 2147483647 w 341"/>
              <a:gd name="T49" fmla="*/ 2147483647 h 401"/>
              <a:gd name="T50" fmla="*/ 2147483647 w 341"/>
              <a:gd name="T51" fmla="*/ 2147483647 h 4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solidFill>
            <a:srgbClr val="C1C7D0"/>
          </a:solidFill>
          <a:ln>
            <a:noFill/>
          </a:ln>
          <a:extLst>
            <a:ext uri="{91240B29-F687-4F45-9708-019B960494DF}">
              <a14:hiddenLine xmlns:a14="http://schemas.microsoft.com/office/drawing/2010/main" w="9525">
                <a:solidFill>
                  <a:srgbClr val="000000"/>
                </a:solidFill>
                <a:round/>
                <a:headEnd/>
                <a:tailEnd/>
              </a14:hiddenLine>
            </a:ext>
          </a:extLst>
        </p:spPr>
        <p:txBody>
          <a:bodyPr lIns="121920" tIns="60960" rIns="121920" bIns="60960"/>
          <a:lstStyle/>
          <a:p>
            <a:endParaRPr lang="zh-CN" altLang="en-US"/>
          </a:p>
        </p:txBody>
      </p:sp>
      <p:sp>
        <p:nvSpPr>
          <p:cNvPr id="17414" name="Oval 287">
            <a:extLst>
              <a:ext uri="{FF2B5EF4-FFF2-40B4-BE49-F238E27FC236}">
                <a16:creationId xmlns:a16="http://schemas.microsoft.com/office/drawing/2014/main" id="{44ECC0BA-693C-4C55-8C3F-D49BC92F0B07}"/>
              </a:ext>
            </a:extLst>
          </p:cNvPr>
          <p:cNvSpPr>
            <a:spLocks noChangeArrowheads="1"/>
          </p:cNvSpPr>
          <p:nvPr/>
        </p:nvSpPr>
        <p:spPr bwMode="auto">
          <a:xfrm>
            <a:off x="4164013" y="2736850"/>
            <a:ext cx="657225" cy="638175"/>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3</a:t>
            </a:r>
          </a:p>
        </p:txBody>
      </p:sp>
      <p:sp>
        <p:nvSpPr>
          <p:cNvPr id="17415" name="Oval 291">
            <a:extLst>
              <a:ext uri="{FF2B5EF4-FFF2-40B4-BE49-F238E27FC236}">
                <a16:creationId xmlns:a16="http://schemas.microsoft.com/office/drawing/2014/main" id="{57477958-C780-433D-A8C4-2EEA399C88F0}"/>
              </a:ext>
            </a:extLst>
          </p:cNvPr>
          <p:cNvSpPr>
            <a:spLocks noChangeArrowheads="1"/>
          </p:cNvSpPr>
          <p:nvPr/>
        </p:nvSpPr>
        <p:spPr bwMode="auto">
          <a:xfrm>
            <a:off x="4108450" y="3657600"/>
            <a:ext cx="657225" cy="639763"/>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2</a:t>
            </a:r>
          </a:p>
        </p:txBody>
      </p:sp>
      <p:sp>
        <p:nvSpPr>
          <p:cNvPr id="17416" name="Oval 295">
            <a:extLst>
              <a:ext uri="{FF2B5EF4-FFF2-40B4-BE49-F238E27FC236}">
                <a16:creationId xmlns:a16="http://schemas.microsoft.com/office/drawing/2014/main" id="{A1E979D1-27AB-4813-A0C0-ADC62E0237D6}"/>
              </a:ext>
            </a:extLst>
          </p:cNvPr>
          <p:cNvSpPr>
            <a:spLocks noChangeArrowheads="1"/>
          </p:cNvSpPr>
          <p:nvPr/>
        </p:nvSpPr>
        <p:spPr bwMode="auto">
          <a:xfrm>
            <a:off x="4492625" y="4503738"/>
            <a:ext cx="657225" cy="638175"/>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1</a:t>
            </a:r>
          </a:p>
        </p:txBody>
      </p:sp>
      <p:sp>
        <p:nvSpPr>
          <p:cNvPr id="17417" name="Oval 299">
            <a:extLst>
              <a:ext uri="{FF2B5EF4-FFF2-40B4-BE49-F238E27FC236}">
                <a16:creationId xmlns:a16="http://schemas.microsoft.com/office/drawing/2014/main" id="{E68EE767-BF3F-4264-947A-802C751478A5}"/>
              </a:ext>
            </a:extLst>
          </p:cNvPr>
          <p:cNvSpPr>
            <a:spLocks noChangeArrowheads="1"/>
          </p:cNvSpPr>
          <p:nvPr/>
        </p:nvSpPr>
        <p:spPr bwMode="auto">
          <a:xfrm>
            <a:off x="6742113" y="1979613"/>
            <a:ext cx="657225" cy="639762"/>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6</a:t>
            </a:r>
          </a:p>
        </p:txBody>
      </p:sp>
      <p:sp>
        <p:nvSpPr>
          <p:cNvPr id="17418" name="Oval 303">
            <a:extLst>
              <a:ext uri="{FF2B5EF4-FFF2-40B4-BE49-F238E27FC236}">
                <a16:creationId xmlns:a16="http://schemas.microsoft.com/office/drawing/2014/main" id="{373B496F-FBB4-4CAF-8B2B-46EC76983CB5}"/>
              </a:ext>
            </a:extLst>
          </p:cNvPr>
          <p:cNvSpPr>
            <a:spLocks noChangeArrowheads="1"/>
          </p:cNvSpPr>
          <p:nvPr/>
        </p:nvSpPr>
        <p:spPr bwMode="auto">
          <a:xfrm>
            <a:off x="7399338" y="2736850"/>
            <a:ext cx="657225" cy="638175"/>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7</a:t>
            </a:r>
          </a:p>
        </p:txBody>
      </p:sp>
      <p:sp>
        <p:nvSpPr>
          <p:cNvPr id="17419" name="Oval 307">
            <a:extLst>
              <a:ext uri="{FF2B5EF4-FFF2-40B4-BE49-F238E27FC236}">
                <a16:creationId xmlns:a16="http://schemas.microsoft.com/office/drawing/2014/main" id="{25E27E74-C2C8-4C42-AE6B-3408DA50C581}"/>
              </a:ext>
            </a:extLst>
          </p:cNvPr>
          <p:cNvSpPr>
            <a:spLocks noChangeArrowheads="1"/>
          </p:cNvSpPr>
          <p:nvPr/>
        </p:nvSpPr>
        <p:spPr bwMode="auto">
          <a:xfrm>
            <a:off x="7410450" y="3657600"/>
            <a:ext cx="658813" cy="639763"/>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8</a:t>
            </a:r>
          </a:p>
        </p:txBody>
      </p:sp>
      <p:sp>
        <p:nvSpPr>
          <p:cNvPr id="17420" name="Oval 308">
            <a:extLst>
              <a:ext uri="{FF2B5EF4-FFF2-40B4-BE49-F238E27FC236}">
                <a16:creationId xmlns:a16="http://schemas.microsoft.com/office/drawing/2014/main" id="{A0AD2100-4F80-4014-9BA4-4EDD4F5F7A34}"/>
              </a:ext>
            </a:extLst>
          </p:cNvPr>
          <p:cNvSpPr>
            <a:spLocks noChangeArrowheads="1"/>
          </p:cNvSpPr>
          <p:nvPr/>
        </p:nvSpPr>
        <p:spPr bwMode="auto">
          <a:xfrm>
            <a:off x="4749800" y="1982788"/>
            <a:ext cx="657225" cy="638175"/>
          </a:xfrm>
          <a:prstGeom prst="ellipse">
            <a:avLst/>
          </a:prstGeom>
          <a:solidFill>
            <a:srgbClr val="6C7176"/>
          </a:solidFill>
          <a:ln>
            <a:noFill/>
          </a:ln>
          <a:extLst>
            <a:ext uri="{91240B29-F687-4F45-9708-019B960494DF}">
              <a14:hiddenLine xmlns:a14="http://schemas.microsoft.com/office/drawing/2010/main" w="9525">
                <a:solidFill>
                  <a:srgbClr val="000000"/>
                </a:solidFill>
                <a:round/>
                <a:headEnd/>
                <a:tailEnd/>
              </a14:hiddenLine>
            </a:ext>
          </a:extLst>
        </p:spPr>
        <p:txBody>
          <a:bodyPr bIns="121920"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4</a:t>
            </a:r>
          </a:p>
        </p:txBody>
      </p:sp>
      <p:sp>
        <p:nvSpPr>
          <p:cNvPr id="17421" name="Oval 309">
            <a:extLst>
              <a:ext uri="{FF2B5EF4-FFF2-40B4-BE49-F238E27FC236}">
                <a16:creationId xmlns:a16="http://schemas.microsoft.com/office/drawing/2014/main" id="{B40E2B7C-409E-4326-985F-1B81F6ABC998}"/>
              </a:ext>
            </a:extLst>
          </p:cNvPr>
          <p:cNvSpPr>
            <a:spLocks noChangeArrowheads="1"/>
          </p:cNvSpPr>
          <p:nvPr/>
        </p:nvSpPr>
        <p:spPr bwMode="auto">
          <a:xfrm>
            <a:off x="5743575" y="1714500"/>
            <a:ext cx="657225" cy="638175"/>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5</a:t>
            </a:r>
          </a:p>
        </p:txBody>
      </p:sp>
      <p:sp>
        <p:nvSpPr>
          <p:cNvPr id="17422" name="Oval 44">
            <a:extLst>
              <a:ext uri="{FF2B5EF4-FFF2-40B4-BE49-F238E27FC236}">
                <a16:creationId xmlns:a16="http://schemas.microsoft.com/office/drawing/2014/main" id="{4C613330-B9EA-4C2C-9BE7-D9549E4ED2EA}"/>
              </a:ext>
            </a:extLst>
          </p:cNvPr>
          <p:cNvSpPr>
            <a:spLocks noChangeArrowheads="1"/>
          </p:cNvSpPr>
          <p:nvPr/>
        </p:nvSpPr>
        <p:spPr bwMode="auto">
          <a:xfrm>
            <a:off x="6992938" y="4503738"/>
            <a:ext cx="658812" cy="638175"/>
          </a:xfrm>
          <a:prstGeom prst="ellipse">
            <a:avLst/>
          </a:prstGeom>
          <a:solidFill>
            <a:srgbClr val="A8A8A8"/>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defTabSz="1374775" eaLnBrk="0" hangingPunct="0">
              <a:defRPr>
                <a:solidFill>
                  <a:schemeClr val="tx1"/>
                </a:solidFill>
                <a:latin typeface="Calibri" panose="020F0502020204030204" pitchFamily="34" charset="0"/>
                <a:ea typeface="宋体" panose="02010600030101010101" pitchFamily="2" charset="-122"/>
              </a:defRPr>
            </a:lvl1pPr>
            <a:lvl2pPr marL="742950" indent="-285750" defTabSz="1374775" eaLnBrk="0" hangingPunct="0">
              <a:defRPr>
                <a:solidFill>
                  <a:schemeClr val="tx1"/>
                </a:solidFill>
                <a:latin typeface="Calibri" panose="020F0502020204030204" pitchFamily="34" charset="0"/>
                <a:ea typeface="宋体" panose="02010600030101010101" pitchFamily="2" charset="-122"/>
              </a:defRPr>
            </a:lvl2pPr>
            <a:lvl3pPr marL="1143000" indent="-228600" defTabSz="1374775" eaLnBrk="0" hangingPunct="0">
              <a:defRPr>
                <a:solidFill>
                  <a:schemeClr val="tx1"/>
                </a:solidFill>
                <a:latin typeface="Calibri" panose="020F0502020204030204" pitchFamily="34" charset="0"/>
                <a:ea typeface="宋体" panose="02010600030101010101" pitchFamily="2" charset="-122"/>
              </a:defRPr>
            </a:lvl3pPr>
            <a:lvl4pPr marL="1600200" indent="-228600" defTabSz="1374775" eaLnBrk="0" hangingPunct="0">
              <a:defRPr>
                <a:solidFill>
                  <a:schemeClr val="tx1"/>
                </a:solidFill>
                <a:latin typeface="Calibri" panose="020F0502020204030204" pitchFamily="34" charset="0"/>
                <a:ea typeface="宋体" panose="02010600030101010101" pitchFamily="2" charset="-122"/>
              </a:defRPr>
            </a:lvl4pPr>
            <a:lvl5pPr marL="2057400" indent="-228600" defTabSz="1374775" eaLnBrk="0" hangingPunct="0">
              <a:defRPr>
                <a:solidFill>
                  <a:schemeClr val="tx1"/>
                </a:solidFill>
                <a:latin typeface="Calibri" panose="020F0502020204030204" pitchFamily="34" charset="0"/>
                <a:ea typeface="宋体" panose="02010600030101010101" pitchFamily="2" charset="-122"/>
              </a:defRPr>
            </a:lvl5pPr>
            <a:lvl6pPr marL="25146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37477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3500">
                <a:solidFill>
                  <a:srgbClr val="FFFFFF"/>
                </a:solidFill>
                <a:latin typeface="Arial" panose="020B0604020202020204" pitchFamily="34" charset="0"/>
                <a:ea typeface="微软雅黑" panose="020B0503020204020204" pitchFamily="34" charset="-122"/>
                <a:sym typeface="Arial" panose="020B0604020202020204" pitchFamily="34" charset="0"/>
              </a:rPr>
              <a:t>9</a:t>
            </a:r>
          </a:p>
        </p:txBody>
      </p:sp>
      <p:sp>
        <p:nvSpPr>
          <p:cNvPr id="17423" name="TextBox 13">
            <a:extLst>
              <a:ext uri="{FF2B5EF4-FFF2-40B4-BE49-F238E27FC236}">
                <a16:creationId xmlns:a16="http://schemas.microsoft.com/office/drawing/2014/main" id="{2E8A100B-C5F0-4D48-A314-720C1C03F4F5}"/>
              </a:ext>
            </a:extLst>
          </p:cNvPr>
          <p:cNvSpPr txBox="1">
            <a:spLocks noChangeArrowheads="1"/>
          </p:cNvSpPr>
          <p:nvPr/>
        </p:nvSpPr>
        <p:spPr bwMode="auto">
          <a:xfrm>
            <a:off x="7907338" y="1885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4" name="TextBox 13">
            <a:extLst>
              <a:ext uri="{FF2B5EF4-FFF2-40B4-BE49-F238E27FC236}">
                <a16:creationId xmlns:a16="http://schemas.microsoft.com/office/drawing/2014/main" id="{964E18B4-A1C0-4FD1-878C-D5C0A2178CF0}"/>
              </a:ext>
            </a:extLst>
          </p:cNvPr>
          <p:cNvSpPr txBox="1">
            <a:spLocks noChangeArrowheads="1"/>
          </p:cNvSpPr>
          <p:nvPr/>
        </p:nvSpPr>
        <p:spPr bwMode="auto">
          <a:xfrm>
            <a:off x="7910513" y="2171700"/>
            <a:ext cx="23352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5" name="TextBox 13">
            <a:extLst>
              <a:ext uri="{FF2B5EF4-FFF2-40B4-BE49-F238E27FC236}">
                <a16:creationId xmlns:a16="http://schemas.microsoft.com/office/drawing/2014/main" id="{8F965C81-15B4-4742-8927-37294ECBC79D}"/>
              </a:ext>
            </a:extLst>
          </p:cNvPr>
          <p:cNvSpPr txBox="1">
            <a:spLocks noChangeArrowheads="1"/>
          </p:cNvSpPr>
          <p:nvPr/>
        </p:nvSpPr>
        <p:spPr bwMode="auto">
          <a:xfrm>
            <a:off x="8458200" y="2716213"/>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6" name="TextBox 13">
            <a:extLst>
              <a:ext uri="{FF2B5EF4-FFF2-40B4-BE49-F238E27FC236}">
                <a16:creationId xmlns:a16="http://schemas.microsoft.com/office/drawing/2014/main" id="{3E52D5EB-E467-4C9E-A165-C71E0B69B852}"/>
              </a:ext>
            </a:extLst>
          </p:cNvPr>
          <p:cNvSpPr txBox="1">
            <a:spLocks noChangeArrowheads="1"/>
          </p:cNvSpPr>
          <p:nvPr/>
        </p:nvSpPr>
        <p:spPr bwMode="auto">
          <a:xfrm>
            <a:off x="8462963" y="3001963"/>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7" name="TextBox 13">
            <a:extLst>
              <a:ext uri="{FF2B5EF4-FFF2-40B4-BE49-F238E27FC236}">
                <a16:creationId xmlns:a16="http://schemas.microsoft.com/office/drawing/2014/main" id="{5B0CD12B-FB08-4597-8792-56797655003C}"/>
              </a:ext>
            </a:extLst>
          </p:cNvPr>
          <p:cNvSpPr txBox="1">
            <a:spLocks noChangeArrowheads="1"/>
          </p:cNvSpPr>
          <p:nvPr/>
        </p:nvSpPr>
        <p:spPr bwMode="auto">
          <a:xfrm>
            <a:off x="8458200" y="3706813"/>
            <a:ext cx="19542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8" name="TextBox 13">
            <a:extLst>
              <a:ext uri="{FF2B5EF4-FFF2-40B4-BE49-F238E27FC236}">
                <a16:creationId xmlns:a16="http://schemas.microsoft.com/office/drawing/2014/main" id="{95E71119-7F38-4246-BC87-631CDF184657}"/>
              </a:ext>
            </a:extLst>
          </p:cNvPr>
          <p:cNvSpPr txBox="1">
            <a:spLocks noChangeArrowheads="1"/>
          </p:cNvSpPr>
          <p:nvPr/>
        </p:nvSpPr>
        <p:spPr bwMode="auto">
          <a:xfrm>
            <a:off x="8462963" y="3992563"/>
            <a:ext cx="23336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29" name="TextBox 13@|17FFC:16777215|FBC:16777215|LFC:16777215|LBC:16777215">
            <a:extLst>
              <a:ext uri="{FF2B5EF4-FFF2-40B4-BE49-F238E27FC236}">
                <a16:creationId xmlns:a16="http://schemas.microsoft.com/office/drawing/2014/main" id="{183D5CC3-2BBC-48E6-A941-3781A44520E2}"/>
              </a:ext>
            </a:extLst>
          </p:cNvPr>
          <p:cNvSpPr txBox="1">
            <a:spLocks noChangeArrowheads="1"/>
          </p:cNvSpPr>
          <p:nvPr/>
        </p:nvSpPr>
        <p:spPr bwMode="auto">
          <a:xfrm>
            <a:off x="7907338" y="4619625"/>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0" name="TextBox 13@|17FFC:16777215|FBC:16777215|LFC:16777215|LBC:16777215">
            <a:extLst>
              <a:ext uri="{FF2B5EF4-FFF2-40B4-BE49-F238E27FC236}">
                <a16:creationId xmlns:a16="http://schemas.microsoft.com/office/drawing/2014/main" id="{D068051F-0D06-4026-9C35-47009EEB96FE}"/>
              </a:ext>
            </a:extLst>
          </p:cNvPr>
          <p:cNvSpPr txBox="1">
            <a:spLocks noChangeArrowheads="1"/>
          </p:cNvSpPr>
          <p:nvPr/>
        </p:nvSpPr>
        <p:spPr bwMode="auto">
          <a:xfrm>
            <a:off x="7910513" y="4905375"/>
            <a:ext cx="23352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1" name="TextBox 13">
            <a:extLst>
              <a:ext uri="{FF2B5EF4-FFF2-40B4-BE49-F238E27FC236}">
                <a16:creationId xmlns:a16="http://schemas.microsoft.com/office/drawing/2014/main" id="{C70BD2C8-C857-43FA-B702-70173DB07B91}"/>
              </a:ext>
            </a:extLst>
          </p:cNvPr>
          <p:cNvSpPr txBox="1">
            <a:spLocks noChangeArrowheads="1"/>
          </p:cNvSpPr>
          <p:nvPr/>
        </p:nvSpPr>
        <p:spPr bwMode="auto">
          <a:xfrm>
            <a:off x="2713038" y="1885950"/>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2" name="TextBox 13">
            <a:extLst>
              <a:ext uri="{FF2B5EF4-FFF2-40B4-BE49-F238E27FC236}">
                <a16:creationId xmlns:a16="http://schemas.microsoft.com/office/drawing/2014/main" id="{BA660382-C9ED-4CE9-A82D-DAB26183B7F8}"/>
              </a:ext>
            </a:extLst>
          </p:cNvPr>
          <p:cNvSpPr txBox="1">
            <a:spLocks noChangeArrowheads="1"/>
          </p:cNvSpPr>
          <p:nvPr/>
        </p:nvSpPr>
        <p:spPr bwMode="auto">
          <a:xfrm>
            <a:off x="2716213" y="2171700"/>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3" name="TextBox 13">
            <a:extLst>
              <a:ext uri="{FF2B5EF4-FFF2-40B4-BE49-F238E27FC236}">
                <a16:creationId xmlns:a16="http://schemas.microsoft.com/office/drawing/2014/main" id="{187C5857-9181-4F35-A2ED-C700BDBAE676}"/>
              </a:ext>
            </a:extLst>
          </p:cNvPr>
          <p:cNvSpPr txBox="1">
            <a:spLocks noChangeArrowheads="1"/>
          </p:cNvSpPr>
          <p:nvPr/>
        </p:nvSpPr>
        <p:spPr bwMode="auto">
          <a:xfrm>
            <a:off x="2306638" y="271621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4" name="TextBox 13">
            <a:extLst>
              <a:ext uri="{FF2B5EF4-FFF2-40B4-BE49-F238E27FC236}">
                <a16:creationId xmlns:a16="http://schemas.microsoft.com/office/drawing/2014/main" id="{422B69F3-EC7F-485D-BD3B-023B5784842F}"/>
              </a:ext>
            </a:extLst>
          </p:cNvPr>
          <p:cNvSpPr txBox="1">
            <a:spLocks noChangeArrowheads="1"/>
          </p:cNvSpPr>
          <p:nvPr/>
        </p:nvSpPr>
        <p:spPr bwMode="auto">
          <a:xfrm>
            <a:off x="2097881" y="3766118"/>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5" name="TextBox 13@|17FFC:16777215|FBC:16777215|LFC:16777215|LBC:16777215">
            <a:extLst>
              <a:ext uri="{FF2B5EF4-FFF2-40B4-BE49-F238E27FC236}">
                <a16:creationId xmlns:a16="http://schemas.microsoft.com/office/drawing/2014/main" id="{F5EC034C-062F-4CD2-8B13-EAD562F360D9}"/>
              </a:ext>
            </a:extLst>
          </p:cNvPr>
          <p:cNvSpPr txBox="1">
            <a:spLocks noChangeArrowheads="1"/>
          </p:cNvSpPr>
          <p:nvPr/>
        </p:nvSpPr>
        <p:spPr bwMode="auto">
          <a:xfrm>
            <a:off x="2443956" y="4573588"/>
            <a:ext cx="19526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6" name="TextBox 13@|17FFC:16777215|FBC:16777215|LFC:16777215|LBC:16777215">
            <a:extLst>
              <a:ext uri="{FF2B5EF4-FFF2-40B4-BE49-F238E27FC236}">
                <a16:creationId xmlns:a16="http://schemas.microsoft.com/office/drawing/2014/main" id="{BB8F2420-598C-4E98-9F5A-EFDC7647B05E}"/>
              </a:ext>
            </a:extLst>
          </p:cNvPr>
          <p:cNvSpPr txBox="1">
            <a:spLocks noChangeArrowheads="1"/>
          </p:cNvSpPr>
          <p:nvPr/>
        </p:nvSpPr>
        <p:spPr bwMode="auto">
          <a:xfrm>
            <a:off x="2631678" y="4865462"/>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7" name="TextBox 13">
            <a:extLst>
              <a:ext uri="{FF2B5EF4-FFF2-40B4-BE49-F238E27FC236}">
                <a16:creationId xmlns:a16="http://schemas.microsoft.com/office/drawing/2014/main" id="{26A585C4-F231-4927-8FE3-CA61AC53C955}"/>
              </a:ext>
            </a:extLst>
          </p:cNvPr>
          <p:cNvSpPr txBox="1">
            <a:spLocks noChangeArrowheads="1"/>
          </p:cNvSpPr>
          <p:nvPr/>
        </p:nvSpPr>
        <p:spPr bwMode="auto">
          <a:xfrm>
            <a:off x="2316163" y="2989263"/>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8" name="TextBox 13">
            <a:extLst>
              <a:ext uri="{FF2B5EF4-FFF2-40B4-BE49-F238E27FC236}">
                <a16:creationId xmlns:a16="http://schemas.microsoft.com/office/drawing/2014/main" id="{A9AE809A-BCDD-4D17-B4A6-65150FE68E5E}"/>
              </a:ext>
            </a:extLst>
          </p:cNvPr>
          <p:cNvSpPr txBox="1">
            <a:spLocks noChangeArrowheads="1"/>
          </p:cNvSpPr>
          <p:nvPr/>
        </p:nvSpPr>
        <p:spPr bwMode="auto">
          <a:xfrm>
            <a:off x="2316163" y="3981450"/>
            <a:ext cx="2333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39" name="TextBox 13">
            <a:extLst>
              <a:ext uri="{FF2B5EF4-FFF2-40B4-BE49-F238E27FC236}">
                <a16:creationId xmlns:a16="http://schemas.microsoft.com/office/drawing/2014/main" id="{CB19C1B2-806A-47FE-A1DE-97647D496CD8}"/>
              </a:ext>
            </a:extLst>
          </p:cNvPr>
          <p:cNvSpPr txBox="1">
            <a:spLocks noChangeArrowheads="1"/>
          </p:cNvSpPr>
          <p:nvPr/>
        </p:nvSpPr>
        <p:spPr bwMode="auto">
          <a:xfrm>
            <a:off x="5364163" y="3446463"/>
            <a:ext cx="137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buFont typeface="Arial" panose="020B0604020202020204" pitchFamily="34" charset="0"/>
              <a:buNone/>
            </a:pPr>
            <a:r>
              <a:rPr lang="zh-CN" altLang="en-US" sz="2000" b="1">
                <a:solidFill>
                  <a:srgbClr val="445469"/>
                </a:solidFill>
                <a:latin typeface="Arial" panose="020B0604020202020204" pitchFamily="34" charset="0"/>
                <a:ea typeface="微软雅黑" panose="020B0503020204020204" pitchFamily="34" charset="-122"/>
                <a:sym typeface="Arial" panose="020B0604020202020204" pitchFamily="34" charset="0"/>
              </a:rPr>
              <a:t>Keywords</a:t>
            </a:r>
            <a:endParaRPr lang="en-US" altLang="zh-CN" sz="20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40" name="TextBox 13">
            <a:extLst>
              <a:ext uri="{FF2B5EF4-FFF2-40B4-BE49-F238E27FC236}">
                <a16:creationId xmlns:a16="http://schemas.microsoft.com/office/drawing/2014/main" id="{D140A240-6FF0-4DE6-8941-3C51D5BA6E94}"/>
              </a:ext>
            </a:extLst>
          </p:cNvPr>
          <p:cNvSpPr txBox="1">
            <a:spLocks noChangeArrowheads="1"/>
          </p:cNvSpPr>
          <p:nvPr/>
        </p:nvSpPr>
        <p:spPr bwMode="auto">
          <a:xfrm>
            <a:off x="6423025" y="1249363"/>
            <a:ext cx="1952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445469"/>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17441" name="TextBox 13">
            <a:extLst>
              <a:ext uri="{FF2B5EF4-FFF2-40B4-BE49-F238E27FC236}">
                <a16:creationId xmlns:a16="http://schemas.microsoft.com/office/drawing/2014/main" id="{00E519E1-8636-4E78-BB40-623BA42F27C4}"/>
              </a:ext>
            </a:extLst>
          </p:cNvPr>
          <p:cNvSpPr txBox="1">
            <a:spLocks noChangeArrowheads="1"/>
          </p:cNvSpPr>
          <p:nvPr/>
        </p:nvSpPr>
        <p:spPr bwMode="auto">
          <a:xfrm>
            <a:off x="6426200" y="1535113"/>
            <a:ext cx="233521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200">
                <a:solidFill>
                  <a:srgbClr val="445469"/>
                </a:solidFill>
                <a:latin typeface="Arial" panose="020B0604020202020204" pitchFamily="34" charset="0"/>
                <a:ea typeface="微软雅黑" panose="020B0503020204020204" pitchFamily="34" charset="-122"/>
                <a:sym typeface="Arial" panose="020B0604020202020204" pitchFamily="34" charset="0"/>
              </a:rPr>
              <a:t>Click here to edit content</a:t>
            </a:r>
            <a:endParaRPr lang="en-US" altLang="zh-CN" sz="120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图片 48">
            <a:extLst>
              <a:ext uri="{FF2B5EF4-FFF2-40B4-BE49-F238E27FC236}">
                <a16:creationId xmlns:a16="http://schemas.microsoft.com/office/drawing/2014/main" id="{15591926-28B2-49C2-8AC8-A79DB9D9E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9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a:extLst>
              <a:ext uri="{FF2B5EF4-FFF2-40B4-BE49-F238E27FC236}">
                <a16:creationId xmlns:a16="http://schemas.microsoft.com/office/drawing/2014/main" id="{83E22E39-1B7E-4BE7-B24B-CFF306441D50}"/>
              </a:ext>
            </a:extLst>
          </p:cNvPr>
          <p:cNvSpPr txBox="1">
            <a:spLocks noChangeArrowheads="1"/>
          </p:cNvSpPr>
          <p:nvPr/>
        </p:nvSpPr>
        <p:spPr bwMode="auto">
          <a:xfrm>
            <a:off x="3822700" y="2720975"/>
            <a:ext cx="51911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3200" b="1" dirty="0">
                <a:solidFill>
                  <a:schemeClr val="bg1"/>
                </a:solidFill>
                <a:latin typeface="微软雅黑" panose="020B0503020204020204" pitchFamily="34" charset="-122"/>
                <a:ea typeface="微软雅黑" panose="020B0503020204020204" pitchFamily="34" charset="-122"/>
              </a:rPr>
              <a:t>Click here to add a title</a:t>
            </a:r>
          </a:p>
        </p:txBody>
      </p:sp>
      <p:sp>
        <p:nvSpPr>
          <p:cNvPr id="18436" name="矩形 47">
            <a:extLst>
              <a:ext uri="{FF2B5EF4-FFF2-40B4-BE49-F238E27FC236}">
                <a16:creationId xmlns:a16="http://schemas.microsoft.com/office/drawing/2014/main" id="{6A65CBB6-F72E-42E5-A522-97FE9AECCA5C}"/>
              </a:ext>
            </a:extLst>
          </p:cNvPr>
          <p:cNvSpPr>
            <a:spLocks noChangeArrowheads="1"/>
          </p:cNvSpPr>
          <p:nvPr/>
        </p:nvSpPr>
        <p:spPr bwMode="auto">
          <a:xfrm>
            <a:off x="3822700" y="3429000"/>
            <a:ext cx="5191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solidFill>
                  <a:schemeClr val="bg1"/>
                </a:solidFill>
                <a:latin typeface="微软雅黑" panose="020B0503020204020204" pitchFamily="34" charset="-122"/>
                <a:ea typeface="微软雅黑" panose="020B0503020204020204" pitchFamily="34" charset="-122"/>
              </a:rPr>
              <a:t>Complex things need to be done simply, simple things to be done repeatedly. Do things again and again to do with your heart, stick to it, so that there is nothing you can't do.</a:t>
            </a:r>
          </a:p>
        </p:txBody>
      </p:sp>
      <p:pic>
        <p:nvPicPr>
          <p:cNvPr id="18437" name="图片 50">
            <a:extLst>
              <a:ext uri="{FF2B5EF4-FFF2-40B4-BE49-F238E27FC236}">
                <a16:creationId xmlns:a16="http://schemas.microsoft.com/office/drawing/2014/main" id="{7873892D-6A70-430B-AAB8-6176C6BE76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3825" y="1598613"/>
            <a:ext cx="3201988"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流程图: 联系 53">
            <a:extLst>
              <a:ext uri="{FF2B5EF4-FFF2-40B4-BE49-F238E27FC236}">
                <a16:creationId xmlns:a16="http://schemas.microsoft.com/office/drawing/2014/main" id="{51F66796-6B0A-4047-AC81-8AC2FE81F80B}"/>
              </a:ext>
            </a:extLst>
          </p:cNvPr>
          <p:cNvSpPr>
            <a:spLocks noChangeArrowheads="1"/>
          </p:cNvSpPr>
          <p:nvPr/>
        </p:nvSpPr>
        <p:spPr bwMode="auto">
          <a:xfrm>
            <a:off x="933450" y="2355850"/>
            <a:ext cx="2152650" cy="2152650"/>
          </a:xfrm>
          <a:prstGeom prst="flowChartConnector">
            <a:avLst/>
          </a:pr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9" name="流程图: 联系 51">
            <a:extLst>
              <a:ext uri="{FF2B5EF4-FFF2-40B4-BE49-F238E27FC236}">
                <a16:creationId xmlns:a16="http://schemas.microsoft.com/office/drawing/2014/main" id="{949A88D6-A78E-40E8-AD75-E4EFFB938F05}"/>
              </a:ext>
            </a:extLst>
          </p:cNvPr>
          <p:cNvSpPr>
            <a:spLocks noChangeArrowheads="1"/>
          </p:cNvSpPr>
          <p:nvPr/>
        </p:nvSpPr>
        <p:spPr bwMode="auto">
          <a:xfrm>
            <a:off x="2962275" y="3243263"/>
            <a:ext cx="379413" cy="379412"/>
          </a:xfrm>
          <a:prstGeom prst="flowChartConnector">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pic>
        <p:nvPicPr>
          <p:cNvPr id="18440" name="图片 1">
            <a:extLst>
              <a:ext uri="{FF2B5EF4-FFF2-40B4-BE49-F238E27FC236}">
                <a16:creationId xmlns:a16="http://schemas.microsoft.com/office/drawing/2014/main" id="{1598A7F8-48EA-4722-B7B4-C36E3A72DC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9449" t="15971" r="26514" b="33771"/>
          <a:stretch>
            <a:fillRect/>
          </a:stretch>
        </p:blipFill>
        <p:spPr bwMode="auto">
          <a:xfrm>
            <a:off x="1095375" y="2455863"/>
            <a:ext cx="1704975"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Text Box 9">
            <a:extLst>
              <a:ext uri="{FF2B5EF4-FFF2-40B4-BE49-F238E27FC236}">
                <a16:creationId xmlns:a16="http://schemas.microsoft.com/office/drawing/2014/main" id="{B9E9B8D4-AC38-4B39-B6CF-5E267D1C8400}"/>
              </a:ext>
            </a:extLst>
          </p:cNvPr>
          <p:cNvSpPr txBox="1">
            <a:spLocks noChangeArrowheads="1"/>
          </p:cNvSpPr>
          <p:nvPr/>
        </p:nvSpPr>
        <p:spPr bwMode="auto">
          <a:xfrm>
            <a:off x="898525" y="6143625"/>
            <a:ext cx="9096375"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a:t>For more wonderful templates, search for oops and grasses:</a:t>
            </a:r>
            <a:r>
              <a:rPr lang="en-US" altLang="zh-CN"/>
              <a:t>https://800sucai.taobao.com</a:t>
            </a: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组合 3">
            <a:extLst>
              <a:ext uri="{FF2B5EF4-FFF2-40B4-BE49-F238E27FC236}">
                <a16:creationId xmlns:a16="http://schemas.microsoft.com/office/drawing/2014/main" id="{499D3E97-B3DA-49D0-8F0D-5177076EEA3B}"/>
              </a:ext>
            </a:extLst>
          </p:cNvPr>
          <p:cNvGrpSpPr>
            <a:grpSpLocks/>
          </p:cNvGrpSpPr>
          <p:nvPr/>
        </p:nvGrpSpPr>
        <p:grpSpPr bwMode="auto">
          <a:xfrm>
            <a:off x="152400" y="214313"/>
            <a:ext cx="5365750" cy="965200"/>
            <a:chOff x="0" y="0"/>
            <a:chExt cx="6466453" cy="1163332"/>
          </a:xfrm>
        </p:grpSpPr>
        <p:pic>
          <p:nvPicPr>
            <p:cNvPr id="19529" name="Picture 9" descr="F:\ppt素材\图标\我收集的图标\字体\3.png">
              <a:extLst>
                <a:ext uri="{FF2B5EF4-FFF2-40B4-BE49-F238E27FC236}">
                  <a16:creationId xmlns:a16="http://schemas.microsoft.com/office/drawing/2014/main" id="{D4984FB7-B455-4610-8D3C-8F7AF96DC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884210" y="-2418911"/>
              <a:ext cx="899790" cy="62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30" name="Picture 6" descr="F:\超棒ppt模板\中国风\中国风物件\maobi.png">
              <a:extLst>
                <a:ext uri="{FF2B5EF4-FFF2-40B4-BE49-F238E27FC236}">
                  <a16:creationId xmlns:a16="http://schemas.microsoft.com/office/drawing/2014/main" id="{23AF1BBD-38C2-4C93-AF6E-280B5C076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85348" cy="985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31" name="TextBox 2">
              <a:extLst>
                <a:ext uri="{FF2B5EF4-FFF2-40B4-BE49-F238E27FC236}">
                  <a16:creationId xmlns:a16="http://schemas.microsoft.com/office/drawing/2014/main" id="{7B6AAE82-7A6B-491E-A908-7EDEDC6DDE58}"/>
                </a:ext>
              </a:extLst>
            </p:cNvPr>
            <p:cNvSpPr txBox="1">
              <a:spLocks noChangeArrowheads="1"/>
            </p:cNvSpPr>
            <p:nvPr/>
          </p:nvSpPr>
          <p:spPr bwMode="auto">
            <a:xfrm>
              <a:off x="642819" y="465692"/>
              <a:ext cx="4279993" cy="55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楷体" panose="02010609060101010101" pitchFamily="49" charset="-122"/>
                  <a:ea typeface="楷体" panose="02010609060101010101" pitchFamily="49" charset="-122"/>
                </a:rPr>
                <a:t>Click here to add a title</a:t>
              </a:r>
              <a:endParaRPr lang="zh-CN" altLang="en-US" sz="2400" b="1" dirty="0">
                <a:solidFill>
                  <a:schemeClr val="bg1"/>
                </a:solidFill>
                <a:latin typeface="楷体" panose="02010609060101010101" pitchFamily="49" charset="-122"/>
                <a:ea typeface="楷体" panose="02010609060101010101" pitchFamily="49" charset="-122"/>
              </a:endParaRPr>
            </a:p>
          </p:txBody>
        </p:sp>
      </p:grpSp>
      <p:pic>
        <p:nvPicPr>
          <p:cNvPr id="19459" name="图片 8">
            <a:extLst>
              <a:ext uri="{FF2B5EF4-FFF2-40B4-BE49-F238E27FC236}">
                <a16:creationId xmlns:a16="http://schemas.microsoft.com/office/drawing/2014/main" id="{17E7AEA7-4C67-43F5-8B73-55A127E092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363" y="1614488"/>
            <a:ext cx="4056062"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0" name="组合 9">
            <a:extLst>
              <a:ext uri="{FF2B5EF4-FFF2-40B4-BE49-F238E27FC236}">
                <a16:creationId xmlns:a16="http://schemas.microsoft.com/office/drawing/2014/main" id="{0FA52DC6-69B6-4EF8-9819-F4515CF93692}"/>
              </a:ext>
            </a:extLst>
          </p:cNvPr>
          <p:cNvGrpSpPr>
            <a:grpSpLocks/>
          </p:cNvGrpSpPr>
          <p:nvPr/>
        </p:nvGrpSpPr>
        <p:grpSpPr bwMode="auto">
          <a:xfrm>
            <a:off x="5353050" y="3467100"/>
            <a:ext cx="1458913" cy="2392363"/>
            <a:chOff x="0" y="0"/>
            <a:chExt cx="1778000" cy="2914651"/>
          </a:xfrm>
        </p:grpSpPr>
        <p:sp>
          <p:nvSpPr>
            <p:cNvPr id="19495" name="Freeform 126">
              <a:extLst>
                <a:ext uri="{FF2B5EF4-FFF2-40B4-BE49-F238E27FC236}">
                  <a16:creationId xmlns:a16="http://schemas.microsoft.com/office/drawing/2014/main" id="{AF0414D3-D5B3-464F-8236-CBCA791C2946}"/>
                </a:ext>
              </a:extLst>
            </p:cNvPr>
            <p:cNvSpPr>
              <a:spLocks noEditPoints="1"/>
            </p:cNvSpPr>
            <p:nvPr/>
          </p:nvSpPr>
          <p:spPr bwMode="auto">
            <a:xfrm>
              <a:off x="146423" y="165406"/>
              <a:ext cx="1263651" cy="1381128"/>
            </a:xfrm>
            <a:custGeom>
              <a:avLst/>
              <a:gdLst>
                <a:gd name="T0" fmla="*/ 2147483647 w 628"/>
                <a:gd name="T1" fmla="*/ 2147483647 h 734"/>
                <a:gd name="T2" fmla="*/ 2147483647 w 628"/>
                <a:gd name="T3" fmla="*/ 2147483647 h 734"/>
                <a:gd name="T4" fmla="*/ 2147483647 w 628"/>
                <a:gd name="T5" fmla="*/ 2147483647 h 734"/>
                <a:gd name="T6" fmla="*/ 2147483647 w 628"/>
                <a:gd name="T7" fmla="*/ 2147483647 h 734"/>
                <a:gd name="T8" fmla="*/ 2147483647 w 628"/>
                <a:gd name="T9" fmla="*/ 2147483647 h 734"/>
                <a:gd name="T10" fmla="*/ 2147483647 w 628"/>
                <a:gd name="T11" fmla="*/ 2147483647 h 734"/>
                <a:gd name="T12" fmla="*/ 2147483647 w 628"/>
                <a:gd name="T13" fmla="*/ 2147483647 h 734"/>
                <a:gd name="T14" fmla="*/ 2147483647 w 628"/>
                <a:gd name="T15" fmla="*/ 2147483647 h 734"/>
                <a:gd name="T16" fmla="*/ 2147483647 w 628"/>
                <a:gd name="T17" fmla="*/ 2147483647 h 734"/>
                <a:gd name="T18" fmla="*/ 2147483647 w 628"/>
                <a:gd name="T19" fmla="*/ 2147483647 h 734"/>
                <a:gd name="T20" fmla="*/ 2147483647 w 628"/>
                <a:gd name="T21" fmla="*/ 2147483647 h 734"/>
                <a:gd name="T22" fmla="*/ 2147483647 w 628"/>
                <a:gd name="T23" fmla="*/ 2147483647 h 734"/>
                <a:gd name="T24" fmla="*/ 2147483647 w 628"/>
                <a:gd name="T25" fmla="*/ 2147483647 h 734"/>
                <a:gd name="T26" fmla="*/ 2147483647 w 628"/>
                <a:gd name="T27" fmla="*/ 2147483647 h 734"/>
                <a:gd name="T28" fmla="*/ 2147483647 w 628"/>
                <a:gd name="T29" fmla="*/ 2147483647 h 734"/>
                <a:gd name="T30" fmla="*/ 2147483647 w 628"/>
                <a:gd name="T31" fmla="*/ 2147483647 h 734"/>
                <a:gd name="T32" fmla="*/ 2147483647 w 628"/>
                <a:gd name="T33" fmla="*/ 2147483647 h 734"/>
                <a:gd name="T34" fmla="*/ 2147483647 w 628"/>
                <a:gd name="T35" fmla="*/ 2147483647 h 734"/>
                <a:gd name="T36" fmla="*/ 2147483647 w 628"/>
                <a:gd name="T37" fmla="*/ 2147483647 h 734"/>
                <a:gd name="T38" fmla="*/ 2147483647 w 628"/>
                <a:gd name="T39" fmla="*/ 2147483647 h 734"/>
                <a:gd name="T40" fmla="*/ 2147483647 w 628"/>
                <a:gd name="T41" fmla="*/ 2147483647 h 734"/>
                <a:gd name="T42" fmla="*/ 2147483647 w 628"/>
                <a:gd name="T43" fmla="*/ 2147483647 h 734"/>
                <a:gd name="T44" fmla="*/ 2147483647 w 628"/>
                <a:gd name="T45" fmla="*/ 2147483647 h 734"/>
                <a:gd name="T46" fmla="*/ 2147483647 w 628"/>
                <a:gd name="T47" fmla="*/ 2147483647 h 734"/>
                <a:gd name="T48" fmla="*/ 2147483647 w 628"/>
                <a:gd name="T49" fmla="*/ 2147483647 h 734"/>
                <a:gd name="T50" fmla="*/ 0 w 628"/>
                <a:gd name="T51" fmla="*/ 2147483647 h 734"/>
                <a:gd name="T52" fmla="*/ 2147483647 w 628"/>
                <a:gd name="T53" fmla="*/ 2147483647 h 734"/>
                <a:gd name="T54" fmla="*/ 2147483647 w 628"/>
                <a:gd name="T55" fmla="*/ 2147483647 h 734"/>
                <a:gd name="T56" fmla="*/ 2147483647 w 628"/>
                <a:gd name="T57" fmla="*/ 2147483647 h 734"/>
                <a:gd name="T58" fmla="*/ 2147483647 w 628"/>
                <a:gd name="T59" fmla="*/ 2147483647 h 734"/>
                <a:gd name="T60" fmla="*/ 0 w 628"/>
                <a:gd name="T61" fmla="*/ 2147483647 h 7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8" h="734">
                  <a:moveTo>
                    <a:pt x="411" y="695"/>
                  </a:moveTo>
                  <a:cubicBezTo>
                    <a:pt x="411" y="706"/>
                    <a:pt x="411" y="706"/>
                    <a:pt x="411" y="706"/>
                  </a:cubicBezTo>
                  <a:cubicBezTo>
                    <a:pt x="411" y="706"/>
                    <a:pt x="424" y="716"/>
                    <a:pt x="442" y="725"/>
                  </a:cubicBezTo>
                  <a:cubicBezTo>
                    <a:pt x="460" y="734"/>
                    <a:pt x="470" y="734"/>
                    <a:pt x="475" y="734"/>
                  </a:cubicBezTo>
                  <a:cubicBezTo>
                    <a:pt x="479" y="733"/>
                    <a:pt x="480" y="727"/>
                    <a:pt x="480" y="727"/>
                  </a:cubicBezTo>
                  <a:cubicBezTo>
                    <a:pt x="480" y="727"/>
                    <a:pt x="461" y="725"/>
                    <a:pt x="437" y="711"/>
                  </a:cubicBezTo>
                  <a:cubicBezTo>
                    <a:pt x="412" y="698"/>
                    <a:pt x="411" y="695"/>
                    <a:pt x="411" y="695"/>
                  </a:cubicBezTo>
                  <a:close/>
                  <a:moveTo>
                    <a:pt x="238" y="340"/>
                  </a:moveTo>
                  <a:cubicBezTo>
                    <a:pt x="238" y="340"/>
                    <a:pt x="249" y="358"/>
                    <a:pt x="244" y="380"/>
                  </a:cubicBezTo>
                  <a:cubicBezTo>
                    <a:pt x="240" y="401"/>
                    <a:pt x="231" y="409"/>
                    <a:pt x="231" y="409"/>
                  </a:cubicBezTo>
                  <a:cubicBezTo>
                    <a:pt x="233" y="413"/>
                    <a:pt x="233" y="413"/>
                    <a:pt x="233" y="413"/>
                  </a:cubicBezTo>
                  <a:cubicBezTo>
                    <a:pt x="253" y="416"/>
                    <a:pt x="253" y="416"/>
                    <a:pt x="253" y="416"/>
                  </a:cubicBezTo>
                  <a:cubicBezTo>
                    <a:pt x="253" y="416"/>
                    <a:pt x="264" y="391"/>
                    <a:pt x="260" y="366"/>
                  </a:cubicBezTo>
                  <a:cubicBezTo>
                    <a:pt x="255" y="341"/>
                    <a:pt x="249" y="340"/>
                    <a:pt x="249" y="340"/>
                  </a:cubicBezTo>
                  <a:cubicBezTo>
                    <a:pt x="238" y="340"/>
                    <a:pt x="238" y="340"/>
                    <a:pt x="238" y="340"/>
                  </a:cubicBezTo>
                  <a:close/>
                  <a:moveTo>
                    <a:pt x="486" y="79"/>
                  </a:moveTo>
                  <a:cubicBezTo>
                    <a:pt x="487" y="112"/>
                    <a:pt x="487" y="112"/>
                    <a:pt x="487" y="112"/>
                  </a:cubicBezTo>
                  <a:cubicBezTo>
                    <a:pt x="487" y="112"/>
                    <a:pt x="515" y="78"/>
                    <a:pt x="542" y="58"/>
                  </a:cubicBezTo>
                  <a:cubicBezTo>
                    <a:pt x="570" y="38"/>
                    <a:pt x="590" y="20"/>
                    <a:pt x="609" y="17"/>
                  </a:cubicBezTo>
                  <a:cubicBezTo>
                    <a:pt x="628" y="14"/>
                    <a:pt x="628" y="14"/>
                    <a:pt x="628" y="14"/>
                  </a:cubicBezTo>
                  <a:cubicBezTo>
                    <a:pt x="625" y="3"/>
                    <a:pt x="625" y="3"/>
                    <a:pt x="625" y="3"/>
                  </a:cubicBezTo>
                  <a:cubicBezTo>
                    <a:pt x="625" y="3"/>
                    <a:pt x="622" y="0"/>
                    <a:pt x="600" y="6"/>
                  </a:cubicBezTo>
                  <a:cubicBezTo>
                    <a:pt x="578" y="12"/>
                    <a:pt x="560" y="15"/>
                    <a:pt x="546" y="25"/>
                  </a:cubicBezTo>
                  <a:cubicBezTo>
                    <a:pt x="532" y="34"/>
                    <a:pt x="530" y="32"/>
                    <a:pt x="512" y="50"/>
                  </a:cubicBezTo>
                  <a:cubicBezTo>
                    <a:pt x="493" y="69"/>
                    <a:pt x="486" y="79"/>
                    <a:pt x="486" y="79"/>
                  </a:cubicBezTo>
                  <a:close/>
                  <a:moveTo>
                    <a:pt x="0" y="285"/>
                  </a:moveTo>
                  <a:cubicBezTo>
                    <a:pt x="0" y="285"/>
                    <a:pt x="14" y="306"/>
                    <a:pt x="18" y="312"/>
                  </a:cubicBezTo>
                  <a:cubicBezTo>
                    <a:pt x="22" y="318"/>
                    <a:pt x="24" y="326"/>
                    <a:pt x="24" y="326"/>
                  </a:cubicBezTo>
                  <a:cubicBezTo>
                    <a:pt x="28" y="316"/>
                    <a:pt x="28" y="316"/>
                    <a:pt x="28" y="316"/>
                  </a:cubicBezTo>
                  <a:cubicBezTo>
                    <a:pt x="6" y="258"/>
                    <a:pt x="6" y="258"/>
                    <a:pt x="6" y="258"/>
                  </a:cubicBezTo>
                  <a:lnTo>
                    <a:pt x="0" y="2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6" name="AutoShape 266">
              <a:extLst>
                <a:ext uri="{FF2B5EF4-FFF2-40B4-BE49-F238E27FC236}">
                  <a16:creationId xmlns:a16="http://schemas.microsoft.com/office/drawing/2014/main" id="{7CB1BCD2-DEE9-4329-BE43-75A974D527DA}"/>
                </a:ext>
              </a:extLst>
            </p:cNvPr>
            <p:cNvSpPr>
              <a:spLocks noChangeAspect="1" noChangeArrowheads="1" noTextEdit="1"/>
            </p:cNvSpPr>
            <p:nvPr/>
          </p:nvSpPr>
          <p:spPr bwMode="auto">
            <a:xfrm>
              <a:off x="0" y="34925"/>
              <a:ext cx="17780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97" name="Freeform 268">
              <a:extLst>
                <a:ext uri="{FF2B5EF4-FFF2-40B4-BE49-F238E27FC236}">
                  <a16:creationId xmlns:a16="http://schemas.microsoft.com/office/drawing/2014/main" id="{4C2780FD-9878-43A3-8B36-3351C8CAF708}"/>
                </a:ext>
              </a:extLst>
            </p:cNvPr>
            <p:cNvSpPr>
              <a:spLocks/>
            </p:cNvSpPr>
            <p:nvPr/>
          </p:nvSpPr>
          <p:spPr bwMode="auto">
            <a:xfrm>
              <a:off x="417513" y="379413"/>
              <a:ext cx="244475" cy="171450"/>
            </a:xfrm>
            <a:custGeom>
              <a:avLst/>
              <a:gdLst>
                <a:gd name="T0" fmla="*/ 2147483647 w 14"/>
                <a:gd name="T1" fmla="*/ 2147483647 h 10"/>
                <a:gd name="T2" fmla="*/ 2147483647 w 14"/>
                <a:gd name="T3" fmla="*/ 2147483647 h 10"/>
                <a:gd name="T4" fmla="*/ 0 w 14"/>
                <a:gd name="T5" fmla="*/ 2147483647 h 10"/>
                <a:gd name="T6" fmla="*/ 2147483647 w 14"/>
                <a:gd name="T7" fmla="*/ 2147483647 h 10"/>
                <a:gd name="T8" fmla="*/ 2147483647 w 14"/>
                <a:gd name="T9" fmla="*/ 2147483647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0">
                  <a:moveTo>
                    <a:pt x="14" y="5"/>
                  </a:moveTo>
                  <a:cubicBezTo>
                    <a:pt x="12" y="2"/>
                    <a:pt x="12" y="2"/>
                    <a:pt x="12" y="2"/>
                  </a:cubicBezTo>
                  <a:cubicBezTo>
                    <a:pt x="12" y="2"/>
                    <a:pt x="1" y="0"/>
                    <a:pt x="0" y="1"/>
                  </a:cubicBezTo>
                  <a:cubicBezTo>
                    <a:pt x="0" y="1"/>
                    <a:pt x="1" y="9"/>
                    <a:pt x="3" y="9"/>
                  </a:cubicBezTo>
                  <a:cubicBezTo>
                    <a:pt x="5" y="10"/>
                    <a:pt x="13" y="5"/>
                    <a:pt x="14" y="5"/>
                  </a:cubicBezTo>
                  <a:close/>
                </a:path>
              </a:pathLst>
            </a:custGeom>
            <a:solidFill>
              <a:srgbClr val="F2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8" name="Freeform 269">
              <a:extLst>
                <a:ext uri="{FF2B5EF4-FFF2-40B4-BE49-F238E27FC236}">
                  <a16:creationId xmlns:a16="http://schemas.microsoft.com/office/drawing/2014/main" id="{A3671855-54B4-4757-B206-B197FEF9AABB}"/>
                </a:ext>
              </a:extLst>
            </p:cNvPr>
            <p:cNvSpPr>
              <a:spLocks/>
            </p:cNvSpPr>
            <p:nvPr/>
          </p:nvSpPr>
          <p:spPr bwMode="auto">
            <a:xfrm>
              <a:off x="1498600" y="412750"/>
              <a:ext cx="260350" cy="293688"/>
            </a:xfrm>
            <a:custGeom>
              <a:avLst/>
              <a:gdLst>
                <a:gd name="T0" fmla="*/ 2147483647 w 15"/>
                <a:gd name="T1" fmla="*/ 2147483647 h 17"/>
                <a:gd name="T2" fmla="*/ 2147483647 w 15"/>
                <a:gd name="T3" fmla="*/ 2147483647 h 17"/>
                <a:gd name="T4" fmla="*/ 2147483647 w 15"/>
                <a:gd name="T5" fmla="*/ 2147483647 h 17"/>
                <a:gd name="T6" fmla="*/ 2147483647 w 15"/>
                <a:gd name="T7" fmla="*/ 2147483647 h 17"/>
                <a:gd name="T8" fmla="*/ 2147483647 w 15"/>
                <a:gd name="T9" fmla="*/ 2147483647 h 17"/>
                <a:gd name="T10" fmla="*/ 2147483647 w 15"/>
                <a:gd name="T11" fmla="*/ 2147483647 h 17"/>
                <a:gd name="T12" fmla="*/ 2147483647 w 15"/>
                <a:gd name="T13" fmla="*/ 2147483647 h 17"/>
                <a:gd name="T14" fmla="*/ 2147483647 w 15"/>
                <a:gd name="T15" fmla="*/ 2147483647 h 17"/>
                <a:gd name="T16" fmla="*/ 2147483647 w 15"/>
                <a:gd name="T17" fmla="*/ 2147483647 h 17"/>
                <a:gd name="T18" fmla="*/ 2147483647 w 15"/>
                <a:gd name="T19" fmla="*/ 2147483647 h 17"/>
                <a:gd name="T20" fmla="*/ 2147483647 w 15"/>
                <a:gd name="T21" fmla="*/ 2147483647 h 17"/>
                <a:gd name="T22" fmla="*/ 2147483647 w 15"/>
                <a:gd name="T23" fmla="*/ 2147483647 h 17"/>
                <a:gd name="T24" fmla="*/ 2147483647 w 15"/>
                <a:gd name="T25" fmla="*/ 2147483647 h 17"/>
                <a:gd name="T26" fmla="*/ 0 w 15"/>
                <a:gd name="T27" fmla="*/ 2147483647 h 17"/>
                <a:gd name="T28" fmla="*/ 2147483647 w 15"/>
                <a:gd name="T29" fmla="*/ 2147483647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17">
                  <a:moveTo>
                    <a:pt x="1" y="16"/>
                  </a:moveTo>
                  <a:cubicBezTo>
                    <a:pt x="1" y="16"/>
                    <a:pt x="3" y="17"/>
                    <a:pt x="4" y="17"/>
                  </a:cubicBezTo>
                  <a:cubicBezTo>
                    <a:pt x="5" y="16"/>
                    <a:pt x="10" y="13"/>
                    <a:pt x="10" y="13"/>
                  </a:cubicBezTo>
                  <a:cubicBezTo>
                    <a:pt x="10" y="13"/>
                    <a:pt x="10" y="11"/>
                    <a:pt x="11" y="10"/>
                  </a:cubicBezTo>
                  <a:cubicBezTo>
                    <a:pt x="12" y="9"/>
                    <a:pt x="14" y="7"/>
                    <a:pt x="13" y="6"/>
                  </a:cubicBezTo>
                  <a:cubicBezTo>
                    <a:pt x="12" y="7"/>
                    <a:pt x="12" y="7"/>
                    <a:pt x="12" y="7"/>
                  </a:cubicBezTo>
                  <a:cubicBezTo>
                    <a:pt x="12" y="7"/>
                    <a:pt x="12" y="6"/>
                    <a:pt x="13" y="5"/>
                  </a:cubicBezTo>
                  <a:cubicBezTo>
                    <a:pt x="13" y="5"/>
                    <a:pt x="15" y="2"/>
                    <a:pt x="15" y="1"/>
                  </a:cubicBezTo>
                  <a:cubicBezTo>
                    <a:pt x="15" y="0"/>
                    <a:pt x="14" y="1"/>
                    <a:pt x="13" y="1"/>
                  </a:cubicBezTo>
                  <a:cubicBezTo>
                    <a:pt x="13" y="1"/>
                    <a:pt x="13" y="1"/>
                    <a:pt x="13" y="1"/>
                  </a:cubicBezTo>
                  <a:cubicBezTo>
                    <a:pt x="12" y="2"/>
                    <a:pt x="10" y="3"/>
                    <a:pt x="10" y="3"/>
                  </a:cubicBezTo>
                  <a:cubicBezTo>
                    <a:pt x="9" y="5"/>
                    <a:pt x="8" y="7"/>
                    <a:pt x="7" y="8"/>
                  </a:cubicBezTo>
                  <a:cubicBezTo>
                    <a:pt x="7" y="8"/>
                    <a:pt x="5" y="9"/>
                    <a:pt x="3" y="11"/>
                  </a:cubicBezTo>
                  <a:cubicBezTo>
                    <a:pt x="1" y="13"/>
                    <a:pt x="0" y="12"/>
                    <a:pt x="0" y="12"/>
                  </a:cubicBezTo>
                  <a:cubicBezTo>
                    <a:pt x="0" y="12"/>
                    <a:pt x="0" y="15"/>
                    <a:pt x="1" y="16"/>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9" name="Freeform 270">
              <a:extLst>
                <a:ext uri="{FF2B5EF4-FFF2-40B4-BE49-F238E27FC236}">
                  <a16:creationId xmlns:a16="http://schemas.microsoft.com/office/drawing/2014/main" id="{1BA1FF4E-48C0-4E82-B4A0-803F0941E09A}"/>
                </a:ext>
              </a:extLst>
            </p:cNvPr>
            <p:cNvSpPr>
              <a:spLocks/>
            </p:cNvSpPr>
            <p:nvPr/>
          </p:nvSpPr>
          <p:spPr bwMode="auto">
            <a:xfrm>
              <a:off x="1516063" y="430213"/>
              <a:ext cx="242888" cy="276225"/>
            </a:xfrm>
            <a:custGeom>
              <a:avLst/>
              <a:gdLst>
                <a:gd name="T0" fmla="*/ 2147483647 w 14"/>
                <a:gd name="T1" fmla="*/ 0 h 16"/>
                <a:gd name="T2" fmla="*/ 2147483647 w 14"/>
                <a:gd name="T3" fmla="*/ 0 h 16"/>
                <a:gd name="T4" fmla="*/ 2147483647 w 14"/>
                <a:gd name="T5" fmla="*/ 2147483647 h 16"/>
                <a:gd name="T6" fmla="*/ 2147483647 w 14"/>
                <a:gd name="T7" fmla="*/ 2147483647 h 16"/>
                <a:gd name="T8" fmla="*/ 2147483647 w 14"/>
                <a:gd name="T9" fmla="*/ 2147483647 h 16"/>
                <a:gd name="T10" fmla="*/ 2147483647 w 14"/>
                <a:gd name="T11" fmla="*/ 2147483647 h 16"/>
                <a:gd name="T12" fmla="*/ 2147483647 w 14"/>
                <a:gd name="T13" fmla="*/ 2147483647 h 16"/>
                <a:gd name="T14" fmla="*/ 0 w 14"/>
                <a:gd name="T15" fmla="*/ 2147483647 h 16"/>
                <a:gd name="T16" fmla="*/ 0 w 14"/>
                <a:gd name="T17" fmla="*/ 2147483647 h 16"/>
                <a:gd name="T18" fmla="*/ 0 w 14"/>
                <a:gd name="T19" fmla="*/ 2147483647 h 16"/>
                <a:gd name="T20" fmla="*/ 2147483647 w 14"/>
                <a:gd name="T21" fmla="*/ 2147483647 h 16"/>
                <a:gd name="T22" fmla="*/ 2147483647 w 14"/>
                <a:gd name="T23" fmla="*/ 2147483647 h 16"/>
                <a:gd name="T24" fmla="*/ 2147483647 w 14"/>
                <a:gd name="T25" fmla="*/ 2147483647 h 16"/>
                <a:gd name="T26" fmla="*/ 2147483647 w 14"/>
                <a:gd name="T27" fmla="*/ 2147483647 h 16"/>
                <a:gd name="T28" fmla="*/ 2147483647 w 14"/>
                <a:gd name="T29" fmla="*/ 2147483647 h 16"/>
                <a:gd name="T30" fmla="*/ 2147483647 w 14"/>
                <a:gd name="T31" fmla="*/ 2147483647 h 16"/>
                <a:gd name="T32" fmla="*/ 2147483647 w 1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6">
                  <a:moveTo>
                    <a:pt x="14" y="0"/>
                  </a:moveTo>
                  <a:cubicBezTo>
                    <a:pt x="14" y="0"/>
                    <a:pt x="14" y="0"/>
                    <a:pt x="13" y="0"/>
                  </a:cubicBezTo>
                  <a:cubicBezTo>
                    <a:pt x="14" y="1"/>
                    <a:pt x="11" y="4"/>
                    <a:pt x="11" y="4"/>
                  </a:cubicBezTo>
                  <a:cubicBezTo>
                    <a:pt x="10" y="7"/>
                    <a:pt x="10" y="7"/>
                    <a:pt x="10" y="7"/>
                  </a:cubicBezTo>
                  <a:cubicBezTo>
                    <a:pt x="10" y="7"/>
                    <a:pt x="11" y="6"/>
                    <a:pt x="11" y="7"/>
                  </a:cubicBezTo>
                  <a:cubicBezTo>
                    <a:pt x="10" y="8"/>
                    <a:pt x="8" y="11"/>
                    <a:pt x="8" y="11"/>
                  </a:cubicBezTo>
                  <a:cubicBezTo>
                    <a:pt x="8" y="11"/>
                    <a:pt x="6" y="13"/>
                    <a:pt x="3" y="14"/>
                  </a:cubicBezTo>
                  <a:cubicBezTo>
                    <a:pt x="1" y="16"/>
                    <a:pt x="0" y="13"/>
                    <a:pt x="0" y="13"/>
                  </a:cubicBezTo>
                  <a:cubicBezTo>
                    <a:pt x="0" y="15"/>
                    <a:pt x="0" y="15"/>
                    <a:pt x="0" y="15"/>
                  </a:cubicBezTo>
                  <a:cubicBezTo>
                    <a:pt x="0" y="15"/>
                    <a:pt x="0" y="15"/>
                    <a:pt x="0" y="15"/>
                  </a:cubicBezTo>
                  <a:cubicBezTo>
                    <a:pt x="0" y="15"/>
                    <a:pt x="2" y="16"/>
                    <a:pt x="3" y="16"/>
                  </a:cubicBezTo>
                  <a:cubicBezTo>
                    <a:pt x="4" y="15"/>
                    <a:pt x="9" y="12"/>
                    <a:pt x="9" y="12"/>
                  </a:cubicBezTo>
                  <a:cubicBezTo>
                    <a:pt x="9" y="12"/>
                    <a:pt x="9" y="10"/>
                    <a:pt x="10" y="9"/>
                  </a:cubicBezTo>
                  <a:cubicBezTo>
                    <a:pt x="11" y="8"/>
                    <a:pt x="13" y="6"/>
                    <a:pt x="12" y="5"/>
                  </a:cubicBezTo>
                  <a:cubicBezTo>
                    <a:pt x="11" y="6"/>
                    <a:pt x="11" y="6"/>
                    <a:pt x="11" y="6"/>
                  </a:cubicBezTo>
                  <a:cubicBezTo>
                    <a:pt x="11" y="6"/>
                    <a:pt x="11" y="5"/>
                    <a:pt x="12" y="4"/>
                  </a:cubicBezTo>
                  <a:cubicBezTo>
                    <a:pt x="12" y="4"/>
                    <a:pt x="14" y="1"/>
                    <a:pt x="14" y="0"/>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0" name="Freeform 271">
              <a:extLst>
                <a:ext uri="{FF2B5EF4-FFF2-40B4-BE49-F238E27FC236}">
                  <a16:creationId xmlns:a16="http://schemas.microsoft.com/office/drawing/2014/main" id="{831CC17D-217D-415E-AC82-65888B2ED34A}"/>
                </a:ext>
              </a:extLst>
            </p:cNvPr>
            <p:cNvSpPr>
              <a:spLocks/>
            </p:cNvSpPr>
            <p:nvPr/>
          </p:nvSpPr>
          <p:spPr bwMode="auto">
            <a:xfrm>
              <a:off x="1655763" y="517525"/>
              <a:ext cx="52388" cy="68263"/>
            </a:xfrm>
            <a:custGeom>
              <a:avLst/>
              <a:gdLst>
                <a:gd name="T0" fmla="*/ 0 w 3"/>
                <a:gd name="T1" fmla="*/ 2147483647 h 4"/>
                <a:gd name="T2" fmla="*/ 2147483647 w 3"/>
                <a:gd name="T3" fmla="*/ 2147483647 h 4"/>
                <a:gd name="T4" fmla="*/ 2147483647 w 3"/>
                <a:gd name="T5" fmla="*/ 0 h 4"/>
                <a:gd name="T6" fmla="*/ 0 w 3"/>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4">
                  <a:moveTo>
                    <a:pt x="0" y="4"/>
                  </a:moveTo>
                  <a:cubicBezTo>
                    <a:pt x="0" y="4"/>
                    <a:pt x="2" y="2"/>
                    <a:pt x="3" y="2"/>
                  </a:cubicBezTo>
                  <a:cubicBezTo>
                    <a:pt x="2" y="0"/>
                    <a:pt x="2" y="0"/>
                    <a:pt x="2" y="0"/>
                  </a:cubicBezTo>
                  <a:cubicBezTo>
                    <a:pt x="2" y="0"/>
                    <a:pt x="0" y="4"/>
                    <a:pt x="0" y="4"/>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1" name="Freeform 272">
              <a:extLst>
                <a:ext uri="{FF2B5EF4-FFF2-40B4-BE49-F238E27FC236}">
                  <a16:creationId xmlns:a16="http://schemas.microsoft.com/office/drawing/2014/main" id="{458C9A36-8E81-42C7-A144-6F3E33B9D576}"/>
                </a:ext>
              </a:extLst>
            </p:cNvPr>
            <p:cNvSpPr>
              <a:spLocks/>
            </p:cNvSpPr>
            <p:nvPr/>
          </p:nvSpPr>
          <p:spPr bwMode="auto">
            <a:xfrm>
              <a:off x="1655763" y="447675"/>
              <a:ext cx="69850" cy="69850"/>
            </a:xfrm>
            <a:custGeom>
              <a:avLst/>
              <a:gdLst>
                <a:gd name="T0" fmla="*/ 0 w 4"/>
                <a:gd name="T1" fmla="*/ 2147483647 h 4"/>
                <a:gd name="T2" fmla="*/ 2147483647 w 4"/>
                <a:gd name="T3" fmla="*/ 2147483647 h 4"/>
                <a:gd name="T4" fmla="*/ 2147483647 w 4"/>
                <a:gd name="T5" fmla="*/ 0 h 4"/>
                <a:gd name="T6" fmla="*/ 2147483647 w 4"/>
                <a:gd name="T7" fmla="*/ 2147483647 h 4"/>
                <a:gd name="T8" fmla="*/ 0 w 4"/>
                <a:gd name="T9" fmla="*/ 2147483647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4">
                  <a:moveTo>
                    <a:pt x="0" y="4"/>
                  </a:moveTo>
                  <a:cubicBezTo>
                    <a:pt x="0" y="4"/>
                    <a:pt x="1" y="3"/>
                    <a:pt x="2" y="2"/>
                  </a:cubicBezTo>
                  <a:cubicBezTo>
                    <a:pt x="2" y="2"/>
                    <a:pt x="4" y="0"/>
                    <a:pt x="4" y="0"/>
                  </a:cubicBezTo>
                  <a:cubicBezTo>
                    <a:pt x="2" y="2"/>
                    <a:pt x="2" y="2"/>
                    <a:pt x="2" y="2"/>
                  </a:cubicBezTo>
                  <a:lnTo>
                    <a:pt x="0" y="4"/>
                  </a:ln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2" name="Freeform 273">
              <a:extLst>
                <a:ext uri="{FF2B5EF4-FFF2-40B4-BE49-F238E27FC236}">
                  <a16:creationId xmlns:a16="http://schemas.microsoft.com/office/drawing/2014/main" id="{462CE4CF-FB56-4643-9F69-272B59DBC8BF}"/>
                </a:ext>
              </a:extLst>
            </p:cNvPr>
            <p:cNvSpPr>
              <a:spLocks/>
            </p:cNvSpPr>
            <p:nvPr/>
          </p:nvSpPr>
          <p:spPr bwMode="auto">
            <a:xfrm>
              <a:off x="1550988" y="550863"/>
              <a:ext cx="69850" cy="155575"/>
            </a:xfrm>
            <a:custGeom>
              <a:avLst/>
              <a:gdLst>
                <a:gd name="T0" fmla="*/ 2147483647 w 4"/>
                <a:gd name="T1" fmla="*/ 0 h 9"/>
                <a:gd name="T2" fmla="*/ 0 w 4"/>
                <a:gd name="T3" fmla="*/ 2147483647 h 9"/>
                <a:gd name="T4" fmla="*/ 2147483647 w 4"/>
                <a:gd name="T5" fmla="*/ 2147483647 h 9"/>
                <a:gd name="T6" fmla="*/ 2147483647 w 4"/>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9">
                  <a:moveTo>
                    <a:pt x="3" y="0"/>
                  </a:moveTo>
                  <a:cubicBezTo>
                    <a:pt x="0" y="2"/>
                    <a:pt x="0" y="2"/>
                    <a:pt x="0" y="2"/>
                  </a:cubicBezTo>
                  <a:cubicBezTo>
                    <a:pt x="2" y="9"/>
                    <a:pt x="2" y="9"/>
                    <a:pt x="2" y="9"/>
                  </a:cubicBezTo>
                  <a:cubicBezTo>
                    <a:pt x="2" y="9"/>
                    <a:pt x="4" y="4"/>
                    <a:pt x="3" y="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3" name="Freeform 274">
              <a:extLst>
                <a:ext uri="{FF2B5EF4-FFF2-40B4-BE49-F238E27FC236}">
                  <a16:creationId xmlns:a16="http://schemas.microsoft.com/office/drawing/2014/main" id="{2556C595-7180-4A38-96FD-CF289AF5A0BD}"/>
                </a:ext>
              </a:extLst>
            </p:cNvPr>
            <p:cNvSpPr>
              <a:spLocks/>
            </p:cNvSpPr>
            <p:nvPr/>
          </p:nvSpPr>
          <p:spPr bwMode="auto">
            <a:xfrm>
              <a:off x="139700" y="1362075"/>
              <a:ext cx="139700" cy="206375"/>
            </a:xfrm>
            <a:custGeom>
              <a:avLst/>
              <a:gdLst>
                <a:gd name="T0" fmla="*/ 0 w 8"/>
                <a:gd name="T1" fmla="*/ 0 h 12"/>
                <a:gd name="T2" fmla="*/ 0 w 8"/>
                <a:gd name="T3" fmla="*/ 2147483647 h 12"/>
                <a:gd name="T4" fmla="*/ 2147483647 w 8"/>
                <a:gd name="T5" fmla="*/ 2147483647 h 12"/>
                <a:gd name="T6" fmla="*/ 2147483647 w 8"/>
                <a:gd name="T7" fmla="*/ 0 h 12"/>
                <a:gd name="T8" fmla="*/ 0 w 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12">
                  <a:moveTo>
                    <a:pt x="0" y="0"/>
                  </a:moveTo>
                  <a:cubicBezTo>
                    <a:pt x="0" y="0"/>
                    <a:pt x="0" y="9"/>
                    <a:pt x="0" y="10"/>
                  </a:cubicBezTo>
                  <a:cubicBezTo>
                    <a:pt x="1" y="11"/>
                    <a:pt x="8" y="12"/>
                    <a:pt x="8" y="12"/>
                  </a:cubicBezTo>
                  <a:cubicBezTo>
                    <a:pt x="4" y="0"/>
                    <a:pt x="4" y="0"/>
                    <a:pt x="4" y="0"/>
                  </a:cubicBez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4" name="Freeform 275">
              <a:extLst>
                <a:ext uri="{FF2B5EF4-FFF2-40B4-BE49-F238E27FC236}">
                  <a16:creationId xmlns:a16="http://schemas.microsoft.com/office/drawing/2014/main" id="{C042938D-224A-47E1-A7C3-A69C26D5A44A}"/>
                </a:ext>
              </a:extLst>
            </p:cNvPr>
            <p:cNvSpPr>
              <a:spLocks/>
            </p:cNvSpPr>
            <p:nvPr/>
          </p:nvSpPr>
          <p:spPr bwMode="auto">
            <a:xfrm>
              <a:off x="417513" y="258763"/>
              <a:ext cx="209550" cy="258763"/>
            </a:xfrm>
            <a:custGeom>
              <a:avLst/>
              <a:gdLst>
                <a:gd name="T0" fmla="*/ 2147483647 w 12"/>
                <a:gd name="T1" fmla="*/ 2147483647 h 15"/>
                <a:gd name="T2" fmla="*/ 2147483647 w 12"/>
                <a:gd name="T3" fmla="*/ 2147483647 h 15"/>
                <a:gd name="T4" fmla="*/ 2147483647 w 12"/>
                <a:gd name="T5" fmla="*/ 2147483647 h 15"/>
                <a:gd name="T6" fmla="*/ 2147483647 w 12"/>
                <a:gd name="T7" fmla="*/ 2147483647 h 15"/>
                <a:gd name="T8" fmla="*/ 0 w 12"/>
                <a:gd name="T9" fmla="*/ 2147483647 h 15"/>
                <a:gd name="T10" fmla="*/ 0 w 12"/>
                <a:gd name="T11" fmla="*/ 2147483647 h 15"/>
                <a:gd name="T12" fmla="*/ 2147483647 w 12"/>
                <a:gd name="T13" fmla="*/ 2147483647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5">
                  <a:moveTo>
                    <a:pt x="12" y="7"/>
                  </a:moveTo>
                  <a:cubicBezTo>
                    <a:pt x="11" y="9"/>
                    <a:pt x="11" y="9"/>
                    <a:pt x="11" y="9"/>
                  </a:cubicBezTo>
                  <a:cubicBezTo>
                    <a:pt x="11" y="9"/>
                    <a:pt x="7" y="14"/>
                    <a:pt x="6" y="15"/>
                  </a:cubicBezTo>
                  <a:cubicBezTo>
                    <a:pt x="5" y="15"/>
                    <a:pt x="2" y="13"/>
                    <a:pt x="2" y="13"/>
                  </a:cubicBezTo>
                  <a:cubicBezTo>
                    <a:pt x="0" y="8"/>
                    <a:pt x="0" y="8"/>
                    <a:pt x="0" y="8"/>
                  </a:cubicBezTo>
                  <a:cubicBezTo>
                    <a:pt x="0" y="8"/>
                    <a:pt x="1" y="4"/>
                    <a:pt x="0" y="2"/>
                  </a:cubicBezTo>
                  <a:cubicBezTo>
                    <a:pt x="0" y="0"/>
                    <a:pt x="9" y="6"/>
                    <a:pt x="12" y="7"/>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5" name="Freeform 276">
              <a:extLst>
                <a:ext uri="{FF2B5EF4-FFF2-40B4-BE49-F238E27FC236}">
                  <a16:creationId xmlns:a16="http://schemas.microsoft.com/office/drawing/2014/main" id="{B0EE5E4B-C29F-42EB-9D20-95878F0E6DCE}"/>
                </a:ext>
              </a:extLst>
            </p:cNvPr>
            <p:cNvSpPr>
              <a:spLocks/>
            </p:cNvSpPr>
            <p:nvPr/>
          </p:nvSpPr>
          <p:spPr bwMode="auto">
            <a:xfrm>
              <a:off x="434975" y="344488"/>
              <a:ext cx="157163" cy="173038"/>
            </a:xfrm>
            <a:custGeom>
              <a:avLst/>
              <a:gdLst>
                <a:gd name="T0" fmla="*/ 2147483647 w 9"/>
                <a:gd name="T1" fmla="*/ 0 h 10"/>
                <a:gd name="T2" fmla="*/ 2147483647 w 9"/>
                <a:gd name="T3" fmla="*/ 2147483647 h 10"/>
                <a:gd name="T4" fmla="*/ 2147483647 w 9"/>
                <a:gd name="T5" fmla="*/ 2147483647 h 10"/>
                <a:gd name="T6" fmla="*/ 2147483647 w 9"/>
                <a:gd name="T7" fmla="*/ 2147483647 h 10"/>
                <a:gd name="T8" fmla="*/ 2147483647 w 9"/>
                <a:gd name="T9" fmla="*/ 2147483647 h 10"/>
                <a:gd name="T10" fmla="*/ 0 w 9"/>
                <a:gd name="T11" fmla="*/ 2147483647 h 10"/>
                <a:gd name="T12" fmla="*/ 2147483647 w 9"/>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1" y="0"/>
                  </a:moveTo>
                  <a:cubicBezTo>
                    <a:pt x="1" y="0"/>
                    <a:pt x="3" y="3"/>
                    <a:pt x="3" y="4"/>
                  </a:cubicBezTo>
                  <a:cubicBezTo>
                    <a:pt x="4" y="5"/>
                    <a:pt x="7" y="6"/>
                    <a:pt x="9" y="6"/>
                  </a:cubicBezTo>
                  <a:cubicBezTo>
                    <a:pt x="7" y="8"/>
                    <a:pt x="6" y="9"/>
                    <a:pt x="5" y="10"/>
                  </a:cubicBezTo>
                  <a:cubicBezTo>
                    <a:pt x="4" y="10"/>
                    <a:pt x="1" y="8"/>
                    <a:pt x="1" y="8"/>
                  </a:cubicBezTo>
                  <a:cubicBezTo>
                    <a:pt x="0" y="5"/>
                    <a:pt x="0" y="5"/>
                    <a:pt x="0" y="5"/>
                  </a:cubicBezTo>
                  <a:cubicBezTo>
                    <a:pt x="1" y="4"/>
                    <a:pt x="1" y="0"/>
                    <a:pt x="1" y="0"/>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6" name="Freeform 277">
              <a:extLst>
                <a:ext uri="{FF2B5EF4-FFF2-40B4-BE49-F238E27FC236}">
                  <a16:creationId xmlns:a16="http://schemas.microsoft.com/office/drawing/2014/main" id="{4BC01408-D8EA-45E1-8338-37363E6E6D16}"/>
                </a:ext>
              </a:extLst>
            </p:cNvPr>
            <p:cNvSpPr>
              <a:spLocks/>
            </p:cNvSpPr>
            <p:nvPr/>
          </p:nvSpPr>
          <p:spPr bwMode="auto">
            <a:xfrm>
              <a:off x="365125" y="0"/>
              <a:ext cx="296863" cy="309563"/>
            </a:xfrm>
            <a:custGeom>
              <a:avLst/>
              <a:gdLst>
                <a:gd name="T0" fmla="*/ 2147483647 w 17"/>
                <a:gd name="T1" fmla="*/ 2147483647 h 18"/>
                <a:gd name="T2" fmla="*/ 2147483647 w 17"/>
                <a:gd name="T3" fmla="*/ 2147483647 h 18"/>
                <a:gd name="T4" fmla="*/ 2147483647 w 17"/>
                <a:gd name="T5" fmla="*/ 2147483647 h 18"/>
                <a:gd name="T6" fmla="*/ 2147483647 w 17"/>
                <a:gd name="T7" fmla="*/ 2147483647 h 18"/>
                <a:gd name="T8" fmla="*/ 2147483647 w 17"/>
                <a:gd name="T9" fmla="*/ 2147483647 h 18"/>
                <a:gd name="T10" fmla="*/ 0 w 17"/>
                <a:gd name="T11" fmla="*/ 2147483647 h 18"/>
                <a:gd name="T12" fmla="*/ 2147483647 w 17"/>
                <a:gd name="T13" fmla="*/ 2147483647 h 18"/>
                <a:gd name="T14" fmla="*/ 2147483647 w 17"/>
                <a:gd name="T15" fmla="*/ 2147483647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8">
                  <a:moveTo>
                    <a:pt x="16" y="6"/>
                  </a:moveTo>
                  <a:cubicBezTo>
                    <a:pt x="16" y="6"/>
                    <a:pt x="17" y="5"/>
                    <a:pt x="17" y="4"/>
                  </a:cubicBezTo>
                  <a:cubicBezTo>
                    <a:pt x="17" y="4"/>
                    <a:pt x="15" y="1"/>
                    <a:pt x="13" y="1"/>
                  </a:cubicBezTo>
                  <a:cubicBezTo>
                    <a:pt x="11" y="0"/>
                    <a:pt x="6" y="1"/>
                    <a:pt x="6" y="1"/>
                  </a:cubicBezTo>
                  <a:cubicBezTo>
                    <a:pt x="6" y="1"/>
                    <a:pt x="2" y="3"/>
                    <a:pt x="1" y="5"/>
                  </a:cubicBezTo>
                  <a:cubicBezTo>
                    <a:pt x="0" y="8"/>
                    <a:pt x="0" y="10"/>
                    <a:pt x="0" y="10"/>
                  </a:cubicBezTo>
                  <a:cubicBezTo>
                    <a:pt x="0" y="10"/>
                    <a:pt x="0" y="14"/>
                    <a:pt x="2" y="16"/>
                  </a:cubicBezTo>
                  <a:cubicBezTo>
                    <a:pt x="2" y="16"/>
                    <a:pt x="7" y="18"/>
                    <a:pt x="16" y="6"/>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7" name="Freeform 278">
              <a:extLst>
                <a:ext uri="{FF2B5EF4-FFF2-40B4-BE49-F238E27FC236}">
                  <a16:creationId xmlns:a16="http://schemas.microsoft.com/office/drawing/2014/main" id="{B152745B-24C7-4CF3-872D-C2D70933B62D}"/>
                </a:ext>
              </a:extLst>
            </p:cNvPr>
            <p:cNvSpPr>
              <a:spLocks/>
            </p:cNvSpPr>
            <p:nvPr/>
          </p:nvSpPr>
          <p:spPr bwMode="auto">
            <a:xfrm>
              <a:off x="365125" y="85725"/>
              <a:ext cx="331788" cy="327025"/>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2147483647 h 19"/>
                <a:gd name="T14" fmla="*/ 2147483647 w 19"/>
                <a:gd name="T15" fmla="*/ 2147483647 h 19"/>
                <a:gd name="T16" fmla="*/ 2147483647 w 19"/>
                <a:gd name="T17" fmla="*/ 2147483647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2147483647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 h="19">
                  <a:moveTo>
                    <a:pt x="15" y="18"/>
                  </a:moveTo>
                  <a:cubicBezTo>
                    <a:pt x="15" y="18"/>
                    <a:pt x="13" y="19"/>
                    <a:pt x="13" y="19"/>
                  </a:cubicBezTo>
                  <a:cubicBezTo>
                    <a:pt x="12" y="19"/>
                    <a:pt x="9" y="18"/>
                    <a:pt x="7" y="16"/>
                  </a:cubicBezTo>
                  <a:cubicBezTo>
                    <a:pt x="5" y="14"/>
                    <a:pt x="5" y="13"/>
                    <a:pt x="5" y="13"/>
                  </a:cubicBezTo>
                  <a:cubicBezTo>
                    <a:pt x="5" y="13"/>
                    <a:pt x="4" y="13"/>
                    <a:pt x="4" y="13"/>
                  </a:cubicBezTo>
                  <a:cubicBezTo>
                    <a:pt x="3" y="13"/>
                    <a:pt x="2" y="11"/>
                    <a:pt x="2" y="10"/>
                  </a:cubicBezTo>
                  <a:cubicBezTo>
                    <a:pt x="1" y="10"/>
                    <a:pt x="0" y="8"/>
                    <a:pt x="1" y="7"/>
                  </a:cubicBezTo>
                  <a:cubicBezTo>
                    <a:pt x="2" y="6"/>
                    <a:pt x="4" y="7"/>
                    <a:pt x="4" y="7"/>
                  </a:cubicBezTo>
                  <a:cubicBezTo>
                    <a:pt x="4" y="8"/>
                    <a:pt x="5" y="10"/>
                    <a:pt x="5" y="10"/>
                  </a:cubicBezTo>
                  <a:cubicBezTo>
                    <a:pt x="6" y="10"/>
                    <a:pt x="6" y="10"/>
                    <a:pt x="6" y="10"/>
                  </a:cubicBezTo>
                  <a:cubicBezTo>
                    <a:pt x="6" y="10"/>
                    <a:pt x="5" y="8"/>
                    <a:pt x="5" y="7"/>
                  </a:cubicBezTo>
                  <a:cubicBezTo>
                    <a:pt x="6" y="7"/>
                    <a:pt x="8" y="4"/>
                    <a:pt x="8" y="4"/>
                  </a:cubicBezTo>
                  <a:cubicBezTo>
                    <a:pt x="8" y="4"/>
                    <a:pt x="7" y="3"/>
                    <a:pt x="7" y="3"/>
                  </a:cubicBezTo>
                  <a:cubicBezTo>
                    <a:pt x="7" y="3"/>
                    <a:pt x="9" y="1"/>
                    <a:pt x="9" y="1"/>
                  </a:cubicBezTo>
                  <a:cubicBezTo>
                    <a:pt x="10" y="0"/>
                    <a:pt x="14" y="0"/>
                    <a:pt x="16" y="1"/>
                  </a:cubicBezTo>
                  <a:cubicBezTo>
                    <a:pt x="16" y="1"/>
                    <a:pt x="18" y="3"/>
                    <a:pt x="18" y="5"/>
                  </a:cubicBezTo>
                  <a:cubicBezTo>
                    <a:pt x="18" y="5"/>
                    <a:pt x="18" y="6"/>
                    <a:pt x="17" y="7"/>
                  </a:cubicBezTo>
                  <a:cubicBezTo>
                    <a:pt x="17" y="7"/>
                    <a:pt x="19" y="8"/>
                    <a:pt x="18" y="11"/>
                  </a:cubicBezTo>
                  <a:cubicBezTo>
                    <a:pt x="18" y="13"/>
                    <a:pt x="17" y="15"/>
                    <a:pt x="16" y="16"/>
                  </a:cubicBezTo>
                  <a:cubicBezTo>
                    <a:pt x="16" y="17"/>
                    <a:pt x="16" y="18"/>
                    <a:pt x="15" y="18"/>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8" name="Freeform 279">
              <a:extLst>
                <a:ext uri="{FF2B5EF4-FFF2-40B4-BE49-F238E27FC236}">
                  <a16:creationId xmlns:a16="http://schemas.microsoft.com/office/drawing/2014/main" id="{79CC2EE6-D084-42C1-933E-FB69B56D2F81}"/>
                </a:ext>
              </a:extLst>
            </p:cNvPr>
            <p:cNvSpPr>
              <a:spLocks/>
            </p:cNvSpPr>
            <p:nvPr/>
          </p:nvSpPr>
          <p:spPr bwMode="auto">
            <a:xfrm>
              <a:off x="365125" y="85725"/>
              <a:ext cx="279400" cy="32702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0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2147483647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2147483647 h 19"/>
                <a:gd name="T46" fmla="*/ 2147483647 w 16"/>
                <a:gd name="T47" fmla="*/ 2147483647 h 19"/>
                <a:gd name="T48" fmla="*/ 2147483647 w 16"/>
                <a:gd name="T49" fmla="*/ 2147483647 h 1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19">
                  <a:moveTo>
                    <a:pt x="1" y="7"/>
                  </a:moveTo>
                  <a:cubicBezTo>
                    <a:pt x="2" y="6"/>
                    <a:pt x="4" y="7"/>
                    <a:pt x="4" y="7"/>
                  </a:cubicBezTo>
                  <a:cubicBezTo>
                    <a:pt x="4" y="8"/>
                    <a:pt x="5" y="10"/>
                    <a:pt x="5" y="10"/>
                  </a:cubicBezTo>
                  <a:cubicBezTo>
                    <a:pt x="6" y="10"/>
                    <a:pt x="6" y="10"/>
                    <a:pt x="6" y="10"/>
                  </a:cubicBezTo>
                  <a:cubicBezTo>
                    <a:pt x="6" y="10"/>
                    <a:pt x="5" y="8"/>
                    <a:pt x="5" y="7"/>
                  </a:cubicBezTo>
                  <a:cubicBezTo>
                    <a:pt x="6" y="7"/>
                    <a:pt x="8" y="4"/>
                    <a:pt x="8" y="4"/>
                  </a:cubicBezTo>
                  <a:cubicBezTo>
                    <a:pt x="8" y="4"/>
                    <a:pt x="7" y="3"/>
                    <a:pt x="7" y="3"/>
                  </a:cubicBezTo>
                  <a:cubicBezTo>
                    <a:pt x="7" y="3"/>
                    <a:pt x="9" y="1"/>
                    <a:pt x="9" y="1"/>
                  </a:cubicBezTo>
                  <a:cubicBezTo>
                    <a:pt x="9" y="0"/>
                    <a:pt x="9" y="0"/>
                    <a:pt x="10" y="0"/>
                  </a:cubicBezTo>
                  <a:cubicBezTo>
                    <a:pt x="11" y="2"/>
                    <a:pt x="12" y="5"/>
                    <a:pt x="12" y="5"/>
                  </a:cubicBezTo>
                  <a:cubicBezTo>
                    <a:pt x="11" y="5"/>
                    <a:pt x="10" y="6"/>
                    <a:pt x="10" y="6"/>
                  </a:cubicBezTo>
                  <a:cubicBezTo>
                    <a:pt x="10" y="6"/>
                    <a:pt x="10" y="7"/>
                    <a:pt x="10" y="7"/>
                  </a:cubicBezTo>
                  <a:cubicBezTo>
                    <a:pt x="9" y="8"/>
                    <a:pt x="8" y="8"/>
                    <a:pt x="8" y="8"/>
                  </a:cubicBezTo>
                  <a:cubicBezTo>
                    <a:pt x="8" y="8"/>
                    <a:pt x="8" y="10"/>
                    <a:pt x="9" y="11"/>
                  </a:cubicBezTo>
                  <a:cubicBezTo>
                    <a:pt x="10" y="12"/>
                    <a:pt x="11" y="11"/>
                    <a:pt x="11" y="11"/>
                  </a:cubicBezTo>
                  <a:cubicBezTo>
                    <a:pt x="10" y="12"/>
                    <a:pt x="11" y="14"/>
                    <a:pt x="11" y="15"/>
                  </a:cubicBezTo>
                  <a:cubicBezTo>
                    <a:pt x="11" y="16"/>
                    <a:pt x="12" y="17"/>
                    <a:pt x="13" y="18"/>
                  </a:cubicBezTo>
                  <a:cubicBezTo>
                    <a:pt x="14" y="18"/>
                    <a:pt x="15" y="18"/>
                    <a:pt x="16" y="17"/>
                  </a:cubicBezTo>
                  <a:cubicBezTo>
                    <a:pt x="16" y="18"/>
                    <a:pt x="16" y="18"/>
                    <a:pt x="15" y="18"/>
                  </a:cubicBezTo>
                  <a:cubicBezTo>
                    <a:pt x="15" y="18"/>
                    <a:pt x="13" y="19"/>
                    <a:pt x="13" y="19"/>
                  </a:cubicBezTo>
                  <a:cubicBezTo>
                    <a:pt x="12" y="19"/>
                    <a:pt x="9" y="18"/>
                    <a:pt x="7" y="16"/>
                  </a:cubicBezTo>
                  <a:cubicBezTo>
                    <a:pt x="5" y="14"/>
                    <a:pt x="5" y="13"/>
                    <a:pt x="5" y="13"/>
                  </a:cubicBezTo>
                  <a:cubicBezTo>
                    <a:pt x="5" y="13"/>
                    <a:pt x="4" y="13"/>
                    <a:pt x="4" y="13"/>
                  </a:cubicBezTo>
                  <a:cubicBezTo>
                    <a:pt x="3" y="13"/>
                    <a:pt x="2" y="11"/>
                    <a:pt x="2" y="10"/>
                  </a:cubicBezTo>
                  <a:cubicBezTo>
                    <a:pt x="1" y="10"/>
                    <a:pt x="0" y="8"/>
                    <a:pt x="1" y="7"/>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09" name="Freeform 280">
              <a:extLst>
                <a:ext uri="{FF2B5EF4-FFF2-40B4-BE49-F238E27FC236}">
                  <a16:creationId xmlns:a16="http://schemas.microsoft.com/office/drawing/2014/main" id="{38412862-46F2-4131-94F2-3383D84CBC89}"/>
                </a:ext>
              </a:extLst>
            </p:cNvPr>
            <p:cNvSpPr>
              <a:spLocks/>
            </p:cNvSpPr>
            <p:nvPr/>
          </p:nvSpPr>
          <p:spPr bwMode="auto">
            <a:xfrm>
              <a:off x="209550" y="2155825"/>
              <a:ext cx="190500" cy="85725"/>
            </a:xfrm>
            <a:custGeom>
              <a:avLst/>
              <a:gdLst>
                <a:gd name="T0" fmla="*/ 2147483647 w 11"/>
                <a:gd name="T1" fmla="*/ 2147483647 h 5"/>
                <a:gd name="T2" fmla="*/ 2147483647 w 11"/>
                <a:gd name="T3" fmla="*/ 0 h 5"/>
                <a:gd name="T4" fmla="*/ 2147483647 w 11"/>
                <a:gd name="T5" fmla="*/ 2147483647 h 5"/>
                <a:gd name="T6" fmla="*/ 0 60000 65536"/>
                <a:gd name="T7" fmla="*/ 0 60000 65536"/>
                <a:gd name="T8" fmla="*/ 0 60000 65536"/>
              </a:gdLst>
              <a:ahLst/>
              <a:cxnLst>
                <a:cxn ang="T6">
                  <a:pos x="T0" y="T1"/>
                </a:cxn>
                <a:cxn ang="T7">
                  <a:pos x="T2" y="T3"/>
                </a:cxn>
                <a:cxn ang="T8">
                  <a:pos x="T4" y="T5"/>
                </a:cxn>
              </a:cxnLst>
              <a:rect l="0" t="0" r="r" b="b"/>
              <a:pathLst>
                <a:path w="11" h="5">
                  <a:moveTo>
                    <a:pt x="5" y="5"/>
                  </a:moveTo>
                  <a:cubicBezTo>
                    <a:pt x="10" y="5"/>
                    <a:pt x="11" y="0"/>
                    <a:pt x="6" y="0"/>
                  </a:cubicBezTo>
                  <a:cubicBezTo>
                    <a:pt x="2" y="0"/>
                    <a:pt x="0" y="5"/>
                    <a:pt x="5" y="5"/>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0" name="Freeform 281">
              <a:extLst>
                <a:ext uri="{FF2B5EF4-FFF2-40B4-BE49-F238E27FC236}">
                  <a16:creationId xmlns:a16="http://schemas.microsoft.com/office/drawing/2014/main" id="{6B471EEE-7267-43D1-8B45-A9EDD94C15E1}"/>
                </a:ext>
              </a:extLst>
            </p:cNvPr>
            <p:cNvSpPr>
              <a:spLocks/>
            </p:cNvSpPr>
            <p:nvPr/>
          </p:nvSpPr>
          <p:spPr bwMode="auto">
            <a:xfrm>
              <a:off x="122238" y="2724150"/>
              <a:ext cx="225425" cy="190500"/>
            </a:xfrm>
            <a:custGeom>
              <a:avLst/>
              <a:gdLst>
                <a:gd name="T0" fmla="*/ 2147483647 w 13"/>
                <a:gd name="T1" fmla="*/ 0 h 11"/>
                <a:gd name="T2" fmla="*/ 0 w 13"/>
                <a:gd name="T3" fmla="*/ 2147483647 h 11"/>
                <a:gd name="T4" fmla="*/ 2147483647 w 13"/>
                <a:gd name="T5" fmla="*/ 2147483647 h 11"/>
                <a:gd name="T6" fmla="*/ 2147483647 w 13"/>
                <a:gd name="T7" fmla="*/ 2147483647 h 11"/>
                <a:gd name="T8" fmla="*/ 2147483647 w 13"/>
                <a:gd name="T9" fmla="*/ 2147483647 h 11"/>
                <a:gd name="T10" fmla="*/ 2147483647 w 13"/>
                <a:gd name="T11" fmla="*/ 0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1">
                  <a:moveTo>
                    <a:pt x="4" y="0"/>
                  </a:moveTo>
                  <a:cubicBezTo>
                    <a:pt x="4" y="0"/>
                    <a:pt x="0" y="6"/>
                    <a:pt x="0" y="10"/>
                  </a:cubicBezTo>
                  <a:cubicBezTo>
                    <a:pt x="0" y="10"/>
                    <a:pt x="11" y="11"/>
                    <a:pt x="11" y="7"/>
                  </a:cubicBezTo>
                  <a:cubicBezTo>
                    <a:pt x="12" y="5"/>
                    <a:pt x="12" y="5"/>
                    <a:pt x="12" y="5"/>
                  </a:cubicBezTo>
                  <a:cubicBezTo>
                    <a:pt x="12" y="5"/>
                    <a:pt x="13" y="7"/>
                    <a:pt x="13" y="1"/>
                  </a:cubicBezTo>
                  <a:lnTo>
                    <a:pt x="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1" name="Freeform 282">
              <a:extLst>
                <a:ext uri="{FF2B5EF4-FFF2-40B4-BE49-F238E27FC236}">
                  <a16:creationId xmlns:a16="http://schemas.microsoft.com/office/drawing/2014/main" id="{34CA8893-D356-4BB8-A0D4-7F3B3DEC6A7A}"/>
                </a:ext>
              </a:extLst>
            </p:cNvPr>
            <p:cNvSpPr>
              <a:spLocks/>
            </p:cNvSpPr>
            <p:nvPr/>
          </p:nvSpPr>
          <p:spPr bwMode="auto">
            <a:xfrm>
              <a:off x="731838" y="2690813"/>
              <a:ext cx="261938" cy="223838"/>
            </a:xfrm>
            <a:custGeom>
              <a:avLst/>
              <a:gdLst>
                <a:gd name="T0" fmla="*/ 2147483647 w 15"/>
                <a:gd name="T1" fmla="*/ 2147483647 h 13"/>
                <a:gd name="T2" fmla="*/ 2147483647 w 15"/>
                <a:gd name="T3" fmla="*/ 2147483647 h 13"/>
                <a:gd name="T4" fmla="*/ 2147483647 w 15"/>
                <a:gd name="T5" fmla="*/ 2147483647 h 13"/>
                <a:gd name="T6" fmla="*/ 2147483647 w 15"/>
                <a:gd name="T7" fmla="*/ 2147483647 h 13"/>
                <a:gd name="T8" fmla="*/ 2147483647 w 15"/>
                <a:gd name="T9" fmla="*/ 2147483647 h 13"/>
                <a:gd name="T10" fmla="*/ 2147483647 w 15"/>
                <a:gd name="T11" fmla="*/ 2147483647 h 13"/>
                <a:gd name="T12" fmla="*/ 2147483647 w 15"/>
                <a:gd name="T13" fmla="*/ 2147483647 h 13"/>
                <a:gd name="T14" fmla="*/ 2147483647 w 15"/>
                <a:gd name="T15" fmla="*/ 2147483647 h 13"/>
                <a:gd name="T16" fmla="*/ 2147483647 w 15"/>
                <a:gd name="T17" fmla="*/ 2147483647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13">
                  <a:moveTo>
                    <a:pt x="1" y="2"/>
                  </a:moveTo>
                  <a:cubicBezTo>
                    <a:pt x="1" y="2"/>
                    <a:pt x="0" y="6"/>
                    <a:pt x="1" y="7"/>
                  </a:cubicBezTo>
                  <a:cubicBezTo>
                    <a:pt x="1" y="7"/>
                    <a:pt x="3" y="9"/>
                    <a:pt x="5" y="9"/>
                  </a:cubicBezTo>
                  <a:cubicBezTo>
                    <a:pt x="5" y="9"/>
                    <a:pt x="5" y="11"/>
                    <a:pt x="6" y="12"/>
                  </a:cubicBezTo>
                  <a:cubicBezTo>
                    <a:pt x="6" y="12"/>
                    <a:pt x="5" y="11"/>
                    <a:pt x="5" y="11"/>
                  </a:cubicBezTo>
                  <a:cubicBezTo>
                    <a:pt x="5" y="11"/>
                    <a:pt x="13" y="13"/>
                    <a:pt x="15" y="12"/>
                  </a:cubicBezTo>
                  <a:cubicBezTo>
                    <a:pt x="15" y="10"/>
                    <a:pt x="15" y="10"/>
                    <a:pt x="15" y="10"/>
                  </a:cubicBezTo>
                  <a:cubicBezTo>
                    <a:pt x="15" y="10"/>
                    <a:pt x="11" y="5"/>
                    <a:pt x="10" y="2"/>
                  </a:cubicBezTo>
                  <a:cubicBezTo>
                    <a:pt x="9" y="0"/>
                    <a:pt x="1" y="2"/>
                    <a:pt x="1"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2" name="Freeform 283">
              <a:extLst>
                <a:ext uri="{FF2B5EF4-FFF2-40B4-BE49-F238E27FC236}">
                  <a16:creationId xmlns:a16="http://schemas.microsoft.com/office/drawing/2014/main" id="{CBB97700-754A-4152-833A-C9DC391404DE}"/>
                </a:ext>
              </a:extLst>
            </p:cNvPr>
            <p:cNvSpPr>
              <a:spLocks/>
            </p:cNvSpPr>
            <p:nvPr/>
          </p:nvSpPr>
          <p:spPr bwMode="auto">
            <a:xfrm>
              <a:off x="139700" y="1189038"/>
              <a:ext cx="819150" cy="1622425"/>
            </a:xfrm>
            <a:custGeom>
              <a:avLst/>
              <a:gdLst>
                <a:gd name="T0" fmla="*/ 2147483647 w 47"/>
                <a:gd name="T1" fmla="*/ 2147483647 h 94"/>
                <a:gd name="T2" fmla="*/ 2147483647 w 47"/>
                <a:gd name="T3" fmla="*/ 2147483647 h 94"/>
                <a:gd name="T4" fmla="*/ 2147483647 w 47"/>
                <a:gd name="T5" fmla="*/ 2147483647 h 94"/>
                <a:gd name="T6" fmla="*/ 2147483647 w 47"/>
                <a:gd name="T7" fmla="*/ 2147483647 h 94"/>
                <a:gd name="T8" fmla="*/ 2147483647 w 47"/>
                <a:gd name="T9" fmla="*/ 2147483647 h 94"/>
                <a:gd name="T10" fmla="*/ 2147483647 w 47"/>
                <a:gd name="T11" fmla="*/ 2147483647 h 94"/>
                <a:gd name="T12" fmla="*/ 2147483647 w 47"/>
                <a:gd name="T13" fmla="*/ 2147483647 h 94"/>
                <a:gd name="T14" fmla="*/ 2147483647 w 47"/>
                <a:gd name="T15" fmla="*/ 2147483647 h 94"/>
                <a:gd name="T16" fmla="*/ 2147483647 w 47"/>
                <a:gd name="T17" fmla="*/ 2147483647 h 94"/>
                <a:gd name="T18" fmla="*/ 2147483647 w 47"/>
                <a:gd name="T19" fmla="*/ 2147483647 h 94"/>
                <a:gd name="T20" fmla="*/ 2147483647 w 47"/>
                <a:gd name="T21" fmla="*/ 2147483647 h 94"/>
                <a:gd name="T22" fmla="*/ 2147483647 w 47"/>
                <a:gd name="T23" fmla="*/ 2147483647 h 94"/>
                <a:gd name="T24" fmla="*/ 2147483647 w 47"/>
                <a:gd name="T25" fmla="*/ 2147483647 h 94"/>
                <a:gd name="T26" fmla="*/ 2147483647 w 47"/>
                <a:gd name="T27" fmla="*/ 2147483647 h 94"/>
                <a:gd name="T28" fmla="*/ 2147483647 w 47"/>
                <a:gd name="T29" fmla="*/ 2147483647 h 94"/>
                <a:gd name="T30" fmla="*/ 2147483647 w 47"/>
                <a:gd name="T31" fmla="*/ 2147483647 h 94"/>
                <a:gd name="T32" fmla="*/ 2147483647 w 47"/>
                <a:gd name="T33" fmla="*/ 0 h 94"/>
                <a:gd name="T34" fmla="*/ 2147483647 w 47"/>
                <a:gd name="T35" fmla="*/ 2147483647 h 94"/>
                <a:gd name="T36" fmla="*/ 2147483647 w 47"/>
                <a:gd name="T37" fmla="*/ 2147483647 h 94"/>
                <a:gd name="T38" fmla="*/ 2147483647 w 47"/>
                <a:gd name="T39" fmla="*/ 2147483647 h 94"/>
                <a:gd name="T40" fmla="*/ 2147483647 w 47"/>
                <a:gd name="T41" fmla="*/ 2147483647 h 94"/>
                <a:gd name="T42" fmla="*/ 2147483647 w 47"/>
                <a:gd name="T43" fmla="*/ 2147483647 h 94"/>
                <a:gd name="T44" fmla="*/ 2147483647 w 47"/>
                <a:gd name="T45" fmla="*/ 2147483647 h 94"/>
                <a:gd name="T46" fmla="*/ 2147483647 w 47"/>
                <a:gd name="T47" fmla="*/ 2147483647 h 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94">
                  <a:moveTo>
                    <a:pt x="3" y="90"/>
                  </a:moveTo>
                  <a:cubicBezTo>
                    <a:pt x="3" y="90"/>
                    <a:pt x="12" y="92"/>
                    <a:pt x="13" y="89"/>
                  </a:cubicBezTo>
                  <a:cubicBezTo>
                    <a:pt x="14" y="86"/>
                    <a:pt x="12" y="79"/>
                    <a:pt x="12" y="79"/>
                  </a:cubicBezTo>
                  <a:cubicBezTo>
                    <a:pt x="12" y="79"/>
                    <a:pt x="17" y="49"/>
                    <a:pt x="17" y="48"/>
                  </a:cubicBezTo>
                  <a:cubicBezTo>
                    <a:pt x="18" y="48"/>
                    <a:pt x="21" y="36"/>
                    <a:pt x="23" y="27"/>
                  </a:cubicBezTo>
                  <a:cubicBezTo>
                    <a:pt x="24" y="30"/>
                    <a:pt x="24" y="30"/>
                    <a:pt x="24" y="30"/>
                  </a:cubicBezTo>
                  <a:cubicBezTo>
                    <a:pt x="24" y="30"/>
                    <a:pt x="29" y="83"/>
                    <a:pt x="35" y="89"/>
                  </a:cubicBezTo>
                  <a:cubicBezTo>
                    <a:pt x="35" y="89"/>
                    <a:pt x="41" y="94"/>
                    <a:pt x="45" y="91"/>
                  </a:cubicBezTo>
                  <a:cubicBezTo>
                    <a:pt x="45" y="91"/>
                    <a:pt x="47" y="89"/>
                    <a:pt x="45" y="82"/>
                  </a:cubicBezTo>
                  <a:cubicBezTo>
                    <a:pt x="45" y="82"/>
                    <a:pt x="46" y="71"/>
                    <a:pt x="44" y="66"/>
                  </a:cubicBezTo>
                  <a:cubicBezTo>
                    <a:pt x="44" y="66"/>
                    <a:pt x="43" y="48"/>
                    <a:pt x="43" y="44"/>
                  </a:cubicBezTo>
                  <a:cubicBezTo>
                    <a:pt x="43" y="40"/>
                    <a:pt x="41" y="21"/>
                    <a:pt x="42" y="18"/>
                  </a:cubicBezTo>
                  <a:cubicBezTo>
                    <a:pt x="42" y="15"/>
                    <a:pt x="42" y="15"/>
                    <a:pt x="42" y="15"/>
                  </a:cubicBezTo>
                  <a:cubicBezTo>
                    <a:pt x="39" y="9"/>
                    <a:pt x="39" y="9"/>
                    <a:pt x="39" y="9"/>
                  </a:cubicBezTo>
                  <a:cubicBezTo>
                    <a:pt x="39" y="2"/>
                    <a:pt x="39" y="2"/>
                    <a:pt x="39" y="2"/>
                  </a:cubicBezTo>
                  <a:cubicBezTo>
                    <a:pt x="39" y="2"/>
                    <a:pt x="28" y="5"/>
                    <a:pt x="22" y="4"/>
                  </a:cubicBezTo>
                  <a:cubicBezTo>
                    <a:pt x="11" y="0"/>
                    <a:pt x="11" y="0"/>
                    <a:pt x="11" y="0"/>
                  </a:cubicBezTo>
                  <a:cubicBezTo>
                    <a:pt x="10" y="4"/>
                    <a:pt x="10" y="4"/>
                    <a:pt x="10" y="4"/>
                  </a:cubicBezTo>
                  <a:cubicBezTo>
                    <a:pt x="10" y="4"/>
                    <a:pt x="4" y="11"/>
                    <a:pt x="3" y="13"/>
                  </a:cubicBezTo>
                  <a:cubicBezTo>
                    <a:pt x="5" y="18"/>
                    <a:pt x="5" y="18"/>
                    <a:pt x="5" y="18"/>
                  </a:cubicBezTo>
                  <a:cubicBezTo>
                    <a:pt x="5" y="18"/>
                    <a:pt x="3" y="36"/>
                    <a:pt x="5" y="41"/>
                  </a:cubicBezTo>
                  <a:cubicBezTo>
                    <a:pt x="5" y="41"/>
                    <a:pt x="2" y="65"/>
                    <a:pt x="3" y="70"/>
                  </a:cubicBezTo>
                  <a:cubicBezTo>
                    <a:pt x="3" y="70"/>
                    <a:pt x="0" y="81"/>
                    <a:pt x="1" y="83"/>
                  </a:cubicBezTo>
                  <a:cubicBezTo>
                    <a:pt x="2" y="86"/>
                    <a:pt x="3" y="90"/>
                    <a:pt x="3" y="90"/>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3" name="Rectangle 284">
              <a:extLst>
                <a:ext uri="{FF2B5EF4-FFF2-40B4-BE49-F238E27FC236}">
                  <a16:creationId xmlns:a16="http://schemas.microsoft.com/office/drawing/2014/main" id="{2C15AC5F-BAD9-4823-BA5F-391FB8510E17}"/>
                </a:ext>
              </a:extLst>
            </p:cNvPr>
            <p:cNvSpPr>
              <a:spLocks noChangeArrowheads="1"/>
            </p:cNvSpPr>
            <p:nvPr/>
          </p:nvSpPr>
          <p:spPr bwMode="auto">
            <a:xfrm>
              <a:off x="661988" y="14319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19514" name="Freeform 285">
              <a:extLst>
                <a:ext uri="{FF2B5EF4-FFF2-40B4-BE49-F238E27FC236}">
                  <a16:creationId xmlns:a16="http://schemas.microsoft.com/office/drawing/2014/main" id="{1173EEF2-AD1E-414F-8B8B-F4A9CE4BBC73}"/>
                </a:ext>
              </a:extLst>
            </p:cNvPr>
            <p:cNvSpPr>
              <a:spLocks/>
            </p:cNvSpPr>
            <p:nvPr/>
          </p:nvSpPr>
          <p:spPr bwMode="auto">
            <a:xfrm>
              <a:off x="766763" y="1500188"/>
              <a:ext cx="17463" cy="0"/>
            </a:xfrm>
            <a:custGeom>
              <a:avLst/>
              <a:gdLst>
                <a:gd name="T0" fmla="*/ 0 w 1"/>
                <a:gd name="T1" fmla="*/ 214748364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0" y="0"/>
                    <a:pt x="1" y="0"/>
                  </a:cubicBezTo>
                  <a:cubicBezTo>
                    <a:pt x="1"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5" name="Freeform 286">
              <a:extLst>
                <a:ext uri="{FF2B5EF4-FFF2-40B4-BE49-F238E27FC236}">
                  <a16:creationId xmlns:a16="http://schemas.microsoft.com/office/drawing/2014/main" id="{2E23655C-B3FA-429E-9E44-B12FFBAC60E1}"/>
                </a:ext>
              </a:extLst>
            </p:cNvPr>
            <p:cNvSpPr>
              <a:spLocks/>
            </p:cNvSpPr>
            <p:nvPr/>
          </p:nvSpPr>
          <p:spPr bwMode="auto">
            <a:xfrm>
              <a:off x="766763" y="1620838"/>
              <a:ext cx="17463" cy="0"/>
            </a:xfrm>
            <a:custGeom>
              <a:avLst/>
              <a:gdLst>
                <a:gd name="T0" fmla="*/ 0 w 1"/>
                <a:gd name="T1" fmla="*/ 2147483647 w 1"/>
                <a:gd name="T2" fmla="*/ 0 w 1"/>
                <a:gd name="T3" fmla="*/ 0 60000 65536"/>
                <a:gd name="T4" fmla="*/ 0 60000 65536"/>
                <a:gd name="T5" fmla="*/ 0 60000 65536"/>
              </a:gdLst>
              <a:ahLst/>
              <a:cxnLst>
                <a:cxn ang="T3">
                  <a:pos x="T0" y="0"/>
                </a:cxn>
                <a:cxn ang="T4">
                  <a:pos x="T1" y="0"/>
                </a:cxn>
                <a:cxn ang="T5">
                  <a:pos x="T2" y="0"/>
                </a:cxn>
              </a:cxnLst>
              <a:rect l="0" t="0" r="r" b="b"/>
              <a:pathLst>
                <a:path w="1">
                  <a:moveTo>
                    <a:pt x="0" y="0"/>
                  </a:moveTo>
                  <a:cubicBezTo>
                    <a:pt x="0" y="0"/>
                    <a:pt x="1" y="0"/>
                    <a:pt x="1" y="0"/>
                  </a:cubicBezTo>
                  <a:cubicBezTo>
                    <a:pt x="1"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6" name="Freeform 287">
              <a:extLst>
                <a:ext uri="{FF2B5EF4-FFF2-40B4-BE49-F238E27FC236}">
                  <a16:creationId xmlns:a16="http://schemas.microsoft.com/office/drawing/2014/main" id="{6F06DA79-F3D6-4739-B745-4566C4806844}"/>
                </a:ext>
              </a:extLst>
            </p:cNvPr>
            <p:cNvSpPr>
              <a:spLocks/>
            </p:cNvSpPr>
            <p:nvPr/>
          </p:nvSpPr>
          <p:spPr bwMode="auto">
            <a:xfrm>
              <a:off x="192088" y="1327150"/>
              <a:ext cx="679450" cy="1449388"/>
            </a:xfrm>
            <a:custGeom>
              <a:avLst/>
              <a:gdLst>
                <a:gd name="T0" fmla="*/ 2147483647 w 39"/>
                <a:gd name="T1" fmla="*/ 2147483647 h 84"/>
                <a:gd name="T2" fmla="*/ 2147483647 w 39"/>
                <a:gd name="T3" fmla="*/ 2147483647 h 84"/>
                <a:gd name="T4" fmla="*/ 2147483647 w 39"/>
                <a:gd name="T5" fmla="*/ 2147483647 h 84"/>
                <a:gd name="T6" fmla="*/ 2147483647 w 39"/>
                <a:gd name="T7" fmla="*/ 2147483647 h 84"/>
                <a:gd name="T8" fmla="*/ 2147483647 w 39"/>
                <a:gd name="T9" fmla="*/ 2147483647 h 84"/>
                <a:gd name="T10" fmla="*/ 2147483647 w 39"/>
                <a:gd name="T11" fmla="*/ 2147483647 h 84"/>
                <a:gd name="T12" fmla="*/ 2147483647 w 39"/>
                <a:gd name="T13" fmla="*/ 2147483647 h 84"/>
                <a:gd name="T14" fmla="*/ 2147483647 w 39"/>
                <a:gd name="T15" fmla="*/ 2147483647 h 84"/>
                <a:gd name="T16" fmla="*/ 2147483647 w 39"/>
                <a:gd name="T17" fmla="*/ 2147483647 h 84"/>
                <a:gd name="T18" fmla="*/ 2147483647 w 39"/>
                <a:gd name="T19" fmla="*/ 2147483647 h 84"/>
                <a:gd name="T20" fmla="*/ 2147483647 w 39"/>
                <a:gd name="T21" fmla="*/ 2147483647 h 84"/>
                <a:gd name="T22" fmla="*/ 2147483647 w 39"/>
                <a:gd name="T23" fmla="*/ 2147483647 h 84"/>
                <a:gd name="T24" fmla="*/ 2147483647 w 39"/>
                <a:gd name="T25" fmla="*/ 2147483647 h 84"/>
                <a:gd name="T26" fmla="*/ 2147483647 w 39"/>
                <a:gd name="T27" fmla="*/ 2147483647 h 84"/>
                <a:gd name="T28" fmla="*/ 2147483647 w 39"/>
                <a:gd name="T29" fmla="*/ 2147483647 h 84"/>
                <a:gd name="T30" fmla="*/ 2147483647 w 39"/>
                <a:gd name="T31" fmla="*/ 0 h 84"/>
                <a:gd name="T32" fmla="*/ 2147483647 w 39"/>
                <a:gd name="T33" fmla="*/ 2147483647 h 84"/>
                <a:gd name="T34" fmla="*/ 2147483647 w 39"/>
                <a:gd name="T35" fmla="*/ 2147483647 h 84"/>
                <a:gd name="T36" fmla="*/ 2147483647 w 39"/>
                <a:gd name="T37" fmla="*/ 2147483647 h 84"/>
                <a:gd name="T38" fmla="*/ 0 w 39"/>
                <a:gd name="T39" fmla="*/ 2147483647 h 84"/>
                <a:gd name="T40" fmla="*/ 2147483647 w 39"/>
                <a:gd name="T41" fmla="*/ 2147483647 h 84"/>
                <a:gd name="T42" fmla="*/ 2147483647 w 39"/>
                <a:gd name="T43" fmla="*/ 2147483647 h 84"/>
                <a:gd name="T44" fmla="*/ 2147483647 w 39"/>
                <a:gd name="T45" fmla="*/ 2147483647 h 84"/>
                <a:gd name="T46" fmla="*/ 2147483647 w 39"/>
                <a:gd name="T47" fmla="*/ 2147483647 h 84"/>
                <a:gd name="T48" fmla="*/ 2147483647 w 39"/>
                <a:gd name="T49" fmla="*/ 2147483647 h 84"/>
                <a:gd name="T50" fmla="*/ 2147483647 w 39"/>
                <a:gd name="T51" fmla="*/ 2147483647 h 84"/>
                <a:gd name="T52" fmla="*/ 2147483647 w 39"/>
                <a:gd name="T53" fmla="*/ 2147483647 h 84"/>
                <a:gd name="T54" fmla="*/ 2147483647 w 39"/>
                <a:gd name="T55" fmla="*/ 2147483647 h 84"/>
                <a:gd name="T56" fmla="*/ 2147483647 w 39"/>
                <a:gd name="T57" fmla="*/ 2147483647 h 84"/>
                <a:gd name="T58" fmla="*/ 2147483647 w 39"/>
                <a:gd name="T59" fmla="*/ 2147483647 h 84"/>
                <a:gd name="T60" fmla="*/ 2147483647 w 39"/>
                <a:gd name="T61" fmla="*/ 2147483647 h 84"/>
                <a:gd name="T62" fmla="*/ 2147483647 w 39"/>
                <a:gd name="T63" fmla="*/ 2147483647 h 84"/>
                <a:gd name="T64" fmla="*/ 2147483647 w 39"/>
                <a:gd name="T65" fmla="*/ 2147483647 h 84"/>
                <a:gd name="T66" fmla="*/ 2147483647 w 39"/>
                <a:gd name="T67" fmla="*/ 2147483647 h 84"/>
                <a:gd name="T68" fmla="*/ 2147483647 w 39"/>
                <a:gd name="T69" fmla="*/ 2147483647 h 84"/>
                <a:gd name="T70" fmla="*/ 2147483647 w 39"/>
                <a:gd name="T71" fmla="*/ 2147483647 h 84"/>
                <a:gd name="T72" fmla="*/ 2147483647 w 39"/>
                <a:gd name="T73" fmla="*/ 2147483647 h 84"/>
                <a:gd name="T74" fmla="*/ 2147483647 w 39"/>
                <a:gd name="T75" fmla="*/ 2147483647 h 84"/>
                <a:gd name="T76" fmla="*/ 2147483647 w 39"/>
                <a:gd name="T77" fmla="*/ 2147483647 h 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9" h="84">
                  <a:moveTo>
                    <a:pt x="39" y="84"/>
                  </a:moveTo>
                  <a:cubicBezTo>
                    <a:pt x="38" y="80"/>
                    <a:pt x="38" y="76"/>
                    <a:pt x="37" y="74"/>
                  </a:cubicBezTo>
                  <a:cubicBezTo>
                    <a:pt x="35" y="71"/>
                    <a:pt x="35" y="66"/>
                    <a:pt x="35" y="66"/>
                  </a:cubicBezTo>
                  <a:cubicBezTo>
                    <a:pt x="38" y="65"/>
                    <a:pt x="39" y="54"/>
                    <a:pt x="39" y="54"/>
                  </a:cubicBezTo>
                  <a:cubicBezTo>
                    <a:pt x="39" y="54"/>
                    <a:pt x="35" y="59"/>
                    <a:pt x="34" y="58"/>
                  </a:cubicBezTo>
                  <a:cubicBezTo>
                    <a:pt x="32" y="58"/>
                    <a:pt x="33" y="56"/>
                    <a:pt x="34" y="51"/>
                  </a:cubicBezTo>
                  <a:cubicBezTo>
                    <a:pt x="34" y="46"/>
                    <a:pt x="32" y="32"/>
                    <a:pt x="32" y="32"/>
                  </a:cubicBezTo>
                  <a:cubicBezTo>
                    <a:pt x="32" y="37"/>
                    <a:pt x="32" y="44"/>
                    <a:pt x="32" y="44"/>
                  </a:cubicBezTo>
                  <a:cubicBezTo>
                    <a:pt x="32" y="44"/>
                    <a:pt x="28" y="30"/>
                    <a:pt x="27" y="25"/>
                  </a:cubicBezTo>
                  <a:cubicBezTo>
                    <a:pt x="27" y="22"/>
                    <a:pt x="32" y="18"/>
                    <a:pt x="33" y="17"/>
                  </a:cubicBezTo>
                  <a:cubicBezTo>
                    <a:pt x="28" y="20"/>
                    <a:pt x="24" y="17"/>
                    <a:pt x="24" y="17"/>
                  </a:cubicBezTo>
                  <a:cubicBezTo>
                    <a:pt x="26" y="16"/>
                    <a:pt x="31" y="12"/>
                    <a:pt x="33" y="10"/>
                  </a:cubicBezTo>
                  <a:cubicBezTo>
                    <a:pt x="30" y="12"/>
                    <a:pt x="23" y="14"/>
                    <a:pt x="23" y="14"/>
                  </a:cubicBezTo>
                  <a:cubicBezTo>
                    <a:pt x="27" y="6"/>
                    <a:pt x="27" y="6"/>
                    <a:pt x="27" y="6"/>
                  </a:cubicBezTo>
                  <a:cubicBezTo>
                    <a:pt x="25" y="10"/>
                    <a:pt x="20" y="12"/>
                    <a:pt x="18" y="8"/>
                  </a:cubicBezTo>
                  <a:cubicBezTo>
                    <a:pt x="15" y="4"/>
                    <a:pt x="10" y="0"/>
                    <a:pt x="10" y="0"/>
                  </a:cubicBezTo>
                  <a:cubicBezTo>
                    <a:pt x="12" y="3"/>
                    <a:pt x="13" y="11"/>
                    <a:pt x="13" y="11"/>
                  </a:cubicBezTo>
                  <a:cubicBezTo>
                    <a:pt x="13" y="11"/>
                    <a:pt x="13" y="10"/>
                    <a:pt x="7" y="7"/>
                  </a:cubicBezTo>
                  <a:cubicBezTo>
                    <a:pt x="4" y="6"/>
                    <a:pt x="3" y="3"/>
                    <a:pt x="3" y="1"/>
                  </a:cubicBezTo>
                  <a:cubicBezTo>
                    <a:pt x="1" y="3"/>
                    <a:pt x="0" y="4"/>
                    <a:pt x="0" y="5"/>
                  </a:cubicBezTo>
                  <a:cubicBezTo>
                    <a:pt x="1" y="7"/>
                    <a:pt x="1" y="7"/>
                    <a:pt x="1" y="7"/>
                  </a:cubicBezTo>
                  <a:cubicBezTo>
                    <a:pt x="3" y="17"/>
                    <a:pt x="18" y="15"/>
                    <a:pt x="16" y="17"/>
                  </a:cubicBezTo>
                  <a:cubicBezTo>
                    <a:pt x="13" y="19"/>
                    <a:pt x="5" y="15"/>
                    <a:pt x="5" y="15"/>
                  </a:cubicBezTo>
                  <a:cubicBezTo>
                    <a:pt x="7" y="19"/>
                    <a:pt x="13" y="20"/>
                    <a:pt x="13" y="20"/>
                  </a:cubicBezTo>
                  <a:cubicBezTo>
                    <a:pt x="13" y="20"/>
                    <a:pt x="13" y="26"/>
                    <a:pt x="9" y="34"/>
                  </a:cubicBezTo>
                  <a:cubicBezTo>
                    <a:pt x="5" y="43"/>
                    <a:pt x="9" y="50"/>
                    <a:pt x="9" y="50"/>
                  </a:cubicBezTo>
                  <a:cubicBezTo>
                    <a:pt x="6" y="49"/>
                    <a:pt x="5" y="40"/>
                    <a:pt x="5" y="40"/>
                  </a:cubicBezTo>
                  <a:cubicBezTo>
                    <a:pt x="5" y="40"/>
                    <a:pt x="5" y="53"/>
                    <a:pt x="4" y="58"/>
                  </a:cubicBezTo>
                  <a:cubicBezTo>
                    <a:pt x="3" y="63"/>
                    <a:pt x="7" y="73"/>
                    <a:pt x="7" y="73"/>
                  </a:cubicBezTo>
                  <a:cubicBezTo>
                    <a:pt x="3" y="73"/>
                    <a:pt x="2" y="63"/>
                    <a:pt x="2" y="63"/>
                  </a:cubicBezTo>
                  <a:cubicBezTo>
                    <a:pt x="1" y="64"/>
                    <a:pt x="3" y="73"/>
                    <a:pt x="4" y="76"/>
                  </a:cubicBezTo>
                  <a:cubicBezTo>
                    <a:pt x="5" y="78"/>
                    <a:pt x="5" y="81"/>
                    <a:pt x="4" y="83"/>
                  </a:cubicBezTo>
                  <a:cubicBezTo>
                    <a:pt x="7" y="83"/>
                    <a:pt x="10" y="83"/>
                    <a:pt x="10" y="81"/>
                  </a:cubicBezTo>
                  <a:cubicBezTo>
                    <a:pt x="11" y="78"/>
                    <a:pt x="9" y="71"/>
                    <a:pt x="9" y="71"/>
                  </a:cubicBezTo>
                  <a:cubicBezTo>
                    <a:pt x="9" y="71"/>
                    <a:pt x="14" y="41"/>
                    <a:pt x="14" y="40"/>
                  </a:cubicBezTo>
                  <a:cubicBezTo>
                    <a:pt x="15" y="40"/>
                    <a:pt x="18" y="28"/>
                    <a:pt x="20" y="19"/>
                  </a:cubicBezTo>
                  <a:cubicBezTo>
                    <a:pt x="21" y="22"/>
                    <a:pt x="21" y="22"/>
                    <a:pt x="21" y="22"/>
                  </a:cubicBezTo>
                  <a:cubicBezTo>
                    <a:pt x="21" y="22"/>
                    <a:pt x="26" y="75"/>
                    <a:pt x="32" y="81"/>
                  </a:cubicBezTo>
                  <a:cubicBezTo>
                    <a:pt x="32" y="81"/>
                    <a:pt x="35" y="84"/>
                    <a:pt x="39"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7" name="Freeform 288">
              <a:extLst>
                <a:ext uri="{FF2B5EF4-FFF2-40B4-BE49-F238E27FC236}">
                  <a16:creationId xmlns:a16="http://schemas.microsoft.com/office/drawing/2014/main" id="{D1FCA9F9-8738-4718-8628-D196139FD117}"/>
                </a:ext>
              </a:extLst>
            </p:cNvPr>
            <p:cNvSpPr>
              <a:spLocks/>
            </p:cNvSpPr>
            <p:nvPr/>
          </p:nvSpPr>
          <p:spPr bwMode="auto">
            <a:xfrm>
              <a:off x="174625" y="1362075"/>
              <a:ext cx="104775" cy="155575"/>
            </a:xfrm>
            <a:custGeom>
              <a:avLst/>
              <a:gdLst>
                <a:gd name="T0" fmla="*/ 0 w 6"/>
                <a:gd name="T1" fmla="*/ 2147483647 h 9"/>
                <a:gd name="T2" fmla="*/ 2147483647 w 6"/>
                <a:gd name="T3" fmla="*/ 2147483647 h 9"/>
                <a:gd name="T4" fmla="*/ 2147483647 w 6"/>
                <a:gd name="T5" fmla="*/ 2147483647 h 9"/>
                <a:gd name="T6" fmla="*/ 2147483647 w 6"/>
                <a:gd name="T7" fmla="*/ 0 h 9"/>
                <a:gd name="T8" fmla="*/ 0 w 6"/>
                <a:gd name="T9" fmla="*/ 214748364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9">
                  <a:moveTo>
                    <a:pt x="0" y="4"/>
                  </a:moveTo>
                  <a:cubicBezTo>
                    <a:pt x="0" y="4"/>
                    <a:pt x="1" y="8"/>
                    <a:pt x="3" y="9"/>
                  </a:cubicBezTo>
                  <a:cubicBezTo>
                    <a:pt x="3" y="9"/>
                    <a:pt x="3" y="6"/>
                    <a:pt x="3" y="4"/>
                  </a:cubicBezTo>
                  <a:cubicBezTo>
                    <a:pt x="3" y="4"/>
                    <a:pt x="6" y="2"/>
                    <a:pt x="5" y="0"/>
                  </a:cubicBezTo>
                  <a:lnTo>
                    <a:pt x="0" y="4"/>
                  </a:ln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8" name="Freeform 289">
              <a:extLst>
                <a:ext uri="{FF2B5EF4-FFF2-40B4-BE49-F238E27FC236}">
                  <a16:creationId xmlns:a16="http://schemas.microsoft.com/office/drawing/2014/main" id="{6F0C8249-6937-428D-93B0-372F1777FC4C}"/>
                </a:ext>
              </a:extLst>
            </p:cNvPr>
            <p:cNvSpPr>
              <a:spLocks/>
            </p:cNvSpPr>
            <p:nvPr/>
          </p:nvSpPr>
          <p:spPr bwMode="auto">
            <a:xfrm>
              <a:off x="227013" y="396875"/>
              <a:ext cx="609600" cy="862013"/>
            </a:xfrm>
            <a:custGeom>
              <a:avLst/>
              <a:gdLst>
                <a:gd name="T0" fmla="*/ 2147483647 w 35"/>
                <a:gd name="T1" fmla="*/ 0 h 50"/>
                <a:gd name="T2" fmla="*/ 2147483647 w 35"/>
                <a:gd name="T3" fmla="*/ 2147483647 h 50"/>
                <a:gd name="T4" fmla="*/ 2147483647 w 35"/>
                <a:gd name="T5" fmla="*/ 2147483647 h 50"/>
                <a:gd name="T6" fmla="*/ 2147483647 w 35"/>
                <a:gd name="T7" fmla="*/ 2147483647 h 50"/>
                <a:gd name="T8" fmla="*/ 2147483647 w 35"/>
                <a:gd name="T9" fmla="*/ 2147483647 h 50"/>
                <a:gd name="T10" fmla="*/ 2147483647 w 35"/>
                <a:gd name="T11" fmla="*/ 2147483647 h 50"/>
                <a:gd name="T12" fmla="*/ 2147483647 w 35"/>
                <a:gd name="T13" fmla="*/ 2147483647 h 50"/>
                <a:gd name="T14" fmla="*/ 0 w 35"/>
                <a:gd name="T15" fmla="*/ 2147483647 h 50"/>
                <a:gd name="T16" fmla="*/ 2147483647 w 35"/>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 h="50">
                  <a:moveTo>
                    <a:pt x="11" y="0"/>
                  </a:moveTo>
                  <a:cubicBezTo>
                    <a:pt x="11" y="0"/>
                    <a:pt x="13" y="5"/>
                    <a:pt x="15" y="5"/>
                  </a:cubicBezTo>
                  <a:cubicBezTo>
                    <a:pt x="15" y="5"/>
                    <a:pt x="19" y="7"/>
                    <a:pt x="22" y="4"/>
                  </a:cubicBezTo>
                  <a:cubicBezTo>
                    <a:pt x="29" y="34"/>
                    <a:pt x="29" y="34"/>
                    <a:pt x="29" y="34"/>
                  </a:cubicBezTo>
                  <a:cubicBezTo>
                    <a:pt x="35" y="49"/>
                    <a:pt x="35" y="49"/>
                    <a:pt x="35" y="49"/>
                  </a:cubicBezTo>
                  <a:cubicBezTo>
                    <a:pt x="17" y="50"/>
                    <a:pt x="17" y="50"/>
                    <a:pt x="17" y="50"/>
                  </a:cubicBezTo>
                  <a:cubicBezTo>
                    <a:pt x="1" y="49"/>
                    <a:pt x="1" y="49"/>
                    <a:pt x="1" y="49"/>
                  </a:cubicBezTo>
                  <a:cubicBezTo>
                    <a:pt x="0" y="15"/>
                    <a:pt x="0" y="15"/>
                    <a:pt x="0" y="15"/>
                  </a:cubicBezTo>
                  <a:lnTo>
                    <a:pt x="11" y="0"/>
                  </a:lnTo>
                  <a:close/>
                </a:path>
              </a:pathLst>
            </a:custGeom>
            <a:solidFill>
              <a:srgbClr val="F2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19" name="Freeform 290">
              <a:extLst>
                <a:ext uri="{FF2B5EF4-FFF2-40B4-BE49-F238E27FC236}">
                  <a16:creationId xmlns:a16="http://schemas.microsoft.com/office/drawing/2014/main" id="{2A87DC54-66DA-4B17-AFD5-C83E4D66C440}"/>
                </a:ext>
              </a:extLst>
            </p:cNvPr>
            <p:cNvSpPr>
              <a:spLocks/>
            </p:cNvSpPr>
            <p:nvPr/>
          </p:nvSpPr>
          <p:spPr bwMode="auto">
            <a:xfrm>
              <a:off x="347663" y="500063"/>
              <a:ext cx="122238" cy="120650"/>
            </a:xfrm>
            <a:custGeom>
              <a:avLst/>
              <a:gdLst>
                <a:gd name="T0" fmla="*/ 0 w 77"/>
                <a:gd name="T1" fmla="*/ 2147483647 h 76"/>
                <a:gd name="T2" fmla="*/ 2147483647 w 77"/>
                <a:gd name="T3" fmla="*/ 0 h 76"/>
                <a:gd name="T4" fmla="*/ 0 w 77"/>
                <a:gd name="T5" fmla="*/ 2147483647 h 76"/>
                <a:gd name="T6" fmla="*/ 0 w 77"/>
                <a:gd name="T7" fmla="*/ 2147483647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7" h="76">
                  <a:moveTo>
                    <a:pt x="0" y="54"/>
                  </a:moveTo>
                  <a:lnTo>
                    <a:pt x="77" y="0"/>
                  </a:lnTo>
                  <a:lnTo>
                    <a:pt x="0" y="76"/>
                  </a:lnTo>
                  <a:lnTo>
                    <a:pt x="0" y="54"/>
                  </a:ln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0" name="Freeform 291">
              <a:extLst>
                <a:ext uri="{FF2B5EF4-FFF2-40B4-BE49-F238E27FC236}">
                  <a16:creationId xmlns:a16="http://schemas.microsoft.com/office/drawing/2014/main" id="{DB1DE6D1-BDDC-40A5-A138-D7AF61701AF3}"/>
                </a:ext>
              </a:extLst>
            </p:cNvPr>
            <p:cNvSpPr>
              <a:spLocks/>
            </p:cNvSpPr>
            <p:nvPr/>
          </p:nvSpPr>
          <p:spPr bwMode="auto">
            <a:xfrm>
              <a:off x="522288" y="517525"/>
              <a:ext cx="279400" cy="688975"/>
            </a:xfrm>
            <a:custGeom>
              <a:avLst/>
              <a:gdLst>
                <a:gd name="T0" fmla="*/ 0 w 16"/>
                <a:gd name="T1" fmla="*/ 0 h 40"/>
                <a:gd name="T2" fmla="*/ 2147483647 w 16"/>
                <a:gd name="T3" fmla="*/ 2147483647 h 40"/>
                <a:gd name="T4" fmla="*/ 2147483647 w 16"/>
                <a:gd name="T5" fmla="*/ 2147483647 h 40"/>
                <a:gd name="T6" fmla="*/ 2147483647 w 16"/>
                <a:gd name="T7" fmla="*/ 2147483647 h 40"/>
                <a:gd name="T8" fmla="*/ 2147483647 w 16"/>
                <a:gd name="T9" fmla="*/ 2147483647 h 40"/>
                <a:gd name="T10" fmla="*/ 2147483647 w 16"/>
                <a:gd name="T11" fmla="*/ 2147483647 h 40"/>
                <a:gd name="T12" fmla="*/ 2147483647 w 16"/>
                <a:gd name="T13" fmla="*/ 2147483647 h 40"/>
                <a:gd name="T14" fmla="*/ 2147483647 w 16"/>
                <a:gd name="T15" fmla="*/ 2147483647 h 40"/>
                <a:gd name="T16" fmla="*/ 2147483647 w 16"/>
                <a:gd name="T17" fmla="*/ 2147483647 h 40"/>
                <a:gd name="T18" fmla="*/ 0 w 16"/>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 h="40">
                  <a:moveTo>
                    <a:pt x="0" y="0"/>
                  </a:moveTo>
                  <a:cubicBezTo>
                    <a:pt x="6" y="5"/>
                    <a:pt x="6" y="5"/>
                    <a:pt x="6" y="5"/>
                  </a:cubicBezTo>
                  <a:cubicBezTo>
                    <a:pt x="11" y="22"/>
                    <a:pt x="11" y="22"/>
                    <a:pt x="11" y="22"/>
                  </a:cubicBezTo>
                  <a:cubicBezTo>
                    <a:pt x="16" y="38"/>
                    <a:pt x="16" y="38"/>
                    <a:pt x="16" y="38"/>
                  </a:cubicBezTo>
                  <a:cubicBezTo>
                    <a:pt x="16" y="38"/>
                    <a:pt x="7" y="40"/>
                    <a:pt x="4" y="37"/>
                  </a:cubicBezTo>
                  <a:cubicBezTo>
                    <a:pt x="4" y="37"/>
                    <a:pt x="10" y="39"/>
                    <a:pt x="10" y="33"/>
                  </a:cubicBezTo>
                  <a:cubicBezTo>
                    <a:pt x="9" y="27"/>
                    <a:pt x="6" y="28"/>
                    <a:pt x="4" y="25"/>
                  </a:cubicBezTo>
                  <a:cubicBezTo>
                    <a:pt x="4" y="25"/>
                    <a:pt x="6" y="25"/>
                    <a:pt x="6" y="21"/>
                  </a:cubicBezTo>
                  <a:cubicBezTo>
                    <a:pt x="6" y="16"/>
                    <a:pt x="5" y="7"/>
                    <a:pt x="5" y="7"/>
                  </a:cubicBezTo>
                  <a:cubicBezTo>
                    <a:pt x="5" y="7"/>
                    <a:pt x="3" y="4"/>
                    <a:pt x="0" y="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1" name="Freeform 292">
              <a:extLst>
                <a:ext uri="{FF2B5EF4-FFF2-40B4-BE49-F238E27FC236}">
                  <a16:creationId xmlns:a16="http://schemas.microsoft.com/office/drawing/2014/main" id="{C26D430F-BB4B-4E80-98FF-C459CBD023BF}"/>
                </a:ext>
              </a:extLst>
            </p:cNvPr>
            <p:cNvSpPr>
              <a:spLocks/>
            </p:cNvSpPr>
            <p:nvPr/>
          </p:nvSpPr>
          <p:spPr bwMode="auto">
            <a:xfrm>
              <a:off x="17463" y="412750"/>
              <a:ext cx="382588" cy="1087438"/>
            </a:xfrm>
            <a:custGeom>
              <a:avLst/>
              <a:gdLst>
                <a:gd name="T0" fmla="*/ 2147483647 w 22"/>
                <a:gd name="T1" fmla="*/ 2147483647 h 63"/>
                <a:gd name="T2" fmla="*/ 2147483647 w 22"/>
                <a:gd name="T3" fmla="*/ 2147483647 h 63"/>
                <a:gd name="T4" fmla="*/ 2147483647 w 22"/>
                <a:gd name="T5" fmla="*/ 2147483647 h 63"/>
                <a:gd name="T6" fmla="*/ 2147483647 w 22"/>
                <a:gd name="T7" fmla="*/ 0 h 63"/>
                <a:gd name="T8" fmla="*/ 2147483647 w 22"/>
                <a:gd name="T9" fmla="*/ 2147483647 h 63"/>
                <a:gd name="T10" fmla="*/ 2147483647 w 22"/>
                <a:gd name="T11" fmla="*/ 2147483647 h 63"/>
                <a:gd name="T12" fmla="*/ 0 w 22"/>
                <a:gd name="T13" fmla="*/ 2147483647 h 63"/>
                <a:gd name="T14" fmla="*/ 2147483647 w 22"/>
                <a:gd name="T15" fmla="*/ 2147483647 h 63"/>
                <a:gd name="T16" fmla="*/ 2147483647 w 22"/>
                <a:gd name="T17" fmla="*/ 2147483647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63">
                  <a:moveTo>
                    <a:pt x="9" y="63"/>
                  </a:moveTo>
                  <a:cubicBezTo>
                    <a:pt x="9" y="63"/>
                    <a:pt x="10" y="58"/>
                    <a:pt x="15" y="56"/>
                  </a:cubicBezTo>
                  <a:cubicBezTo>
                    <a:pt x="15" y="56"/>
                    <a:pt x="20" y="44"/>
                    <a:pt x="20" y="33"/>
                  </a:cubicBezTo>
                  <a:cubicBezTo>
                    <a:pt x="21" y="21"/>
                    <a:pt x="20" y="4"/>
                    <a:pt x="22" y="0"/>
                  </a:cubicBezTo>
                  <a:cubicBezTo>
                    <a:pt x="22" y="0"/>
                    <a:pt x="20" y="1"/>
                    <a:pt x="18" y="4"/>
                  </a:cubicBezTo>
                  <a:cubicBezTo>
                    <a:pt x="18" y="4"/>
                    <a:pt x="8" y="5"/>
                    <a:pt x="5" y="7"/>
                  </a:cubicBezTo>
                  <a:cubicBezTo>
                    <a:pt x="5" y="7"/>
                    <a:pt x="1" y="17"/>
                    <a:pt x="0" y="35"/>
                  </a:cubicBezTo>
                  <a:cubicBezTo>
                    <a:pt x="0" y="35"/>
                    <a:pt x="2" y="45"/>
                    <a:pt x="2" y="47"/>
                  </a:cubicBezTo>
                  <a:cubicBezTo>
                    <a:pt x="3" y="48"/>
                    <a:pt x="6" y="56"/>
                    <a:pt x="9" y="63"/>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2" name="Freeform 293">
              <a:extLst>
                <a:ext uri="{FF2B5EF4-FFF2-40B4-BE49-F238E27FC236}">
                  <a16:creationId xmlns:a16="http://schemas.microsoft.com/office/drawing/2014/main" id="{E546636E-4C0D-4C8E-9347-AEA8E7035422}"/>
                </a:ext>
              </a:extLst>
            </p:cNvPr>
            <p:cNvSpPr>
              <a:spLocks/>
            </p:cNvSpPr>
            <p:nvPr/>
          </p:nvSpPr>
          <p:spPr bwMode="auto">
            <a:xfrm>
              <a:off x="347663" y="1206500"/>
              <a:ext cx="436563" cy="103188"/>
            </a:xfrm>
            <a:custGeom>
              <a:avLst/>
              <a:gdLst>
                <a:gd name="T0" fmla="*/ 2147483647 w 25"/>
                <a:gd name="T1" fmla="*/ 0 h 6"/>
                <a:gd name="T2" fmla="*/ 2147483647 w 25"/>
                <a:gd name="T3" fmla="*/ 2147483647 h 6"/>
                <a:gd name="T4" fmla="*/ 0 w 25"/>
                <a:gd name="T5" fmla="*/ 2147483647 h 6"/>
                <a:gd name="T6" fmla="*/ 2147483647 w 25"/>
                <a:gd name="T7" fmla="*/ 2147483647 h 6"/>
                <a:gd name="T8" fmla="*/ 2147483647 w 25"/>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6">
                  <a:moveTo>
                    <a:pt x="24" y="0"/>
                  </a:moveTo>
                  <a:cubicBezTo>
                    <a:pt x="15" y="3"/>
                    <a:pt x="5" y="3"/>
                    <a:pt x="1" y="3"/>
                  </a:cubicBezTo>
                  <a:cubicBezTo>
                    <a:pt x="0" y="3"/>
                    <a:pt x="0" y="3"/>
                    <a:pt x="0" y="3"/>
                  </a:cubicBezTo>
                  <a:cubicBezTo>
                    <a:pt x="0" y="3"/>
                    <a:pt x="15" y="6"/>
                    <a:pt x="25" y="2"/>
                  </a:cubicBez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3" name="Freeform 294">
              <a:extLst>
                <a:ext uri="{FF2B5EF4-FFF2-40B4-BE49-F238E27FC236}">
                  <a16:creationId xmlns:a16="http://schemas.microsoft.com/office/drawing/2014/main" id="{7A686005-0D86-47F0-9D97-3B28135AD438}"/>
                </a:ext>
              </a:extLst>
            </p:cNvPr>
            <p:cNvSpPr>
              <a:spLocks/>
            </p:cNvSpPr>
            <p:nvPr/>
          </p:nvSpPr>
          <p:spPr bwMode="auto">
            <a:xfrm>
              <a:off x="244475" y="517525"/>
              <a:ext cx="138113" cy="603250"/>
            </a:xfrm>
            <a:custGeom>
              <a:avLst/>
              <a:gdLst>
                <a:gd name="T0" fmla="*/ 2147483647 w 8"/>
                <a:gd name="T1" fmla="*/ 2147483647 h 35"/>
                <a:gd name="T2" fmla="*/ 2147483647 w 8"/>
                <a:gd name="T3" fmla="*/ 2147483647 h 35"/>
                <a:gd name="T4" fmla="*/ 2147483647 w 8"/>
                <a:gd name="T5" fmla="*/ 2147483647 h 35"/>
                <a:gd name="T6" fmla="*/ 2147483647 w 8"/>
                <a:gd name="T7" fmla="*/ 2147483647 h 35"/>
                <a:gd name="T8" fmla="*/ 2147483647 w 8"/>
                <a:gd name="T9" fmla="*/ 2147483647 h 35"/>
                <a:gd name="T10" fmla="*/ 2147483647 w 8"/>
                <a:gd name="T11" fmla="*/ 0 h 35"/>
                <a:gd name="T12" fmla="*/ 2147483647 w 8"/>
                <a:gd name="T13" fmla="*/ 2147483647 h 35"/>
                <a:gd name="T14" fmla="*/ 0 w 8"/>
                <a:gd name="T15" fmla="*/ 2147483647 h 35"/>
                <a:gd name="T16" fmla="*/ 2147483647 w 8"/>
                <a:gd name="T17" fmla="*/ 2147483647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35">
                  <a:moveTo>
                    <a:pt x="6" y="35"/>
                  </a:moveTo>
                  <a:cubicBezTo>
                    <a:pt x="7" y="32"/>
                    <a:pt x="7" y="29"/>
                    <a:pt x="7" y="27"/>
                  </a:cubicBezTo>
                  <a:cubicBezTo>
                    <a:pt x="7" y="26"/>
                    <a:pt x="7" y="26"/>
                    <a:pt x="8" y="25"/>
                  </a:cubicBezTo>
                  <a:cubicBezTo>
                    <a:pt x="5" y="17"/>
                    <a:pt x="1" y="4"/>
                    <a:pt x="1" y="4"/>
                  </a:cubicBezTo>
                  <a:cubicBezTo>
                    <a:pt x="4" y="3"/>
                    <a:pt x="4" y="3"/>
                    <a:pt x="4" y="3"/>
                  </a:cubicBezTo>
                  <a:cubicBezTo>
                    <a:pt x="2" y="2"/>
                    <a:pt x="1" y="0"/>
                    <a:pt x="1" y="0"/>
                  </a:cubicBezTo>
                  <a:cubicBezTo>
                    <a:pt x="3" y="3"/>
                    <a:pt x="3" y="3"/>
                    <a:pt x="3" y="3"/>
                  </a:cubicBezTo>
                  <a:cubicBezTo>
                    <a:pt x="1" y="4"/>
                    <a:pt x="0" y="4"/>
                    <a:pt x="0" y="4"/>
                  </a:cubicBezTo>
                  <a:cubicBezTo>
                    <a:pt x="4" y="17"/>
                    <a:pt x="6" y="28"/>
                    <a:pt x="6" y="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4" name="Freeform 295">
              <a:extLst>
                <a:ext uri="{FF2B5EF4-FFF2-40B4-BE49-F238E27FC236}">
                  <a16:creationId xmlns:a16="http://schemas.microsoft.com/office/drawing/2014/main" id="{FF8EA259-05D6-4134-889F-063AC75D7E8C}"/>
                </a:ext>
              </a:extLst>
            </p:cNvPr>
            <p:cNvSpPr>
              <a:spLocks/>
            </p:cNvSpPr>
            <p:nvPr/>
          </p:nvSpPr>
          <p:spPr bwMode="auto">
            <a:xfrm>
              <a:off x="261938" y="793750"/>
              <a:ext cx="17463" cy="68263"/>
            </a:xfrm>
            <a:custGeom>
              <a:avLst/>
              <a:gdLst>
                <a:gd name="T0" fmla="*/ 0 w 1"/>
                <a:gd name="T1" fmla="*/ 2147483647 h 4"/>
                <a:gd name="T2" fmla="*/ 0 w 1"/>
                <a:gd name="T3" fmla="*/ 2147483647 h 4"/>
                <a:gd name="T4" fmla="*/ 0 w 1"/>
                <a:gd name="T5" fmla="*/ 2147483647 h 4"/>
                <a:gd name="T6" fmla="*/ 0 w 1"/>
                <a:gd name="T7" fmla="*/ 2147483647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
                  <a:moveTo>
                    <a:pt x="0" y="1"/>
                  </a:moveTo>
                  <a:cubicBezTo>
                    <a:pt x="0" y="0"/>
                    <a:pt x="0" y="2"/>
                    <a:pt x="0" y="4"/>
                  </a:cubicBezTo>
                  <a:cubicBezTo>
                    <a:pt x="0" y="3"/>
                    <a:pt x="1" y="3"/>
                    <a:pt x="0" y="2"/>
                  </a:cubicBezTo>
                  <a:cubicBezTo>
                    <a:pt x="0" y="2"/>
                    <a:pt x="0" y="2"/>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5" name="Freeform 296">
              <a:extLst>
                <a:ext uri="{FF2B5EF4-FFF2-40B4-BE49-F238E27FC236}">
                  <a16:creationId xmlns:a16="http://schemas.microsoft.com/office/drawing/2014/main" id="{F3846254-981B-4B90-9A19-58410CEFEACF}"/>
                </a:ext>
              </a:extLst>
            </p:cNvPr>
            <p:cNvSpPr>
              <a:spLocks/>
            </p:cNvSpPr>
            <p:nvPr/>
          </p:nvSpPr>
          <p:spPr bwMode="auto">
            <a:xfrm>
              <a:off x="69850" y="603250"/>
              <a:ext cx="227013" cy="776288"/>
            </a:xfrm>
            <a:custGeom>
              <a:avLst/>
              <a:gdLst>
                <a:gd name="T0" fmla="*/ 2147483647 w 13"/>
                <a:gd name="T1" fmla="*/ 2147483647 h 45"/>
                <a:gd name="T2" fmla="*/ 2147483647 w 13"/>
                <a:gd name="T3" fmla="*/ 2147483647 h 45"/>
                <a:gd name="T4" fmla="*/ 2147483647 w 13"/>
                <a:gd name="T5" fmla="*/ 2147483647 h 45"/>
                <a:gd name="T6" fmla="*/ 2147483647 w 13"/>
                <a:gd name="T7" fmla="*/ 2147483647 h 45"/>
                <a:gd name="T8" fmla="*/ 2147483647 w 13"/>
                <a:gd name="T9" fmla="*/ 2147483647 h 45"/>
                <a:gd name="T10" fmla="*/ 2147483647 w 13"/>
                <a:gd name="T11" fmla="*/ 2147483647 h 45"/>
                <a:gd name="T12" fmla="*/ 2147483647 w 13"/>
                <a:gd name="T13" fmla="*/ 2147483647 h 45"/>
                <a:gd name="T14" fmla="*/ 2147483647 w 13"/>
                <a:gd name="T15" fmla="*/ 0 h 45"/>
                <a:gd name="T16" fmla="*/ 2147483647 w 13"/>
                <a:gd name="T17" fmla="*/ 2147483647 h 45"/>
                <a:gd name="T18" fmla="*/ 0 w 13"/>
                <a:gd name="T19" fmla="*/ 2147483647 h 45"/>
                <a:gd name="T20" fmla="*/ 2147483647 w 13"/>
                <a:gd name="T21" fmla="*/ 2147483647 h 45"/>
                <a:gd name="T22" fmla="*/ 2147483647 w 13"/>
                <a:gd name="T23" fmla="*/ 2147483647 h 45"/>
                <a:gd name="T24" fmla="*/ 2147483647 w 13"/>
                <a:gd name="T25" fmla="*/ 2147483647 h 45"/>
                <a:gd name="T26" fmla="*/ 0 w 13"/>
                <a:gd name="T27" fmla="*/ 2147483647 h 45"/>
                <a:gd name="T28" fmla="*/ 2147483647 w 13"/>
                <a:gd name="T29" fmla="*/ 2147483647 h 45"/>
                <a:gd name="T30" fmla="*/ 2147483647 w 13"/>
                <a:gd name="T31" fmla="*/ 2147483647 h 45"/>
                <a:gd name="T32" fmla="*/ 2147483647 w 13"/>
                <a:gd name="T33" fmla="*/ 2147483647 h 45"/>
                <a:gd name="T34" fmla="*/ 2147483647 w 13"/>
                <a:gd name="T35" fmla="*/ 2147483647 h 45"/>
                <a:gd name="T36" fmla="*/ 2147483647 w 13"/>
                <a:gd name="T37" fmla="*/ 2147483647 h 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3" h="45">
                  <a:moveTo>
                    <a:pt x="13" y="42"/>
                  </a:moveTo>
                  <a:cubicBezTo>
                    <a:pt x="12" y="38"/>
                    <a:pt x="12" y="33"/>
                    <a:pt x="12" y="33"/>
                  </a:cubicBezTo>
                  <a:cubicBezTo>
                    <a:pt x="12" y="27"/>
                    <a:pt x="11" y="20"/>
                    <a:pt x="11" y="15"/>
                  </a:cubicBezTo>
                  <a:cubicBezTo>
                    <a:pt x="11" y="20"/>
                    <a:pt x="10" y="28"/>
                    <a:pt x="10" y="28"/>
                  </a:cubicBezTo>
                  <a:cubicBezTo>
                    <a:pt x="10" y="24"/>
                    <a:pt x="9" y="12"/>
                    <a:pt x="9" y="12"/>
                  </a:cubicBezTo>
                  <a:cubicBezTo>
                    <a:pt x="9" y="12"/>
                    <a:pt x="9" y="33"/>
                    <a:pt x="9" y="33"/>
                  </a:cubicBezTo>
                  <a:cubicBezTo>
                    <a:pt x="6" y="29"/>
                    <a:pt x="5" y="20"/>
                    <a:pt x="5" y="20"/>
                  </a:cubicBezTo>
                  <a:cubicBezTo>
                    <a:pt x="6" y="14"/>
                    <a:pt x="4" y="0"/>
                    <a:pt x="4" y="0"/>
                  </a:cubicBezTo>
                  <a:cubicBezTo>
                    <a:pt x="4" y="0"/>
                    <a:pt x="6" y="17"/>
                    <a:pt x="4" y="19"/>
                  </a:cubicBezTo>
                  <a:cubicBezTo>
                    <a:pt x="2" y="20"/>
                    <a:pt x="0" y="14"/>
                    <a:pt x="0" y="14"/>
                  </a:cubicBezTo>
                  <a:cubicBezTo>
                    <a:pt x="0" y="19"/>
                    <a:pt x="3" y="20"/>
                    <a:pt x="3" y="20"/>
                  </a:cubicBezTo>
                  <a:cubicBezTo>
                    <a:pt x="3" y="20"/>
                    <a:pt x="2" y="22"/>
                    <a:pt x="2" y="22"/>
                  </a:cubicBezTo>
                  <a:cubicBezTo>
                    <a:pt x="4" y="22"/>
                    <a:pt x="4" y="24"/>
                    <a:pt x="4" y="24"/>
                  </a:cubicBezTo>
                  <a:cubicBezTo>
                    <a:pt x="3" y="24"/>
                    <a:pt x="0" y="26"/>
                    <a:pt x="0" y="26"/>
                  </a:cubicBezTo>
                  <a:cubicBezTo>
                    <a:pt x="2" y="25"/>
                    <a:pt x="4" y="26"/>
                    <a:pt x="4" y="26"/>
                  </a:cubicBezTo>
                  <a:cubicBezTo>
                    <a:pt x="3" y="25"/>
                    <a:pt x="1" y="27"/>
                    <a:pt x="1" y="27"/>
                  </a:cubicBezTo>
                  <a:cubicBezTo>
                    <a:pt x="4" y="26"/>
                    <a:pt x="5" y="29"/>
                    <a:pt x="6" y="30"/>
                  </a:cubicBezTo>
                  <a:cubicBezTo>
                    <a:pt x="6" y="31"/>
                    <a:pt x="10" y="40"/>
                    <a:pt x="12" y="45"/>
                  </a:cubicBezTo>
                  <a:cubicBezTo>
                    <a:pt x="12" y="45"/>
                    <a:pt x="13" y="44"/>
                    <a:pt x="13" y="4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6" name="Freeform 297">
              <a:extLst>
                <a:ext uri="{FF2B5EF4-FFF2-40B4-BE49-F238E27FC236}">
                  <a16:creationId xmlns:a16="http://schemas.microsoft.com/office/drawing/2014/main" id="{FA0D02B2-4795-40A7-9D49-B99E49B97BDA}"/>
                </a:ext>
              </a:extLst>
            </p:cNvPr>
            <p:cNvSpPr>
              <a:spLocks/>
            </p:cNvSpPr>
            <p:nvPr/>
          </p:nvSpPr>
          <p:spPr bwMode="auto">
            <a:xfrm>
              <a:off x="592138" y="447675"/>
              <a:ext cx="1028700" cy="1155700"/>
            </a:xfrm>
            <a:custGeom>
              <a:avLst/>
              <a:gdLst>
                <a:gd name="T0" fmla="*/ 0 w 59"/>
                <a:gd name="T1" fmla="*/ 2147483647 h 67"/>
                <a:gd name="T2" fmla="*/ 2147483647 w 59"/>
                <a:gd name="T3" fmla="*/ 2147483647 h 67"/>
                <a:gd name="T4" fmla="*/ 2147483647 w 59"/>
                <a:gd name="T5" fmla="*/ 2147483647 h 67"/>
                <a:gd name="T6" fmla="*/ 2147483647 w 59"/>
                <a:gd name="T7" fmla="*/ 2147483647 h 67"/>
                <a:gd name="T8" fmla="*/ 2147483647 w 59"/>
                <a:gd name="T9" fmla="*/ 2147483647 h 67"/>
                <a:gd name="T10" fmla="*/ 2147483647 w 59"/>
                <a:gd name="T11" fmla="*/ 2147483647 h 67"/>
                <a:gd name="T12" fmla="*/ 2147483647 w 59"/>
                <a:gd name="T13" fmla="*/ 2147483647 h 67"/>
                <a:gd name="T14" fmla="*/ 2147483647 w 59"/>
                <a:gd name="T15" fmla="*/ 2147483647 h 67"/>
                <a:gd name="T16" fmla="*/ 2147483647 w 59"/>
                <a:gd name="T17" fmla="*/ 2147483647 h 67"/>
                <a:gd name="T18" fmla="*/ 2147483647 w 59"/>
                <a:gd name="T19" fmla="*/ 2147483647 h 67"/>
                <a:gd name="T20" fmla="*/ 2147483647 w 59"/>
                <a:gd name="T21" fmla="*/ 2147483647 h 67"/>
                <a:gd name="T22" fmla="*/ 2147483647 w 59"/>
                <a:gd name="T23" fmla="*/ 2147483647 h 67"/>
                <a:gd name="T24" fmla="*/ 2147483647 w 59"/>
                <a:gd name="T25" fmla="*/ 2147483647 h 67"/>
                <a:gd name="T26" fmla="*/ 2147483647 w 59"/>
                <a:gd name="T27" fmla="*/ 2147483647 h 67"/>
                <a:gd name="T28" fmla="*/ 2147483647 w 59"/>
                <a:gd name="T29" fmla="*/ 2147483647 h 67"/>
                <a:gd name="T30" fmla="*/ 2147483647 w 59"/>
                <a:gd name="T31" fmla="*/ 2147483647 h 67"/>
                <a:gd name="T32" fmla="*/ 2147483647 w 59"/>
                <a:gd name="T33" fmla="*/ 2147483647 h 67"/>
                <a:gd name="T34" fmla="*/ 2147483647 w 59"/>
                <a:gd name="T35" fmla="*/ 2147483647 h 67"/>
                <a:gd name="T36" fmla="*/ 2147483647 w 59"/>
                <a:gd name="T37" fmla="*/ 0 h 67"/>
                <a:gd name="T38" fmla="*/ 0 w 59"/>
                <a:gd name="T39" fmla="*/ 2147483647 h 6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67">
                  <a:moveTo>
                    <a:pt x="0" y="2"/>
                  </a:moveTo>
                  <a:cubicBezTo>
                    <a:pt x="0" y="2"/>
                    <a:pt x="0" y="19"/>
                    <a:pt x="2" y="28"/>
                  </a:cubicBezTo>
                  <a:cubicBezTo>
                    <a:pt x="2" y="28"/>
                    <a:pt x="11" y="61"/>
                    <a:pt x="21" y="67"/>
                  </a:cubicBezTo>
                  <a:cubicBezTo>
                    <a:pt x="21" y="67"/>
                    <a:pt x="25" y="65"/>
                    <a:pt x="25" y="64"/>
                  </a:cubicBezTo>
                  <a:cubicBezTo>
                    <a:pt x="25" y="63"/>
                    <a:pt x="20" y="34"/>
                    <a:pt x="20" y="31"/>
                  </a:cubicBezTo>
                  <a:cubicBezTo>
                    <a:pt x="19" y="29"/>
                    <a:pt x="18" y="18"/>
                    <a:pt x="18" y="18"/>
                  </a:cubicBezTo>
                  <a:cubicBezTo>
                    <a:pt x="18" y="18"/>
                    <a:pt x="27" y="19"/>
                    <a:pt x="29" y="20"/>
                  </a:cubicBezTo>
                  <a:cubicBezTo>
                    <a:pt x="29" y="20"/>
                    <a:pt x="29" y="21"/>
                    <a:pt x="31" y="21"/>
                  </a:cubicBezTo>
                  <a:cubicBezTo>
                    <a:pt x="33" y="21"/>
                    <a:pt x="41" y="19"/>
                    <a:pt x="42" y="19"/>
                  </a:cubicBezTo>
                  <a:cubicBezTo>
                    <a:pt x="44" y="19"/>
                    <a:pt x="57" y="16"/>
                    <a:pt x="58" y="16"/>
                  </a:cubicBezTo>
                  <a:cubicBezTo>
                    <a:pt x="59" y="15"/>
                    <a:pt x="57" y="8"/>
                    <a:pt x="56" y="7"/>
                  </a:cubicBezTo>
                  <a:cubicBezTo>
                    <a:pt x="56" y="6"/>
                    <a:pt x="37" y="8"/>
                    <a:pt x="33" y="9"/>
                  </a:cubicBezTo>
                  <a:cubicBezTo>
                    <a:pt x="33" y="9"/>
                    <a:pt x="25" y="8"/>
                    <a:pt x="24" y="8"/>
                  </a:cubicBezTo>
                  <a:cubicBezTo>
                    <a:pt x="23" y="8"/>
                    <a:pt x="20" y="8"/>
                    <a:pt x="20" y="8"/>
                  </a:cubicBezTo>
                  <a:cubicBezTo>
                    <a:pt x="20" y="8"/>
                    <a:pt x="20" y="6"/>
                    <a:pt x="19" y="6"/>
                  </a:cubicBezTo>
                  <a:cubicBezTo>
                    <a:pt x="19" y="6"/>
                    <a:pt x="17" y="6"/>
                    <a:pt x="17" y="6"/>
                  </a:cubicBezTo>
                  <a:cubicBezTo>
                    <a:pt x="17" y="6"/>
                    <a:pt x="17" y="3"/>
                    <a:pt x="15" y="2"/>
                  </a:cubicBezTo>
                  <a:cubicBezTo>
                    <a:pt x="13" y="1"/>
                    <a:pt x="8" y="1"/>
                    <a:pt x="7" y="1"/>
                  </a:cubicBezTo>
                  <a:cubicBezTo>
                    <a:pt x="6" y="0"/>
                    <a:pt x="2" y="0"/>
                    <a:pt x="2" y="0"/>
                  </a:cubicBez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7" name="Freeform 298">
              <a:extLst>
                <a:ext uri="{FF2B5EF4-FFF2-40B4-BE49-F238E27FC236}">
                  <a16:creationId xmlns:a16="http://schemas.microsoft.com/office/drawing/2014/main" id="{D2A72BEF-6B35-46F5-A41B-036C4D630D72}"/>
                </a:ext>
              </a:extLst>
            </p:cNvPr>
            <p:cNvSpPr>
              <a:spLocks/>
            </p:cNvSpPr>
            <p:nvPr/>
          </p:nvSpPr>
          <p:spPr bwMode="auto">
            <a:xfrm>
              <a:off x="592138" y="465138"/>
              <a:ext cx="993775" cy="1052513"/>
            </a:xfrm>
            <a:custGeom>
              <a:avLst/>
              <a:gdLst>
                <a:gd name="T0" fmla="*/ 2147483647 w 57"/>
                <a:gd name="T1" fmla="*/ 2147483647 h 61"/>
                <a:gd name="T2" fmla="*/ 2147483647 w 57"/>
                <a:gd name="T3" fmla="*/ 2147483647 h 61"/>
                <a:gd name="T4" fmla="*/ 2147483647 w 57"/>
                <a:gd name="T5" fmla="*/ 2147483647 h 61"/>
                <a:gd name="T6" fmla="*/ 2147483647 w 57"/>
                <a:gd name="T7" fmla="*/ 2147483647 h 61"/>
                <a:gd name="T8" fmla="*/ 2147483647 w 57"/>
                <a:gd name="T9" fmla="*/ 2147483647 h 61"/>
                <a:gd name="T10" fmla="*/ 2147483647 w 57"/>
                <a:gd name="T11" fmla="*/ 2147483647 h 61"/>
                <a:gd name="T12" fmla="*/ 2147483647 w 57"/>
                <a:gd name="T13" fmla="*/ 2147483647 h 61"/>
                <a:gd name="T14" fmla="*/ 2147483647 w 57"/>
                <a:gd name="T15" fmla="*/ 2147483647 h 61"/>
                <a:gd name="T16" fmla="*/ 2147483647 w 57"/>
                <a:gd name="T17" fmla="*/ 2147483647 h 61"/>
                <a:gd name="T18" fmla="*/ 2147483647 w 57"/>
                <a:gd name="T19" fmla="*/ 2147483647 h 61"/>
                <a:gd name="T20" fmla="*/ 2147483647 w 57"/>
                <a:gd name="T21" fmla="*/ 2147483647 h 61"/>
                <a:gd name="T22" fmla="*/ 2147483647 w 57"/>
                <a:gd name="T23" fmla="*/ 2147483647 h 61"/>
                <a:gd name="T24" fmla="*/ 2147483647 w 57"/>
                <a:gd name="T25" fmla="*/ 2147483647 h 61"/>
                <a:gd name="T26" fmla="*/ 2147483647 w 57"/>
                <a:gd name="T27" fmla="*/ 2147483647 h 61"/>
                <a:gd name="T28" fmla="*/ 2147483647 w 57"/>
                <a:gd name="T29" fmla="*/ 2147483647 h 61"/>
                <a:gd name="T30" fmla="*/ 2147483647 w 57"/>
                <a:gd name="T31" fmla="*/ 2147483647 h 61"/>
                <a:gd name="T32" fmla="*/ 2147483647 w 57"/>
                <a:gd name="T33" fmla="*/ 0 h 61"/>
                <a:gd name="T34" fmla="*/ 2147483647 w 57"/>
                <a:gd name="T35" fmla="*/ 2147483647 h 61"/>
                <a:gd name="T36" fmla="*/ 2147483647 w 57"/>
                <a:gd name="T37" fmla="*/ 2147483647 h 61"/>
                <a:gd name="T38" fmla="*/ 2147483647 w 57"/>
                <a:gd name="T39" fmla="*/ 2147483647 h 61"/>
                <a:gd name="T40" fmla="*/ 2147483647 w 57"/>
                <a:gd name="T41" fmla="*/ 0 h 61"/>
                <a:gd name="T42" fmla="*/ 0 w 57"/>
                <a:gd name="T43" fmla="*/ 2147483647 h 61"/>
                <a:gd name="T44" fmla="*/ 0 w 57"/>
                <a:gd name="T45" fmla="*/ 2147483647 h 61"/>
                <a:gd name="T46" fmla="*/ 2147483647 w 57"/>
                <a:gd name="T47" fmla="*/ 2147483647 h 61"/>
                <a:gd name="T48" fmla="*/ 2147483647 w 57"/>
                <a:gd name="T49" fmla="*/ 2147483647 h 61"/>
                <a:gd name="T50" fmla="*/ 2147483647 w 57"/>
                <a:gd name="T51" fmla="*/ 2147483647 h 61"/>
                <a:gd name="T52" fmla="*/ 2147483647 w 57"/>
                <a:gd name="T53" fmla="*/ 2147483647 h 61"/>
                <a:gd name="T54" fmla="*/ 2147483647 w 57"/>
                <a:gd name="T55" fmla="*/ 2147483647 h 61"/>
                <a:gd name="T56" fmla="*/ 2147483647 w 57"/>
                <a:gd name="T57" fmla="*/ 2147483647 h 61"/>
                <a:gd name="T58" fmla="*/ 2147483647 w 57"/>
                <a:gd name="T59" fmla="*/ 2147483647 h 61"/>
                <a:gd name="T60" fmla="*/ 2147483647 w 57"/>
                <a:gd name="T61" fmla="*/ 2147483647 h 61"/>
                <a:gd name="T62" fmla="*/ 2147483647 w 57"/>
                <a:gd name="T63" fmla="*/ 2147483647 h 61"/>
                <a:gd name="T64" fmla="*/ 2147483647 w 57"/>
                <a:gd name="T65" fmla="*/ 2147483647 h 61"/>
                <a:gd name="T66" fmla="*/ 2147483647 w 57"/>
                <a:gd name="T67" fmla="*/ 2147483647 h 61"/>
                <a:gd name="T68" fmla="*/ 2147483647 w 57"/>
                <a:gd name="T69" fmla="*/ 2147483647 h 61"/>
                <a:gd name="T70" fmla="*/ 2147483647 w 57"/>
                <a:gd name="T71" fmla="*/ 2147483647 h 61"/>
                <a:gd name="T72" fmla="*/ 2147483647 w 57"/>
                <a:gd name="T73" fmla="*/ 2147483647 h 61"/>
                <a:gd name="T74" fmla="*/ 2147483647 w 57"/>
                <a:gd name="T75" fmla="*/ 2147483647 h 61"/>
                <a:gd name="T76" fmla="*/ 2147483647 w 57"/>
                <a:gd name="T77" fmla="*/ 2147483647 h 61"/>
                <a:gd name="T78" fmla="*/ 2147483647 w 57"/>
                <a:gd name="T79" fmla="*/ 2147483647 h 61"/>
                <a:gd name="T80" fmla="*/ 2147483647 w 57"/>
                <a:gd name="T81" fmla="*/ 2147483647 h 61"/>
                <a:gd name="T82" fmla="*/ 2147483647 w 57"/>
                <a:gd name="T83" fmla="*/ 2147483647 h 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 h="61">
                  <a:moveTo>
                    <a:pt x="55" y="7"/>
                  </a:moveTo>
                  <a:cubicBezTo>
                    <a:pt x="54" y="6"/>
                    <a:pt x="33" y="9"/>
                    <a:pt x="33" y="9"/>
                  </a:cubicBezTo>
                  <a:cubicBezTo>
                    <a:pt x="33" y="9"/>
                    <a:pt x="26" y="15"/>
                    <a:pt x="23" y="15"/>
                  </a:cubicBezTo>
                  <a:cubicBezTo>
                    <a:pt x="23" y="15"/>
                    <a:pt x="31" y="11"/>
                    <a:pt x="29" y="9"/>
                  </a:cubicBezTo>
                  <a:cubicBezTo>
                    <a:pt x="28" y="7"/>
                    <a:pt x="22" y="15"/>
                    <a:pt x="22" y="15"/>
                  </a:cubicBezTo>
                  <a:cubicBezTo>
                    <a:pt x="22" y="15"/>
                    <a:pt x="23" y="11"/>
                    <a:pt x="26" y="9"/>
                  </a:cubicBezTo>
                  <a:cubicBezTo>
                    <a:pt x="26" y="9"/>
                    <a:pt x="23" y="8"/>
                    <a:pt x="20" y="15"/>
                  </a:cubicBezTo>
                  <a:cubicBezTo>
                    <a:pt x="20" y="15"/>
                    <a:pt x="20" y="11"/>
                    <a:pt x="21" y="9"/>
                  </a:cubicBezTo>
                  <a:cubicBezTo>
                    <a:pt x="22" y="9"/>
                    <a:pt x="22" y="9"/>
                    <a:pt x="22" y="9"/>
                  </a:cubicBezTo>
                  <a:cubicBezTo>
                    <a:pt x="23" y="8"/>
                    <a:pt x="21" y="8"/>
                    <a:pt x="20" y="9"/>
                  </a:cubicBezTo>
                  <a:cubicBezTo>
                    <a:pt x="19" y="10"/>
                    <a:pt x="18" y="13"/>
                    <a:pt x="18" y="13"/>
                  </a:cubicBezTo>
                  <a:cubicBezTo>
                    <a:pt x="18" y="13"/>
                    <a:pt x="17" y="8"/>
                    <a:pt x="19" y="8"/>
                  </a:cubicBezTo>
                  <a:cubicBezTo>
                    <a:pt x="19" y="8"/>
                    <a:pt x="16" y="6"/>
                    <a:pt x="16" y="10"/>
                  </a:cubicBezTo>
                  <a:cubicBezTo>
                    <a:pt x="16" y="11"/>
                    <a:pt x="16" y="11"/>
                    <a:pt x="16" y="11"/>
                  </a:cubicBezTo>
                  <a:cubicBezTo>
                    <a:pt x="17" y="15"/>
                    <a:pt x="12" y="4"/>
                    <a:pt x="16" y="1"/>
                  </a:cubicBezTo>
                  <a:cubicBezTo>
                    <a:pt x="16" y="1"/>
                    <a:pt x="15" y="1"/>
                    <a:pt x="15" y="1"/>
                  </a:cubicBezTo>
                  <a:cubicBezTo>
                    <a:pt x="14" y="0"/>
                    <a:pt x="13" y="0"/>
                    <a:pt x="12" y="0"/>
                  </a:cubicBezTo>
                  <a:cubicBezTo>
                    <a:pt x="11" y="1"/>
                    <a:pt x="11" y="1"/>
                    <a:pt x="11" y="1"/>
                  </a:cubicBezTo>
                  <a:cubicBezTo>
                    <a:pt x="11" y="1"/>
                    <a:pt x="7" y="1"/>
                    <a:pt x="7" y="1"/>
                  </a:cubicBezTo>
                  <a:cubicBezTo>
                    <a:pt x="8" y="1"/>
                    <a:pt x="9" y="3"/>
                    <a:pt x="10" y="3"/>
                  </a:cubicBezTo>
                  <a:cubicBezTo>
                    <a:pt x="10" y="3"/>
                    <a:pt x="4" y="2"/>
                    <a:pt x="1" y="0"/>
                  </a:cubicBezTo>
                  <a:cubicBezTo>
                    <a:pt x="0" y="1"/>
                    <a:pt x="0" y="1"/>
                    <a:pt x="0" y="1"/>
                  </a:cubicBezTo>
                  <a:cubicBezTo>
                    <a:pt x="0" y="1"/>
                    <a:pt x="0" y="1"/>
                    <a:pt x="0" y="1"/>
                  </a:cubicBezTo>
                  <a:cubicBezTo>
                    <a:pt x="2" y="2"/>
                    <a:pt x="4" y="4"/>
                    <a:pt x="4" y="4"/>
                  </a:cubicBezTo>
                  <a:cubicBezTo>
                    <a:pt x="5" y="5"/>
                    <a:pt x="2" y="8"/>
                    <a:pt x="2" y="16"/>
                  </a:cubicBezTo>
                  <a:cubicBezTo>
                    <a:pt x="2" y="19"/>
                    <a:pt x="2" y="22"/>
                    <a:pt x="1" y="24"/>
                  </a:cubicBezTo>
                  <a:cubicBezTo>
                    <a:pt x="1" y="25"/>
                    <a:pt x="2" y="26"/>
                    <a:pt x="2" y="27"/>
                  </a:cubicBezTo>
                  <a:cubicBezTo>
                    <a:pt x="2" y="27"/>
                    <a:pt x="2" y="28"/>
                    <a:pt x="3" y="30"/>
                  </a:cubicBezTo>
                  <a:cubicBezTo>
                    <a:pt x="5" y="17"/>
                    <a:pt x="5" y="17"/>
                    <a:pt x="5" y="17"/>
                  </a:cubicBezTo>
                  <a:cubicBezTo>
                    <a:pt x="6" y="5"/>
                    <a:pt x="6" y="5"/>
                    <a:pt x="6" y="5"/>
                  </a:cubicBezTo>
                  <a:cubicBezTo>
                    <a:pt x="6" y="18"/>
                    <a:pt x="6" y="18"/>
                    <a:pt x="6" y="18"/>
                  </a:cubicBezTo>
                  <a:cubicBezTo>
                    <a:pt x="6" y="18"/>
                    <a:pt x="5" y="30"/>
                    <a:pt x="6" y="31"/>
                  </a:cubicBezTo>
                  <a:cubicBezTo>
                    <a:pt x="8" y="32"/>
                    <a:pt x="15" y="54"/>
                    <a:pt x="16" y="55"/>
                  </a:cubicBezTo>
                  <a:cubicBezTo>
                    <a:pt x="17" y="55"/>
                    <a:pt x="21" y="61"/>
                    <a:pt x="21" y="61"/>
                  </a:cubicBezTo>
                  <a:cubicBezTo>
                    <a:pt x="21" y="61"/>
                    <a:pt x="19" y="39"/>
                    <a:pt x="19" y="38"/>
                  </a:cubicBezTo>
                  <a:cubicBezTo>
                    <a:pt x="19" y="36"/>
                    <a:pt x="18" y="17"/>
                    <a:pt x="18" y="17"/>
                  </a:cubicBezTo>
                  <a:cubicBezTo>
                    <a:pt x="18" y="17"/>
                    <a:pt x="24" y="17"/>
                    <a:pt x="25" y="16"/>
                  </a:cubicBezTo>
                  <a:cubicBezTo>
                    <a:pt x="26" y="16"/>
                    <a:pt x="31" y="15"/>
                    <a:pt x="32" y="15"/>
                  </a:cubicBezTo>
                  <a:cubicBezTo>
                    <a:pt x="32" y="15"/>
                    <a:pt x="30" y="16"/>
                    <a:pt x="31" y="17"/>
                  </a:cubicBezTo>
                  <a:cubicBezTo>
                    <a:pt x="32" y="18"/>
                    <a:pt x="37" y="17"/>
                    <a:pt x="39" y="16"/>
                  </a:cubicBezTo>
                  <a:cubicBezTo>
                    <a:pt x="40" y="16"/>
                    <a:pt x="57" y="14"/>
                    <a:pt x="57" y="14"/>
                  </a:cubicBezTo>
                  <a:cubicBezTo>
                    <a:pt x="57" y="14"/>
                    <a:pt x="57" y="8"/>
                    <a:pt x="55" y="7"/>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528" name="Freeform 299">
              <a:extLst>
                <a:ext uri="{FF2B5EF4-FFF2-40B4-BE49-F238E27FC236}">
                  <a16:creationId xmlns:a16="http://schemas.microsoft.com/office/drawing/2014/main" id="{B18D809B-2D38-4EDF-A020-A67869D964D4}"/>
                </a:ext>
              </a:extLst>
            </p:cNvPr>
            <p:cNvSpPr>
              <a:spLocks/>
            </p:cNvSpPr>
            <p:nvPr/>
          </p:nvSpPr>
          <p:spPr bwMode="auto">
            <a:xfrm>
              <a:off x="400050" y="465138"/>
              <a:ext cx="157163" cy="708025"/>
            </a:xfrm>
            <a:custGeom>
              <a:avLst/>
              <a:gdLst>
                <a:gd name="T0" fmla="*/ 0 w 9"/>
                <a:gd name="T1" fmla="*/ 2147483647 h 41"/>
                <a:gd name="T2" fmla="*/ 2147483647 w 9"/>
                <a:gd name="T3" fmla="*/ 2147483647 h 41"/>
                <a:gd name="T4" fmla="*/ 2147483647 w 9"/>
                <a:gd name="T5" fmla="*/ 2147483647 h 41"/>
                <a:gd name="T6" fmla="*/ 2147483647 w 9"/>
                <a:gd name="T7" fmla="*/ 2147483647 h 41"/>
                <a:gd name="T8" fmla="*/ 2147483647 w 9"/>
                <a:gd name="T9" fmla="*/ 2147483647 h 41"/>
                <a:gd name="T10" fmla="*/ 2147483647 w 9"/>
                <a:gd name="T11" fmla="*/ 2147483647 h 41"/>
                <a:gd name="T12" fmla="*/ 2147483647 w 9"/>
                <a:gd name="T13" fmla="*/ 2147483647 h 41"/>
                <a:gd name="T14" fmla="*/ 2147483647 w 9"/>
                <a:gd name="T15" fmla="*/ 2147483647 h 41"/>
                <a:gd name="T16" fmla="*/ 2147483647 w 9"/>
                <a:gd name="T17" fmla="*/ 2147483647 h 41"/>
                <a:gd name="T18" fmla="*/ 0 w 9"/>
                <a:gd name="T19" fmla="*/ 2147483647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41">
                  <a:moveTo>
                    <a:pt x="0" y="37"/>
                  </a:moveTo>
                  <a:cubicBezTo>
                    <a:pt x="5" y="41"/>
                    <a:pt x="5" y="41"/>
                    <a:pt x="5" y="41"/>
                  </a:cubicBezTo>
                  <a:cubicBezTo>
                    <a:pt x="9" y="36"/>
                    <a:pt x="9" y="36"/>
                    <a:pt x="9" y="36"/>
                  </a:cubicBezTo>
                  <a:cubicBezTo>
                    <a:pt x="9" y="36"/>
                    <a:pt x="8" y="10"/>
                    <a:pt x="8" y="9"/>
                  </a:cubicBezTo>
                  <a:cubicBezTo>
                    <a:pt x="8" y="8"/>
                    <a:pt x="6" y="5"/>
                    <a:pt x="6" y="5"/>
                  </a:cubicBezTo>
                  <a:cubicBezTo>
                    <a:pt x="7" y="3"/>
                    <a:pt x="7" y="3"/>
                    <a:pt x="7" y="3"/>
                  </a:cubicBezTo>
                  <a:cubicBezTo>
                    <a:pt x="7" y="3"/>
                    <a:pt x="7" y="0"/>
                    <a:pt x="5" y="1"/>
                  </a:cubicBezTo>
                  <a:cubicBezTo>
                    <a:pt x="3" y="2"/>
                    <a:pt x="3" y="5"/>
                    <a:pt x="3" y="5"/>
                  </a:cubicBezTo>
                  <a:cubicBezTo>
                    <a:pt x="1" y="9"/>
                    <a:pt x="1" y="9"/>
                    <a:pt x="1" y="9"/>
                  </a:cubicBezTo>
                  <a:lnTo>
                    <a:pt x="0" y="37"/>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9461" name="组合 10">
            <a:extLst>
              <a:ext uri="{FF2B5EF4-FFF2-40B4-BE49-F238E27FC236}">
                <a16:creationId xmlns:a16="http://schemas.microsoft.com/office/drawing/2014/main" id="{DB86AAAF-1412-40EF-B46D-B2FEECBC7A4D}"/>
              </a:ext>
            </a:extLst>
          </p:cNvPr>
          <p:cNvGrpSpPr>
            <a:grpSpLocks/>
          </p:cNvGrpSpPr>
          <p:nvPr/>
        </p:nvGrpSpPr>
        <p:grpSpPr bwMode="auto">
          <a:xfrm>
            <a:off x="9896475" y="3481388"/>
            <a:ext cx="1541463" cy="2378075"/>
            <a:chOff x="0" y="0"/>
            <a:chExt cx="1878012" cy="2897188"/>
          </a:xfrm>
        </p:grpSpPr>
        <p:sp>
          <p:nvSpPr>
            <p:cNvPr id="19465" name="AutoShape 69">
              <a:extLst>
                <a:ext uri="{FF2B5EF4-FFF2-40B4-BE49-F238E27FC236}">
                  <a16:creationId xmlns:a16="http://schemas.microsoft.com/office/drawing/2014/main" id="{A911050F-5E6D-4A50-A84F-95C47E2882D3}"/>
                </a:ext>
              </a:extLst>
            </p:cNvPr>
            <p:cNvSpPr>
              <a:spLocks noChangeAspect="1" noChangeArrowheads="1" noTextEdit="1"/>
            </p:cNvSpPr>
            <p:nvPr/>
          </p:nvSpPr>
          <p:spPr bwMode="auto">
            <a:xfrm>
              <a:off x="15875" y="15875"/>
              <a:ext cx="1862137"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9466" name="Freeform 71">
              <a:extLst>
                <a:ext uri="{FF2B5EF4-FFF2-40B4-BE49-F238E27FC236}">
                  <a16:creationId xmlns:a16="http://schemas.microsoft.com/office/drawing/2014/main" id="{A66149E2-D354-478B-85A4-34C2091D9D73}"/>
                </a:ext>
              </a:extLst>
            </p:cNvPr>
            <p:cNvSpPr>
              <a:spLocks/>
            </p:cNvSpPr>
            <p:nvPr/>
          </p:nvSpPr>
          <p:spPr bwMode="auto">
            <a:xfrm>
              <a:off x="893762" y="315913"/>
              <a:ext cx="182562" cy="179388"/>
            </a:xfrm>
            <a:custGeom>
              <a:avLst/>
              <a:gdLst>
                <a:gd name="T0" fmla="*/ 0 w 12"/>
                <a:gd name="T1" fmla="*/ 2147483647 h 12"/>
                <a:gd name="T2" fmla="*/ 0 w 12"/>
                <a:gd name="T3" fmla="*/ 2147483647 h 12"/>
                <a:gd name="T4" fmla="*/ 2147483647 w 12"/>
                <a:gd name="T5" fmla="*/ 2147483647 h 12"/>
                <a:gd name="T6" fmla="*/ 2147483647 w 12"/>
                <a:gd name="T7" fmla="*/ 2147483647 h 12"/>
                <a:gd name="T8" fmla="*/ 2147483647 w 12"/>
                <a:gd name="T9" fmla="*/ 2147483647 h 12"/>
                <a:gd name="T10" fmla="*/ 2147483647 w 12"/>
                <a:gd name="T11" fmla="*/ 2147483647 h 12"/>
                <a:gd name="T12" fmla="*/ 0 w 12"/>
                <a:gd name="T13" fmla="*/ 2147483647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2">
                  <a:moveTo>
                    <a:pt x="0" y="1"/>
                  </a:moveTo>
                  <a:cubicBezTo>
                    <a:pt x="0" y="1"/>
                    <a:pt x="0" y="6"/>
                    <a:pt x="0" y="6"/>
                  </a:cubicBezTo>
                  <a:cubicBezTo>
                    <a:pt x="0" y="6"/>
                    <a:pt x="3" y="12"/>
                    <a:pt x="4" y="12"/>
                  </a:cubicBezTo>
                  <a:cubicBezTo>
                    <a:pt x="6" y="12"/>
                    <a:pt x="10" y="11"/>
                    <a:pt x="10" y="10"/>
                  </a:cubicBezTo>
                  <a:cubicBezTo>
                    <a:pt x="11" y="10"/>
                    <a:pt x="12" y="6"/>
                    <a:pt x="12" y="6"/>
                  </a:cubicBezTo>
                  <a:cubicBezTo>
                    <a:pt x="12" y="6"/>
                    <a:pt x="12" y="2"/>
                    <a:pt x="12" y="1"/>
                  </a:cubicBezTo>
                  <a:cubicBezTo>
                    <a:pt x="12" y="0"/>
                    <a:pt x="0" y="1"/>
                    <a:pt x="0" y="1"/>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7" name="Freeform 72">
              <a:extLst>
                <a:ext uri="{FF2B5EF4-FFF2-40B4-BE49-F238E27FC236}">
                  <a16:creationId xmlns:a16="http://schemas.microsoft.com/office/drawing/2014/main" id="{CB49E62A-D9B3-4FC6-9A4A-05375A8B1B57}"/>
                </a:ext>
              </a:extLst>
            </p:cNvPr>
            <p:cNvSpPr>
              <a:spLocks/>
            </p:cNvSpPr>
            <p:nvPr/>
          </p:nvSpPr>
          <p:spPr bwMode="auto">
            <a:xfrm>
              <a:off x="15875" y="495300"/>
              <a:ext cx="120650" cy="104775"/>
            </a:xfrm>
            <a:custGeom>
              <a:avLst/>
              <a:gdLst>
                <a:gd name="T0" fmla="*/ 2147483647 w 8"/>
                <a:gd name="T1" fmla="*/ 2147483647 h 7"/>
                <a:gd name="T2" fmla="*/ 2147483647 w 8"/>
                <a:gd name="T3" fmla="*/ 2147483647 h 7"/>
                <a:gd name="T4" fmla="*/ 2147483647 w 8"/>
                <a:gd name="T5" fmla="*/ 2147483647 h 7"/>
                <a:gd name="T6" fmla="*/ 2147483647 w 8"/>
                <a:gd name="T7" fmla="*/ 2147483647 h 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7">
                  <a:moveTo>
                    <a:pt x="2" y="6"/>
                  </a:moveTo>
                  <a:cubicBezTo>
                    <a:pt x="2" y="6"/>
                    <a:pt x="0" y="2"/>
                    <a:pt x="3" y="1"/>
                  </a:cubicBezTo>
                  <a:cubicBezTo>
                    <a:pt x="7" y="0"/>
                    <a:pt x="8" y="4"/>
                    <a:pt x="8" y="4"/>
                  </a:cubicBezTo>
                  <a:cubicBezTo>
                    <a:pt x="8" y="4"/>
                    <a:pt x="2" y="7"/>
                    <a:pt x="2" y="6"/>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8" name="Freeform 73">
              <a:extLst>
                <a:ext uri="{FF2B5EF4-FFF2-40B4-BE49-F238E27FC236}">
                  <a16:creationId xmlns:a16="http://schemas.microsoft.com/office/drawing/2014/main" id="{D02AD0F1-C22F-4704-8DA3-F77D43FA899C}"/>
                </a:ext>
              </a:extLst>
            </p:cNvPr>
            <p:cNvSpPr>
              <a:spLocks/>
            </p:cNvSpPr>
            <p:nvPr/>
          </p:nvSpPr>
          <p:spPr bwMode="auto">
            <a:xfrm>
              <a:off x="1741487" y="555625"/>
              <a:ext cx="106362" cy="119063"/>
            </a:xfrm>
            <a:custGeom>
              <a:avLst/>
              <a:gdLst>
                <a:gd name="T0" fmla="*/ 0 w 7"/>
                <a:gd name="T1" fmla="*/ 2147483647 h 8"/>
                <a:gd name="T2" fmla="*/ 2147483647 w 7"/>
                <a:gd name="T3" fmla="*/ 2147483647 h 8"/>
                <a:gd name="T4" fmla="*/ 2147483647 w 7"/>
                <a:gd name="T5" fmla="*/ 2147483647 h 8"/>
                <a:gd name="T6" fmla="*/ 2147483647 w 7"/>
                <a:gd name="T7" fmla="*/ 2147483647 h 8"/>
                <a:gd name="T8" fmla="*/ 0 w 7"/>
                <a:gd name="T9" fmla="*/ 2147483647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8">
                  <a:moveTo>
                    <a:pt x="0" y="4"/>
                  </a:moveTo>
                  <a:cubicBezTo>
                    <a:pt x="0" y="4"/>
                    <a:pt x="1" y="8"/>
                    <a:pt x="3" y="8"/>
                  </a:cubicBezTo>
                  <a:cubicBezTo>
                    <a:pt x="4" y="8"/>
                    <a:pt x="7" y="7"/>
                    <a:pt x="7" y="6"/>
                  </a:cubicBezTo>
                  <a:cubicBezTo>
                    <a:pt x="7" y="5"/>
                    <a:pt x="7" y="3"/>
                    <a:pt x="5" y="1"/>
                  </a:cubicBezTo>
                  <a:cubicBezTo>
                    <a:pt x="4" y="0"/>
                    <a:pt x="0" y="4"/>
                    <a:pt x="0" y="4"/>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69" name="Freeform 74">
              <a:extLst>
                <a:ext uri="{FF2B5EF4-FFF2-40B4-BE49-F238E27FC236}">
                  <a16:creationId xmlns:a16="http://schemas.microsoft.com/office/drawing/2014/main" id="{DCA1C3CB-1E3A-4F72-9DDB-74B86AFD4667}"/>
                </a:ext>
              </a:extLst>
            </p:cNvPr>
            <p:cNvSpPr>
              <a:spLocks/>
            </p:cNvSpPr>
            <p:nvPr/>
          </p:nvSpPr>
          <p:spPr bwMode="auto">
            <a:xfrm>
              <a:off x="546100" y="1065213"/>
              <a:ext cx="877887" cy="434975"/>
            </a:xfrm>
            <a:custGeom>
              <a:avLst/>
              <a:gdLst>
                <a:gd name="T0" fmla="*/ 0 w 58"/>
                <a:gd name="T1" fmla="*/ 2147483647 h 29"/>
                <a:gd name="T2" fmla="*/ 2147483647 w 58"/>
                <a:gd name="T3" fmla="*/ 2147483647 h 29"/>
                <a:gd name="T4" fmla="*/ 2147483647 w 58"/>
                <a:gd name="T5" fmla="*/ 2147483647 h 29"/>
                <a:gd name="T6" fmla="*/ 2147483647 w 58"/>
                <a:gd name="T7" fmla="*/ 2147483647 h 29"/>
                <a:gd name="T8" fmla="*/ 2147483647 w 58"/>
                <a:gd name="T9" fmla="*/ 2147483647 h 29"/>
                <a:gd name="T10" fmla="*/ 2147483647 w 58"/>
                <a:gd name="T11" fmla="*/ 0 h 29"/>
                <a:gd name="T12" fmla="*/ 0 w 58"/>
                <a:gd name="T13" fmla="*/ 2147483647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29">
                  <a:moveTo>
                    <a:pt x="0" y="26"/>
                  </a:moveTo>
                  <a:cubicBezTo>
                    <a:pt x="0" y="26"/>
                    <a:pt x="6" y="29"/>
                    <a:pt x="17" y="29"/>
                  </a:cubicBezTo>
                  <a:cubicBezTo>
                    <a:pt x="29" y="29"/>
                    <a:pt x="58" y="27"/>
                    <a:pt x="58" y="27"/>
                  </a:cubicBezTo>
                  <a:cubicBezTo>
                    <a:pt x="58" y="28"/>
                    <a:pt x="58" y="27"/>
                    <a:pt x="58" y="27"/>
                  </a:cubicBezTo>
                  <a:cubicBezTo>
                    <a:pt x="50" y="1"/>
                    <a:pt x="50" y="1"/>
                    <a:pt x="50" y="1"/>
                  </a:cubicBezTo>
                  <a:cubicBezTo>
                    <a:pt x="11" y="0"/>
                    <a:pt x="11" y="0"/>
                    <a:pt x="11" y="0"/>
                  </a:cubicBezTo>
                  <a:cubicBezTo>
                    <a:pt x="11" y="0"/>
                    <a:pt x="0" y="21"/>
                    <a:pt x="0" y="2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0" name="Freeform 75">
              <a:extLst>
                <a:ext uri="{FF2B5EF4-FFF2-40B4-BE49-F238E27FC236}">
                  <a16:creationId xmlns:a16="http://schemas.microsoft.com/office/drawing/2014/main" id="{35F98719-C29D-4432-95DA-8C02B84587A2}"/>
                </a:ext>
              </a:extLst>
            </p:cNvPr>
            <p:cNvSpPr>
              <a:spLocks/>
            </p:cNvSpPr>
            <p:nvPr/>
          </p:nvSpPr>
          <p:spPr bwMode="auto">
            <a:xfrm>
              <a:off x="682625" y="1141413"/>
              <a:ext cx="635000" cy="1604963"/>
            </a:xfrm>
            <a:custGeom>
              <a:avLst/>
              <a:gdLst>
                <a:gd name="T0" fmla="*/ 0 w 42"/>
                <a:gd name="T1" fmla="*/ 2147483647 h 107"/>
                <a:gd name="T2" fmla="*/ 2147483647 w 42"/>
                <a:gd name="T3" fmla="*/ 2147483647 h 107"/>
                <a:gd name="T4" fmla="*/ 2147483647 w 42"/>
                <a:gd name="T5" fmla="*/ 2147483647 h 107"/>
                <a:gd name="T6" fmla="*/ 2147483647 w 42"/>
                <a:gd name="T7" fmla="*/ 2147483647 h 107"/>
                <a:gd name="T8" fmla="*/ 2147483647 w 42"/>
                <a:gd name="T9" fmla="*/ 2147483647 h 107"/>
                <a:gd name="T10" fmla="*/ 2147483647 w 42"/>
                <a:gd name="T11" fmla="*/ 2147483647 h 107"/>
                <a:gd name="T12" fmla="*/ 2147483647 w 42"/>
                <a:gd name="T13" fmla="*/ 2147483647 h 107"/>
                <a:gd name="T14" fmla="*/ 2147483647 w 42"/>
                <a:gd name="T15" fmla="*/ 2147483647 h 107"/>
                <a:gd name="T16" fmla="*/ 2147483647 w 42"/>
                <a:gd name="T17" fmla="*/ 2147483647 h 107"/>
                <a:gd name="T18" fmla="*/ 2147483647 w 42"/>
                <a:gd name="T19" fmla="*/ 2147483647 h 107"/>
                <a:gd name="T20" fmla="*/ 2147483647 w 42"/>
                <a:gd name="T21" fmla="*/ 2147483647 h 107"/>
                <a:gd name="T22" fmla="*/ 2147483647 w 42"/>
                <a:gd name="T23" fmla="*/ 2147483647 h 107"/>
                <a:gd name="T24" fmla="*/ 2147483647 w 42"/>
                <a:gd name="T25" fmla="*/ 2147483647 h 107"/>
                <a:gd name="T26" fmla="*/ 2147483647 w 42"/>
                <a:gd name="T27" fmla="*/ 2147483647 h 107"/>
                <a:gd name="T28" fmla="*/ 2147483647 w 42"/>
                <a:gd name="T29" fmla="*/ 2147483647 h 107"/>
                <a:gd name="T30" fmla="*/ 2147483647 w 42"/>
                <a:gd name="T31" fmla="*/ 2147483647 h 107"/>
                <a:gd name="T32" fmla="*/ 2147483647 w 42"/>
                <a:gd name="T33" fmla="*/ 2147483647 h 107"/>
                <a:gd name="T34" fmla="*/ 2147483647 w 42"/>
                <a:gd name="T35" fmla="*/ 2147483647 h 107"/>
                <a:gd name="T36" fmla="*/ 2147483647 w 42"/>
                <a:gd name="T37" fmla="*/ 2147483647 h 107"/>
                <a:gd name="T38" fmla="*/ 2147483647 w 42"/>
                <a:gd name="T39" fmla="*/ 2147483647 h 107"/>
                <a:gd name="T40" fmla="*/ 2147483647 w 42"/>
                <a:gd name="T41" fmla="*/ 2147483647 h 107"/>
                <a:gd name="T42" fmla="*/ 2147483647 w 42"/>
                <a:gd name="T43" fmla="*/ 2147483647 h 107"/>
                <a:gd name="T44" fmla="*/ 2147483647 w 42"/>
                <a:gd name="T45" fmla="*/ 0 h 107"/>
                <a:gd name="T46" fmla="*/ 0 w 42"/>
                <a:gd name="T47" fmla="*/ 2147483647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2" h="107">
                  <a:moveTo>
                    <a:pt x="0" y="8"/>
                  </a:moveTo>
                  <a:cubicBezTo>
                    <a:pt x="0" y="8"/>
                    <a:pt x="1" y="28"/>
                    <a:pt x="2" y="32"/>
                  </a:cubicBezTo>
                  <a:cubicBezTo>
                    <a:pt x="4" y="35"/>
                    <a:pt x="5" y="43"/>
                    <a:pt x="5" y="44"/>
                  </a:cubicBezTo>
                  <a:cubicBezTo>
                    <a:pt x="5" y="45"/>
                    <a:pt x="4" y="65"/>
                    <a:pt x="7" y="71"/>
                  </a:cubicBezTo>
                  <a:cubicBezTo>
                    <a:pt x="7" y="71"/>
                    <a:pt x="9" y="100"/>
                    <a:pt x="11" y="101"/>
                  </a:cubicBezTo>
                  <a:cubicBezTo>
                    <a:pt x="11" y="101"/>
                    <a:pt x="8" y="106"/>
                    <a:pt x="11" y="107"/>
                  </a:cubicBezTo>
                  <a:cubicBezTo>
                    <a:pt x="11" y="107"/>
                    <a:pt x="21" y="106"/>
                    <a:pt x="23" y="107"/>
                  </a:cubicBezTo>
                  <a:cubicBezTo>
                    <a:pt x="23" y="107"/>
                    <a:pt x="24" y="104"/>
                    <a:pt x="23" y="103"/>
                  </a:cubicBezTo>
                  <a:cubicBezTo>
                    <a:pt x="22" y="102"/>
                    <a:pt x="21" y="99"/>
                    <a:pt x="21" y="99"/>
                  </a:cubicBezTo>
                  <a:cubicBezTo>
                    <a:pt x="21" y="99"/>
                    <a:pt x="25" y="94"/>
                    <a:pt x="24" y="93"/>
                  </a:cubicBezTo>
                  <a:cubicBezTo>
                    <a:pt x="23" y="91"/>
                    <a:pt x="19" y="43"/>
                    <a:pt x="21" y="38"/>
                  </a:cubicBezTo>
                  <a:cubicBezTo>
                    <a:pt x="21" y="38"/>
                    <a:pt x="23" y="50"/>
                    <a:pt x="24" y="50"/>
                  </a:cubicBezTo>
                  <a:cubicBezTo>
                    <a:pt x="24" y="50"/>
                    <a:pt x="25" y="62"/>
                    <a:pt x="26" y="63"/>
                  </a:cubicBezTo>
                  <a:cubicBezTo>
                    <a:pt x="26" y="63"/>
                    <a:pt x="30" y="84"/>
                    <a:pt x="26" y="87"/>
                  </a:cubicBezTo>
                  <a:cubicBezTo>
                    <a:pt x="26" y="87"/>
                    <a:pt x="25" y="95"/>
                    <a:pt x="28" y="96"/>
                  </a:cubicBezTo>
                  <a:cubicBezTo>
                    <a:pt x="36" y="97"/>
                    <a:pt x="36" y="97"/>
                    <a:pt x="36" y="97"/>
                  </a:cubicBezTo>
                  <a:cubicBezTo>
                    <a:pt x="36" y="97"/>
                    <a:pt x="38" y="92"/>
                    <a:pt x="38" y="91"/>
                  </a:cubicBezTo>
                  <a:cubicBezTo>
                    <a:pt x="39" y="89"/>
                    <a:pt x="39" y="87"/>
                    <a:pt x="38" y="85"/>
                  </a:cubicBezTo>
                  <a:cubicBezTo>
                    <a:pt x="38" y="84"/>
                    <a:pt x="37" y="61"/>
                    <a:pt x="39" y="60"/>
                  </a:cubicBezTo>
                  <a:cubicBezTo>
                    <a:pt x="41" y="58"/>
                    <a:pt x="42" y="55"/>
                    <a:pt x="39" y="52"/>
                  </a:cubicBezTo>
                  <a:cubicBezTo>
                    <a:pt x="39" y="52"/>
                    <a:pt x="42" y="24"/>
                    <a:pt x="41" y="20"/>
                  </a:cubicBezTo>
                  <a:cubicBezTo>
                    <a:pt x="40" y="17"/>
                    <a:pt x="40" y="2"/>
                    <a:pt x="40" y="2"/>
                  </a:cubicBezTo>
                  <a:cubicBezTo>
                    <a:pt x="2" y="0"/>
                    <a:pt x="2" y="0"/>
                    <a:pt x="2" y="0"/>
                  </a:cubicBezTo>
                  <a:lnTo>
                    <a:pt x="0" y="8"/>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1" name="Freeform 76">
              <a:extLst>
                <a:ext uri="{FF2B5EF4-FFF2-40B4-BE49-F238E27FC236}">
                  <a16:creationId xmlns:a16="http://schemas.microsoft.com/office/drawing/2014/main" id="{87EA69A2-987D-4F4C-9E30-19E826C9BD1E}"/>
                </a:ext>
              </a:extLst>
            </p:cNvPr>
            <p:cNvSpPr>
              <a:spLocks/>
            </p:cNvSpPr>
            <p:nvPr/>
          </p:nvSpPr>
          <p:spPr bwMode="auto">
            <a:xfrm>
              <a:off x="682625" y="1141413"/>
              <a:ext cx="271462" cy="223838"/>
            </a:xfrm>
            <a:custGeom>
              <a:avLst/>
              <a:gdLst>
                <a:gd name="T0" fmla="*/ 2147483647 w 18"/>
                <a:gd name="T1" fmla="*/ 2147483647 h 15"/>
                <a:gd name="T2" fmla="*/ 0 w 18"/>
                <a:gd name="T3" fmla="*/ 2147483647 h 15"/>
                <a:gd name="T4" fmla="*/ 0 w 18"/>
                <a:gd name="T5" fmla="*/ 2147483647 h 15"/>
                <a:gd name="T6" fmla="*/ 2147483647 w 18"/>
                <a:gd name="T7" fmla="*/ 2147483647 h 15"/>
                <a:gd name="T8" fmla="*/ 2147483647 w 18"/>
                <a:gd name="T9" fmla="*/ 2147483647 h 15"/>
                <a:gd name="T10" fmla="*/ 2147483647 w 18"/>
                <a:gd name="T11" fmla="*/ 2147483647 h 15"/>
                <a:gd name="T12" fmla="*/ 2147483647 w 18"/>
                <a:gd name="T13" fmla="*/ 0 h 15"/>
                <a:gd name="T14" fmla="*/ 2147483647 w 18"/>
                <a:gd name="T15" fmla="*/ 0 h 15"/>
                <a:gd name="T16" fmla="*/ 2147483647 w 18"/>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15">
                  <a:moveTo>
                    <a:pt x="2" y="2"/>
                  </a:moveTo>
                  <a:cubicBezTo>
                    <a:pt x="0" y="8"/>
                    <a:pt x="0" y="8"/>
                    <a:pt x="0" y="8"/>
                  </a:cubicBezTo>
                  <a:cubicBezTo>
                    <a:pt x="0" y="8"/>
                    <a:pt x="0" y="11"/>
                    <a:pt x="0" y="15"/>
                  </a:cubicBezTo>
                  <a:cubicBezTo>
                    <a:pt x="1" y="13"/>
                    <a:pt x="3" y="12"/>
                    <a:pt x="4" y="11"/>
                  </a:cubicBezTo>
                  <a:cubicBezTo>
                    <a:pt x="7" y="8"/>
                    <a:pt x="4" y="8"/>
                    <a:pt x="7" y="7"/>
                  </a:cubicBezTo>
                  <a:cubicBezTo>
                    <a:pt x="10" y="7"/>
                    <a:pt x="15" y="11"/>
                    <a:pt x="18" y="10"/>
                  </a:cubicBezTo>
                  <a:cubicBezTo>
                    <a:pt x="5" y="0"/>
                    <a:pt x="5" y="0"/>
                    <a:pt x="5" y="0"/>
                  </a:cubicBezTo>
                  <a:cubicBezTo>
                    <a:pt x="4" y="0"/>
                    <a:pt x="4" y="0"/>
                    <a:pt x="4" y="0"/>
                  </a:cubicBezTo>
                  <a:lnTo>
                    <a:pt x="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2" name="Freeform 77">
              <a:extLst>
                <a:ext uri="{FF2B5EF4-FFF2-40B4-BE49-F238E27FC236}">
                  <a16:creationId xmlns:a16="http://schemas.microsoft.com/office/drawing/2014/main" id="{2DFAD4E5-611B-4AA8-85E3-FD37031FA92B}"/>
                </a:ext>
              </a:extLst>
            </p:cNvPr>
            <p:cNvSpPr>
              <a:spLocks/>
            </p:cNvSpPr>
            <p:nvPr/>
          </p:nvSpPr>
          <p:spPr bwMode="auto">
            <a:xfrm>
              <a:off x="787400" y="1155700"/>
              <a:ext cx="530225" cy="1590675"/>
            </a:xfrm>
            <a:custGeom>
              <a:avLst/>
              <a:gdLst>
                <a:gd name="T0" fmla="*/ 2147483647 w 35"/>
                <a:gd name="T1" fmla="*/ 2147483647 h 106"/>
                <a:gd name="T2" fmla="*/ 2147483647 w 35"/>
                <a:gd name="T3" fmla="*/ 2147483647 h 106"/>
                <a:gd name="T4" fmla="*/ 2147483647 w 35"/>
                <a:gd name="T5" fmla="*/ 2147483647 h 106"/>
                <a:gd name="T6" fmla="*/ 2147483647 w 35"/>
                <a:gd name="T7" fmla="*/ 2147483647 h 106"/>
                <a:gd name="T8" fmla="*/ 2147483647 w 35"/>
                <a:gd name="T9" fmla="*/ 2147483647 h 106"/>
                <a:gd name="T10" fmla="*/ 2147483647 w 35"/>
                <a:gd name="T11" fmla="*/ 2147483647 h 106"/>
                <a:gd name="T12" fmla="*/ 2147483647 w 35"/>
                <a:gd name="T13" fmla="*/ 2147483647 h 106"/>
                <a:gd name="T14" fmla="*/ 2147483647 w 35"/>
                <a:gd name="T15" fmla="*/ 2147483647 h 106"/>
                <a:gd name="T16" fmla="*/ 2147483647 w 35"/>
                <a:gd name="T17" fmla="*/ 0 h 106"/>
                <a:gd name="T18" fmla="*/ 0 w 35"/>
                <a:gd name="T19" fmla="*/ 2147483647 h 106"/>
                <a:gd name="T20" fmla="*/ 2147483647 w 35"/>
                <a:gd name="T21" fmla="*/ 2147483647 h 106"/>
                <a:gd name="T22" fmla="*/ 0 w 35"/>
                <a:gd name="T23" fmla="*/ 2147483647 h 106"/>
                <a:gd name="T24" fmla="*/ 2147483647 w 35"/>
                <a:gd name="T25" fmla="*/ 2147483647 h 106"/>
                <a:gd name="T26" fmla="*/ 2147483647 w 35"/>
                <a:gd name="T27" fmla="*/ 2147483647 h 106"/>
                <a:gd name="T28" fmla="*/ 0 w 35"/>
                <a:gd name="T29" fmla="*/ 2147483647 h 106"/>
                <a:gd name="T30" fmla="*/ 2147483647 w 35"/>
                <a:gd name="T31" fmla="*/ 2147483647 h 106"/>
                <a:gd name="T32" fmla="*/ 0 w 35"/>
                <a:gd name="T33" fmla="*/ 2147483647 h 106"/>
                <a:gd name="T34" fmla="*/ 2147483647 w 35"/>
                <a:gd name="T35" fmla="*/ 2147483647 h 106"/>
                <a:gd name="T36" fmla="*/ 2147483647 w 35"/>
                <a:gd name="T37" fmla="*/ 2147483647 h 106"/>
                <a:gd name="T38" fmla="*/ 2147483647 w 35"/>
                <a:gd name="T39" fmla="*/ 2147483647 h 106"/>
                <a:gd name="T40" fmla="*/ 2147483647 w 35"/>
                <a:gd name="T41" fmla="*/ 2147483647 h 106"/>
                <a:gd name="T42" fmla="*/ 2147483647 w 35"/>
                <a:gd name="T43" fmla="*/ 2147483647 h 106"/>
                <a:gd name="T44" fmla="*/ 2147483647 w 35"/>
                <a:gd name="T45" fmla="*/ 2147483647 h 106"/>
                <a:gd name="T46" fmla="*/ 2147483647 w 35"/>
                <a:gd name="T47" fmla="*/ 2147483647 h 106"/>
                <a:gd name="T48" fmla="*/ 2147483647 w 35"/>
                <a:gd name="T49" fmla="*/ 2147483647 h 106"/>
                <a:gd name="T50" fmla="*/ 2147483647 w 35"/>
                <a:gd name="T51" fmla="*/ 2147483647 h 106"/>
                <a:gd name="T52" fmla="*/ 2147483647 w 35"/>
                <a:gd name="T53" fmla="*/ 2147483647 h 106"/>
                <a:gd name="T54" fmla="*/ 2147483647 w 35"/>
                <a:gd name="T55" fmla="*/ 2147483647 h 106"/>
                <a:gd name="T56" fmla="*/ 2147483647 w 35"/>
                <a:gd name="T57" fmla="*/ 2147483647 h 106"/>
                <a:gd name="T58" fmla="*/ 2147483647 w 35"/>
                <a:gd name="T59" fmla="*/ 2147483647 h 106"/>
                <a:gd name="T60" fmla="*/ 2147483647 w 35"/>
                <a:gd name="T61" fmla="*/ 2147483647 h 106"/>
                <a:gd name="T62" fmla="*/ 2147483647 w 35"/>
                <a:gd name="T63" fmla="*/ 2147483647 h 106"/>
                <a:gd name="T64" fmla="*/ 2147483647 w 35"/>
                <a:gd name="T65" fmla="*/ 2147483647 h 106"/>
                <a:gd name="T66" fmla="*/ 2147483647 w 35"/>
                <a:gd name="T67" fmla="*/ 2147483647 h 106"/>
                <a:gd name="T68" fmla="*/ 2147483647 w 35"/>
                <a:gd name="T69" fmla="*/ 2147483647 h 106"/>
                <a:gd name="T70" fmla="*/ 2147483647 w 35"/>
                <a:gd name="T71" fmla="*/ 2147483647 h 106"/>
                <a:gd name="T72" fmla="*/ 2147483647 w 35"/>
                <a:gd name="T73" fmla="*/ 2147483647 h 106"/>
                <a:gd name="T74" fmla="*/ 2147483647 w 35"/>
                <a:gd name="T75" fmla="*/ 2147483647 h 106"/>
                <a:gd name="T76" fmla="*/ 2147483647 w 35"/>
                <a:gd name="T77" fmla="*/ 2147483647 h 106"/>
                <a:gd name="T78" fmla="*/ 2147483647 w 35"/>
                <a:gd name="T79" fmla="*/ 2147483647 h 106"/>
                <a:gd name="T80" fmla="*/ 2147483647 w 35"/>
                <a:gd name="T81" fmla="*/ 2147483647 h 106"/>
                <a:gd name="T82" fmla="*/ 2147483647 w 35"/>
                <a:gd name="T83" fmla="*/ 2147483647 h 1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5" h="106">
                  <a:moveTo>
                    <a:pt x="27" y="84"/>
                  </a:moveTo>
                  <a:cubicBezTo>
                    <a:pt x="27" y="84"/>
                    <a:pt x="25" y="74"/>
                    <a:pt x="25" y="71"/>
                  </a:cubicBezTo>
                  <a:cubicBezTo>
                    <a:pt x="27" y="63"/>
                    <a:pt x="20" y="39"/>
                    <a:pt x="19" y="36"/>
                  </a:cubicBezTo>
                  <a:cubicBezTo>
                    <a:pt x="19" y="33"/>
                    <a:pt x="18" y="25"/>
                    <a:pt x="17" y="23"/>
                  </a:cubicBezTo>
                  <a:cubicBezTo>
                    <a:pt x="16" y="21"/>
                    <a:pt x="26" y="24"/>
                    <a:pt x="29" y="25"/>
                  </a:cubicBezTo>
                  <a:cubicBezTo>
                    <a:pt x="31" y="26"/>
                    <a:pt x="33" y="32"/>
                    <a:pt x="33" y="37"/>
                  </a:cubicBezTo>
                  <a:cubicBezTo>
                    <a:pt x="34" y="29"/>
                    <a:pt x="35" y="21"/>
                    <a:pt x="34" y="19"/>
                  </a:cubicBezTo>
                  <a:cubicBezTo>
                    <a:pt x="33" y="16"/>
                    <a:pt x="33" y="1"/>
                    <a:pt x="33" y="1"/>
                  </a:cubicBezTo>
                  <a:cubicBezTo>
                    <a:pt x="8" y="0"/>
                    <a:pt x="8" y="0"/>
                    <a:pt x="8" y="0"/>
                  </a:cubicBezTo>
                  <a:cubicBezTo>
                    <a:pt x="0" y="3"/>
                    <a:pt x="0" y="3"/>
                    <a:pt x="0" y="3"/>
                  </a:cubicBezTo>
                  <a:cubicBezTo>
                    <a:pt x="4" y="5"/>
                    <a:pt x="16" y="14"/>
                    <a:pt x="12" y="17"/>
                  </a:cubicBezTo>
                  <a:cubicBezTo>
                    <a:pt x="9" y="21"/>
                    <a:pt x="0" y="19"/>
                    <a:pt x="0" y="19"/>
                  </a:cubicBezTo>
                  <a:cubicBezTo>
                    <a:pt x="0" y="19"/>
                    <a:pt x="0" y="19"/>
                    <a:pt x="4" y="20"/>
                  </a:cubicBezTo>
                  <a:cubicBezTo>
                    <a:pt x="8" y="22"/>
                    <a:pt x="7" y="25"/>
                    <a:pt x="7" y="25"/>
                  </a:cubicBezTo>
                  <a:cubicBezTo>
                    <a:pt x="1" y="23"/>
                    <a:pt x="0" y="25"/>
                    <a:pt x="0" y="25"/>
                  </a:cubicBezTo>
                  <a:cubicBezTo>
                    <a:pt x="5" y="26"/>
                    <a:pt x="9" y="29"/>
                    <a:pt x="9" y="29"/>
                  </a:cubicBezTo>
                  <a:cubicBezTo>
                    <a:pt x="3" y="26"/>
                    <a:pt x="0" y="30"/>
                    <a:pt x="0" y="30"/>
                  </a:cubicBezTo>
                  <a:cubicBezTo>
                    <a:pt x="0" y="30"/>
                    <a:pt x="5" y="27"/>
                    <a:pt x="7" y="30"/>
                  </a:cubicBezTo>
                  <a:cubicBezTo>
                    <a:pt x="8" y="34"/>
                    <a:pt x="9" y="53"/>
                    <a:pt x="9" y="56"/>
                  </a:cubicBezTo>
                  <a:cubicBezTo>
                    <a:pt x="9" y="59"/>
                    <a:pt x="12" y="74"/>
                    <a:pt x="13" y="76"/>
                  </a:cubicBezTo>
                  <a:cubicBezTo>
                    <a:pt x="14" y="78"/>
                    <a:pt x="13" y="87"/>
                    <a:pt x="11" y="85"/>
                  </a:cubicBezTo>
                  <a:cubicBezTo>
                    <a:pt x="10" y="83"/>
                    <a:pt x="4" y="39"/>
                    <a:pt x="4" y="39"/>
                  </a:cubicBezTo>
                  <a:cubicBezTo>
                    <a:pt x="9" y="86"/>
                    <a:pt x="9" y="86"/>
                    <a:pt x="9" y="86"/>
                  </a:cubicBezTo>
                  <a:cubicBezTo>
                    <a:pt x="9" y="86"/>
                    <a:pt x="10" y="93"/>
                    <a:pt x="12" y="96"/>
                  </a:cubicBezTo>
                  <a:cubicBezTo>
                    <a:pt x="14" y="99"/>
                    <a:pt x="12" y="100"/>
                    <a:pt x="12" y="100"/>
                  </a:cubicBezTo>
                  <a:cubicBezTo>
                    <a:pt x="11" y="100"/>
                    <a:pt x="6" y="97"/>
                    <a:pt x="2" y="94"/>
                  </a:cubicBezTo>
                  <a:cubicBezTo>
                    <a:pt x="3" y="98"/>
                    <a:pt x="3" y="100"/>
                    <a:pt x="4" y="100"/>
                  </a:cubicBezTo>
                  <a:cubicBezTo>
                    <a:pt x="4" y="100"/>
                    <a:pt x="1" y="105"/>
                    <a:pt x="4" y="106"/>
                  </a:cubicBezTo>
                  <a:cubicBezTo>
                    <a:pt x="4" y="106"/>
                    <a:pt x="14" y="105"/>
                    <a:pt x="16" y="106"/>
                  </a:cubicBezTo>
                  <a:cubicBezTo>
                    <a:pt x="16" y="106"/>
                    <a:pt x="18" y="102"/>
                    <a:pt x="17" y="101"/>
                  </a:cubicBezTo>
                  <a:cubicBezTo>
                    <a:pt x="16" y="100"/>
                    <a:pt x="17" y="98"/>
                    <a:pt x="17" y="98"/>
                  </a:cubicBezTo>
                  <a:cubicBezTo>
                    <a:pt x="17" y="98"/>
                    <a:pt x="18" y="93"/>
                    <a:pt x="17" y="92"/>
                  </a:cubicBezTo>
                  <a:cubicBezTo>
                    <a:pt x="16" y="90"/>
                    <a:pt x="12" y="42"/>
                    <a:pt x="14" y="37"/>
                  </a:cubicBezTo>
                  <a:cubicBezTo>
                    <a:pt x="14" y="37"/>
                    <a:pt x="15" y="49"/>
                    <a:pt x="16" y="49"/>
                  </a:cubicBezTo>
                  <a:cubicBezTo>
                    <a:pt x="16" y="49"/>
                    <a:pt x="17" y="62"/>
                    <a:pt x="19" y="63"/>
                  </a:cubicBezTo>
                  <a:cubicBezTo>
                    <a:pt x="19" y="63"/>
                    <a:pt x="21" y="83"/>
                    <a:pt x="19" y="86"/>
                  </a:cubicBezTo>
                  <a:cubicBezTo>
                    <a:pt x="19" y="86"/>
                    <a:pt x="18" y="94"/>
                    <a:pt x="21" y="95"/>
                  </a:cubicBezTo>
                  <a:cubicBezTo>
                    <a:pt x="29" y="96"/>
                    <a:pt x="29" y="96"/>
                    <a:pt x="29" y="96"/>
                  </a:cubicBezTo>
                  <a:cubicBezTo>
                    <a:pt x="29" y="96"/>
                    <a:pt x="31" y="91"/>
                    <a:pt x="31" y="90"/>
                  </a:cubicBezTo>
                  <a:cubicBezTo>
                    <a:pt x="32" y="88"/>
                    <a:pt x="32" y="86"/>
                    <a:pt x="31" y="84"/>
                  </a:cubicBezTo>
                  <a:cubicBezTo>
                    <a:pt x="31" y="84"/>
                    <a:pt x="31" y="84"/>
                    <a:pt x="31" y="84"/>
                  </a:cubicBezTo>
                  <a:cubicBezTo>
                    <a:pt x="29" y="84"/>
                    <a:pt x="27" y="84"/>
                    <a:pt x="27" y="8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3" name="Freeform 78">
              <a:extLst>
                <a:ext uri="{FF2B5EF4-FFF2-40B4-BE49-F238E27FC236}">
                  <a16:creationId xmlns:a16="http://schemas.microsoft.com/office/drawing/2014/main" id="{E54888B4-DC2E-4DDE-8054-BC5E75FC80D8}"/>
                </a:ext>
              </a:extLst>
            </p:cNvPr>
            <p:cNvSpPr>
              <a:spLocks/>
            </p:cNvSpPr>
            <p:nvPr/>
          </p:nvSpPr>
          <p:spPr bwMode="auto">
            <a:xfrm>
              <a:off x="893762" y="330200"/>
              <a:ext cx="136525" cy="165100"/>
            </a:xfrm>
            <a:custGeom>
              <a:avLst/>
              <a:gdLst>
                <a:gd name="T0" fmla="*/ 0 w 9"/>
                <a:gd name="T1" fmla="*/ 0 h 11"/>
                <a:gd name="T2" fmla="*/ 0 w 9"/>
                <a:gd name="T3" fmla="*/ 2147483647 h 11"/>
                <a:gd name="T4" fmla="*/ 2147483647 w 9"/>
                <a:gd name="T5" fmla="*/ 2147483647 h 11"/>
                <a:gd name="T6" fmla="*/ 2147483647 w 9"/>
                <a:gd name="T7" fmla="*/ 2147483647 h 11"/>
                <a:gd name="T8" fmla="*/ 2147483647 w 9"/>
                <a:gd name="T9" fmla="*/ 2147483647 h 11"/>
                <a:gd name="T10" fmla="*/ 2147483647 w 9"/>
                <a:gd name="T11" fmla="*/ 2147483647 h 11"/>
                <a:gd name="T12" fmla="*/ 2147483647 w 9"/>
                <a:gd name="T13" fmla="*/ 2147483647 h 11"/>
                <a:gd name="T14" fmla="*/ 2147483647 w 9"/>
                <a:gd name="T15" fmla="*/ 2147483647 h 11"/>
                <a:gd name="T16" fmla="*/ 2147483647 w 9"/>
                <a:gd name="T17" fmla="*/ 0 h 11"/>
                <a:gd name="T18" fmla="*/ 0 w 9"/>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 h="11">
                  <a:moveTo>
                    <a:pt x="0" y="0"/>
                  </a:moveTo>
                  <a:cubicBezTo>
                    <a:pt x="0" y="0"/>
                    <a:pt x="0" y="5"/>
                    <a:pt x="0" y="5"/>
                  </a:cubicBezTo>
                  <a:cubicBezTo>
                    <a:pt x="0" y="5"/>
                    <a:pt x="3" y="11"/>
                    <a:pt x="4" y="11"/>
                  </a:cubicBezTo>
                  <a:cubicBezTo>
                    <a:pt x="5" y="11"/>
                    <a:pt x="5" y="11"/>
                    <a:pt x="5" y="11"/>
                  </a:cubicBezTo>
                  <a:cubicBezTo>
                    <a:pt x="5" y="10"/>
                    <a:pt x="5" y="9"/>
                    <a:pt x="6" y="9"/>
                  </a:cubicBezTo>
                  <a:cubicBezTo>
                    <a:pt x="7" y="8"/>
                    <a:pt x="6" y="7"/>
                    <a:pt x="6" y="7"/>
                  </a:cubicBezTo>
                  <a:cubicBezTo>
                    <a:pt x="6" y="7"/>
                    <a:pt x="8" y="7"/>
                    <a:pt x="8" y="6"/>
                  </a:cubicBezTo>
                  <a:cubicBezTo>
                    <a:pt x="8" y="5"/>
                    <a:pt x="9" y="4"/>
                    <a:pt x="9" y="4"/>
                  </a:cubicBezTo>
                  <a:cubicBezTo>
                    <a:pt x="9" y="4"/>
                    <a:pt x="5" y="2"/>
                    <a:pt x="2" y="0"/>
                  </a:cubicBezTo>
                  <a:cubicBezTo>
                    <a:pt x="1" y="0"/>
                    <a:pt x="0" y="0"/>
                    <a:pt x="0" y="0"/>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4" name="Freeform 79">
              <a:extLst>
                <a:ext uri="{FF2B5EF4-FFF2-40B4-BE49-F238E27FC236}">
                  <a16:creationId xmlns:a16="http://schemas.microsoft.com/office/drawing/2014/main" id="{96ED22AE-7663-4344-9234-513351030F1A}"/>
                </a:ext>
              </a:extLst>
            </p:cNvPr>
            <p:cNvSpPr>
              <a:spLocks/>
            </p:cNvSpPr>
            <p:nvPr/>
          </p:nvSpPr>
          <p:spPr bwMode="auto">
            <a:xfrm>
              <a:off x="682625" y="404813"/>
              <a:ext cx="635000" cy="901700"/>
            </a:xfrm>
            <a:custGeom>
              <a:avLst/>
              <a:gdLst>
                <a:gd name="T0" fmla="*/ 0 w 42"/>
                <a:gd name="T1" fmla="*/ 2147483647 h 60"/>
                <a:gd name="T2" fmla="*/ 2147483647 w 42"/>
                <a:gd name="T3" fmla="*/ 2147483647 h 60"/>
                <a:gd name="T4" fmla="*/ 2147483647 w 42"/>
                <a:gd name="T5" fmla="*/ 2147483647 h 60"/>
                <a:gd name="T6" fmla="*/ 2147483647 w 42"/>
                <a:gd name="T7" fmla="*/ 2147483647 h 60"/>
                <a:gd name="T8" fmla="*/ 2147483647 w 42"/>
                <a:gd name="T9" fmla="*/ 0 h 60"/>
                <a:gd name="T10" fmla="*/ 2147483647 w 42"/>
                <a:gd name="T11" fmla="*/ 2147483647 h 60"/>
                <a:gd name="T12" fmla="*/ 2147483647 w 42"/>
                <a:gd name="T13" fmla="*/ 2147483647 h 60"/>
                <a:gd name="T14" fmla="*/ 2147483647 w 42"/>
                <a:gd name="T15" fmla="*/ 0 h 60"/>
                <a:gd name="T16" fmla="*/ 2147483647 w 42"/>
                <a:gd name="T17" fmla="*/ 0 h 60"/>
                <a:gd name="T18" fmla="*/ 2147483647 w 42"/>
                <a:gd name="T19" fmla="*/ 2147483647 h 60"/>
                <a:gd name="T20" fmla="*/ 0 w 42"/>
                <a:gd name="T21" fmla="*/ 2147483647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 h="60">
                  <a:moveTo>
                    <a:pt x="0" y="49"/>
                  </a:moveTo>
                  <a:cubicBezTo>
                    <a:pt x="0" y="49"/>
                    <a:pt x="13" y="60"/>
                    <a:pt x="21" y="59"/>
                  </a:cubicBezTo>
                  <a:cubicBezTo>
                    <a:pt x="28" y="59"/>
                    <a:pt x="41" y="53"/>
                    <a:pt x="41" y="49"/>
                  </a:cubicBezTo>
                  <a:cubicBezTo>
                    <a:pt x="42" y="45"/>
                    <a:pt x="35" y="12"/>
                    <a:pt x="35" y="12"/>
                  </a:cubicBezTo>
                  <a:cubicBezTo>
                    <a:pt x="26" y="0"/>
                    <a:pt x="26" y="0"/>
                    <a:pt x="26" y="0"/>
                  </a:cubicBezTo>
                  <a:cubicBezTo>
                    <a:pt x="21" y="4"/>
                    <a:pt x="21" y="4"/>
                    <a:pt x="21" y="4"/>
                  </a:cubicBezTo>
                  <a:cubicBezTo>
                    <a:pt x="18" y="3"/>
                    <a:pt x="18" y="3"/>
                    <a:pt x="18" y="3"/>
                  </a:cubicBezTo>
                  <a:cubicBezTo>
                    <a:pt x="15" y="0"/>
                    <a:pt x="15" y="0"/>
                    <a:pt x="15" y="0"/>
                  </a:cubicBezTo>
                  <a:cubicBezTo>
                    <a:pt x="13" y="0"/>
                    <a:pt x="13" y="0"/>
                    <a:pt x="13" y="0"/>
                  </a:cubicBezTo>
                  <a:cubicBezTo>
                    <a:pt x="5" y="20"/>
                    <a:pt x="5" y="20"/>
                    <a:pt x="5" y="20"/>
                  </a:cubicBezTo>
                  <a:lnTo>
                    <a:pt x="0" y="49"/>
                  </a:lnTo>
                  <a:close/>
                </a:path>
              </a:pathLst>
            </a:custGeom>
            <a:solidFill>
              <a:srgbClr val="F2F2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5" name="Freeform 80">
              <a:extLst>
                <a:ext uri="{FF2B5EF4-FFF2-40B4-BE49-F238E27FC236}">
                  <a16:creationId xmlns:a16="http://schemas.microsoft.com/office/drawing/2014/main" id="{E939A0EA-F18A-41F3-9F53-95A3ED49DEE4}"/>
                </a:ext>
              </a:extLst>
            </p:cNvPr>
            <p:cNvSpPr>
              <a:spLocks/>
            </p:cNvSpPr>
            <p:nvPr/>
          </p:nvSpPr>
          <p:spPr bwMode="auto">
            <a:xfrm>
              <a:off x="682625" y="420688"/>
              <a:ext cx="241300" cy="749300"/>
            </a:xfrm>
            <a:custGeom>
              <a:avLst/>
              <a:gdLst>
                <a:gd name="T0" fmla="*/ 2147483647 w 16"/>
                <a:gd name="T1" fmla="*/ 2147483647 h 50"/>
                <a:gd name="T2" fmla="*/ 2147483647 w 16"/>
                <a:gd name="T3" fmla="*/ 2147483647 h 50"/>
                <a:gd name="T4" fmla="*/ 2147483647 w 16"/>
                <a:gd name="T5" fmla="*/ 2147483647 h 50"/>
                <a:gd name="T6" fmla="*/ 2147483647 w 16"/>
                <a:gd name="T7" fmla="*/ 2147483647 h 50"/>
                <a:gd name="T8" fmla="*/ 2147483647 w 16"/>
                <a:gd name="T9" fmla="*/ 2147483647 h 50"/>
                <a:gd name="T10" fmla="*/ 2147483647 w 16"/>
                <a:gd name="T11" fmla="*/ 2147483647 h 50"/>
                <a:gd name="T12" fmla="*/ 2147483647 w 16"/>
                <a:gd name="T13" fmla="*/ 2147483647 h 50"/>
                <a:gd name="T14" fmla="*/ 2147483647 w 16"/>
                <a:gd name="T15" fmla="*/ 2147483647 h 50"/>
                <a:gd name="T16" fmla="*/ 2147483647 w 16"/>
                <a:gd name="T17" fmla="*/ 2147483647 h 50"/>
                <a:gd name="T18" fmla="*/ 2147483647 w 16"/>
                <a:gd name="T19" fmla="*/ 2147483647 h 50"/>
                <a:gd name="T20" fmla="*/ 2147483647 w 16"/>
                <a:gd name="T21" fmla="*/ 0 h 50"/>
                <a:gd name="T22" fmla="*/ 2147483647 w 16"/>
                <a:gd name="T23" fmla="*/ 2147483647 h 50"/>
                <a:gd name="T24" fmla="*/ 2147483647 w 16"/>
                <a:gd name="T25" fmla="*/ 2147483647 h 50"/>
                <a:gd name="T26" fmla="*/ 0 w 16"/>
                <a:gd name="T27" fmla="*/ 2147483647 h 50"/>
                <a:gd name="T28" fmla="*/ 2147483647 w 16"/>
                <a:gd name="T29" fmla="*/ 2147483647 h 50"/>
                <a:gd name="T30" fmla="*/ 2147483647 w 16"/>
                <a:gd name="T31" fmla="*/ 2147483647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 h="50">
                  <a:moveTo>
                    <a:pt x="9" y="47"/>
                  </a:moveTo>
                  <a:cubicBezTo>
                    <a:pt x="9" y="47"/>
                    <a:pt x="5" y="46"/>
                    <a:pt x="7" y="40"/>
                  </a:cubicBezTo>
                  <a:cubicBezTo>
                    <a:pt x="7" y="40"/>
                    <a:pt x="7" y="45"/>
                    <a:pt x="11" y="46"/>
                  </a:cubicBezTo>
                  <a:cubicBezTo>
                    <a:pt x="11" y="46"/>
                    <a:pt x="6" y="42"/>
                    <a:pt x="7" y="30"/>
                  </a:cubicBezTo>
                  <a:cubicBezTo>
                    <a:pt x="7" y="30"/>
                    <a:pt x="8" y="41"/>
                    <a:pt x="13" y="43"/>
                  </a:cubicBezTo>
                  <a:cubicBezTo>
                    <a:pt x="13" y="43"/>
                    <a:pt x="7" y="36"/>
                    <a:pt x="11" y="32"/>
                  </a:cubicBezTo>
                  <a:cubicBezTo>
                    <a:pt x="11" y="32"/>
                    <a:pt x="11" y="35"/>
                    <a:pt x="14" y="33"/>
                  </a:cubicBezTo>
                  <a:cubicBezTo>
                    <a:pt x="14" y="33"/>
                    <a:pt x="9" y="32"/>
                    <a:pt x="11" y="24"/>
                  </a:cubicBezTo>
                  <a:cubicBezTo>
                    <a:pt x="12" y="16"/>
                    <a:pt x="12" y="3"/>
                    <a:pt x="12" y="3"/>
                  </a:cubicBezTo>
                  <a:cubicBezTo>
                    <a:pt x="12" y="3"/>
                    <a:pt x="14" y="6"/>
                    <a:pt x="16" y="6"/>
                  </a:cubicBezTo>
                  <a:cubicBezTo>
                    <a:pt x="16" y="6"/>
                    <a:pt x="12" y="5"/>
                    <a:pt x="12" y="0"/>
                  </a:cubicBezTo>
                  <a:cubicBezTo>
                    <a:pt x="7" y="13"/>
                    <a:pt x="7" y="13"/>
                    <a:pt x="7" y="13"/>
                  </a:cubicBezTo>
                  <a:cubicBezTo>
                    <a:pt x="6" y="16"/>
                    <a:pt x="5" y="19"/>
                    <a:pt x="4" y="23"/>
                  </a:cubicBezTo>
                  <a:cubicBezTo>
                    <a:pt x="0" y="48"/>
                    <a:pt x="0" y="48"/>
                    <a:pt x="0" y="48"/>
                  </a:cubicBezTo>
                  <a:cubicBezTo>
                    <a:pt x="0" y="48"/>
                    <a:pt x="1" y="49"/>
                    <a:pt x="3" y="50"/>
                  </a:cubicBezTo>
                  <a:cubicBezTo>
                    <a:pt x="4" y="49"/>
                    <a:pt x="6" y="46"/>
                    <a:pt x="9" y="47"/>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6" name="Freeform 81">
              <a:extLst>
                <a:ext uri="{FF2B5EF4-FFF2-40B4-BE49-F238E27FC236}">
                  <a16:creationId xmlns:a16="http://schemas.microsoft.com/office/drawing/2014/main" id="{4E9DB83A-6F01-44FD-929D-A498E5BD50AF}"/>
                </a:ext>
              </a:extLst>
            </p:cNvPr>
            <p:cNvSpPr>
              <a:spLocks/>
            </p:cNvSpPr>
            <p:nvPr/>
          </p:nvSpPr>
          <p:spPr bwMode="auto">
            <a:xfrm>
              <a:off x="1030287" y="434975"/>
              <a:ext cx="76200" cy="74613"/>
            </a:xfrm>
            <a:custGeom>
              <a:avLst/>
              <a:gdLst>
                <a:gd name="T0" fmla="*/ 2147483647 w 5"/>
                <a:gd name="T1" fmla="*/ 0 h 5"/>
                <a:gd name="T2" fmla="*/ 0 w 5"/>
                <a:gd name="T3" fmla="*/ 2147483647 h 5"/>
                <a:gd name="T4" fmla="*/ 2147483647 w 5"/>
                <a:gd name="T5" fmla="*/ 0 h 5"/>
                <a:gd name="T6" fmla="*/ 0 60000 65536"/>
                <a:gd name="T7" fmla="*/ 0 60000 65536"/>
                <a:gd name="T8" fmla="*/ 0 60000 65536"/>
              </a:gdLst>
              <a:ahLst/>
              <a:cxnLst>
                <a:cxn ang="T6">
                  <a:pos x="T0" y="T1"/>
                </a:cxn>
                <a:cxn ang="T7">
                  <a:pos x="T2" y="T3"/>
                </a:cxn>
                <a:cxn ang="T8">
                  <a:pos x="T4" y="T5"/>
                </a:cxn>
              </a:cxnLst>
              <a:rect l="0" t="0" r="r" b="b"/>
              <a:pathLst>
                <a:path w="5" h="5">
                  <a:moveTo>
                    <a:pt x="5" y="0"/>
                  </a:moveTo>
                  <a:cubicBezTo>
                    <a:pt x="3" y="2"/>
                    <a:pt x="2" y="4"/>
                    <a:pt x="0" y="5"/>
                  </a:cubicBezTo>
                  <a:cubicBezTo>
                    <a:pt x="0" y="5"/>
                    <a:pt x="2" y="4"/>
                    <a:pt x="5" y="0"/>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7" name="Freeform 82">
              <a:extLst>
                <a:ext uri="{FF2B5EF4-FFF2-40B4-BE49-F238E27FC236}">
                  <a16:creationId xmlns:a16="http://schemas.microsoft.com/office/drawing/2014/main" id="{39187A46-3D79-401E-B3C0-F4556E70F572}"/>
                </a:ext>
              </a:extLst>
            </p:cNvPr>
            <p:cNvSpPr>
              <a:spLocks/>
            </p:cNvSpPr>
            <p:nvPr/>
          </p:nvSpPr>
          <p:spPr bwMode="auto">
            <a:xfrm>
              <a:off x="1076325" y="465138"/>
              <a:ext cx="241300" cy="750888"/>
            </a:xfrm>
            <a:custGeom>
              <a:avLst/>
              <a:gdLst>
                <a:gd name="T0" fmla="*/ 2147483647 w 16"/>
                <a:gd name="T1" fmla="*/ 2147483647 h 50"/>
                <a:gd name="T2" fmla="*/ 2147483647 w 16"/>
                <a:gd name="T3" fmla="*/ 2147483647 h 50"/>
                <a:gd name="T4" fmla="*/ 2147483647 w 16"/>
                <a:gd name="T5" fmla="*/ 0 h 50"/>
                <a:gd name="T6" fmla="*/ 0 w 16"/>
                <a:gd name="T7" fmla="*/ 2147483647 h 50"/>
                <a:gd name="T8" fmla="*/ 2147483647 w 16"/>
                <a:gd name="T9" fmla="*/ 2147483647 h 50"/>
                <a:gd name="T10" fmla="*/ 2147483647 w 16"/>
                <a:gd name="T11" fmla="*/ 2147483647 h 50"/>
                <a:gd name="T12" fmla="*/ 2147483647 w 16"/>
                <a:gd name="T13" fmla="*/ 2147483647 h 50"/>
                <a:gd name="T14" fmla="*/ 2147483647 w 16"/>
                <a:gd name="T15" fmla="*/ 2147483647 h 50"/>
                <a:gd name="T16" fmla="*/ 2147483647 w 16"/>
                <a:gd name="T17" fmla="*/ 2147483647 h 50"/>
                <a:gd name="T18" fmla="*/ 2147483647 w 16"/>
                <a:gd name="T19" fmla="*/ 2147483647 h 50"/>
                <a:gd name="T20" fmla="*/ 2147483647 w 16"/>
                <a:gd name="T21" fmla="*/ 2147483647 h 50"/>
                <a:gd name="T22" fmla="*/ 2147483647 w 16"/>
                <a:gd name="T23" fmla="*/ 2147483647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50">
                  <a:moveTo>
                    <a:pt x="15" y="45"/>
                  </a:moveTo>
                  <a:cubicBezTo>
                    <a:pt x="16" y="41"/>
                    <a:pt x="9" y="8"/>
                    <a:pt x="9" y="8"/>
                  </a:cubicBezTo>
                  <a:cubicBezTo>
                    <a:pt x="4" y="0"/>
                    <a:pt x="4" y="0"/>
                    <a:pt x="4" y="0"/>
                  </a:cubicBezTo>
                  <a:cubicBezTo>
                    <a:pt x="3" y="4"/>
                    <a:pt x="3" y="8"/>
                    <a:pt x="0" y="10"/>
                  </a:cubicBezTo>
                  <a:cubicBezTo>
                    <a:pt x="1" y="9"/>
                    <a:pt x="3" y="8"/>
                    <a:pt x="4" y="6"/>
                  </a:cubicBezTo>
                  <a:cubicBezTo>
                    <a:pt x="4" y="6"/>
                    <a:pt x="7" y="20"/>
                    <a:pt x="4" y="28"/>
                  </a:cubicBezTo>
                  <a:cubicBezTo>
                    <a:pt x="9" y="22"/>
                    <a:pt x="9" y="22"/>
                    <a:pt x="9" y="22"/>
                  </a:cubicBezTo>
                  <a:cubicBezTo>
                    <a:pt x="9" y="22"/>
                    <a:pt x="11" y="34"/>
                    <a:pt x="6" y="36"/>
                  </a:cubicBezTo>
                  <a:cubicBezTo>
                    <a:pt x="6" y="36"/>
                    <a:pt x="7" y="46"/>
                    <a:pt x="6" y="49"/>
                  </a:cubicBezTo>
                  <a:cubicBezTo>
                    <a:pt x="6" y="49"/>
                    <a:pt x="8" y="43"/>
                    <a:pt x="9" y="45"/>
                  </a:cubicBezTo>
                  <a:cubicBezTo>
                    <a:pt x="10" y="46"/>
                    <a:pt x="11" y="48"/>
                    <a:pt x="10" y="50"/>
                  </a:cubicBezTo>
                  <a:cubicBezTo>
                    <a:pt x="13" y="48"/>
                    <a:pt x="15" y="47"/>
                    <a:pt x="15" y="45"/>
                  </a:cubicBezTo>
                  <a:close/>
                </a:path>
              </a:pathLst>
            </a:custGeom>
            <a:solidFill>
              <a:srgbClr val="BABAB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8" name="Freeform 83">
              <a:extLst>
                <a:ext uri="{FF2B5EF4-FFF2-40B4-BE49-F238E27FC236}">
                  <a16:creationId xmlns:a16="http://schemas.microsoft.com/office/drawing/2014/main" id="{75B58716-AF5A-4300-80ED-585D52F0E0D1}"/>
                </a:ext>
              </a:extLst>
            </p:cNvPr>
            <p:cNvSpPr>
              <a:spLocks/>
            </p:cNvSpPr>
            <p:nvPr/>
          </p:nvSpPr>
          <p:spPr bwMode="auto">
            <a:xfrm>
              <a:off x="1681162" y="495300"/>
              <a:ext cx="106362" cy="150813"/>
            </a:xfrm>
            <a:custGeom>
              <a:avLst/>
              <a:gdLst>
                <a:gd name="T0" fmla="*/ 0 w 7"/>
                <a:gd name="T1" fmla="*/ 2147483647 h 10"/>
                <a:gd name="T2" fmla="*/ 2147483647 w 7"/>
                <a:gd name="T3" fmla="*/ 2147483647 h 10"/>
                <a:gd name="T4" fmla="*/ 2147483647 w 7"/>
                <a:gd name="T5" fmla="*/ 2147483647 h 10"/>
                <a:gd name="T6" fmla="*/ 2147483647 w 7"/>
                <a:gd name="T7" fmla="*/ 2147483647 h 10"/>
                <a:gd name="T8" fmla="*/ 2147483647 w 7"/>
                <a:gd name="T9" fmla="*/ 2147483647 h 10"/>
                <a:gd name="T10" fmla="*/ 2147483647 w 7"/>
                <a:gd name="T11" fmla="*/ 2147483647 h 10"/>
                <a:gd name="T12" fmla="*/ 2147483647 w 7"/>
                <a:gd name="T13" fmla="*/ 2147483647 h 10"/>
                <a:gd name="T14" fmla="*/ 2147483647 w 7"/>
                <a:gd name="T15" fmla="*/ 2147483647 h 10"/>
                <a:gd name="T16" fmla="*/ 2147483647 w 7"/>
                <a:gd name="T17" fmla="*/ 2147483647 h 10"/>
                <a:gd name="T18" fmla="*/ 0 w 7"/>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0" y="1"/>
                  </a:moveTo>
                  <a:cubicBezTo>
                    <a:pt x="1" y="2"/>
                    <a:pt x="1" y="3"/>
                    <a:pt x="1" y="3"/>
                  </a:cubicBezTo>
                  <a:cubicBezTo>
                    <a:pt x="2" y="5"/>
                    <a:pt x="7" y="10"/>
                    <a:pt x="7" y="10"/>
                  </a:cubicBezTo>
                  <a:cubicBezTo>
                    <a:pt x="7" y="10"/>
                    <a:pt x="7" y="9"/>
                    <a:pt x="7" y="9"/>
                  </a:cubicBezTo>
                  <a:cubicBezTo>
                    <a:pt x="7" y="8"/>
                    <a:pt x="7" y="8"/>
                    <a:pt x="7" y="8"/>
                  </a:cubicBezTo>
                  <a:cubicBezTo>
                    <a:pt x="7" y="8"/>
                    <a:pt x="7" y="7"/>
                    <a:pt x="7" y="7"/>
                  </a:cubicBezTo>
                  <a:cubicBezTo>
                    <a:pt x="7" y="6"/>
                    <a:pt x="6" y="4"/>
                    <a:pt x="5" y="4"/>
                  </a:cubicBezTo>
                  <a:cubicBezTo>
                    <a:pt x="5" y="4"/>
                    <a:pt x="5" y="2"/>
                    <a:pt x="4" y="2"/>
                  </a:cubicBezTo>
                  <a:cubicBezTo>
                    <a:pt x="4" y="2"/>
                    <a:pt x="4" y="0"/>
                    <a:pt x="3" y="1"/>
                  </a:cubicBezTo>
                  <a:cubicBezTo>
                    <a:pt x="2" y="2"/>
                    <a:pt x="1" y="1"/>
                    <a:pt x="0" y="1"/>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79" name="Freeform 84">
              <a:extLst>
                <a:ext uri="{FF2B5EF4-FFF2-40B4-BE49-F238E27FC236}">
                  <a16:creationId xmlns:a16="http://schemas.microsoft.com/office/drawing/2014/main" id="{5A173EFC-1812-41AF-9512-D3D232D1C0AD}"/>
                </a:ext>
              </a:extLst>
            </p:cNvPr>
            <p:cNvSpPr>
              <a:spLocks/>
            </p:cNvSpPr>
            <p:nvPr/>
          </p:nvSpPr>
          <p:spPr bwMode="auto">
            <a:xfrm>
              <a:off x="833437" y="44450"/>
              <a:ext cx="303212" cy="376238"/>
            </a:xfrm>
            <a:custGeom>
              <a:avLst/>
              <a:gdLst>
                <a:gd name="T0" fmla="*/ 2147483647 w 20"/>
                <a:gd name="T1" fmla="*/ 2147483647 h 25"/>
                <a:gd name="T2" fmla="*/ 2147483647 w 20"/>
                <a:gd name="T3" fmla="*/ 2147483647 h 25"/>
                <a:gd name="T4" fmla="*/ 2147483647 w 20"/>
                <a:gd name="T5" fmla="*/ 2147483647 h 25"/>
                <a:gd name="T6" fmla="*/ 2147483647 w 20"/>
                <a:gd name="T7" fmla="*/ 2147483647 h 25"/>
                <a:gd name="T8" fmla="*/ 2147483647 w 20"/>
                <a:gd name="T9" fmla="*/ 2147483647 h 25"/>
                <a:gd name="T10" fmla="*/ 2147483647 w 20"/>
                <a:gd name="T11" fmla="*/ 2147483647 h 25"/>
                <a:gd name="T12" fmla="*/ 2147483647 w 20"/>
                <a:gd name="T13" fmla="*/ 2147483647 h 25"/>
                <a:gd name="T14" fmla="*/ 2147483647 w 20"/>
                <a:gd name="T15" fmla="*/ 2147483647 h 25"/>
                <a:gd name="T16" fmla="*/ 2147483647 w 20"/>
                <a:gd name="T17" fmla="*/ 2147483647 h 25"/>
                <a:gd name="T18" fmla="*/ 2147483647 w 20"/>
                <a:gd name="T19" fmla="*/ 2147483647 h 25"/>
                <a:gd name="T20" fmla="*/ 0 w 20"/>
                <a:gd name="T21" fmla="*/ 2147483647 h 25"/>
                <a:gd name="T22" fmla="*/ 2147483647 w 20"/>
                <a:gd name="T23" fmla="*/ 2147483647 h 25"/>
                <a:gd name="T24" fmla="*/ 2147483647 w 20"/>
                <a:gd name="T25" fmla="*/ 2147483647 h 25"/>
                <a:gd name="T26" fmla="*/ 2147483647 w 20"/>
                <a:gd name="T27" fmla="*/ 2147483647 h 25"/>
                <a:gd name="T28" fmla="*/ 2147483647 w 20"/>
                <a:gd name="T29" fmla="*/ 2147483647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25">
                  <a:moveTo>
                    <a:pt x="10" y="25"/>
                  </a:moveTo>
                  <a:cubicBezTo>
                    <a:pt x="11" y="24"/>
                    <a:pt x="13" y="24"/>
                    <a:pt x="13" y="24"/>
                  </a:cubicBezTo>
                  <a:cubicBezTo>
                    <a:pt x="13" y="23"/>
                    <a:pt x="16" y="21"/>
                    <a:pt x="16" y="20"/>
                  </a:cubicBezTo>
                  <a:cubicBezTo>
                    <a:pt x="17" y="20"/>
                    <a:pt x="17" y="16"/>
                    <a:pt x="17" y="16"/>
                  </a:cubicBezTo>
                  <a:cubicBezTo>
                    <a:pt x="17" y="16"/>
                    <a:pt x="18" y="16"/>
                    <a:pt x="19" y="15"/>
                  </a:cubicBezTo>
                  <a:cubicBezTo>
                    <a:pt x="19" y="15"/>
                    <a:pt x="20" y="11"/>
                    <a:pt x="19" y="10"/>
                  </a:cubicBezTo>
                  <a:cubicBezTo>
                    <a:pt x="18" y="9"/>
                    <a:pt x="18" y="3"/>
                    <a:pt x="16" y="2"/>
                  </a:cubicBezTo>
                  <a:cubicBezTo>
                    <a:pt x="14" y="1"/>
                    <a:pt x="8" y="0"/>
                    <a:pt x="7" y="1"/>
                  </a:cubicBezTo>
                  <a:cubicBezTo>
                    <a:pt x="5" y="2"/>
                    <a:pt x="2" y="7"/>
                    <a:pt x="2" y="8"/>
                  </a:cubicBezTo>
                  <a:cubicBezTo>
                    <a:pt x="2" y="9"/>
                    <a:pt x="2" y="11"/>
                    <a:pt x="2" y="11"/>
                  </a:cubicBezTo>
                  <a:cubicBezTo>
                    <a:pt x="2" y="11"/>
                    <a:pt x="0" y="11"/>
                    <a:pt x="0" y="11"/>
                  </a:cubicBezTo>
                  <a:cubicBezTo>
                    <a:pt x="0" y="11"/>
                    <a:pt x="1" y="16"/>
                    <a:pt x="2" y="16"/>
                  </a:cubicBezTo>
                  <a:cubicBezTo>
                    <a:pt x="2" y="16"/>
                    <a:pt x="2" y="16"/>
                    <a:pt x="3" y="16"/>
                  </a:cubicBezTo>
                  <a:cubicBezTo>
                    <a:pt x="3" y="16"/>
                    <a:pt x="3" y="19"/>
                    <a:pt x="4" y="20"/>
                  </a:cubicBezTo>
                  <a:cubicBezTo>
                    <a:pt x="5" y="21"/>
                    <a:pt x="7" y="25"/>
                    <a:pt x="10" y="25"/>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0" name="Freeform 85">
              <a:extLst>
                <a:ext uri="{FF2B5EF4-FFF2-40B4-BE49-F238E27FC236}">
                  <a16:creationId xmlns:a16="http://schemas.microsoft.com/office/drawing/2014/main" id="{00AFBF05-AD1E-47C5-A015-C4EE7E016F70}"/>
                </a:ext>
              </a:extLst>
            </p:cNvPr>
            <p:cNvSpPr>
              <a:spLocks/>
            </p:cNvSpPr>
            <p:nvPr/>
          </p:nvSpPr>
          <p:spPr bwMode="auto">
            <a:xfrm>
              <a:off x="1666875" y="404813"/>
              <a:ext cx="196850" cy="211138"/>
            </a:xfrm>
            <a:custGeom>
              <a:avLst/>
              <a:gdLst>
                <a:gd name="T0" fmla="*/ 0 w 13"/>
                <a:gd name="T1" fmla="*/ 2147483647 h 14"/>
                <a:gd name="T2" fmla="*/ 0 w 13"/>
                <a:gd name="T3" fmla="*/ 2147483647 h 14"/>
                <a:gd name="T4" fmla="*/ 0 w 13"/>
                <a:gd name="T5" fmla="*/ 2147483647 h 14"/>
                <a:gd name="T6" fmla="*/ 0 w 13"/>
                <a:gd name="T7" fmla="*/ 2147483647 h 14"/>
                <a:gd name="T8" fmla="*/ 0 w 13"/>
                <a:gd name="T9" fmla="*/ 2147483647 h 14"/>
                <a:gd name="T10" fmla="*/ 2147483647 w 13"/>
                <a:gd name="T11" fmla="*/ 2147483647 h 14"/>
                <a:gd name="T12" fmla="*/ 2147483647 w 13"/>
                <a:gd name="T13" fmla="*/ 2147483647 h 14"/>
                <a:gd name="T14" fmla="*/ 2147483647 w 13"/>
                <a:gd name="T15" fmla="*/ 2147483647 h 14"/>
                <a:gd name="T16" fmla="*/ 2147483647 w 13"/>
                <a:gd name="T17" fmla="*/ 2147483647 h 14"/>
                <a:gd name="T18" fmla="*/ 2147483647 w 13"/>
                <a:gd name="T19" fmla="*/ 2147483647 h 14"/>
                <a:gd name="T20" fmla="*/ 2147483647 w 13"/>
                <a:gd name="T21" fmla="*/ 2147483647 h 14"/>
                <a:gd name="T22" fmla="*/ 2147483647 w 13"/>
                <a:gd name="T23" fmla="*/ 2147483647 h 14"/>
                <a:gd name="T24" fmla="*/ 2147483647 w 13"/>
                <a:gd name="T25" fmla="*/ 2147483647 h 14"/>
                <a:gd name="T26" fmla="*/ 2147483647 w 13"/>
                <a:gd name="T27" fmla="*/ 2147483647 h 14"/>
                <a:gd name="T28" fmla="*/ 2147483647 w 13"/>
                <a:gd name="T29" fmla="*/ 2147483647 h 14"/>
                <a:gd name="T30" fmla="*/ 2147483647 w 13"/>
                <a:gd name="T31" fmla="*/ 2147483647 h 14"/>
                <a:gd name="T32" fmla="*/ 2147483647 w 13"/>
                <a:gd name="T33" fmla="*/ 2147483647 h 14"/>
                <a:gd name="T34" fmla="*/ 2147483647 w 13"/>
                <a:gd name="T35" fmla="*/ 2147483647 h 14"/>
                <a:gd name="T36" fmla="*/ 2147483647 w 13"/>
                <a:gd name="T37" fmla="*/ 2147483647 h 14"/>
                <a:gd name="T38" fmla="*/ 2147483647 w 13"/>
                <a:gd name="T39" fmla="*/ 2147483647 h 14"/>
                <a:gd name="T40" fmla="*/ 2147483647 w 13"/>
                <a:gd name="T41" fmla="*/ 2147483647 h 14"/>
                <a:gd name="T42" fmla="*/ 2147483647 w 13"/>
                <a:gd name="T43" fmla="*/ 2147483647 h 14"/>
                <a:gd name="T44" fmla="*/ 2147483647 w 13"/>
                <a:gd name="T45" fmla="*/ 2147483647 h 14"/>
                <a:gd name="T46" fmla="*/ 2147483647 w 13"/>
                <a:gd name="T47" fmla="*/ 2147483647 h 14"/>
                <a:gd name="T48" fmla="*/ 2147483647 w 13"/>
                <a:gd name="T49" fmla="*/ 2147483647 h 14"/>
                <a:gd name="T50" fmla="*/ 2147483647 w 13"/>
                <a:gd name="T51" fmla="*/ 2147483647 h 14"/>
                <a:gd name="T52" fmla="*/ 2147483647 w 13"/>
                <a:gd name="T53" fmla="*/ 2147483647 h 14"/>
                <a:gd name="T54" fmla="*/ 2147483647 w 13"/>
                <a:gd name="T55" fmla="*/ 2147483647 h 14"/>
                <a:gd name="T56" fmla="*/ 2147483647 w 13"/>
                <a:gd name="T57" fmla="*/ 2147483647 h 14"/>
                <a:gd name="T58" fmla="*/ 2147483647 w 13"/>
                <a:gd name="T59" fmla="*/ 2147483647 h 14"/>
                <a:gd name="T60" fmla="*/ 2147483647 w 13"/>
                <a:gd name="T61" fmla="*/ 2147483647 h 14"/>
                <a:gd name="T62" fmla="*/ 2147483647 w 13"/>
                <a:gd name="T63" fmla="*/ 2147483647 h 14"/>
                <a:gd name="T64" fmla="*/ 2147483647 w 13"/>
                <a:gd name="T65" fmla="*/ 2147483647 h 14"/>
                <a:gd name="T66" fmla="*/ 2147483647 w 13"/>
                <a:gd name="T67" fmla="*/ 2147483647 h 14"/>
                <a:gd name="T68" fmla="*/ 2147483647 w 13"/>
                <a:gd name="T69" fmla="*/ 2147483647 h 14"/>
                <a:gd name="T70" fmla="*/ 2147483647 w 13"/>
                <a:gd name="T71" fmla="*/ 2147483647 h 14"/>
                <a:gd name="T72" fmla="*/ 2147483647 w 13"/>
                <a:gd name="T73" fmla="*/ 2147483647 h 14"/>
                <a:gd name="T74" fmla="*/ 2147483647 w 13"/>
                <a:gd name="T75" fmla="*/ 2147483647 h 14"/>
                <a:gd name="T76" fmla="*/ 2147483647 w 13"/>
                <a:gd name="T77" fmla="*/ 2147483647 h 14"/>
                <a:gd name="T78" fmla="*/ 2147483647 w 13"/>
                <a:gd name="T79" fmla="*/ 2147483647 h 14"/>
                <a:gd name="T80" fmla="*/ 2147483647 w 13"/>
                <a:gd name="T81" fmla="*/ 2147483647 h 14"/>
                <a:gd name="T82" fmla="*/ 2147483647 w 13"/>
                <a:gd name="T83" fmla="*/ 2147483647 h 14"/>
                <a:gd name="T84" fmla="*/ 2147483647 w 13"/>
                <a:gd name="T85" fmla="*/ 2147483647 h 14"/>
                <a:gd name="T86" fmla="*/ 2147483647 w 13"/>
                <a:gd name="T87" fmla="*/ 2147483647 h 14"/>
                <a:gd name="T88" fmla="*/ 2147483647 w 13"/>
                <a:gd name="T89" fmla="*/ 2147483647 h 14"/>
                <a:gd name="T90" fmla="*/ 2147483647 w 13"/>
                <a:gd name="T91" fmla="*/ 2147483647 h 14"/>
                <a:gd name="T92" fmla="*/ 2147483647 w 13"/>
                <a:gd name="T93" fmla="*/ 2147483647 h 14"/>
                <a:gd name="T94" fmla="*/ 2147483647 w 13"/>
                <a:gd name="T95" fmla="*/ 2147483647 h 14"/>
                <a:gd name="T96" fmla="*/ 2147483647 w 13"/>
                <a:gd name="T97" fmla="*/ 2147483647 h 14"/>
                <a:gd name="T98" fmla="*/ 2147483647 w 13"/>
                <a:gd name="T99" fmla="*/ 2147483647 h 14"/>
                <a:gd name="T100" fmla="*/ 2147483647 w 13"/>
                <a:gd name="T101" fmla="*/ 2147483647 h 14"/>
                <a:gd name="T102" fmla="*/ 2147483647 w 13"/>
                <a:gd name="T103" fmla="*/ 2147483647 h 14"/>
                <a:gd name="T104" fmla="*/ 2147483647 w 13"/>
                <a:gd name="T105" fmla="*/ 2147483647 h 14"/>
                <a:gd name="T106" fmla="*/ 2147483647 w 13"/>
                <a:gd name="T107" fmla="*/ 2147483647 h 14"/>
                <a:gd name="T108" fmla="*/ 2147483647 w 13"/>
                <a:gd name="T109" fmla="*/ 2147483647 h 14"/>
                <a:gd name="T110" fmla="*/ 2147483647 w 13"/>
                <a:gd name="T111" fmla="*/ 2147483647 h 14"/>
                <a:gd name="T112" fmla="*/ 2147483647 w 13"/>
                <a:gd name="T113" fmla="*/ 2147483647 h 14"/>
                <a:gd name="T114" fmla="*/ 2147483647 w 13"/>
                <a:gd name="T115" fmla="*/ 2147483647 h 14"/>
                <a:gd name="T116" fmla="*/ 2147483647 w 13"/>
                <a:gd name="T117" fmla="*/ 2147483647 h 14"/>
                <a:gd name="T118" fmla="*/ 0 w 13"/>
                <a:gd name="T119" fmla="*/ 2147483647 h 14"/>
                <a:gd name="T120" fmla="*/ 0 w 13"/>
                <a:gd name="T121" fmla="*/ 2147483647 h 14"/>
                <a:gd name="T122" fmla="*/ 0 w 13"/>
                <a:gd name="T123" fmla="*/ 2147483647 h 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 h="14">
                  <a:moveTo>
                    <a:pt x="0" y="4"/>
                  </a:moveTo>
                  <a:cubicBezTo>
                    <a:pt x="0" y="4"/>
                    <a:pt x="0" y="4"/>
                    <a:pt x="0" y="4"/>
                  </a:cubicBezTo>
                  <a:cubicBezTo>
                    <a:pt x="0" y="4"/>
                    <a:pt x="0" y="4"/>
                    <a:pt x="0" y="4"/>
                  </a:cubicBezTo>
                  <a:cubicBezTo>
                    <a:pt x="0" y="4"/>
                    <a:pt x="0" y="4"/>
                    <a:pt x="0" y="4"/>
                  </a:cubicBezTo>
                  <a:cubicBezTo>
                    <a:pt x="0" y="4"/>
                    <a:pt x="0" y="4"/>
                    <a:pt x="0" y="5"/>
                  </a:cubicBezTo>
                  <a:cubicBezTo>
                    <a:pt x="1" y="5"/>
                    <a:pt x="1" y="5"/>
                    <a:pt x="1" y="5"/>
                  </a:cubicBezTo>
                  <a:cubicBezTo>
                    <a:pt x="1" y="6"/>
                    <a:pt x="1" y="6"/>
                    <a:pt x="1" y="7"/>
                  </a:cubicBezTo>
                  <a:cubicBezTo>
                    <a:pt x="1" y="7"/>
                    <a:pt x="1" y="7"/>
                    <a:pt x="1" y="7"/>
                  </a:cubicBezTo>
                  <a:cubicBezTo>
                    <a:pt x="2" y="7"/>
                    <a:pt x="3" y="8"/>
                    <a:pt x="4" y="7"/>
                  </a:cubicBezTo>
                  <a:cubicBezTo>
                    <a:pt x="5" y="6"/>
                    <a:pt x="5" y="8"/>
                    <a:pt x="5" y="8"/>
                  </a:cubicBezTo>
                  <a:cubicBezTo>
                    <a:pt x="6" y="8"/>
                    <a:pt x="6" y="10"/>
                    <a:pt x="6" y="10"/>
                  </a:cubicBezTo>
                  <a:cubicBezTo>
                    <a:pt x="7" y="10"/>
                    <a:pt x="8" y="12"/>
                    <a:pt x="8" y="13"/>
                  </a:cubicBezTo>
                  <a:cubicBezTo>
                    <a:pt x="8" y="13"/>
                    <a:pt x="8" y="14"/>
                    <a:pt x="8" y="14"/>
                  </a:cubicBezTo>
                  <a:cubicBezTo>
                    <a:pt x="8" y="14"/>
                    <a:pt x="8" y="14"/>
                    <a:pt x="8" y="14"/>
                  </a:cubicBezTo>
                  <a:cubicBezTo>
                    <a:pt x="8" y="14"/>
                    <a:pt x="8" y="14"/>
                    <a:pt x="9" y="14"/>
                  </a:cubicBezTo>
                  <a:cubicBezTo>
                    <a:pt x="9" y="14"/>
                    <a:pt x="9" y="14"/>
                    <a:pt x="9" y="14"/>
                  </a:cubicBezTo>
                  <a:cubicBezTo>
                    <a:pt x="9" y="14"/>
                    <a:pt x="9" y="14"/>
                    <a:pt x="9" y="14"/>
                  </a:cubicBezTo>
                  <a:cubicBezTo>
                    <a:pt x="9" y="14"/>
                    <a:pt x="9" y="14"/>
                    <a:pt x="9" y="14"/>
                  </a:cubicBezTo>
                  <a:cubicBezTo>
                    <a:pt x="9" y="13"/>
                    <a:pt x="9" y="13"/>
                    <a:pt x="10" y="13"/>
                  </a:cubicBezTo>
                  <a:cubicBezTo>
                    <a:pt x="10" y="13"/>
                    <a:pt x="10" y="13"/>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2"/>
                    <a:pt x="11" y="12"/>
                    <a:pt x="11" y="12"/>
                  </a:cubicBezTo>
                  <a:cubicBezTo>
                    <a:pt x="11" y="11"/>
                    <a:pt x="11" y="11"/>
                    <a:pt x="11" y="11"/>
                  </a:cubicBezTo>
                  <a:cubicBezTo>
                    <a:pt x="12" y="11"/>
                    <a:pt x="12" y="11"/>
                    <a:pt x="12" y="11"/>
                  </a:cubicBezTo>
                  <a:cubicBezTo>
                    <a:pt x="12" y="11"/>
                    <a:pt x="12" y="11"/>
                    <a:pt x="12" y="11"/>
                  </a:cubicBezTo>
                  <a:cubicBezTo>
                    <a:pt x="12" y="11"/>
                    <a:pt x="12" y="11"/>
                    <a:pt x="12" y="11"/>
                  </a:cubicBezTo>
                  <a:cubicBezTo>
                    <a:pt x="12" y="10"/>
                    <a:pt x="12" y="10"/>
                    <a:pt x="12" y="10"/>
                  </a:cubicBezTo>
                  <a:cubicBezTo>
                    <a:pt x="12" y="10"/>
                    <a:pt x="12" y="10"/>
                    <a:pt x="12" y="10"/>
                  </a:cubicBezTo>
                  <a:cubicBezTo>
                    <a:pt x="12" y="9"/>
                    <a:pt x="12" y="9"/>
                    <a:pt x="12" y="8"/>
                  </a:cubicBezTo>
                  <a:cubicBezTo>
                    <a:pt x="12" y="8"/>
                    <a:pt x="12" y="8"/>
                    <a:pt x="12" y="8"/>
                  </a:cubicBezTo>
                  <a:cubicBezTo>
                    <a:pt x="12" y="8"/>
                    <a:pt x="13" y="8"/>
                    <a:pt x="13" y="8"/>
                  </a:cubicBezTo>
                  <a:cubicBezTo>
                    <a:pt x="13" y="7"/>
                    <a:pt x="13" y="7"/>
                    <a:pt x="13" y="7"/>
                  </a:cubicBezTo>
                  <a:cubicBezTo>
                    <a:pt x="13" y="7"/>
                    <a:pt x="13" y="7"/>
                    <a:pt x="13" y="7"/>
                  </a:cubicBezTo>
                  <a:cubicBezTo>
                    <a:pt x="13" y="7"/>
                    <a:pt x="13" y="7"/>
                    <a:pt x="13" y="7"/>
                  </a:cubicBezTo>
                  <a:cubicBezTo>
                    <a:pt x="13" y="6"/>
                    <a:pt x="12" y="5"/>
                    <a:pt x="12" y="5"/>
                  </a:cubicBezTo>
                  <a:cubicBezTo>
                    <a:pt x="12" y="5"/>
                    <a:pt x="12" y="4"/>
                    <a:pt x="12" y="4"/>
                  </a:cubicBezTo>
                  <a:cubicBezTo>
                    <a:pt x="12" y="4"/>
                    <a:pt x="11" y="3"/>
                    <a:pt x="11" y="3"/>
                  </a:cubicBezTo>
                  <a:cubicBezTo>
                    <a:pt x="11" y="3"/>
                    <a:pt x="11" y="2"/>
                    <a:pt x="11" y="2"/>
                  </a:cubicBezTo>
                  <a:cubicBezTo>
                    <a:pt x="10" y="2"/>
                    <a:pt x="9" y="2"/>
                    <a:pt x="9" y="2"/>
                  </a:cubicBezTo>
                  <a:cubicBezTo>
                    <a:pt x="9" y="2"/>
                    <a:pt x="9" y="2"/>
                    <a:pt x="9" y="1"/>
                  </a:cubicBezTo>
                  <a:cubicBezTo>
                    <a:pt x="9" y="0"/>
                    <a:pt x="5" y="1"/>
                    <a:pt x="5"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4" y="2"/>
                  </a:cubicBezTo>
                  <a:cubicBezTo>
                    <a:pt x="4" y="2"/>
                    <a:pt x="4" y="2"/>
                    <a:pt x="4" y="2"/>
                  </a:cubicBezTo>
                  <a:cubicBezTo>
                    <a:pt x="4" y="2"/>
                    <a:pt x="4" y="2"/>
                    <a:pt x="4" y="2"/>
                  </a:cubicBezTo>
                  <a:cubicBezTo>
                    <a:pt x="4" y="2"/>
                    <a:pt x="4" y="2"/>
                    <a:pt x="4" y="2"/>
                  </a:cubicBezTo>
                  <a:cubicBezTo>
                    <a:pt x="4" y="2"/>
                    <a:pt x="4" y="2"/>
                    <a:pt x="4" y="2"/>
                  </a:cubicBezTo>
                  <a:cubicBezTo>
                    <a:pt x="3" y="2"/>
                    <a:pt x="3" y="2"/>
                    <a:pt x="3" y="2"/>
                  </a:cubicBezTo>
                  <a:cubicBezTo>
                    <a:pt x="3" y="2"/>
                    <a:pt x="1" y="2"/>
                    <a:pt x="1" y="3"/>
                  </a:cubicBezTo>
                  <a:cubicBezTo>
                    <a:pt x="1" y="3"/>
                    <a:pt x="1" y="3"/>
                    <a:pt x="1" y="3"/>
                  </a:cubicBezTo>
                  <a:cubicBezTo>
                    <a:pt x="1" y="3"/>
                    <a:pt x="0" y="3"/>
                    <a:pt x="0" y="3"/>
                  </a:cubicBezTo>
                  <a:cubicBezTo>
                    <a:pt x="0" y="3"/>
                    <a:pt x="0" y="3"/>
                    <a:pt x="0" y="3"/>
                  </a:cubicBezTo>
                  <a:cubicBezTo>
                    <a:pt x="0" y="3"/>
                    <a:pt x="0" y="4"/>
                    <a:pt x="0" y="4"/>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1" name="Freeform 86">
              <a:extLst>
                <a:ext uri="{FF2B5EF4-FFF2-40B4-BE49-F238E27FC236}">
                  <a16:creationId xmlns:a16="http://schemas.microsoft.com/office/drawing/2014/main" id="{C8359789-5A70-4574-B55B-0A25D0D7DCA7}"/>
                </a:ext>
              </a:extLst>
            </p:cNvPr>
            <p:cNvSpPr>
              <a:spLocks/>
            </p:cNvSpPr>
            <p:nvPr/>
          </p:nvSpPr>
          <p:spPr bwMode="auto">
            <a:xfrm>
              <a:off x="1666875" y="420688"/>
              <a:ext cx="196850" cy="195263"/>
            </a:xfrm>
            <a:custGeom>
              <a:avLst/>
              <a:gdLst>
                <a:gd name="T0" fmla="*/ 0 w 13"/>
                <a:gd name="T1" fmla="*/ 2147483647 h 13"/>
                <a:gd name="T2" fmla="*/ 0 w 13"/>
                <a:gd name="T3" fmla="*/ 2147483647 h 13"/>
                <a:gd name="T4" fmla="*/ 0 w 13"/>
                <a:gd name="T5" fmla="*/ 2147483647 h 13"/>
                <a:gd name="T6" fmla="*/ 0 w 13"/>
                <a:gd name="T7" fmla="*/ 2147483647 h 13"/>
                <a:gd name="T8" fmla="*/ 0 w 13"/>
                <a:gd name="T9" fmla="*/ 2147483647 h 13"/>
                <a:gd name="T10" fmla="*/ 2147483647 w 13"/>
                <a:gd name="T11" fmla="*/ 2147483647 h 13"/>
                <a:gd name="T12" fmla="*/ 2147483647 w 13"/>
                <a:gd name="T13" fmla="*/ 2147483647 h 13"/>
                <a:gd name="T14" fmla="*/ 2147483647 w 13"/>
                <a:gd name="T15" fmla="*/ 2147483647 h 13"/>
                <a:gd name="T16" fmla="*/ 2147483647 w 13"/>
                <a:gd name="T17" fmla="*/ 2147483647 h 13"/>
                <a:gd name="T18" fmla="*/ 2147483647 w 13"/>
                <a:gd name="T19" fmla="*/ 2147483647 h 13"/>
                <a:gd name="T20" fmla="*/ 2147483647 w 13"/>
                <a:gd name="T21" fmla="*/ 2147483647 h 13"/>
                <a:gd name="T22" fmla="*/ 2147483647 w 13"/>
                <a:gd name="T23" fmla="*/ 2147483647 h 13"/>
                <a:gd name="T24" fmla="*/ 2147483647 w 13"/>
                <a:gd name="T25" fmla="*/ 2147483647 h 13"/>
                <a:gd name="T26" fmla="*/ 2147483647 w 13"/>
                <a:gd name="T27" fmla="*/ 2147483647 h 13"/>
                <a:gd name="T28" fmla="*/ 2147483647 w 13"/>
                <a:gd name="T29" fmla="*/ 2147483647 h 13"/>
                <a:gd name="T30" fmla="*/ 2147483647 w 13"/>
                <a:gd name="T31" fmla="*/ 2147483647 h 13"/>
                <a:gd name="T32" fmla="*/ 2147483647 w 13"/>
                <a:gd name="T33" fmla="*/ 2147483647 h 13"/>
                <a:gd name="T34" fmla="*/ 2147483647 w 13"/>
                <a:gd name="T35" fmla="*/ 2147483647 h 13"/>
                <a:gd name="T36" fmla="*/ 2147483647 w 13"/>
                <a:gd name="T37" fmla="*/ 2147483647 h 13"/>
                <a:gd name="T38" fmla="*/ 2147483647 w 13"/>
                <a:gd name="T39" fmla="*/ 2147483647 h 13"/>
                <a:gd name="T40" fmla="*/ 2147483647 w 13"/>
                <a:gd name="T41" fmla="*/ 2147483647 h 13"/>
                <a:gd name="T42" fmla="*/ 2147483647 w 13"/>
                <a:gd name="T43" fmla="*/ 2147483647 h 13"/>
                <a:gd name="T44" fmla="*/ 2147483647 w 13"/>
                <a:gd name="T45" fmla="*/ 2147483647 h 13"/>
                <a:gd name="T46" fmla="*/ 2147483647 w 13"/>
                <a:gd name="T47" fmla="*/ 2147483647 h 13"/>
                <a:gd name="T48" fmla="*/ 2147483647 w 13"/>
                <a:gd name="T49" fmla="*/ 2147483647 h 13"/>
                <a:gd name="T50" fmla="*/ 2147483647 w 13"/>
                <a:gd name="T51" fmla="*/ 2147483647 h 13"/>
                <a:gd name="T52" fmla="*/ 2147483647 w 13"/>
                <a:gd name="T53" fmla="*/ 2147483647 h 13"/>
                <a:gd name="T54" fmla="*/ 2147483647 w 13"/>
                <a:gd name="T55" fmla="*/ 2147483647 h 13"/>
                <a:gd name="T56" fmla="*/ 2147483647 w 13"/>
                <a:gd name="T57" fmla="*/ 2147483647 h 13"/>
                <a:gd name="T58" fmla="*/ 2147483647 w 13"/>
                <a:gd name="T59" fmla="*/ 2147483647 h 13"/>
                <a:gd name="T60" fmla="*/ 2147483647 w 13"/>
                <a:gd name="T61" fmla="*/ 2147483647 h 13"/>
                <a:gd name="T62" fmla="*/ 2147483647 w 13"/>
                <a:gd name="T63" fmla="*/ 2147483647 h 13"/>
                <a:gd name="T64" fmla="*/ 2147483647 w 13"/>
                <a:gd name="T65" fmla="*/ 2147483647 h 13"/>
                <a:gd name="T66" fmla="*/ 2147483647 w 13"/>
                <a:gd name="T67" fmla="*/ 2147483647 h 13"/>
                <a:gd name="T68" fmla="*/ 2147483647 w 13"/>
                <a:gd name="T69" fmla="*/ 2147483647 h 13"/>
                <a:gd name="T70" fmla="*/ 2147483647 w 13"/>
                <a:gd name="T71" fmla="*/ 2147483647 h 13"/>
                <a:gd name="T72" fmla="*/ 2147483647 w 13"/>
                <a:gd name="T73" fmla="*/ 2147483647 h 13"/>
                <a:gd name="T74" fmla="*/ 2147483647 w 13"/>
                <a:gd name="T75" fmla="*/ 2147483647 h 13"/>
                <a:gd name="T76" fmla="*/ 2147483647 w 13"/>
                <a:gd name="T77" fmla="*/ 2147483647 h 13"/>
                <a:gd name="T78" fmla="*/ 2147483647 w 13"/>
                <a:gd name="T79" fmla="*/ 2147483647 h 13"/>
                <a:gd name="T80" fmla="*/ 2147483647 w 13"/>
                <a:gd name="T81" fmla="*/ 2147483647 h 13"/>
                <a:gd name="T82" fmla="*/ 2147483647 w 13"/>
                <a:gd name="T83" fmla="*/ 2147483647 h 13"/>
                <a:gd name="T84" fmla="*/ 2147483647 w 13"/>
                <a:gd name="T85" fmla="*/ 2147483647 h 13"/>
                <a:gd name="T86" fmla="*/ 2147483647 w 13"/>
                <a:gd name="T87" fmla="*/ 2147483647 h 13"/>
                <a:gd name="T88" fmla="*/ 2147483647 w 13"/>
                <a:gd name="T89" fmla="*/ 2147483647 h 13"/>
                <a:gd name="T90" fmla="*/ 2147483647 w 13"/>
                <a:gd name="T91" fmla="*/ 0 h 13"/>
                <a:gd name="T92" fmla="*/ 2147483647 w 13"/>
                <a:gd name="T93" fmla="*/ 0 h 13"/>
                <a:gd name="T94" fmla="*/ 2147483647 w 13"/>
                <a:gd name="T95" fmla="*/ 0 h 13"/>
                <a:gd name="T96" fmla="*/ 2147483647 w 13"/>
                <a:gd name="T97" fmla="*/ 0 h 13"/>
                <a:gd name="T98" fmla="*/ 2147483647 w 13"/>
                <a:gd name="T99" fmla="*/ 0 h 13"/>
                <a:gd name="T100" fmla="*/ 2147483647 w 13"/>
                <a:gd name="T101" fmla="*/ 0 h 13"/>
                <a:gd name="T102" fmla="*/ 2147483647 w 13"/>
                <a:gd name="T103" fmla="*/ 2147483647 h 13"/>
                <a:gd name="T104" fmla="*/ 2147483647 w 13"/>
                <a:gd name="T105" fmla="*/ 2147483647 h 13"/>
                <a:gd name="T106" fmla="*/ 2147483647 w 13"/>
                <a:gd name="T107" fmla="*/ 2147483647 h 13"/>
                <a:gd name="T108" fmla="*/ 2147483647 w 13"/>
                <a:gd name="T109" fmla="*/ 2147483647 h 13"/>
                <a:gd name="T110" fmla="*/ 2147483647 w 13"/>
                <a:gd name="T111" fmla="*/ 2147483647 h 13"/>
                <a:gd name="T112" fmla="*/ 2147483647 w 13"/>
                <a:gd name="T113" fmla="*/ 2147483647 h 13"/>
                <a:gd name="T114" fmla="*/ 2147483647 w 13"/>
                <a:gd name="T115" fmla="*/ 2147483647 h 13"/>
                <a:gd name="T116" fmla="*/ 2147483647 w 13"/>
                <a:gd name="T117" fmla="*/ 2147483647 h 13"/>
                <a:gd name="T118" fmla="*/ 2147483647 w 13"/>
                <a:gd name="T119" fmla="*/ 2147483647 h 13"/>
                <a:gd name="T120" fmla="*/ 0 w 13"/>
                <a:gd name="T121" fmla="*/ 2147483647 h 13"/>
                <a:gd name="T122" fmla="*/ 0 w 13"/>
                <a:gd name="T123" fmla="*/ 2147483647 h 13"/>
                <a:gd name="T124" fmla="*/ 0 w 13"/>
                <a:gd name="T125" fmla="*/ 2147483647 h 1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 h="13">
                  <a:moveTo>
                    <a:pt x="0" y="3"/>
                  </a:moveTo>
                  <a:cubicBezTo>
                    <a:pt x="0" y="3"/>
                    <a:pt x="0" y="3"/>
                    <a:pt x="0" y="3"/>
                  </a:cubicBezTo>
                  <a:cubicBezTo>
                    <a:pt x="0" y="3"/>
                    <a:pt x="0" y="3"/>
                    <a:pt x="0" y="3"/>
                  </a:cubicBezTo>
                  <a:cubicBezTo>
                    <a:pt x="0" y="3"/>
                    <a:pt x="0" y="3"/>
                    <a:pt x="0" y="3"/>
                  </a:cubicBezTo>
                  <a:cubicBezTo>
                    <a:pt x="0" y="3"/>
                    <a:pt x="0" y="3"/>
                    <a:pt x="0" y="4"/>
                  </a:cubicBezTo>
                  <a:cubicBezTo>
                    <a:pt x="1" y="4"/>
                    <a:pt x="1" y="4"/>
                    <a:pt x="1" y="4"/>
                  </a:cubicBezTo>
                  <a:cubicBezTo>
                    <a:pt x="1" y="5"/>
                    <a:pt x="1" y="5"/>
                    <a:pt x="1" y="6"/>
                  </a:cubicBezTo>
                  <a:cubicBezTo>
                    <a:pt x="1" y="6"/>
                    <a:pt x="1" y="6"/>
                    <a:pt x="1" y="6"/>
                  </a:cubicBezTo>
                  <a:cubicBezTo>
                    <a:pt x="2" y="6"/>
                    <a:pt x="3" y="7"/>
                    <a:pt x="4" y="6"/>
                  </a:cubicBezTo>
                  <a:cubicBezTo>
                    <a:pt x="5" y="5"/>
                    <a:pt x="5" y="7"/>
                    <a:pt x="5" y="7"/>
                  </a:cubicBezTo>
                  <a:cubicBezTo>
                    <a:pt x="6" y="7"/>
                    <a:pt x="6" y="9"/>
                    <a:pt x="6" y="9"/>
                  </a:cubicBezTo>
                  <a:cubicBezTo>
                    <a:pt x="7" y="9"/>
                    <a:pt x="8" y="11"/>
                    <a:pt x="8" y="12"/>
                  </a:cubicBezTo>
                  <a:cubicBezTo>
                    <a:pt x="8" y="12"/>
                    <a:pt x="8" y="13"/>
                    <a:pt x="8" y="13"/>
                  </a:cubicBezTo>
                  <a:cubicBezTo>
                    <a:pt x="8" y="13"/>
                    <a:pt x="8" y="13"/>
                    <a:pt x="8" y="13"/>
                  </a:cubicBezTo>
                  <a:cubicBezTo>
                    <a:pt x="8" y="13"/>
                    <a:pt x="8" y="13"/>
                    <a:pt x="9" y="13"/>
                  </a:cubicBezTo>
                  <a:cubicBezTo>
                    <a:pt x="9" y="13"/>
                    <a:pt x="9" y="13"/>
                    <a:pt x="9" y="13"/>
                  </a:cubicBezTo>
                  <a:cubicBezTo>
                    <a:pt x="9" y="13"/>
                    <a:pt x="9" y="13"/>
                    <a:pt x="9" y="13"/>
                  </a:cubicBezTo>
                  <a:cubicBezTo>
                    <a:pt x="9" y="13"/>
                    <a:pt x="9" y="13"/>
                    <a:pt x="9" y="13"/>
                  </a:cubicBezTo>
                  <a:cubicBezTo>
                    <a:pt x="9" y="12"/>
                    <a:pt x="9" y="12"/>
                    <a:pt x="10" y="12"/>
                  </a:cubicBezTo>
                  <a:cubicBezTo>
                    <a:pt x="10" y="12"/>
                    <a:pt x="10" y="12"/>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1"/>
                    <a:pt x="11" y="11"/>
                    <a:pt x="11" y="11"/>
                  </a:cubicBezTo>
                  <a:cubicBezTo>
                    <a:pt x="11" y="10"/>
                    <a:pt x="11" y="10"/>
                    <a:pt x="11" y="10"/>
                  </a:cubicBezTo>
                  <a:cubicBezTo>
                    <a:pt x="12" y="10"/>
                    <a:pt x="12" y="10"/>
                    <a:pt x="12" y="10"/>
                  </a:cubicBezTo>
                  <a:cubicBezTo>
                    <a:pt x="12" y="10"/>
                    <a:pt x="12" y="10"/>
                    <a:pt x="12" y="10"/>
                  </a:cubicBezTo>
                  <a:cubicBezTo>
                    <a:pt x="12" y="10"/>
                    <a:pt x="12" y="10"/>
                    <a:pt x="12" y="10"/>
                  </a:cubicBezTo>
                  <a:cubicBezTo>
                    <a:pt x="12" y="9"/>
                    <a:pt x="12" y="9"/>
                    <a:pt x="12" y="9"/>
                  </a:cubicBezTo>
                  <a:cubicBezTo>
                    <a:pt x="12" y="9"/>
                    <a:pt x="12" y="9"/>
                    <a:pt x="12" y="9"/>
                  </a:cubicBezTo>
                  <a:cubicBezTo>
                    <a:pt x="12" y="8"/>
                    <a:pt x="12" y="8"/>
                    <a:pt x="12" y="7"/>
                  </a:cubicBezTo>
                  <a:cubicBezTo>
                    <a:pt x="12" y="7"/>
                    <a:pt x="12" y="7"/>
                    <a:pt x="12" y="7"/>
                  </a:cubicBezTo>
                  <a:cubicBezTo>
                    <a:pt x="12" y="7"/>
                    <a:pt x="13" y="7"/>
                    <a:pt x="13" y="7"/>
                  </a:cubicBezTo>
                  <a:cubicBezTo>
                    <a:pt x="13" y="6"/>
                    <a:pt x="13" y="6"/>
                    <a:pt x="13" y="6"/>
                  </a:cubicBezTo>
                  <a:cubicBezTo>
                    <a:pt x="13" y="6"/>
                    <a:pt x="13" y="6"/>
                    <a:pt x="13" y="6"/>
                  </a:cubicBezTo>
                  <a:cubicBezTo>
                    <a:pt x="12" y="6"/>
                    <a:pt x="10" y="6"/>
                    <a:pt x="10" y="6"/>
                  </a:cubicBezTo>
                  <a:cubicBezTo>
                    <a:pt x="9" y="6"/>
                    <a:pt x="9" y="5"/>
                    <a:pt x="9" y="5"/>
                  </a:cubicBezTo>
                  <a:cubicBezTo>
                    <a:pt x="11" y="4"/>
                    <a:pt x="11" y="4"/>
                    <a:pt x="11" y="4"/>
                  </a:cubicBezTo>
                  <a:cubicBezTo>
                    <a:pt x="11" y="4"/>
                    <a:pt x="9" y="5"/>
                    <a:pt x="8" y="4"/>
                  </a:cubicBezTo>
                  <a:cubicBezTo>
                    <a:pt x="7" y="3"/>
                    <a:pt x="7" y="3"/>
                    <a:pt x="7" y="3"/>
                  </a:cubicBezTo>
                  <a:cubicBezTo>
                    <a:pt x="10" y="2"/>
                    <a:pt x="10" y="2"/>
                    <a:pt x="10" y="2"/>
                  </a:cubicBezTo>
                  <a:cubicBezTo>
                    <a:pt x="9" y="2"/>
                    <a:pt x="8" y="3"/>
                    <a:pt x="7" y="2"/>
                  </a:cubicBezTo>
                  <a:cubicBezTo>
                    <a:pt x="6" y="2"/>
                    <a:pt x="6" y="1"/>
                    <a:pt x="6" y="1"/>
                  </a:cubicBezTo>
                  <a:cubicBezTo>
                    <a:pt x="5" y="1"/>
                    <a:pt x="5" y="0"/>
                    <a:pt x="4" y="0"/>
                  </a:cubicBezTo>
                  <a:cubicBezTo>
                    <a:pt x="4" y="0"/>
                    <a:pt x="4" y="0"/>
                    <a:pt x="4" y="0"/>
                  </a:cubicBezTo>
                  <a:cubicBezTo>
                    <a:pt x="4" y="0"/>
                    <a:pt x="4" y="0"/>
                    <a:pt x="4" y="0"/>
                  </a:cubicBezTo>
                  <a:cubicBezTo>
                    <a:pt x="4" y="0"/>
                    <a:pt x="4" y="0"/>
                    <a:pt x="4" y="0"/>
                  </a:cubicBezTo>
                  <a:cubicBezTo>
                    <a:pt x="4" y="0"/>
                    <a:pt x="4" y="0"/>
                    <a:pt x="4" y="0"/>
                  </a:cubicBezTo>
                  <a:cubicBezTo>
                    <a:pt x="4" y="0"/>
                    <a:pt x="4" y="0"/>
                    <a:pt x="4" y="0"/>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2"/>
                    <a:pt x="4" y="2"/>
                    <a:pt x="3" y="2"/>
                  </a:cubicBezTo>
                  <a:cubicBezTo>
                    <a:pt x="3" y="3"/>
                    <a:pt x="2" y="3"/>
                    <a:pt x="1" y="2"/>
                  </a:cubicBezTo>
                  <a:cubicBezTo>
                    <a:pt x="1" y="2"/>
                    <a:pt x="1" y="2"/>
                    <a:pt x="1" y="2"/>
                  </a:cubicBezTo>
                  <a:cubicBezTo>
                    <a:pt x="1" y="2"/>
                    <a:pt x="0" y="2"/>
                    <a:pt x="0" y="2"/>
                  </a:cubicBezTo>
                  <a:cubicBezTo>
                    <a:pt x="0" y="2"/>
                    <a:pt x="0" y="2"/>
                    <a:pt x="0" y="2"/>
                  </a:cubicBezTo>
                  <a:cubicBezTo>
                    <a:pt x="0" y="2"/>
                    <a:pt x="0" y="3"/>
                    <a:pt x="0" y="3"/>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2" name="Freeform 87">
              <a:extLst>
                <a:ext uri="{FF2B5EF4-FFF2-40B4-BE49-F238E27FC236}">
                  <a16:creationId xmlns:a16="http://schemas.microsoft.com/office/drawing/2014/main" id="{A0B9AC4E-0D03-4081-98D0-4FB8ECE8D9BB}"/>
                </a:ext>
              </a:extLst>
            </p:cNvPr>
            <p:cNvSpPr>
              <a:spLocks/>
            </p:cNvSpPr>
            <p:nvPr/>
          </p:nvSpPr>
          <p:spPr bwMode="auto">
            <a:xfrm>
              <a:off x="833437" y="60325"/>
              <a:ext cx="303212" cy="360363"/>
            </a:xfrm>
            <a:custGeom>
              <a:avLst/>
              <a:gdLst>
                <a:gd name="T0" fmla="*/ 2147483647 w 20"/>
                <a:gd name="T1" fmla="*/ 2147483647 h 24"/>
                <a:gd name="T2" fmla="*/ 2147483647 w 20"/>
                <a:gd name="T3" fmla="*/ 0 h 24"/>
                <a:gd name="T4" fmla="*/ 2147483647 w 20"/>
                <a:gd name="T5" fmla="*/ 2147483647 h 24"/>
                <a:gd name="T6" fmla="*/ 2147483647 w 20"/>
                <a:gd name="T7" fmla="*/ 2147483647 h 24"/>
                <a:gd name="T8" fmla="*/ 2147483647 w 20"/>
                <a:gd name="T9" fmla="*/ 2147483647 h 24"/>
                <a:gd name="T10" fmla="*/ 2147483647 w 20"/>
                <a:gd name="T11" fmla="*/ 2147483647 h 24"/>
                <a:gd name="T12" fmla="*/ 2147483647 w 20"/>
                <a:gd name="T13" fmla="*/ 2147483647 h 24"/>
                <a:gd name="T14" fmla="*/ 2147483647 w 20"/>
                <a:gd name="T15" fmla="*/ 2147483647 h 24"/>
                <a:gd name="T16" fmla="*/ 2147483647 w 20"/>
                <a:gd name="T17" fmla="*/ 2147483647 h 24"/>
                <a:gd name="T18" fmla="*/ 2147483647 w 20"/>
                <a:gd name="T19" fmla="*/ 2147483647 h 24"/>
                <a:gd name="T20" fmla="*/ 2147483647 w 20"/>
                <a:gd name="T21" fmla="*/ 2147483647 h 24"/>
                <a:gd name="T22" fmla="*/ 2147483647 w 20"/>
                <a:gd name="T23" fmla="*/ 2147483647 h 24"/>
                <a:gd name="T24" fmla="*/ 2147483647 w 20"/>
                <a:gd name="T25" fmla="*/ 2147483647 h 24"/>
                <a:gd name="T26" fmla="*/ 2147483647 w 20"/>
                <a:gd name="T27" fmla="*/ 2147483647 h 24"/>
                <a:gd name="T28" fmla="*/ 2147483647 w 20"/>
                <a:gd name="T29" fmla="*/ 2147483647 h 24"/>
                <a:gd name="T30" fmla="*/ 2147483647 w 20"/>
                <a:gd name="T31" fmla="*/ 2147483647 h 24"/>
                <a:gd name="T32" fmla="*/ 2147483647 w 20"/>
                <a:gd name="T33" fmla="*/ 2147483647 h 24"/>
                <a:gd name="T34" fmla="*/ 2147483647 w 20"/>
                <a:gd name="T35" fmla="*/ 2147483647 h 24"/>
                <a:gd name="T36" fmla="*/ 2147483647 w 20"/>
                <a:gd name="T37" fmla="*/ 2147483647 h 24"/>
                <a:gd name="T38" fmla="*/ 2147483647 w 20"/>
                <a:gd name="T39" fmla="*/ 0 h 24"/>
                <a:gd name="T40" fmla="*/ 2147483647 w 20"/>
                <a:gd name="T41" fmla="*/ 0 h 24"/>
                <a:gd name="T42" fmla="*/ 2147483647 w 20"/>
                <a:gd name="T43" fmla="*/ 2147483647 h 24"/>
                <a:gd name="T44" fmla="*/ 2147483647 w 20"/>
                <a:gd name="T45" fmla="*/ 2147483647 h 24"/>
                <a:gd name="T46" fmla="*/ 0 w 20"/>
                <a:gd name="T47" fmla="*/ 2147483647 h 24"/>
                <a:gd name="T48" fmla="*/ 2147483647 w 20"/>
                <a:gd name="T49" fmla="*/ 2147483647 h 24"/>
                <a:gd name="T50" fmla="*/ 2147483647 w 20"/>
                <a:gd name="T51" fmla="*/ 2147483647 h 24"/>
                <a:gd name="T52" fmla="*/ 2147483647 w 20"/>
                <a:gd name="T53" fmla="*/ 2147483647 h 24"/>
                <a:gd name="T54" fmla="*/ 2147483647 w 20"/>
                <a:gd name="T55" fmla="*/ 2147483647 h 24"/>
                <a:gd name="T56" fmla="*/ 2147483647 w 20"/>
                <a:gd name="T57" fmla="*/ 2147483647 h 24"/>
                <a:gd name="T58" fmla="*/ 2147483647 w 20"/>
                <a:gd name="T59" fmla="*/ 2147483647 h 24"/>
                <a:gd name="T60" fmla="*/ 2147483647 w 20"/>
                <a:gd name="T61" fmla="*/ 2147483647 h 24"/>
                <a:gd name="T62" fmla="*/ 2147483647 w 20"/>
                <a:gd name="T63" fmla="*/ 2147483647 h 24"/>
                <a:gd name="T64" fmla="*/ 2147483647 w 20"/>
                <a:gd name="T65" fmla="*/ 2147483647 h 24"/>
                <a:gd name="T66" fmla="*/ 2147483647 w 20"/>
                <a:gd name="T67" fmla="*/ 2147483647 h 2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0" h="24">
                  <a:moveTo>
                    <a:pt x="16" y="1"/>
                  </a:moveTo>
                  <a:cubicBezTo>
                    <a:pt x="15" y="1"/>
                    <a:pt x="14" y="1"/>
                    <a:pt x="13" y="0"/>
                  </a:cubicBezTo>
                  <a:cubicBezTo>
                    <a:pt x="13" y="1"/>
                    <a:pt x="14" y="4"/>
                    <a:pt x="15" y="5"/>
                  </a:cubicBezTo>
                  <a:cubicBezTo>
                    <a:pt x="16" y="6"/>
                    <a:pt x="16" y="9"/>
                    <a:pt x="16" y="9"/>
                  </a:cubicBezTo>
                  <a:cubicBezTo>
                    <a:pt x="16" y="9"/>
                    <a:pt x="17" y="10"/>
                    <a:pt x="17" y="11"/>
                  </a:cubicBezTo>
                  <a:cubicBezTo>
                    <a:pt x="17" y="11"/>
                    <a:pt x="17" y="13"/>
                    <a:pt x="16" y="14"/>
                  </a:cubicBezTo>
                  <a:cubicBezTo>
                    <a:pt x="15" y="16"/>
                    <a:pt x="16" y="16"/>
                    <a:pt x="16" y="16"/>
                  </a:cubicBezTo>
                  <a:cubicBezTo>
                    <a:pt x="16" y="16"/>
                    <a:pt x="16" y="18"/>
                    <a:pt x="16" y="19"/>
                  </a:cubicBezTo>
                  <a:cubicBezTo>
                    <a:pt x="15" y="19"/>
                    <a:pt x="13" y="21"/>
                    <a:pt x="13" y="22"/>
                  </a:cubicBezTo>
                  <a:cubicBezTo>
                    <a:pt x="13" y="22"/>
                    <a:pt x="11" y="23"/>
                    <a:pt x="9" y="23"/>
                  </a:cubicBezTo>
                  <a:cubicBezTo>
                    <a:pt x="8" y="22"/>
                    <a:pt x="8" y="22"/>
                    <a:pt x="8" y="21"/>
                  </a:cubicBezTo>
                  <a:cubicBezTo>
                    <a:pt x="8" y="20"/>
                    <a:pt x="6" y="20"/>
                    <a:pt x="5" y="18"/>
                  </a:cubicBezTo>
                  <a:cubicBezTo>
                    <a:pt x="5" y="17"/>
                    <a:pt x="6" y="16"/>
                    <a:pt x="5" y="15"/>
                  </a:cubicBezTo>
                  <a:cubicBezTo>
                    <a:pt x="5" y="14"/>
                    <a:pt x="6" y="13"/>
                    <a:pt x="6" y="13"/>
                  </a:cubicBezTo>
                  <a:cubicBezTo>
                    <a:pt x="6" y="13"/>
                    <a:pt x="6" y="12"/>
                    <a:pt x="6" y="12"/>
                  </a:cubicBezTo>
                  <a:cubicBezTo>
                    <a:pt x="6" y="12"/>
                    <a:pt x="4" y="11"/>
                    <a:pt x="4" y="10"/>
                  </a:cubicBezTo>
                  <a:cubicBezTo>
                    <a:pt x="4" y="9"/>
                    <a:pt x="7" y="8"/>
                    <a:pt x="6" y="8"/>
                  </a:cubicBezTo>
                  <a:cubicBezTo>
                    <a:pt x="6" y="8"/>
                    <a:pt x="8" y="7"/>
                    <a:pt x="7" y="6"/>
                  </a:cubicBezTo>
                  <a:cubicBezTo>
                    <a:pt x="7" y="5"/>
                    <a:pt x="8" y="1"/>
                    <a:pt x="8" y="1"/>
                  </a:cubicBezTo>
                  <a:cubicBezTo>
                    <a:pt x="8" y="1"/>
                    <a:pt x="8" y="0"/>
                    <a:pt x="7" y="0"/>
                  </a:cubicBezTo>
                  <a:cubicBezTo>
                    <a:pt x="7" y="0"/>
                    <a:pt x="7" y="0"/>
                    <a:pt x="7" y="0"/>
                  </a:cubicBezTo>
                  <a:cubicBezTo>
                    <a:pt x="5" y="1"/>
                    <a:pt x="2" y="6"/>
                    <a:pt x="2" y="7"/>
                  </a:cubicBezTo>
                  <a:cubicBezTo>
                    <a:pt x="2" y="8"/>
                    <a:pt x="2" y="10"/>
                    <a:pt x="2" y="10"/>
                  </a:cubicBezTo>
                  <a:cubicBezTo>
                    <a:pt x="2" y="10"/>
                    <a:pt x="0" y="10"/>
                    <a:pt x="0" y="10"/>
                  </a:cubicBezTo>
                  <a:cubicBezTo>
                    <a:pt x="0" y="10"/>
                    <a:pt x="1" y="14"/>
                    <a:pt x="1" y="15"/>
                  </a:cubicBezTo>
                  <a:cubicBezTo>
                    <a:pt x="2" y="15"/>
                    <a:pt x="2" y="15"/>
                    <a:pt x="3" y="15"/>
                  </a:cubicBezTo>
                  <a:cubicBezTo>
                    <a:pt x="3" y="15"/>
                    <a:pt x="3" y="18"/>
                    <a:pt x="4" y="19"/>
                  </a:cubicBezTo>
                  <a:cubicBezTo>
                    <a:pt x="5" y="20"/>
                    <a:pt x="7" y="24"/>
                    <a:pt x="10" y="24"/>
                  </a:cubicBezTo>
                  <a:cubicBezTo>
                    <a:pt x="11" y="23"/>
                    <a:pt x="13" y="23"/>
                    <a:pt x="13" y="23"/>
                  </a:cubicBezTo>
                  <a:cubicBezTo>
                    <a:pt x="13" y="22"/>
                    <a:pt x="16" y="20"/>
                    <a:pt x="16" y="19"/>
                  </a:cubicBezTo>
                  <a:cubicBezTo>
                    <a:pt x="17" y="19"/>
                    <a:pt x="17" y="15"/>
                    <a:pt x="17" y="15"/>
                  </a:cubicBezTo>
                  <a:cubicBezTo>
                    <a:pt x="17" y="15"/>
                    <a:pt x="18" y="15"/>
                    <a:pt x="19" y="14"/>
                  </a:cubicBezTo>
                  <a:cubicBezTo>
                    <a:pt x="19" y="14"/>
                    <a:pt x="20" y="10"/>
                    <a:pt x="19" y="9"/>
                  </a:cubicBezTo>
                  <a:cubicBezTo>
                    <a:pt x="18" y="8"/>
                    <a:pt x="18" y="2"/>
                    <a:pt x="16" y="1"/>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3" name="Freeform 88">
              <a:extLst>
                <a:ext uri="{FF2B5EF4-FFF2-40B4-BE49-F238E27FC236}">
                  <a16:creationId xmlns:a16="http://schemas.microsoft.com/office/drawing/2014/main" id="{88A26FD7-8D03-4DC2-8D94-5E1E0366B820}"/>
                </a:ext>
              </a:extLst>
            </p:cNvPr>
            <p:cNvSpPr>
              <a:spLocks/>
            </p:cNvSpPr>
            <p:nvPr/>
          </p:nvSpPr>
          <p:spPr bwMode="auto">
            <a:xfrm>
              <a:off x="61912" y="420688"/>
              <a:ext cx="104775" cy="149225"/>
            </a:xfrm>
            <a:custGeom>
              <a:avLst/>
              <a:gdLst>
                <a:gd name="T0" fmla="*/ 2147483647 w 7"/>
                <a:gd name="T1" fmla="*/ 2147483647 h 10"/>
                <a:gd name="T2" fmla="*/ 2147483647 w 7"/>
                <a:gd name="T3" fmla="*/ 2147483647 h 10"/>
                <a:gd name="T4" fmla="*/ 2147483647 w 7"/>
                <a:gd name="T5" fmla="*/ 2147483647 h 10"/>
                <a:gd name="T6" fmla="*/ 0 w 7"/>
                <a:gd name="T7" fmla="*/ 2147483647 h 10"/>
                <a:gd name="T8" fmla="*/ 0 w 7"/>
                <a:gd name="T9" fmla="*/ 2147483647 h 10"/>
                <a:gd name="T10" fmla="*/ 2147483647 w 7"/>
                <a:gd name="T11" fmla="*/ 2147483647 h 10"/>
                <a:gd name="T12" fmla="*/ 2147483647 w 7"/>
                <a:gd name="T13" fmla="*/ 2147483647 h 10"/>
                <a:gd name="T14" fmla="*/ 2147483647 w 7"/>
                <a:gd name="T15" fmla="*/ 2147483647 h 10"/>
                <a:gd name="T16" fmla="*/ 2147483647 w 7"/>
                <a:gd name="T17" fmla="*/ 2147483647 h 10"/>
                <a:gd name="T18" fmla="*/ 2147483647 w 7"/>
                <a:gd name="T19" fmla="*/ 2147483647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0">
                  <a:moveTo>
                    <a:pt x="7" y="1"/>
                  </a:moveTo>
                  <a:cubicBezTo>
                    <a:pt x="7" y="2"/>
                    <a:pt x="7" y="3"/>
                    <a:pt x="7" y="3"/>
                  </a:cubicBezTo>
                  <a:cubicBezTo>
                    <a:pt x="6" y="6"/>
                    <a:pt x="1" y="10"/>
                    <a:pt x="1" y="10"/>
                  </a:cubicBezTo>
                  <a:cubicBezTo>
                    <a:pt x="1" y="10"/>
                    <a:pt x="1" y="9"/>
                    <a:pt x="0" y="9"/>
                  </a:cubicBezTo>
                  <a:cubicBezTo>
                    <a:pt x="0" y="9"/>
                    <a:pt x="0" y="9"/>
                    <a:pt x="0" y="9"/>
                  </a:cubicBezTo>
                  <a:cubicBezTo>
                    <a:pt x="1" y="8"/>
                    <a:pt x="1" y="8"/>
                    <a:pt x="1" y="7"/>
                  </a:cubicBezTo>
                  <a:cubicBezTo>
                    <a:pt x="1" y="7"/>
                    <a:pt x="2" y="5"/>
                    <a:pt x="2" y="5"/>
                  </a:cubicBezTo>
                  <a:cubicBezTo>
                    <a:pt x="3" y="5"/>
                    <a:pt x="3" y="3"/>
                    <a:pt x="3" y="2"/>
                  </a:cubicBezTo>
                  <a:cubicBezTo>
                    <a:pt x="4" y="2"/>
                    <a:pt x="4" y="0"/>
                    <a:pt x="5" y="1"/>
                  </a:cubicBezTo>
                  <a:cubicBezTo>
                    <a:pt x="6" y="2"/>
                    <a:pt x="7" y="2"/>
                    <a:pt x="7" y="1"/>
                  </a:cubicBezTo>
                  <a:close/>
                </a:path>
              </a:pathLst>
            </a:custGeom>
            <a:solidFill>
              <a:srgbClr val="D081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4" name="Freeform 89">
              <a:extLst>
                <a:ext uri="{FF2B5EF4-FFF2-40B4-BE49-F238E27FC236}">
                  <a16:creationId xmlns:a16="http://schemas.microsoft.com/office/drawing/2014/main" id="{47550DF8-88D5-496F-9C06-B216CE0141EC}"/>
                </a:ext>
              </a:extLst>
            </p:cNvPr>
            <p:cNvSpPr>
              <a:spLocks/>
            </p:cNvSpPr>
            <p:nvPr/>
          </p:nvSpPr>
          <p:spPr bwMode="auto">
            <a:xfrm>
              <a:off x="0" y="346075"/>
              <a:ext cx="182562" cy="209550"/>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2147483647 h 14"/>
                <a:gd name="T46" fmla="*/ 2147483647 w 12"/>
                <a:gd name="T47" fmla="*/ 2147483647 h 14"/>
                <a:gd name="T48" fmla="*/ 2147483647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2147483647 w 12"/>
                <a:gd name="T61" fmla="*/ 2147483647 h 14"/>
                <a:gd name="T62" fmla="*/ 2147483647 w 12"/>
                <a:gd name="T63" fmla="*/ 2147483647 h 14"/>
                <a:gd name="T64" fmla="*/ 0 w 12"/>
                <a:gd name="T65" fmla="*/ 2147483647 h 14"/>
                <a:gd name="T66" fmla="*/ 0 w 12"/>
                <a:gd name="T67" fmla="*/ 2147483647 h 14"/>
                <a:gd name="T68" fmla="*/ 0 w 12"/>
                <a:gd name="T69" fmla="*/ 2147483647 h 14"/>
                <a:gd name="T70" fmla="*/ 0 w 12"/>
                <a:gd name="T71" fmla="*/ 2147483647 h 14"/>
                <a:gd name="T72" fmla="*/ 0 w 12"/>
                <a:gd name="T73" fmla="*/ 2147483647 h 14"/>
                <a:gd name="T74" fmla="*/ 0 w 12"/>
                <a:gd name="T75" fmla="*/ 2147483647 h 14"/>
                <a:gd name="T76" fmla="*/ 2147483647 w 12"/>
                <a:gd name="T77" fmla="*/ 2147483647 h 14"/>
                <a:gd name="T78" fmla="*/ 2147483647 w 12"/>
                <a:gd name="T79" fmla="*/ 2147483647 h 14"/>
                <a:gd name="T80" fmla="*/ 2147483647 w 12"/>
                <a:gd name="T81" fmla="*/ 2147483647 h 14"/>
                <a:gd name="T82" fmla="*/ 2147483647 w 12"/>
                <a:gd name="T83" fmla="*/ 2147483647 h 14"/>
                <a:gd name="T84" fmla="*/ 2147483647 w 12"/>
                <a:gd name="T85" fmla="*/ 2147483647 h 14"/>
                <a:gd name="T86" fmla="*/ 2147483647 w 12"/>
                <a:gd name="T87" fmla="*/ 0 h 14"/>
                <a:gd name="T88" fmla="*/ 2147483647 w 12"/>
                <a:gd name="T89" fmla="*/ 0 h 14"/>
                <a:gd name="T90" fmla="*/ 2147483647 w 12"/>
                <a:gd name="T91" fmla="*/ 0 h 14"/>
                <a:gd name="T92" fmla="*/ 2147483647 w 12"/>
                <a:gd name="T93" fmla="*/ 0 h 14"/>
                <a:gd name="T94" fmla="*/ 2147483647 w 12"/>
                <a:gd name="T95" fmla="*/ 2147483647 h 14"/>
                <a:gd name="T96" fmla="*/ 2147483647 w 12"/>
                <a:gd name="T97" fmla="*/ 2147483647 h 14"/>
                <a:gd name="T98" fmla="*/ 2147483647 w 12"/>
                <a:gd name="T99" fmla="*/ 2147483647 h 14"/>
                <a:gd name="T100" fmla="*/ 2147483647 w 12"/>
                <a:gd name="T101" fmla="*/ 2147483647 h 14"/>
                <a:gd name="T102" fmla="*/ 2147483647 w 12"/>
                <a:gd name="T103" fmla="*/ 2147483647 h 14"/>
                <a:gd name="T104" fmla="*/ 2147483647 w 12"/>
                <a:gd name="T105" fmla="*/ 2147483647 h 14"/>
                <a:gd name="T106" fmla="*/ 2147483647 w 12"/>
                <a:gd name="T107" fmla="*/ 2147483647 h 14"/>
                <a:gd name="T108" fmla="*/ 2147483647 w 12"/>
                <a:gd name="T109" fmla="*/ 2147483647 h 14"/>
                <a:gd name="T110" fmla="*/ 2147483647 w 12"/>
                <a:gd name="T111" fmla="*/ 2147483647 h 14"/>
                <a:gd name="T112" fmla="*/ 2147483647 w 12"/>
                <a:gd name="T113" fmla="*/ 2147483647 h 14"/>
                <a:gd name="T114" fmla="*/ 2147483647 w 12"/>
                <a:gd name="T115" fmla="*/ 2147483647 h 14"/>
                <a:gd name="T116" fmla="*/ 2147483647 w 12"/>
                <a:gd name="T117" fmla="*/ 2147483647 h 14"/>
                <a:gd name="T118" fmla="*/ 2147483647 w 12"/>
                <a:gd name="T119" fmla="*/ 2147483647 h 14"/>
                <a:gd name="T120" fmla="*/ 2147483647 w 12"/>
                <a:gd name="T121" fmla="*/ 2147483647 h 14"/>
                <a:gd name="T122" fmla="*/ 2147483647 w 12"/>
                <a:gd name="T123" fmla="*/ 2147483647 h 1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0" y="6"/>
                    <a:pt x="0" y="6"/>
                    <a:pt x="0" y="6"/>
                  </a:cubicBezTo>
                  <a:cubicBezTo>
                    <a:pt x="0" y="5"/>
                    <a:pt x="1" y="5"/>
                    <a:pt x="1" y="5"/>
                  </a:cubicBezTo>
                  <a:cubicBezTo>
                    <a:pt x="1" y="5"/>
                    <a:pt x="1" y="4"/>
                    <a:pt x="1" y="4"/>
                  </a:cubicBezTo>
                  <a:cubicBezTo>
                    <a:pt x="1" y="4"/>
                    <a:pt x="2" y="3"/>
                    <a:pt x="2" y="3"/>
                  </a:cubicBezTo>
                  <a:cubicBezTo>
                    <a:pt x="2" y="3"/>
                    <a:pt x="2" y="2"/>
                    <a:pt x="2" y="1"/>
                  </a:cubicBezTo>
                  <a:cubicBezTo>
                    <a:pt x="2" y="1"/>
                    <a:pt x="4" y="1"/>
                    <a:pt x="4" y="1"/>
                  </a:cubicBezTo>
                  <a:cubicBezTo>
                    <a:pt x="4" y="1"/>
                    <a:pt x="4" y="1"/>
                    <a:pt x="4" y="0"/>
                  </a:cubicBezTo>
                  <a:cubicBezTo>
                    <a:pt x="4" y="0"/>
                    <a:pt x="7" y="0"/>
                    <a:pt x="8" y="0"/>
                  </a:cubicBezTo>
                  <a:cubicBezTo>
                    <a:pt x="8" y="0"/>
                    <a:pt x="8" y="0"/>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10" y="1"/>
                    <a:pt x="10" y="1"/>
                    <a:pt x="10" y="1"/>
                  </a:cubicBezTo>
                  <a:cubicBezTo>
                    <a:pt x="10" y="1"/>
                    <a:pt x="11" y="2"/>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F1B15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5" name="Freeform 90">
              <a:extLst>
                <a:ext uri="{FF2B5EF4-FFF2-40B4-BE49-F238E27FC236}">
                  <a16:creationId xmlns:a16="http://schemas.microsoft.com/office/drawing/2014/main" id="{B4B73FF7-EE4B-48A1-878E-6AF8B02A9FD0}"/>
                </a:ext>
              </a:extLst>
            </p:cNvPr>
            <p:cNvSpPr>
              <a:spLocks/>
            </p:cNvSpPr>
            <p:nvPr/>
          </p:nvSpPr>
          <p:spPr bwMode="auto">
            <a:xfrm>
              <a:off x="0" y="346075"/>
              <a:ext cx="182562" cy="209550"/>
            </a:xfrm>
            <a:custGeom>
              <a:avLst/>
              <a:gdLst>
                <a:gd name="T0" fmla="*/ 2147483647 w 12"/>
                <a:gd name="T1" fmla="*/ 2147483647 h 14"/>
                <a:gd name="T2" fmla="*/ 2147483647 w 12"/>
                <a:gd name="T3" fmla="*/ 2147483647 h 14"/>
                <a:gd name="T4" fmla="*/ 2147483647 w 12"/>
                <a:gd name="T5" fmla="*/ 2147483647 h 14"/>
                <a:gd name="T6" fmla="*/ 2147483647 w 12"/>
                <a:gd name="T7" fmla="*/ 2147483647 h 14"/>
                <a:gd name="T8" fmla="*/ 2147483647 w 12"/>
                <a:gd name="T9" fmla="*/ 2147483647 h 14"/>
                <a:gd name="T10" fmla="*/ 2147483647 w 12"/>
                <a:gd name="T11" fmla="*/ 2147483647 h 14"/>
                <a:gd name="T12" fmla="*/ 2147483647 w 12"/>
                <a:gd name="T13" fmla="*/ 2147483647 h 14"/>
                <a:gd name="T14" fmla="*/ 2147483647 w 12"/>
                <a:gd name="T15" fmla="*/ 2147483647 h 14"/>
                <a:gd name="T16" fmla="*/ 2147483647 w 12"/>
                <a:gd name="T17" fmla="*/ 2147483647 h 14"/>
                <a:gd name="T18" fmla="*/ 2147483647 w 12"/>
                <a:gd name="T19" fmla="*/ 2147483647 h 14"/>
                <a:gd name="T20" fmla="*/ 2147483647 w 12"/>
                <a:gd name="T21" fmla="*/ 2147483647 h 14"/>
                <a:gd name="T22" fmla="*/ 2147483647 w 12"/>
                <a:gd name="T23" fmla="*/ 2147483647 h 14"/>
                <a:gd name="T24" fmla="*/ 2147483647 w 12"/>
                <a:gd name="T25" fmla="*/ 2147483647 h 14"/>
                <a:gd name="T26" fmla="*/ 2147483647 w 12"/>
                <a:gd name="T27" fmla="*/ 2147483647 h 14"/>
                <a:gd name="T28" fmla="*/ 2147483647 w 12"/>
                <a:gd name="T29" fmla="*/ 2147483647 h 14"/>
                <a:gd name="T30" fmla="*/ 2147483647 w 12"/>
                <a:gd name="T31" fmla="*/ 2147483647 h 14"/>
                <a:gd name="T32" fmla="*/ 2147483647 w 12"/>
                <a:gd name="T33" fmla="*/ 2147483647 h 14"/>
                <a:gd name="T34" fmla="*/ 2147483647 w 12"/>
                <a:gd name="T35" fmla="*/ 2147483647 h 14"/>
                <a:gd name="T36" fmla="*/ 2147483647 w 12"/>
                <a:gd name="T37" fmla="*/ 2147483647 h 14"/>
                <a:gd name="T38" fmla="*/ 2147483647 w 12"/>
                <a:gd name="T39" fmla="*/ 2147483647 h 14"/>
                <a:gd name="T40" fmla="*/ 2147483647 w 12"/>
                <a:gd name="T41" fmla="*/ 2147483647 h 14"/>
                <a:gd name="T42" fmla="*/ 2147483647 w 12"/>
                <a:gd name="T43" fmla="*/ 2147483647 h 14"/>
                <a:gd name="T44" fmla="*/ 2147483647 w 12"/>
                <a:gd name="T45" fmla="*/ 2147483647 h 14"/>
                <a:gd name="T46" fmla="*/ 2147483647 w 12"/>
                <a:gd name="T47" fmla="*/ 2147483647 h 14"/>
                <a:gd name="T48" fmla="*/ 2147483647 w 12"/>
                <a:gd name="T49" fmla="*/ 2147483647 h 14"/>
                <a:gd name="T50" fmla="*/ 2147483647 w 12"/>
                <a:gd name="T51" fmla="*/ 2147483647 h 14"/>
                <a:gd name="T52" fmla="*/ 2147483647 w 12"/>
                <a:gd name="T53" fmla="*/ 2147483647 h 14"/>
                <a:gd name="T54" fmla="*/ 2147483647 w 12"/>
                <a:gd name="T55" fmla="*/ 2147483647 h 14"/>
                <a:gd name="T56" fmla="*/ 2147483647 w 12"/>
                <a:gd name="T57" fmla="*/ 2147483647 h 14"/>
                <a:gd name="T58" fmla="*/ 2147483647 w 12"/>
                <a:gd name="T59" fmla="*/ 2147483647 h 14"/>
                <a:gd name="T60" fmla="*/ 2147483647 w 12"/>
                <a:gd name="T61" fmla="*/ 2147483647 h 14"/>
                <a:gd name="T62" fmla="*/ 2147483647 w 12"/>
                <a:gd name="T63" fmla="*/ 2147483647 h 14"/>
                <a:gd name="T64" fmla="*/ 0 w 12"/>
                <a:gd name="T65" fmla="*/ 2147483647 h 14"/>
                <a:gd name="T66" fmla="*/ 0 w 12"/>
                <a:gd name="T67" fmla="*/ 2147483647 h 14"/>
                <a:gd name="T68" fmla="*/ 0 w 12"/>
                <a:gd name="T69" fmla="*/ 2147483647 h 14"/>
                <a:gd name="T70" fmla="*/ 0 w 12"/>
                <a:gd name="T71" fmla="*/ 2147483647 h 14"/>
                <a:gd name="T72" fmla="*/ 0 w 12"/>
                <a:gd name="T73" fmla="*/ 2147483647 h 14"/>
                <a:gd name="T74" fmla="*/ 2147483647 w 12"/>
                <a:gd name="T75" fmla="*/ 2147483647 h 14"/>
                <a:gd name="T76" fmla="*/ 2147483647 w 12"/>
                <a:gd name="T77" fmla="*/ 2147483647 h 14"/>
                <a:gd name="T78" fmla="*/ 2147483647 w 12"/>
                <a:gd name="T79" fmla="*/ 2147483647 h 14"/>
                <a:gd name="T80" fmla="*/ 2147483647 w 12"/>
                <a:gd name="T81" fmla="*/ 2147483647 h 14"/>
                <a:gd name="T82" fmla="*/ 2147483647 w 12"/>
                <a:gd name="T83" fmla="*/ 2147483647 h 14"/>
                <a:gd name="T84" fmla="*/ 2147483647 w 12"/>
                <a:gd name="T85" fmla="*/ 2147483647 h 14"/>
                <a:gd name="T86" fmla="*/ 2147483647 w 12"/>
                <a:gd name="T87" fmla="*/ 2147483647 h 14"/>
                <a:gd name="T88" fmla="*/ 2147483647 w 12"/>
                <a:gd name="T89" fmla="*/ 2147483647 h 14"/>
                <a:gd name="T90" fmla="*/ 2147483647 w 12"/>
                <a:gd name="T91" fmla="*/ 0 h 14"/>
                <a:gd name="T92" fmla="*/ 2147483647 w 12"/>
                <a:gd name="T93" fmla="*/ 0 h 14"/>
                <a:gd name="T94" fmla="*/ 2147483647 w 12"/>
                <a:gd name="T95" fmla="*/ 2147483647 h 14"/>
                <a:gd name="T96" fmla="*/ 2147483647 w 12"/>
                <a:gd name="T97" fmla="*/ 2147483647 h 14"/>
                <a:gd name="T98" fmla="*/ 2147483647 w 12"/>
                <a:gd name="T99" fmla="*/ 2147483647 h 14"/>
                <a:gd name="T100" fmla="*/ 2147483647 w 12"/>
                <a:gd name="T101" fmla="*/ 2147483647 h 14"/>
                <a:gd name="T102" fmla="*/ 2147483647 w 12"/>
                <a:gd name="T103" fmla="*/ 2147483647 h 14"/>
                <a:gd name="T104" fmla="*/ 2147483647 w 12"/>
                <a:gd name="T105" fmla="*/ 2147483647 h 14"/>
                <a:gd name="T106" fmla="*/ 2147483647 w 12"/>
                <a:gd name="T107" fmla="*/ 2147483647 h 14"/>
                <a:gd name="T108" fmla="*/ 2147483647 w 12"/>
                <a:gd name="T109" fmla="*/ 2147483647 h 14"/>
                <a:gd name="T110" fmla="*/ 2147483647 w 12"/>
                <a:gd name="T111" fmla="*/ 2147483647 h 14"/>
                <a:gd name="T112" fmla="*/ 2147483647 w 12"/>
                <a:gd name="T113" fmla="*/ 2147483647 h 14"/>
                <a:gd name="T114" fmla="*/ 2147483647 w 12"/>
                <a:gd name="T115" fmla="*/ 2147483647 h 14"/>
                <a:gd name="T116" fmla="*/ 2147483647 w 12"/>
                <a:gd name="T117" fmla="*/ 2147483647 h 14"/>
                <a:gd name="T118" fmla="*/ 2147483647 w 12"/>
                <a:gd name="T119" fmla="*/ 2147483647 h 14"/>
                <a:gd name="T120" fmla="*/ 2147483647 w 12"/>
                <a:gd name="T121" fmla="*/ 2147483647 h 14"/>
                <a:gd name="T122" fmla="*/ 2147483647 w 12"/>
                <a:gd name="T123" fmla="*/ 2147483647 h 14"/>
                <a:gd name="T124" fmla="*/ 2147483647 w 12"/>
                <a:gd name="T125" fmla="*/ 2147483647 h 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2" h="14">
                  <a:moveTo>
                    <a:pt x="12" y="3"/>
                  </a:moveTo>
                  <a:cubicBezTo>
                    <a:pt x="12" y="3"/>
                    <a:pt x="12" y="3"/>
                    <a:pt x="12" y="3"/>
                  </a:cubicBezTo>
                  <a:cubicBezTo>
                    <a:pt x="12" y="3"/>
                    <a:pt x="12" y="3"/>
                    <a:pt x="12" y="3"/>
                  </a:cubicBezTo>
                  <a:cubicBezTo>
                    <a:pt x="12" y="4"/>
                    <a:pt x="12" y="4"/>
                    <a:pt x="12" y="4"/>
                  </a:cubicBezTo>
                  <a:cubicBezTo>
                    <a:pt x="12" y="4"/>
                    <a:pt x="12" y="4"/>
                    <a:pt x="12" y="4"/>
                  </a:cubicBezTo>
                  <a:cubicBezTo>
                    <a:pt x="12" y="4"/>
                    <a:pt x="12" y="4"/>
                    <a:pt x="12" y="4"/>
                  </a:cubicBezTo>
                  <a:cubicBezTo>
                    <a:pt x="12" y="5"/>
                    <a:pt x="12" y="6"/>
                    <a:pt x="11" y="6"/>
                  </a:cubicBezTo>
                  <a:cubicBezTo>
                    <a:pt x="11" y="6"/>
                    <a:pt x="11" y="6"/>
                    <a:pt x="11" y="6"/>
                  </a:cubicBezTo>
                  <a:cubicBezTo>
                    <a:pt x="11" y="7"/>
                    <a:pt x="10" y="7"/>
                    <a:pt x="9" y="6"/>
                  </a:cubicBezTo>
                  <a:cubicBezTo>
                    <a:pt x="8" y="5"/>
                    <a:pt x="8" y="7"/>
                    <a:pt x="7" y="7"/>
                  </a:cubicBezTo>
                  <a:cubicBezTo>
                    <a:pt x="7" y="8"/>
                    <a:pt x="7" y="10"/>
                    <a:pt x="6" y="10"/>
                  </a:cubicBezTo>
                  <a:cubicBezTo>
                    <a:pt x="6" y="10"/>
                    <a:pt x="5" y="12"/>
                    <a:pt x="5" y="12"/>
                  </a:cubicBezTo>
                  <a:cubicBezTo>
                    <a:pt x="5" y="13"/>
                    <a:pt x="5" y="13"/>
                    <a:pt x="4" y="14"/>
                  </a:cubicBezTo>
                  <a:cubicBezTo>
                    <a:pt x="4" y="14"/>
                    <a:pt x="4" y="14"/>
                    <a:pt x="4" y="14"/>
                  </a:cubicBezTo>
                  <a:cubicBezTo>
                    <a:pt x="4" y="14"/>
                    <a:pt x="4" y="14"/>
                    <a:pt x="4" y="14"/>
                  </a:cubicBezTo>
                  <a:cubicBezTo>
                    <a:pt x="4" y="14"/>
                    <a:pt x="4" y="14"/>
                    <a:pt x="4" y="13"/>
                  </a:cubicBezTo>
                  <a:cubicBezTo>
                    <a:pt x="4" y="13"/>
                    <a:pt x="4" y="13"/>
                    <a:pt x="4" y="13"/>
                  </a:cubicBezTo>
                  <a:cubicBezTo>
                    <a:pt x="4" y="13"/>
                    <a:pt x="4" y="13"/>
                    <a:pt x="3" y="13"/>
                  </a:cubicBezTo>
                  <a:cubicBezTo>
                    <a:pt x="3" y="13"/>
                    <a:pt x="3" y="13"/>
                    <a:pt x="3" y="13"/>
                  </a:cubicBezTo>
                  <a:cubicBezTo>
                    <a:pt x="3" y="12"/>
                    <a:pt x="3" y="12"/>
                    <a:pt x="2" y="12"/>
                  </a:cubicBezTo>
                  <a:cubicBezTo>
                    <a:pt x="2" y="12"/>
                    <a:pt x="2" y="11"/>
                    <a:pt x="2" y="11"/>
                  </a:cubicBezTo>
                  <a:cubicBezTo>
                    <a:pt x="2" y="11"/>
                    <a:pt x="2" y="11"/>
                    <a:pt x="2" y="11"/>
                  </a:cubicBezTo>
                  <a:cubicBezTo>
                    <a:pt x="2" y="11"/>
                    <a:pt x="2" y="11"/>
                    <a:pt x="2" y="11"/>
                  </a:cubicBezTo>
                  <a:cubicBezTo>
                    <a:pt x="2" y="11"/>
                    <a:pt x="2" y="11"/>
                    <a:pt x="2" y="11"/>
                  </a:cubicBezTo>
                  <a:cubicBezTo>
                    <a:pt x="2" y="11"/>
                    <a:pt x="1" y="11"/>
                    <a:pt x="1" y="11"/>
                  </a:cubicBezTo>
                  <a:cubicBezTo>
                    <a:pt x="1" y="11"/>
                    <a:pt x="1" y="11"/>
                    <a:pt x="1" y="11"/>
                  </a:cubicBezTo>
                  <a:cubicBezTo>
                    <a:pt x="1" y="11"/>
                    <a:pt x="1" y="11"/>
                    <a:pt x="1" y="11"/>
                  </a:cubicBezTo>
                  <a:cubicBezTo>
                    <a:pt x="1" y="11"/>
                    <a:pt x="1" y="10"/>
                    <a:pt x="1" y="10"/>
                  </a:cubicBezTo>
                  <a:cubicBezTo>
                    <a:pt x="1" y="10"/>
                    <a:pt x="1" y="10"/>
                    <a:pt x="1" y="10"/>
                  </a:cubicBezTo>
                  <a:cubicBezTo>
                    <a:pt x="1" y="10"/>
                    <a:pt x="1" y="10"/>
                    <a:pt x="1" y="10"/>
                  </a:cubicBezTo>
                  <a:cubicBezTo>
                    <a:pt x="1" y="10"/>
                    <a:pt x="1" y="10"/>
                    <a:pt x="1" y="9"/>
                  </a:cubicBezTo>
                  <a:cubicBezTo>
                    <a:pt x="1" y="9"/>
                    <a:pt x="1" y="9"/>
                    <a:pt x="1" y="9"/>
                  </a:cubicBezTo>
                  <a:cubicBezTo>
                    <a:pt x="1" y="8"/>
                    <a:pt x="0" y="8"/>
                    <a:pt x="0" y="8"/>
                  </a:cubicBezTo>
                  <a:cubicBezTo>
                    <a:pt x="0" y="8"/>
                    <a:pt x="0" y="8"/>
                    <a:pt x="0" y="8"/>
                  </a:cubicBezTo>
                  <a:cubicBezTo>
                    <a:pt x="0" y="7"/>
                    <a:pt x="0" y="7"/>
                    <a:pt x="0" y="7"/>
                  </a:cubicBezTo>
                  <a:cubicBezTo>
                    <a:pt x="0" y="7"/>
                    <a:pt x="0" y="7"/>
                    <a:pt x="0" y="7"/>
                  </a:cubicBezTo>
                  <a:cubicBezTo>
                    <a:pt x="0" y="7"/>
                    <a:pt x="0" y="6"/>
                    <a:pt x="0" y="6"/>
                  </a:cubicBezTo>
                  <a:cubicBezTo>
                    <a:pt x="1" y="6"/>
                    <a:pt x="3" y="6"/>
                    <a:pt x="3" y="6"/>
                  </a:cubicBezTo>
                  <a:cubicBezTo>
                    <a:pt x="4" y="6"/>
                    <a:pt x="4" y="6"/>
                    <a:pt x="4" y="6"/>
                  </a:cubicBezTo>
                  <a:cubicBezTo>
                    <a:pt x="2" y="5"/>
                    <a:pt x="2" y="5"/>
                    <a:pt x="2" y="5"/>
                  </a:cubicBezTo>
                  <a:cubicBezTo>
                    <a:pt x="2" y="5"/>
                    <a:pt x="4" y="5"/>
                    <a:pt x="5" y="5"/>
                  </a:cubicBezTo>
                  <a:cubicBezTo>
                    <a:pt x="6" y="4"/>
                    <a:pt x="6" y="4"/>
                    <a:pt x="6" y="4"/>
                  </a:cubicBezTo>
                  <a:cubicBezTo>
                    <a:pt x="3" y="3"/>
                    <a:pt x="3" y="3"/>
                    <a:pt x="3" y="3"/>
                  </a:cubicBezTo>
                  <a:cubicBezTo>
                    <a:pt x="3" y="3"/>
                    <a:pt x="5" y="3"/>
                    <a:pt x="6" y="3"/>
                  </a:cubicBezTo>
                  <a:cubicBezTo>
                    <a:pt x="7" y="2"/>
                    <a:pt x="6" y="1"/>
                    <a:pt x="7" y="1"/>
                  </a:cubicBezTo>
                  <a:cubicBezTo>
                    <a:pt x="8" y="1"/>
                    <a:pt x="8" y="1"/>
                    <a:pt x="8" y="0"/>
                  </a:cubicBezTo>
                  <a:cubicBezTo>
                    <a:pt x="9" y="0"/>
                    <a:pt x="9" y="0"/>
                    <a:pt x="9" y="0"/>
                  </a:cubicBezTo>
                  <a:cubicBezTo>
                    <a:pt x="9" y="0"/>
                    <a:pt x="9" y="0"/>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1"/>
                    <a:pt x="9" y="1"/>
                    <a:pt x="9" y="1"/>
                  </a:cubicBezTo>
                  <a:cubicBezTo>
                    <a:pt x="9" y="2"/>
                    <a:pt x="9" y="2"/>
                    <a:pt x="9" y="3"/>
                  </a:cubicBezTo>
                  <a:cubicBezTo>
                    <a:pt x="10" y="3"/>
                    <a:pt x="11" y="3"/>
                    <a:pt x="12" y="2"/>
                  </a:cubicBezTo>
                  <a:cubicBezTo>
                    <a:pt x="12" y="2"/>
                    <a:pt x="12" y="2"/>
                    <a:pt x="12" y="2"/>
                  </a:cubicBezTo>
                  <a:cubicBezTo>
                    <a:pt x="12" y="2"/>
                    <a:pt x="12" y="2"/>
                    <a:pt x="12" y="2"/>
                  </a:cubicBezTo>
                  <a:cubicBezTo>
                    <a:pt x="12" y="2"/>
                    <a:pt x="12" y="3"/>
                    <a:pt x="12" y="3"/>
                  </a:cubicBezTo>
                  <a:cubicBezTo>
                    <a:pt x="12" y="3"/>
                    <a:pt x="12" y="3"/>
                    <a:pt x="12" y="3"/>
                  </a:cubicBezTo>
                  <a:close/>
                </a:path>
              </a:pathLst>
            </a:custGeom>
            <a:solidFill>
              <a:srgbClr val="E99D5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6" name="Freeform 91">
              <a:extLst>
                <a:ext uri="{FF2B5EF4-FFF2-40B4-BE49-F238E27FC236}">
                  <a16:creationId xmlns:a16="http://schemas.microsoft.com/office/drawing/2014/main" id="{6DEDDC6D-AD67-4189-A7D6-F8C6A6EBE706}"/>
                </a:ext>
              </a:extLst>
            </p:cNvPr>
            <p:cNvSpPr>
              <a:spLocks/>
            </p:cNvSpPr>
            <p:nvPr/>
          </p:nvSpPr>
          <p:spPr bwMode="auto">
            <a:xfrm>
              <a:off x="0" y="404813"/>
              <a:ext cx="879475" cy="1141413"/>
            </a:xfrm>
            <a:custGeom>
              <a:avLst/>
              <a:gdLst>
                <a:gd name="T0" fmla="*/ 2147483647 w 58"/>
                <a:gd name="T1" fmla="*/ 2147483647 h 76"/>
                <a:gd name="T2" fmla="*/ 2147483647 w 58"/>
                <a:gd name="T3" fmla="*/ 2147483647 h 76"/>
                <a:gd name="T4" fmla="*/ 2147483647 w 58"/>
                <a:gd name="T5" fmla="*/ 0 h 76"/>
                <a:gd name="T6" fmla="*/ 2147483647 w 58"/>
                <a:gd name="T7" fmla="*/ 2147483647 h 76"/>
                <a:gd name="T8" fmla="*/ 2147483647 w 58"/>
                <a:gd name="T9" fmla="*/ 2147483647 h 76"/>
                <a:gd name="T10" fmla="*/ 2147483647 w 58"/>
                <a:gd name="T11" fmla="*/ 2147483647 h 76"/>
                <a:gd name="T12" fmla="*/ 2147483647 w 58"/>
                <a:gd name="T13" fmla="*/ 2147483647 h 76"/>
                <a:gd name="T14" fmla="*/ 2147483647 w 58"/>
                <a:gd name="T15" fmla="*/ 2147483647 h 76"/>
                <a:gd name="T16" fmla="*/ 2147483647 w 58"/>
                <a:gd name="T17" fmla="*/ 2147483647 h 76"/>
                <a:gd name="T18" fmla="*/ 2147483647 w 58"/>
                <a:gd name="T19" fmla="*/ 2147483647 h 76"/>
                <a:gd name="T20" fmla="*/ 2147483647 w 58"/>
                <a:gd name="T21" fmla="*/ 2147483647 h 76"/>
                <a:gd name="T22" fmla="*/ 2147483647 w 58"/>
                <a:gd name="T23" fmla="*/ 2147483647 h 76"/>
                <a:gd name="T24" fmla="*/ 2147483647 w 58"/>
                <a:gd name="T25" fmla="*/ 2147483647 h 76"/>
                <a:gd name="T26" fmla="*/ 2147483647 w 58"/>
                <a:gd name="T27" fmla="*/ 2147483647 h 76"/>
                <a:gd name="T28" fmla="*/ 2147483647 w 58"/>
                <a:gd name="T29" fmla="*/ 2147483647 h 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8" h="76">
                  <a:moveTo>
                    <a:pt x="35" y="76"/>
                  </a:moveTo>
                  <a:cubicBezTo>
                    <a:pt x="35" y="76"/>
                    <a:pt x="50" y="58"/>
                    <a:pt x="51" y="47"/>
                  </a:cubicBezTo>
                  <a:cubicBezTo>
                    <a:pt x="53" y="37"/>
                    <a:pt x="56" y="4"/>
                    <a:pt x="58" y="0"/>
                  </a:cubicBezTo>
                  <a:cubicBezTo>
                    <a:pt x="52" y="3"/>
                    <a:pt x="52" y="3"/>
                    <a:pt x="52" y="3"/>
                  </a:cubicBezTo>
                  <a:cubicBezTo>
                    <a:pt x="42" y="4"/>
                    <a:pt x="42" y="4"/>
                    <a:pt x="42" y="4"/>
                  </a:cubicBezTo>
                  <a:cubicBezTo>
                    <a:pt x="42" y="4"/>
                    <a:pt x="34" y="12"/>
                    <a:pt x="33" y="12"/>
                  </a:cubicBezTo>
                  <a:cubicBezTo>
                    <a:pt x="32" y="13"/>
                    <a:pt x="21" y="16"/>
                    <a:pt x="21" y="16"/>
                  </a:cubicBezTo>
                  <a:cubicBezTo>
                    <a:pt x="21" y="16"/>
                    <a:pt x="14" y="14"/>
                    <a:pt x="11" y="4"/>
                  </a:cubicBezTo>
                  <a:cubicBezTo>
                    <a:pt x="11" y="4"/>
                    <a:pt x="5" y="13"/>
                    <a:pt x="3" y="11"/>
                  </a:cubicBezTo>
                  <a:cubicBezTo>
                    <a:pt x="3" y="8"/>
                    <a:pt x="3" y="8"/>
                    <a:pt x="3" y="8"/>
                  </a:cubicBezTo>
                  <a:cubicBezTo>
                    <a:pt x="3" y="8"/>
                    <a:pt x="0" y="11"/>
                    <a:pt x="1" y="12"/>
                  </a:cubicBezTo>
                  <a:cubicBezTo>
                    <a:pt x="1" y="12"/>
                    <a:pt x="14" y="29"/>
                    <a:pt x="17" y="28"/>
                  </a:cubicBezTo>
                  <a:cubicBezTo>
                    <a:pt x="19" y="28"/>
                    <a:pt x="33" y="29"/>
                    <a:pt x="41" y="23"/>
                  </a:cubicBezTo>
                  <a:cubicBezTo>
                    <a:pt x="41" y="23"/>
                    <a:pt x="40" y="43"/>
                    <a:pt x="39" y="48"/>
                  </a:cubicBezTo>
                  <a:cubicBezTo>
                    <a:pt x="38" y="54"/>
                    <a:pt x="33" y="71"/>
                    <a:pt x="35" y="76"/>
                  </a:cubicBez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7" name="Freeform 92">
              <a:extLst>
                <a:ext uri="{FF2B5EF4-FFF2-40B4-BE49-F238E27FC236}">
                  <a16:creationId xmlns:a16="http://schemas.microsoft.com/office/drawing/2014/main" id="{13C5CDD7-AC58-4ECF-A67B-B0582357739D}"/>
                </a:ext>
              </a:extLst>
            </p:cNvPr>
            <p:cNvSpPr>
              <a:spLocks/>
            </p:cNvSpPr>
            <p:nvPr/>
          </p:nvSpPr>
          <p:spPr bwMode="auto">
            <a:xfrm>
              <a:off x="1076325" y="404813"/>
              <a:ext cx="787400" cy="1125538"/>
            </a:xfrm>
            <a:custGeom>
              <a:avLst/>
              <a:gdLst>
                <a:gd name="T0" fmla="*/ 0 w 52"/>
                <a:gd name="T1" fmla="*/ 0 h 75"/>
                <a:gd name="T2" fmla="*/ 2147483647 w 52"/>
                <a:gd name="T3" fmla="*/ 2147483647 h 75"/>
                <a:gd name="T4" fmla="*/ 2147483647 w 52"/>
                <a:gd name="T5" fmla="*/ 2147483647 h 75"/>
                <a:gd name="T6" fmla="*/ 2147483647 w 52"/>
                <a:gd name="T7" fmla="*/ 2147483647 h 75"/>
                <a:gd name="T8" fmla="*/ 2147483647 w 52"/>
                <a:gd name="T9" fmla="*/ 2147483647 h 75"/>
                <a:gd name="T10" fmla="*/ 2147483647 w 52"/>
                <a:gd name="T11" fmla="*/ 2147483647 h 75"/>
                <a:gd name="T12" fmla="*/ 2147483647 w 52"/>
                <a:gd name="T13" fmla="*/ 2147483647 h 75"/>
                <a:gd name="T14" fmla="*/ 2147483647 w 52"/>
                <a:gd name="T15" fmla="*/ 2147483647 h 75"/>
                <a:gd name="T16" fmla="*/ 2147483647 w 52"/>
                <a:gd name="T17" fmla="*/ 2147483647 h 75"/>
                <a:gd name="T18" fmla="*/ 2147483647 w 52"/>
                <a:gd name="T19" fmla="*/ 2147483647 h 75"/>
                <a:gd name="T20" fmla="*/ 2147483647 w 52"/>
                <a:gd name="T21" fmla="*/ 2147483647 h 75"/>
                <a:gd name="T22" fmla="*/ 2147483647 w 52"/>
                <a:gd name="T23" fmla="*/ 2147483647 h 75"/>
                <a:gd name="T24" fmla="*/ 2147483647 w 52"/>
                <a:gd name="T25" fmla="*/ 2147483647 h 75"/>
                <a:gd name="T26" fmla="*/ 2147483647 w 52"/>
                <a:gd name="T27" fmla="*/ 2147483647 h 75"/>
                <a:gd name="T28" fmla="*/ 2147483647 w 52"/>
                <a:gd name="T29" fmla="*/ 2147483647 h 75"/>
                <a:gd name="T30" fmla="*/ 2147483647 w 52"/>
                <a:gd name="T31" fmla="*/ 2147483647 h 75"/>
                <a:gd name="T32" fmla="*/ 2147483647 w 52"/>
                <a:gd name="T33" fmla="*/ 2147483647 h 75"/>
                <a:gd name="T34" fmla="*/ 2147483647 w 52"/>
                <a:gd name="T35" fmla="*/ 2147483647 h 75"/>
                <a:gd name="T36" fmla="*/ 2147483647 w 52"/>
                <a:gd name="T37" fmla="*/ 2147483647 h 75"/>
                <a:gd name="T38" fmla="*/ 2147483647 w 52"/>
                <a:gd name="T39" fmla="*/ 2147483647 h 75"/>
                <a:gd name="T40" fmla="*/ 0 w 52"/>
                <a:gd name="T41" fmla="*/ 0 h 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 h="75">
                  <a:moveTo>
                    <a:pt x="0" y="0"/>
                  </a:moveTo>
                  <a:cubicBezTo>
                    <a:pt x="0" y="0"/>
                    <a:pt x="7" y="33"/>
                    <a:pt x="9" y="37"/>
                  </a:cubicBezTo>
                  <a:cubicBezTo>
                    <a:pt x="11" y="41"/>
                    <a:pt x="20" y="71"/>
                    <a:pt x="20" y="73"/>
                  </a:cubicBezTo>
                  <a:cubicBezTo>
                    <a:pt x="20" y="73"/>
                    <a:pt x="22" y="75"/>
                    <a:pt x="23" y="75"/>
                  </a:cubicBezTo>
                  <a:cubicBezTo>
                    <a:pt x="23" y="75"/>
                    <a:pt x="20" y="50"/>
                    <a:pt x="20" y="46"/>
                  </a:cubicBezTo>
                  <a:cubicBezTo>
                    <a:pt x="20" y="43"/>
                    <a:pt x="17" y="28"/>
                    <a:pt x="19" y="24"/>
                  </a:cubicBezTo>
                  <a:cubicBezTo>
                    <a:pt x="20" y="21"/>
                    <a:pt x="19" y="23"/>
                    <a:pt x="19" y="23"/>
                  </a:cubicBezTo>
                  <a:cubicBezTo>
                    <a:pt x="19" y="23"/>
                    <a:pt x="31" y="30"/>
                    <a:pt x="39" y="27"/>
                  </a:cubicBezTo>
                  <a:cubicBezTo>
                    <a:pt x="47" y="24"/>
                    <a:pt x="52" y="16"/>
                    <a:pt x="52" y="16"/>
                  </a:cubicBezTo>
                  <a:cubicBezTo>
                    <a:pt x="50" y="12"/>
                    <a:pt x="50" y="12"/>
                    <a:pt x="50" y="12"/>
                  </a:cubicBezTo>
                  <a:cubicBezTo>
                    <a:pt x="50" y="12"/>
                    <a:pt x="51" y="17"/>
                    <a:pt x="49" y="17"/>
                  </a:cubicBezTo>
                  <a:cubicBezTo>
                    <a:pt x="49" y="17"/>
                    <a:pt x="42" y="9"/>
                    <a:pt x="41" y="9"/>
                  </a:cubicBezTo>
                  <a:cubicBezTo>
                    <a:pt x="41" y="9"/>
                    <a:pt x="36" y="14"/>
                    <a:pt x="35" y="15"/>
                  </a:cubicBezTo>
                  <a:cubicBezTo>
                    <a:pt x="35" y="15"/>
                    <a:pt x="30" y="12"/>
                    <a:pt x="28" y="12"/>
                  </a:cubicBezTo>
                  <a:cubicBezTo>
                    <a:pt x="28" y="12"/>
                    <a:pt x="25" y="10"/>
                    <a:pt x="24" y="11"/>
                  </a:cubicBezTo>
                  <a:cubicBezTo>
                    <a:pt x="24" y="11"/>
                    <a:pt x="19" y="6"/>
                    <a:pt x="18" y="6"/>
                  </a:cubicBezTo>
                  <a:cubicBezTo>
                    <a:pt x="16" y="6"/>
                    <a:pt x="19" y="6"/>
                    <a:pt x="19" y="6"/>
                  </a:cubicBezTo>
                  <a:cubicBezTo>
                    <a:pt x="19" y="6"/>
                    <a:pt x="18" y="6"/>
                    <a:pt x="16" y="4"/>
                  </a:cubicBezTo>
                  <a:cubicBezTo>
                    <a:pt x="14" y="3"/>
                    <a:pt x="9" y="4"/>
                    <a:pt x="8" y="3"/>
                  </a:cubicBezTo>
                  <a:cubicBezTo>
                    <a:pt x="7" y="3"/>
                    <a:pt x="4" y="2"/>
                    <a:pt x="4" y="2"/>
                  </a:cubicBezTo>
                  <a:lnTo>
                    <a:pt x="0" y="0"/>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8" name="Freeform 93">
              <a:extLst>
                <a:ext uri="{FF2B5EF4-FFF2-40B4-BE49-F238E27FC236}">
                  <a16:creationId xmlns:a16="http://schemas.microsoft.com/office/drawing/2014/main" id="{E40AF67D-0156-4A9A-B0EC-B74564FE3312}"/>
                </a:ext>
              </a:extLst>
            </p:cNvPr>
            <p:cNvSpPr>
              <a:spLocks/>
            </p:cNvSpPr>
            <p:nvPr/>
          </p:nvSpPr>
          <p:spPr bwMode="auto">
            <a:xfrm>
              <a:off x="1166812" y="509588"/>
              <a:ext cx="696912" cy="1020763"/>
            </a:xfrm>
            <a:custGeom>
              <a:avLst/>
              <a:gdLst>
                <a:gd name="T0" fmla="*/ 2147483647 w 46"/>
                <a:gd name="T1" fmla="*/ 2147483647 h 68"/>
                <a:gd name="T2" fmla="*/ 2147483647 w 46"/>
                <a:gd name="T3" fmla="*/ 2147483647 h 68"/>
                <a:gd name="T4" fmla="*/ 2147483647 w 46"/>
                <a:gd name="T5" fmla="*/ 2147483647 h 68"/>
                <a:gd name="T6" fmla="*/ 2147483647 w 46"/>
                <a:gd name="T7" fmla="*/ 2147483647 h 68"/>
                <a:gd name="T8" fmla="*/ 2147483647 w 46"/>
                <a:gd name="T9" fmla="*/ 2147483647 h 68"/>
                <a:gd name="T10" fmla="*/ 2147483647 w 46"/>
                <a:gd name="T11" fmla="*/ 2147483647 h 68"/>
                <a:gd name="T12" fmla="*/ 2147483647 w 46"/>
                <a:gd name="T13" fmla="*/ 2147483647 h 68"/>
                <a:gd name="T14" fmla="*/ 2147483647 w 46"/>
                <a:gd name="T15" fmla="*/ 2147483647 h 68"/>
                <a:gd name="T16" fmla="*/ 2147483647 w 46"/>
                <a:gd name="T17" fmla="*/ 0 h 68"/>
                <a:gd name="T18" fmla="*/ 2147483647 w 46"/>
                <a:gd name="T19" fmla="*/ 2147483647 h 68"/>
                <a:gd name="T20" fmla="*/ 2147483647 w 46"/>
                <a:gd name="T21" fmla="*/ 2147483647 h 68"/>
                <a:gd name="T22" fmla="*/ 2147483647 w 46"/>
                <a:gd name="T23" fmla="*/ 2147483647 h 68"/>
                <a:gd name="T24" fmla="*/ 2147483647 w 46"/>
                <a:gd name="T25" fmla="*/ 2147483647 h 68"/>
                <a:gd name="T26" fmla="*/ 2147483647 w 46"/>
                <a:gd name="T27" fmla="*/ 2147483647 h 68"/>
                <a:gd name="T28" fmla="*/ 2147483647 w 46"/>
                <a:gd name="T29" fmla="*/ 2147483647 h 68"/>
                <a:gd name="T30" fmla="*/ 0 w 46"/>
                <a:gd name="T31" fmla="*/ 2147483647 h 68"/>
                <a:gd name="T32" fmla="*/ 2147483647 w 46"/>
                <a:gd name="T33" fmla="*/ 2147483647 h 68"/>
                <a:gd name="T34" fmla="*/ 2147483647 w 46"/>
                <a:gd name="T35" fmla="*/ 2147483647 h 68"/>
                <a:gd name="T36" fmla="*/ 2147483647 w 46"/>
                <a:gd name="T37" fmla="*/ 2147483647 h 68"/>
                <a:gd name="T38" fmla="*/ 2147483647 w 46"/>
                <a:gd name="T39" fmla="*/ 2147483647 h 68"/>
                <a:gd name="T40" fmla="*/ 2147483647 w 46"/>
                <a:gd name="T41" fmla="*/ 2147483647 h 68"/>
                <a:gd name="T42" fmla="*/ 2147483647 w 46"/>
                <a:gd name="T43" fmla="*/ 2147483647 h 68"/>
                <a:gd name="T44" fmla="*/ 2147483647 w 46"/>
                <a:gd name="T45" fmla="*/ 2147483647 h 68"/>
                <a:gd name="T46" fmla="*/ 2147483647 w 46"/>
                <a:gd name="T47" fmla="*/ 2147483647 h 68"/>
                <a:gd name="T48" fmla="*/ 2147483647 w 46"/>
                <a:gd name="T49" fmla="*/ 2147483647 h 68"/>
                <a:gd name="T50" fmla="*/ 2147483647 w 46"/>
                <a:gd name="T51" fmla="*/ 2147483647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6" h="68">
                  <a:moveTo>
                    <a:pt x="43" y="10"/>
                  </a:moveTo>
                  <a:cubicBezTo>
                    <a:pt x="43" y="10"/>
                    <a:pt x="40" y="6"/>
                    <a:pt x="38" y="4"/>
                  </a:cubicBezTo>
                  <a:cubicBezTo>
                    <a:pt x="35" y="7"/>
                    <a:pt x="33" y="12"/>
                    <a:pt x="31" y="13"/>
                  </a:cubicBezTo>
                  <a:cubicBezTo>
                    <a:pt x="28" y="15"/>
                    <a:pt x="25" y="15"/>
                    <a:pt x="22" y="16"/>
                  </a:cubicBezTo>
                  <a:cubicBezTo>
                    <a:pt x="20" y="16"/>
                    <a:pt x="25" y="14"/>
                    <a:pt x="26" y="12"/>
                  </a:cubicBezTo>
                  <a:cubicBezTo>
                    <a:pt x="26" y="12"/>
                    <a:pt x="22" y="13"/>
                    <a:pt x="20" y="12"/>
                  </a:cubicBezTo>
                  <a:cubicBezTo>
                    <a:pt x="18" y="11"/>
                    <a:pt x="15" y="10"/>
                    <a:pt x="14" y="11"/>
                  </a:cubicBezTo>
                  <a:cubicBezTo>
                    <a:pt x="14" y="11"/>
                    <a:pt x="13" y="7"/>
                    <a:pt x="12" y="6"/>
                  </a:cubicBezTo>
                  <a:cubicBezTo>
                    <a:pt x="11" y="4"/>
                    <a:pt x="9" y="0"/>
                    <a:pt x="9" y="0"/>
                  </a:cubicBezTo>
                  <a:cubicBezTo>
                    <a:pt x="9" y="0"/>
                    <a:pt x="13" y="7"/>
                    <a:pt x="11" y="9"/>
                  </a:cubicBezTo>
                  <a:cubicBezTo>
                    <a:pt x="9" y="4"/>
                    <a:pt x="9" y="4"/>
                    <a:pt x="9" y="4"/>
                  </a:cubicBezTo>
                  <a:cubicBezTo>
                    <a:pt x="9" y="4"/>
                    <a:pt x="7" y="14"/>
                    <a:pt x="9" y="17"/>
                  </a:cubicBezTo>
                  <a:cubicBezTo>
                    <a:pt x="10" y="21"/>
                    <a:pt x="10" y="33"/>
                    <a:pt x="8" y="34"/>
                  </a:cubicBezTo>
                  <a:cubicBezTo>
                    <a:pt x="8" y="34"/>
                    <a:pt x="4" y="24"/>
                    <a:pt x="3" y="21"/>
                  </a:cubicBezTo>
                  <a:cubicBezTo>
                    <a:pt x="3" y="21"/>
                    <a:pt x="3" y="3"/>
                    <a:pt x="3" y="1"/>
                  </a:cubicBezTo>
                  <a:cubicBezTo>
                    <a:pt x="0" y="22"/>
                    <a:pt x="0" y="22"/>
                    <a:pt x="0" y="22"/>
                  </a:cubicBezTo>
                  <a:cubicBezTo>
                    <a:pt x="1" y="26"/>
                    <a:pt x="2" y="29"/>
                    <a:pt x="3" y="30"/>
                  </a:cubicBezTo>
                  <a:cubicBezTo>
                    <a:pt x="5" y="34"/>
                    <a:pt x="14" y="64"/>
                    <a:pt x="14" y="66"/>
                  </a:cubicBezTo>
                  <a:cubicBezTo>
                    <a:pt x="14" y="66"/>
                    <a:pt x="16" y="68"/>
                    <a:pt x="17" y="68"/>
                  </a:cubicBezTo>
                  <a:cubicBezTo>
                    <a:pt x="17" y="68"/>
                    <a:pt x="14" y="43"/>
                    <a:pt x="14" y="39"/>
                  </a:cubicBezTo>
                  <a:cubicBezTo>
                    <a:pt x="14" y="36"/>
                    <a:pt x="11" y="21"/>
                    <a:pt x="13" y="17"/>
                  </a:cubicBezTo>
                  <a:cubicBezTo>
                    <a:pt x="13" y="17"/>
                    <a:pt x="13" y="16"/>
                    <a:pt x="13" y="16"/>
                  </a:cubicBezTo>
                  <a:cubicBezTo>
                    <a:pt x="15" y="17"/>
                    <a:pt x="26" y="22"/>
                    <a:pt x="33" y="20"/>
                  </a:cubicBezTo>
                  <a:cubicBezTo>
                    <a:pt x="41" y="17"/>
                    <a:pt x="46" y="9"/>
                    <a:pt x="46" y="9"/>
                  </a:cubicBezTo>
                  <a:cubicBezTo>
                    <a:pt x="44" y="5"/>
                    <a:pt x="44" y="5"/>
                    <a:pt x="44" y="5"/>
                  </a:cubicBezTo>
                  <a:cubicBezTo>
                    <a:pt x="44" y="5"/>
                    <a:pt x="45" y="10"/>
                    <a:pt x="43" y="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89" name="Freeform 94">
              <a:extLst>
                <a:ext uri="{FF2B5EF4-FFF2-40B4-BE49-F238E27FC236}">
                  <a16:creationId xmlns:a16="http://schemas.microsoft.com/office/drawing/2014/main" id="{80537100-B577-480D-B335-FBAC0373F2C9}"/>
                </a:ext>
              </a:extLst>
            </p:cNvPr>
            <p:cNvSpPr>
              <a:spLocks/>
            </p:cNvSpPr>
            <p:nvPr/>
          </p:nvSpPr>
          <p:spPr bwMode="auto">
            <a:xfrm>
              <a:off x="696912" y="525463"/>
              <a:ext cx="152400" cy="495300"/>
            </a:xfrm>
            <a:custGeom>
              <a:avLst/>
              <a:gdLst>
                <a:gd name="T0" fmla="*/ 2147483647 w 10"/>
                <a:gd name="T1" fmla="*/ 2147483647 h 33"/>
                <a:gd name="T2" fmla="*/ 2147483647 w 10"/>
                <a:gd name="T3" fmla="*/ 2147483647 h 33"/>
                <a:gd name="T4" fmla="*/ 2147483647 w 10"/>
                <a:gd name="T5" fmla="*/ 2147483647 h 33"/>
                <a:gd name="T6" fmla="*/ 2147483647 w 10"/>
                <a:gd name="T7" fmla="*/ 0 h 33"/>
                <a:gd name="T8" fmla="*/ 2147483647 w 10"/>
                <a:gd name="T9" fmla="*/ 2147483647 h 33"/>
                <a:gd name="T10" fmla="*/ 2147483647 w 10"/>
                <a:gd name="T11" fmla="*/ 2147483647 h 33"/>
                <a:gd name="T12" fmla="*/ 2147483647 w 10"/>
                <a:gd name="T13" fmla="*/ 2147483647 h 33"/>
                <a:gd name="T14" fmla="*/ 2147483647 w 10"/>
                <a:gd name="T15" fmla="*/ 2147483647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 h="33">
                  <a:moveTo>
                    <a:pt x="7" y="24"/>
                  </a:moveTo>
                  <a:cubicBezTo>
                    <a:pt x="8" y="18"/>
                    <a:pt x="9" y="10"/>
                    <a:pt x="10" y="4"/>
                  </a:cubicBezTo>
                  <a:cubicBezTo>
                    <a:pt x="7" y="7"/>
                    <a:pt x="6" y="12"/>
                    <a:pt x="6" y="12"/>
                  </a:cubicBezTo>
                  <a:cubicBezTo>
                    <a:pt x="4" y="9"/>
                    <a:pt x="5" y="0"/>
                    <a:pt x="5" y="0"/>
                  </a:cubicBezTo>
                  <a:cubicBezTo>
                    <a:pt x="4" y="2"/>
                    <a:pt x="4" y="12"/>
                    <a:pt x="4" y="12"/>
                  </a:cubicBezTo>
                  <a:cubicBezTo>
                    <a:pt x="0" y="16"/>
                    <a:pt x="2" y="33"/>
                    <a:pt x="2" y="33"/>
                  </a:cubicBezTo>
                  <a:cubicBezTo>
                    <a:pt x="1" y="27"/>
                    <a:pt x="5" y="16"/>
                    <a:pt x="5" y="16"/>
                  </a:cubicBezTo>
                  <a:cubicBezTo>
                    <a:pt x="5" y="19"/>
                    <a:pt x="6" y="22"/>
                    <a:pt x="7"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0" name="Freeform 95">
              <a:extLst>
                <a:ext uri="{FF2B5EF4-FFF2-40B4-BE49-F238E27FC236}">
                  <a16:creationId xmlns:a16="http://schemas.microsoft.com/office/drawing/2014/main" id="{30BE81D8-1C7F-4D3E-9633-635C85A4DF95}"/>
                </a:ext>
              </a:extLst>
            </p:cNvPr>
            <p:cNvSpPr>
              <a:spLocks/>
            </p:cNvSpPr>
            <p:nvPr/>
          </p:nvSpPr>
          <p:spPr bwMode="auto">
            <a:xfrm>
              <a:off x="0" y="495300"/>
              <a:ext cx="636587" cy="344488"/>
            </a:xfrm>
            <a:custGeom>
              <a:avLst/>
              <a:gdLst>
                <a:gd name="T0" fmla="*/ 2147483647 w 42"/>
                <a:gd name="T1" fmla="*/ 0 h 23"/>
                <a:gd name="T2" fmla="*/ 2147483647 w 42"/>
                <a:gd name="T3" fmla="*/ 2147483647 h 23"/>
                <a:gd name="T4" fmla="*/ 2147483647 w 42"/>
                <a:gd name="T5" fmla="*/ 2147483647 h 23"/>
                <a:gd name="T6" fmla="*/ 2147483647 w 42"/>
                <a:gd name="T7" fmla="*/ 2147483647 h 23"/>
                <a:gd name="T8" fmla="*/ 2147483647 w 42"/>
                <a:gd name="T9" fmla="*/ 2147483647 h 23"/>
                <a:gd name="T10" fmla="*/ 2147483647 w 42"/>
                <a:gd name="T11" fmla="*/ 2147483647 h 23"/>
                <a:gd name="T12" fmla="*/ 2147483647 w 42"/>
                <a:gd name="T13" fmla="*/ 2147483647 h 23"/>
                <a:gd name="T14" fmla="*/ 2147483647 w 42"/>
                <a:gd name="T15" fmla="*/ 2147483647 h 23"/>
                <a:gd name="T16" fmla="*/ 2147483647 w 42"/>
                <a:gd name="T17" fmla="*/ 2147483647 h 23"/>
                <a:gd name="T18" fmla="*/ 2147483647 w 42"/>
                <a:gd name="T19" fmla="*/ 2147483647 h 23"/>
                <a:gd name="T20" fmla="*/ 2147483647 w 42"/>
                <a:gd name="T21" fmla="*/ 2147483647 h 23"/>
                <a:gd name="T22" fmla="*/ 2147483647 w 42"/>
                <a:gd name="T23" fmla="*/ 2147483647 h 23"/>
                <a:gd name="T24" fmla="*/ 2147483647 w 42"/>
                <a:gd name="T25" fmla="*/ 2147483647 h 23"/>
                <a:gd name="T26" fmla="*/ 2147483647 w 42"/>
                <a:gd name="T27" fmla="*/ 2147483647 h 23"/>
                <a:gd name="T28" fmla="*/ 2147483647 w 42"/>
                <a:gd name="T29" fmla="*/ 2147483647 h 23"/>
                <a:gd name="T30" fmla="*/ 2147483647 w 42"/>
                <a:gd name="T31" fmla="*/ 2147483647 h 23"/>
                <a:gd name="T32" fmla="*/ 2147483647 w 42"/>
                <a:gd name="T33" fmla="*/ 2147483647 h 23"/>
                <a:gd name="T34" fmla="*/ 2147483647 w 42"/>
                <a:gd name="T35" fmla="*/ 2147483647 h 23"/>
                <a:gd name="T36" fmla="*/ 2147483647 w 42"/>
                <a:gd name="T37" fmla="*/ 2147483647 h 23"/>
                <a:gd name="T38" fmla="*/ 2147483647 w 42"/>
                <a:gd name="T39" fmla="*/ 2147483647 h 23"/>
                <a:gd name="T40" fmla="*/ 2147483647 w 42"/>
                <a:gd name="T41" fmla="*/ 0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2" h="23">
                  <a:moveTo>
                    <a:pt x="42" y="0"/>
                  </a:moveTo>
                  <a:cubicBezTo>
                    <a:pt x="41" y="2"/>
                    <a:pt x="39" y="8"/>
                    <a:pt x="39" y="8"/>
                  </a:cubicBezTo>
                  <a:cubicBezTo>
                    <a:pt x="37" y="8"/>
                    <a:pt x="34" y="6"/>
                    <a:pt x="34" y="6"/>
                  </a:cubicBezTo>
                  <a:cubicBezTo>
                    <a:pt x="34" y="6"/>
                    <a:pt x="34" y="6"/>
                    <a:pt x="34" y="6"/>
                  </a:cubicBezTo>
                  <a:cubicBezTo>
                    <a:pt x="37" y="9"/>
                    <a:pt x="37" y="9"/>
                    <a:pt x="37" y="9"/>
                  </a:cubicBezTo>
                  <a:cubicBezTo>
                    <a:pt x="35" y="10"/>
                    <a:pt x="37" y="13"/>
                    <a:pt x="32" y="14"/>
                  </a:cubicBezTo>
                  <a:cubicBezTo>
                    <a:pt x="27" y="15"/>
                    <a:pt x="25" y="11"/>
                    <a:pt x="25" y="11"/>
                  </a:cubicBezTo>
                  <a:cubicBezTo>
                    <a:pt x="27" y="16"/>
                    <a:pt x="27" y="16"/>
                    <a:pt x="27" y="16"/>
                  </a:cubicBezTo>
                  <a:cubicBezTo>
                    <a:pt x="17" y="8"/>
                    <a:pt x="17" y="8"/>
                    <a:pt x="17" y="8"/>
                  </a:cubicBezTo>
                  <a:cubicBezTo>
                    <a:pt x="17" y="8"/>
                    <a:pt x="16" y="7"/>
                    <a:pt x="16" y="7"/>
                  </a:cubicBezTo>
                  <a:cubicBezTo>
                    <a:pt x="16" y="7"/>
                    <a:pt x="16" y="7"/>
                    <a:pt x="16" y="7"/>
                  </a:cubicBezTo>
                  <a:cubicBezTo>
                    <a:pt x="22" y="14"/>
                    <a:pt x="21" y="18"/>
                    <a:pt x="21" y="18"/>
                  </a:cubicBezTo>
                  <a:cubicBezTo>
                    <a:pt x="21" y="16"/>
                    <a:pt x="17" y="12"/>
                    <a:pt x="17" y="12"/>
                  </a:cubicBezTo>
                  <a:cubicBezTo>
                    <a:pt x="15" y="14"/>
                    <a:pt x="15" y="14"/>
                    <a:pt x="15" y="14"/>
                  </a:cubicBezTo>
                  <a:cubicBezTo>
                    <a:pt x="13" y="13"/>
                    <a:pt x="10" y="6"/>
                    <a:pt x="9" y="1"/>
                  </a:cubicBezTo>
                  <a:cubicBezTo>
                    <a:pt x="7" y="3"/>
                    <a:pt x="4" y="7"/>
                    <a:pt x="2" y="5"/>
                  </a:cubicBezTo>
                  <a:cubicBezTo>
                    <a:pt x="3" y="2"/>
                    <a:pt x="3" y="2"/>
                    <a:pt x="3" y="2"/>
                  </a:cubicBezTo>
                  <a:cubicBezTo>
                    <a:pt x="3" y="2"/>
                    <a:pt x="0" y="5"/>
                    <a:pt x="1" y="6"/>
                  </a:cubicBezTo>
                  <a:cubicBezTo>
                    <a:pt x="1" y="6"/>
                    <a:pt x="14" y="23"/>
                    <a:pt x="17" y="22"/>
                  </a:cubicBezTo>
                  <a:cubicBezTo>
                    <a:pt x="19" y="22"/>
                    <a:pt x="33" y="23"/>
                    <a:pt x="41" y="17"/>
                  </a:cubicBezTo>
                  <a:cubicBezTo>
                    <a:pt x="41" y="13"/>
                    <a:pt x="42" y="0"/>
                    <a:pt x="4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1" name="Freeform 96">
              <a:extLst>
                <a:ext uri="{FF2B5EF4-FFF2-40B4-BE49-F238E27FC236}">
                  <a16:creationId xmlns:a16="http://schemas.microsoft.com/office/drawing/2014/main" id="{0BE9B152-C821-4B1B-8B75-E2662EA83D17}"/>
                </a:ext>
              </a:extLst>
            </p:cNvPr>
            <p:cNvSpPr>
              <a:spLocks/>
            </p:cNvSpPr>
            <p:nvPr/>
          </p:nvSpPr>
          <p:spPr bwMode="auto">
            <a:xfrm>
              <a:off x="923925" y="450850"/>
              <a:ext cx="152400" cy="795338"/>
            </a:xfrm>
            <a:custGeom>
              <a:avLst/>
              <a:gdLst>
                <a:gd name="T0" fmla="*/ 0 w 96"/>
                <a:gd name="T1" fmla="*/ 2147483647 h 501"/>
                <a:gd name="T2" fmla="*/ 2147483647 w 96"/>
                <a:gd name="T3" fmla="*/ 2147483647 h 501"/>
                <a:gd name="T4" fmla="*/ 2147483647 w 96"/>
                <a:gd name="T5" fmla="*/ 2147483647 h 501"/>
                <a:gd name="T6" fmla="*/ 2147483647 w 96"/>
                <a:gd name="T7" fmla="*/ 2147483647 h 501"/>
                <a:gd name="T8" fmla="*/ 2147483647 w 96"/>
                <a:gd name="T9" fmla="*/ 2147483647 h 501"/>
                <a:gd name="T10" fmla="*/ 2147483647 w 96"/>
                <a:gd name="T11" fmla="*/ 2147483647 h 501"/>
                <a:gd name="T12" fmla="*/ 2147483647 w 96"/>
                <a:gd name="T13" fmla="*/ 2147483647 h 501"/>
                <a:gd name="T14" fmla="*/ 2147483647 w 96"/>
                <a:gd name="T15" fmla="*/ 2147483647 h 501"/>
                <a:gd name="T16" fmla="*/ 2147483647 w 96"/>
                <a:gd name="T17" fmla="*/ 2147483647 h 501"/>
                <a:gd name="T18" fmla="*/ 2147483647 w 96"/>
                <a:gd name="T19" fmla="*/ 2147483647 h 501"/>
                <a:gd name="T20" fmla="*/ 2147483647 w 96"/>
                <a:gd name="T21" fmla="*/ 0 h 501"/>
                <a:gd name="T22" fmla="*/ 0 w 96"/>
                <a:gd name="T23" fmla="*/ 2147483647 h 5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 h="501">
                  <a:moveTo>
                    <a:pt x="0" y="37"/>
                  </a:moveTo>
                  <a:lnTo>
                    <a:pt x="29" y="66"/>
                  </a:lnTo>
                  <a:lnTo>
                    <a:pt x="10" y="113"/>
                  </a:lnTo>
                  <a:lnTo>
                    <a:pt x="10" y="463"/>
                  </a:lnTo>
                  <a:lnTo>
                    <a:pt x="48" y="501"/>
                  </a:lnTo>
                  <a:lnTo>
                    <a:pt x="96" y="463"/>
                  </a:lnTo>
                  <a:lnTo>
                    <a:pt x="77" y="113"/>
                  </a:lnTo>
                  <a:lnTo>
                    <a:pt x="48" y="66"/>
                  </a:lnTo>
                  <a:lnTo>
                    <a:pt x="67" y="37"/>
                  </a:lnTo>
                  <a:lnTo>
                    <a:pt x="48" y="9"/>
                  </a:lnTo>
                  <a:lnTo>
                    <a:pt x="19" y="0"/>
                  </a:lnTo>
                  <a:lnTo>
                    <a:pt x="0" y="37"/>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2" name="Freeform 97">
              <a:extLst>
                <a:ext uri="{FF2B5EF4-FFF2-40B4-BE49-F238E27FC236}">
                  <a16:creationId xmlns:a16="http://schemas.microsoft.com/office/drawing/2014/main" id="{9C3B839C-5AEB-43C4-8480-203F1B8DD988}"/>
                </a:ext>
              </a:extLst>
            </p:cNvPr>
            <p:cNvSpPr>
              <a:spLocks/>
            </p:cNvSpPr>
            <p:nvPr/>
          </p:nvSpPr>
          <p:spPr bwMode="auto">
            <a:xfrm>
              <a:off x="849312" y="2686050"/>
              <a:ext cx="196850" cy="211138"/>
            </a:xfrm>
            <a:custGeom>
              <a:avLst/>
              <a:gdLst>
                <a:gd name="T0" fmla="*/ 2147483647 w 13"/>
                <a:gd name="T1" fmla="*/ 2147483647 h 14"/>
                <a:gd name="T2" fmla="*/ 2147483647 w 13"/>
                <a:gd name="T3" fmla="*/ 2147483647 h 14"/>
                <a:gd name="T4" fmla="*/ 0 w 13"/>
                <a:gd name="T5" fmla="*/ 2147483647 h 14"/>
                <a:gd name="T6" fmla="*/ 2147483647 w 13"/>
                <a:gd name="T7" fmla="*/ 2147483647 h 14"/>
                <a:gd name="T8" fmla="*/ 2147483647 w 13"/>
                <a:gd name="T9" fmla="*/ 2147483647 h 14"/>
                <a:gd name="T10" fmla="*/ 2147483647 w 13"/>
                <a:gd name="T11" fmla="*/ 2147483647 h 14"/>
                <a:gd name="T12" fmla="*/ 2147483647 w 13"/>
                <a:gd name="T13" fmla="*/ 2147483647 h 1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4">
                  <a:moveTo>
                    <a:pt x="2" y="2"/>
                  </a:moveTo>
                  <a:cubicBezTo>
                    <a:pt x="2" y="2"/>
                    <a:pt x="3" y="7"/>
                    <a:pt x="2" y="8"/>
                  </a:cubicBezTo>
                  <a:cubicBezTo>
                    <a:pt x="1" y="8"/>
                    <a:pt x="0" y="11"/>
                    <a:pt x="0" y="13"/>
                  </a:cubicBezTo>
                  <a:cubicBezTo>
                    <a:pt x="0" y="13"/>
                    <a:pt x="5" y="14"/>
                    <a:pt x="8" y="14"/>
                  </a:cubicBezTo>
                  <a:cubicBezTo>
                    <a:pt x="11" y="13"/>
                    <a:pt x="13" y="13"/>
                    <a:pt x="12" y="11"/>
                  </a:cubicBezTo>
                  <a:cubicBezTo>
                    <a:pt x="11" y="8"/>
                    <a:pt x="11" y="5"/>
                    <a:pt x="12" y="2"/>
                  </a:cubicBezTo>
                  <a:cubicBezTo>
                    <a:pt x="13" y="0"/>
                    <a:pt x="3" y="2"/>
                    <a:pt x="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3" name="Freeform 98">
              <a:extLst>
                <a:ext uri="{FF2B5EF4-FFF2-40B4-BE49-F238E27FC236}">
                  <a16:creationId xmlns:a16="http://schemas.microsoft.com/office/drawing/2014/main" id="{AFC826A8-39F3-41EB-9CD5-6F67A6B6661C}"/>
                </a:ext>
              </a:extLst>
            </p:cNvPr>
            <p:cNvSpPr>
              <a:spLocks/>
            </p:cNvSpPr>
            <p:nvPr/>
          </p:nvSpPr>
          <p:spPr bwMode="auto">
            <a:xfrm>
              <a:off x="1076325" y="2520950"/>
              <a:ext cx="211137" cy="269875"/>
            </a:xfrm>
            <a:custGeom>
              <a:avLst/>
              <a:gdLst>
                <a:gd name="T0" fmla="*/ 2147483647 w 14"/>
                <a:gd name="T1" fmla="*/ 2147483647 h 18"/>
                <a:gd name="T2" fmla="*/ 2147483647 w 14"/>
                <a:gd name="T3" fmla="*/ 2147483647 h 18"/>
                <a:gd name="T4" fmla="*/ 2147483647 w 14"/>
                <a:gd name="T5" fmla="*/ 2147483647 h 18"/>
                <a:gd name="T6" fmla="*/ 2147483647 w 14"/>
                <a:gd name="T7" fmla="*/ 2147483647 h 18"/>
                <a:gd name="T8" fmla="*/ 2147483647 w 14"/>
                <a:gd name="T9" fmla="*/ 2147483647 h 18"/>
                <a:gd name="T10" fmla="*/ 2147483647 w 14"/>
                <a:gd name="T11" fmla="*/ 2147483647 h 18"/>
                <a:gd name="T12" fmla="*/ 2147483647 w 14"/>
                <a:gd name="T13" fmla="*/ 214748364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8">
                  <a:moveTo>
                    <a:pt x="3" y="2"/>
                  </a:moveTo>
                  <a:cubicBezTo>
                    <a:pt x="3" y="2"/>
                    <a:pt x="2" y="7"/>
                    <a:pt x="2" y="8"/>
                  </a:cubicBezTo>
                  <a:cubicBezTo>
                    <a:pt x="2" y="9"/>
                    <a:pt x="0" y="13"/>
                    <a:pt x="2" y="15"/>
                  </a:cubicBezTo>
                  <a:cubicBezTo>
                    <a:pt x="5" y="17"/>
                    <a:pt x="10" y="18"/>
                    <a:pt x="12" y="17"/>
                  </a:cubicBezTo>
                  <a:cubicBezTo>
                    <a:pt x="12" y="17"/>
                    <a:pt x="14" y="9"/>
                    <a:pt x="12" y="7"/>
                  </a:cubicBezTo>
                  <a:cubicBezTo>
                    <a:pt x="11" y="6"/>
                    <a:pt x="9" y="1"/>
                    <a:pt x="9" y="1"/>
                  </a:cubicBezTo>
                  <a:cubicBezTo>
                    <a:pt x="10" y="0"/>
                    <a:pt x="3" y="2"/>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9494" name="Freeform 99">
              <a:extLst>
                <a:ext uri="{FF2B5EF4-FFF2-40B4-BE49-F238E27FC236}">
                  <a16:creationId xmlns:a16="http://schemas.microsoft.com/office/drawing/2014/main" id="{05A3E431-8FBD-4E9C-B60B-E11F56A383CD}"/>
                </a:ext>
              </a:extLst>
            </p:cNvPr>
            <p:cNvSpPr>
              <a:spLocks/>
            </p:cNvSpPr>
            <p:nvPr/>
          </p:nvSpPr>
          <p:spPr bwMode="auto">
            <a:xfrm>
              <a:off x="833437" y="0"/>
              <a:ext cx="303212" cy="269875"/>
            </a:xfrm>
            <a:custGeom>
              <a:avLst/>
              <a:gdLst>
                <a:gd name="T0" fmla="*/ 2147483647 w 20"/>
                <a:gd name="T1" fmla="*/ 2147483647 h 18"/>
                <a:gd name="T2" fmla="*/ 2147483647 w 20"/>
                <a:gd name="T3" fmla="*/ 2147483647 h 18"/>
                <a:gd name="T4" fmla="*/ 2147483647 w 20"/>
                <a:gd name="T5" fmla="*/ 2147483647 h 18"/>
                <a:gd name="T6" fmla="*/ 2147483647 w 20"/>
                <a:gd name="T7" fmla="*/ 2147483647 h 18"/>
                <a:gd name="T8" fmla="*/ 2147483647 w 20"/>
                <a:gd name="T9" fmla="*/ 2147483647 h 18"/>
                <a:gd name="T10" fmla="*/ 2147483647 w 20"/>
                <a:gd name="T11" fmla="*/ 2147483647 h 18"/>
                <a:gd name="T12" fmla="*/ 2147483647 w 20"/>
                <a:gd name="T13" fmla="*/ 2147483647 h 18"/>
                <a:gd name="T14" fmla="*/ 2147483647 w 20"/>
                <a:gd name="T15" fmla="*/ 2147483647 h 18"/>
                <a:gd name="T16" fmla="*/ 2147483647 w 20"/>
                <a:gd name="T17" fmla="*/ 2147483647 h 18"/>
                <a:gd name="T18" fmla="*/ 2147483647 w 20"/>
                <a:gd name="T19" fmla="*/ 2147483647 h 18"/>
                <a:gd name="T20" fmla="*/ 2147483647 w 20"/>
                <a:gd name="T21" fmla="*/ 2147483647 h 18"/>
                <a:gd name="T22" fmla="*/ 2147483647 w 20"/>
                <a:gd name="T23" fmla="*/ 0 h 18"/>
                <a:gd name="T24" fmla="*/ 2147483647 w 20"/>
                <a:gd name="T25" fmla="*/ 2147483647 h 18"/>
                <a:gd name="T26" fmla="*/ 0 w 20"/>
                <a:gd name="T27" fmla="*/ 2147483647 h 18"/>
                <a:gd name="T28" fmla="*/ 2147483647 w 20"/>
                <a:gd name="T29" fmla="*/ 2147483647 h 18"/>
                <a:gd name="T30" fmla="*/ 2147483647 w 20"/>
                <a:gd name="T31" fmla="*/ 2147483647 h 18"/>
                <a:gd name="T32" fmla="*/ 2147483647 w 20"/>
                <a:gd name="T33" fmla="*/ 2147483647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18">
                  <a:moveTo>
                    <a:pt x="3" y="18"/>
                  </a:moveTo>
                  <a:cubicBezTo>
                    <a:pt x="3" y="18"/>
                    <a:pt x="3" y="13"/>
                    <a:pt x="3" y="12"/>
                  </a:cubicBezTo>
                  <a:cubicBezTo>
                    <a:pt x="3" y="11"/>
                    <a:pt x="3" y="9"/>
                    <a:pt x="4" y="8"/>
                  </a:cubicBezTo>
                  <a:cubicBezTo>
                    <a:pt x="5" y="7"/>
                    <a:pt x="7" y="6"/>
                    <a:pt x="11" y="6"/>
                  </a:cubicBezTo>
                  <a:cubicBezTo>
                    <a:pt x="11" y="6"/>
                    <a:pt x="15" y="6"/>
                    <a:pt x="16" y="8"/>
                  </a:cubicBezTo>
                  <a:cubicBezTo>
                    <a:pt x="16" y="8"/>
                    <a:pt x="17" y="12"/>
                    <a:pt x="17" y="13"/>
                  </a:cubicBezTo>
                  <a:cubicBezTo>
                    <a:pt x="17" y="13"/>
                    <a:pt x="18" y="17"/>
                    <a:pt x="17" y="18"/>
                  </a:cubicBezTo>
                  <a:cubicBezTo>
                    <a:pt x="18" y="18"/>
                    <a:pt x="18" y="18"/>
                    <a:pt x="18" y="18"/>
                  </a:cubicBezTo>
                  <a:cubicBezTo>
                    <a:pt x="18" y="17"/>
                    <a:pt x="19" y="14"/>
                    <a:pt x="19" y="14"/>
                  </a:cubicBezTo>
                  <a:cubicBezTo>
                    <a:pt x="20" y="13"/>
                    <a:pt x="20" y="11"/>
                    <a:pt x="20" y="10"/>
                  </a:cubicBezTo>
                  <a:cubicBezTo>
                    <a:pt x="20" y="9"/>
                    <a:pt x="19" y="4"/>
                    <a:pt x="16" y="4"/>
                  </a:cubicBezTo>
                  <a:cubicBezTo>
                    <a:pt x="16" y="4"/>
                    <a:pt x="15" y="1"/>
                    <a:pt x="11" y="0"/>
                  </a:cubicBezTo>
                  <a:cubicBezTo>
                    <a:pt x="8" y="0"/>
                    <a:pt x="5" y="2"/>
                    <a:pt x="4" y="3"/>
                  </a:cubicBezTo>
                  <a:cubicBezTo>
                    <a:pt x="2" y="4"/>
                    <a:pt x="1" y="8"/>
                    <a:pt x="0" y="9"/>
                  </a:cubicBezTo>
                  <a:cubicBezTo>
                    <a:pt x="0" y="10"/>
                    <a:pt x="1" y="13"/>
                    <a:pt x="1" y="14"/>
                  </a:cubicBezTo>
                  <a:cubicBezTo>
                    <a:pt x="1" y="14"/>
                    <a:pt x="2" y="14"/>
                    <a:pt x="2" y="18"/>
                  </a:cubicBezTo>
                  <a:lnTo>
                    <a:pt x="3" y="18"/>
                  </a:lnTo>
                  <a:close/>
                </a:path>
              </a:pathLst>
            </a:custGeom>
            <a:solidFill>
              <a:srgbClr val="1212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9462" name="矩形 77">
            <a:extLst>
              <a:ext uri="{FF2B5EF4-FFF2-40B4-BE49-F238E27FC236}">
                <a16:creationId xmlns:a16="http://schemas.microsoft.com/office/drawing/2014/main" id="{F52E7554-61F7-4544-B95B-D46CA1719299}"/>
              </a:ext>
            </a:extLst>
          </p:cNvPr>
          <p:cNvSpPr>
            <a:spLocks noChangeArrowheads="1"/>
          </p:cNvSpPr>
          <p:nvPr/>
        </p:nvSpPr>
        <p:spPr bwMode="auto">
          <a:xfrm>
            <a:off x="996950" y="3689350"/>
            <a:ext cx="3632200"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buFont typeface="Arial" panose="020B0604020202020204" pitchFamily="34" charset="0"/>
              <a:buNone/>
            </a:pPr>
            <a:r>
              <a:rPr lang="zh-CN" altLang="en-US" sz="1400">
                <a:solidFill>
                  <a:srgbClr val="000000"/>
                </a:solidFill>
                <a:latin typeface="微软雅黑" panose="020B0503020204020204" pitchFamily="34" charset="-122"/>
                <a:ea typeface="微软雅黑" panose="020B0503020204020204" pitchFamily="34" charset="-122"/>
                <a:sym typeface="Arial" panose="020B0604020202020204" pitchFamily="34" charset="0"/>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endParaRPr lang="en-US" altLang="zh-CN" sz="140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463" name="TextBox 13">
            <a:extLst>
              <a:ext uri="{FF2B5EF4-FFF2-40B4-BE49-F238E27FC236}">
                <a16:creationId xmlns:a16="http://schemas.microsoft.com/office/drawing/2014/main" id="{4D2128A5-3D32-4E06-872E-738AB8D2D071}"/>
              </a:ext>
            </a:extLst>
          </p:cNvPr>
          <p:cNvSpPr txBox="1">
            <a:spLocks noChangeArrowheads="1"/>
          </p:cNvSpPr>
          <p:nvPr/>
        </p:nvSpPr>
        <p:spPr bwMode="auto">
          <a:xfrm>
            <a:off x="996950" y="3224213"/>
            <a:ext cx="27543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eaLnBrk="0" hangingPunct="0">
              <a:defRPr>
                <a:solidFill>
                  <a:schemeClr val="tx1"/>
                </a:solidFill>
                <a:latin typeface="Calibri" panose="020F0502020204030204" pitchFamily="34" charset="0"/>
                <a:ea typeface="宋体" panose="02010600030101010101" pitchFamily="2" charset="-122"/>
              </a:defRPr>
            </a:lvl1pPr>
            <a:lvl2pPr marL="742950" indent="-285750" defTabSz="1216025" eaLnBrk="0" hangingPunct="0">
              <a:defRPr>
                <a:solidFill>
                  <a:schemeClr val="tx1"/>
                </a:solidFill>
                <a:latin typeface="Calibri" panose="020F0502020204030204" pitchFamily="34" charset="0"/>
                <a:ea typeface="宋体" panose="02010600030101010101" pitchFamily="2" charset="-122"/>
              </a:defRPr>
            </a:lvl2pPr>
            <a:lvl3pPr marL="1143000" indent="-228600" defTabSz="1216025" eaLnBrk="0" hangingPunct="0">
              <a:defRPr>
                <a:solidFill>
                  <a:schemeClr val="tx1"/>
                </a:solidFill>
                <a:latin typeface="Calibri" panose="020F0502020204030204" pitchFamily="34" charset="0"/>
                <a:ea typeface="宋体" panose="02010600030101010101" pitchFamily="2" charset="-122"/>
              </a:defRPr>
            </a:lvl3pPr>
            <a:lvl4pPr marL="1600200" indent="-228600" defTabSz="1216025" eaLnBrk="0" hangingPunct="0">
              <a:defRPr>
                <a:solidFill>
                  <a:schemeClr val="tx1"/>
                </a:solidFill>
                <a:latin typeface="Calibri" panose="020F0502020204030204" pitchFamily="34" charset="0"/>
                <a:ea typeface="宋体" panose="02010600030101010101" pitchFamily="2" charset="-122"/>
              </a:defRPr>
            </a:lvl4pPr>
            <a:lvl5pPr marL="2057400" indent="-228600" defTabSz="1216025" eaLnBrk="0" hangingPunct="0">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buFont typeface="Arial" panose="020B0604020202020204" pitchFamily="34" charset="0"/>
              <a:buNone/>
            </a:pPr>
            <a:r>
              <a:rPr lang="zh-CN" altLang="en-US" sz="1600" b="1">
                <a:solidFill>
                  <a:srgbClr val="000000"/>
                </a:solidFill>
                <a:latin typeface="Arial" panose="020B0604020202020204" pitchFamily="34" charset="0"/>
                <a:ea typeface="微软雅黑" panose="020B0503020204020204" pitchFamily="34" charset="-122"/>
                <a:sym typeface="Arial" panose="020B0604020202020204" pitchFamily="34" charset="0"/>
              </a:rPr>
              <a:t>Click to edit the title</a:t>
            </a:r>
            <a:endParaRPr lang="en-US" altLang="zh-CN" sz="1600" b="1">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1">
            <a:extLst>
              <a:ext uri="{FF2B5EF4-FFF2-40B4-BE49-F238E27FC236}">
                <a16:creationId xmlns:a16="http://schemas.microsoft.com/office/drawing/2014/main" id="{93EB74AD-837E-4C72-9065-4F1000A60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58925"/>
            <a:ext cx="328612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矩形 8">
            <a:extLst>
              <a:ext uri="{FF2B5EF4-FFF2-40B4-BE49-F238E27FC236}">
                <a16:creationId xmlns:a16="http://schemas.microsoft.com/office/drawing/2014/main" id="{E113DE04-15FA-4D44-AD70-B678BFE452BC}"/>
              </a:ext>
            </a:extLst>
          </p:cNvPr>
          <p:cNvSpPr>
            <a:spLocks noChangeArrowheads="1"/>
          </p:cNvSpPr>
          <p:nvPr/>
        </p:nvSpPr>
        <p:spPr bwMode="auto">
          <a:xfrm>
            <a:off x="4992688" y="3679825"/>
            <a:ext cx="55673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Click here to edit what you want, and it is recommended that you use Microsoft Yadark font for presentation, and that all graphic lines and their corresponding materials in this template are freely edited, color-changing, and replaced. For more instructions and works, please read the brochure at the end of the template.</a:t>
            </a:r>
          </a:p>
        </p:txBody>
      </p:sp>
      <p:grpSp>
        <p:nvGrpSpPr>
          <p:cNvPr id="20485" name="组合 9">
            <a:extLst>
              <a:ext uri="{FF2B5EF4-FFF2-40B4-BE49-F238E27FC236}">
                <a16:creationId xmlns:a16="http://schemas.microsoft.com/office/drawing/2014/main" id="{EB870D7E-C9AD-42AD-8AA6-9AFC24AF2867}"/>
              </a:ext>
            </a:extLst>
          </p:cNvPr>
          <p:cNvGrpSpPr>
            <a:grpSpLocks/>
          </p:cNvGrpSpPr>
          <p:nvPr/>
        </p:nvGrpSpPr>
        <p:grpSpPr bwMode="auto">
          <a:xfrm>
            <a:off x="4992688" y="2609850"/>
            <a:ext cx="3789362" cy="955675"/>
            <a:chOff x="0" y="0"/>
            <a:chExt cx="3788756" cy="955148"/>
          </a:xfrm>
        </p:grpSpPr>
        <p:pic>
          <p:nvPicPr>
            <p:cNvPr id="20487" name="图片 10">
              <a:extLst>
                <a:ext uri="{FF2B5EF4-FFF2-40B4-BE49-F238E27FC236}">
                  <a16:creationId xmlns:a16="http://schemas.microsoft.com/office/drawing/2014/main" id="{E5321A3A-DF2F-4340-8C8A-8B7B4F24E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8756" cy="9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文本框 11">
              <a:extLst>
                <a:ext uri="{FF2B5EF4-FFF2-40B4-BE49-F238E27FC236}">
                  <a16:creationId xmlns:a16="http://schemas.microsoft.com/office/drawing/2014/main" id="{18CB9E12-9775-4775-BF31-6A4120C8F7A5}"/>
                </a:ext>
              </a:extLst>
            </p:cNvPr>
            <p:cNvSpPr txBox="1">
              <a:spLocks noChangeArrowheads="1"/>
            </p:cNvSpPr>
            <p:nvPr/>
          </p:nvSpPr>
          <p:spPr bwMode="auto">
            <a:xfrm>
              <a:off x="262132" y="188488"/>
              <a:ext cx="27375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b="1" dirty="0">
                  <a:solidFill>
                    <a:schemeClr val="bg1"/>
                  </a:solidFill>
                  <a:latin typeface="微软雅黑" panose="020B0503020204020204" pitchFamily="34" charset="-122"/>
                  <a:ea typeface="微软雅黑" panose="020B0503020204020204" pitchFamily="34" charset="-122"/>
                </a:rPr>
                <a:t>Click to add a title</a:t>
              </a:r>
            </a:p>
          </p:txBody>
        </p:sp>
      </p:grpSp>
    </p:spTree>
  </p:cSld>
  <p:clrMapOvr>
    <a:masterClrMapping/>
  </p:clrMapOvr>
</p:sld>
</file>

<file path=ppt/theme/theme1.xml><?xml version="1.0" encoding="utf-8"?>
<a:theme xmlns:a="http://schemas.openxmlformats.org/drawingml/2006/main" name="https://www.freeppt7.com">
  <a:themeElements>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ttps://www.freeppt7.com">
  <a:themeElements>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https://www.freeppt7.com">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https://www.freeppt7.com">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主题">
  <a:themeElements>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5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5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ppt/theme/themeOverride2.xml><?xml version="1.0" encoding="utf-8"?>
<a:themeOverride xmlns:a="http://schemas.openxmlformats.org/drawingml/2006/main">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269</TotalTime>
  <Words>1221</Words>
  <Application>Microsoft Office PowerPoint</Application>
  <PresentationFormat>宽屏</PresentationFormat>
  <Paragraphs>124</Paragraphs>
  <Slides>19</Slides>
  <Notes>3</Notes>
  <HiddenSlides>0</HiddenSlides>
  <MMClips>0</MMClips>
  <ScaleCrop>false</ScaleCrop>
  <HeadingPairs>
    <vt:vector size="6" baseType="variant">
      <vt:variant>
        <vt:lpstr>已用的字体</vt:lpstr>
      </vt:variant>
      <vt:variant>
        <vt:i4>8</vt:i4>
      </vt:variant>
      <vt:variant>
        <vt:lpstr>主题</vt:lpstr>
      </vt:variant>
      <vt:variant>
        <vt:i4>11</vt:i4>
      </vt:variant>
      <vt:variant>
        <vt:lpstr>幻灯片标题</vt:lpstr>
      </vt:variant>
      <vt:variant>
        <vt:i4>19</vt:i4>
      </vt:variant>
    </vt:vector>
  </HeadingPairs>
  <TitlesOfParts>
    <vt:vector size="38" baseType="lpstr">
      <vt:lpstr>HelveticaNeueLT Pro 67 MdCn</vt:lpstr>
      <vt:lpstr>等线</vt:lpstr>
      <vt:lpstr>楷体</vt:lpstr>
      <vt:lpstr>微软雅黑</vt:lpstr>
      <vt:lpstr>Arial</vt:lpstr>
      <vt:lpstr>Calibri</vt:lpstr>
      <vt:lpstr>Calibri Light</vt:lpstr>
      <vt:lpstr>Wingdings</vt:lpstr>
      <vt:lpstr>https://www.freeppt7.com</vt:lpstr>
      <vt:lpstr>2_https://www.freeppt7.com</vt:lpstr>
      <vt:lpstr>3_https://www.freeppt7.com</vt:lpstr>
      <vt:lpstr>4_https://www.freeppt7.com</vt:lpstr>
      <vt:lpstr>5_Office 主题</vt:lpstr>
      <vt:lpstr>6_Office 主题</vt:lpstr>
      <vt:lpstr>7_Office 主题</vt:lpstr>
      <vt:lpstr>8_Office 主题</vt:lpstr>
      <vt:lpstr>9_Office 主题</vt:lpstr>
      <vt:lpstr>10_Office 主题</vt:lpstr>
      <vt:lpstr>11_Office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www.freeppt7.com</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
  <dc:creator>freeppt7.com</dc:creator>
  <cp:keywords>https:/www.freeppt7.com</cp:keywords>
  <dc:description/>
  <cp:lastModifiedBy>宇 之灵</cp:lastModifiedBy>
  <cp:revision>10</cp:revision>
  <dcterms:modified xsi:type="dcterms:W3CDTF">2020-02-04T11:13:16Z</dcterms:modified>
  <cp:category/>
</cp:coreProperties>
</file>