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2" r:id="rId20"/>
    <p:sldId id="273" r:id="rId21"/>
    <p:sldId id="280" r:id="rId22"/>
    <p:sldId id="274" r:id="rId23"/>
    <p:sldId id="275" r:id="rId24"/>
    <p:sldId id="276" r:id="rId25"/>
    <p:sldId id="277" r:id="rId26"/>
    <p:sldId id="28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095"/>
    <a:srgbClr val="C6B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B607F-9AC4-4B24-882B-7CDFA50F932C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0A9A-615A-497F-BE48-3C251B930A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0A9A-615A-497F-BE48-3C251B930A6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7696" y="2518271"/>
            <a:ext cx="4861446" cy="51001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64225" y="-1069229"/>
            <a:ext cx="3557250" cy="358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7696" y="2518271"/>
            <a:ext cx="4861446" cy="51001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64225" y="-1069229"/>
            <a:ext cx="3557250" cy="358750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802737" y="262856"/>
            <a:ext cx="2727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YOUR QUESTION</a:t>
            </a:r>
            <a:endParaRPr lang="zh-CN" altLang="en-US" sz="2400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7417750" y="487110"/>
            <a:ext cx="4007977" cy="0"/>
          </a:xfrm>
          <a:prstGeom prst="line">
            <a:avLst/>
          </a:prstGeom>
          <a:ln w="12700">
            <a:solidFill>
              <a:srgbClr val="ADA0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2828658" y="477140"/>
            <a:ext cx="1974079" cy="0"/>
          </a:xfrm>
          <a:prstGeom prst="line">
            <a:avLst/>
          </a:prstGeom>
          <a:ln w="12700">
            <a:solidFill>
              <a:srgbClr val="ADA0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256050" y="6621566"/>
            <a:ext cx="9050320" cy="0"/>
          </a:xfrm>
          <a:prstGeom prst="line">
            <a:avLst/>
          </a:prstGeom>
          <a:ln w="12700">
            <a:solidFill>
              <a:srgbClr val="ADA0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E9DC-083A-454E-A3F1-51156E2AD740}" type="datetimeFigureOut">
              <a:rPr lang="zh-CN" altLang="en-US" smtClean="0"/>
              <a:t>2020/2/4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94F19-3E76-42F0-AEAC-D457ECC564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freeppt7.com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89744"/>
            <a:ext cx="12176576" cy="8595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51792" y="2541565"/>
            <a:ext cx="7047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n w="19050">
                  <a:solidFill>
                    <a:srgbClr val="ADA095"/>
                  </a:solidFill>
                </a:ln>
                <a:noFill/>
                <a:latin typeface="微软雅黑" pitchFamily="34" charset="-122"/>
                <a:ea typeface="微软雅黑" pitchFamily="34" charset="-122"/>
              </a:rPr>
              <a:t>Suya Line Stroke Flower </a:t>
            </a:r>
            <a:r>
              <a:rPr lang="en-US" altLang="zh-CN" sz="2800" b="1" dirty="0">
                <a:ln w="19050">
                  <a:solidFill>
                    <a:srgbClr val="ADA095"/>
                  </a:solidFill>
                </a:ln>
                <a:noFill/>
                <a:latin typeface="微软雅黑" pitchFamily="34" charset="-122"/>
                <a:ea typeface="微软雅黑" pitchFamily="34" charset="-122"/>
              </a:rPr>
              <a:t>PPT </a:t>
            </a:r>
            <a:r>
              <a:rPr lang="zh-CN" altLang="en-US" sz="2800" b="1" dirty="0">
                <a:ln w="19050">
                  <a:solidFill>
                    <a:srgbClr val="ADA095"/>
                  </a:solidFill>
                </a:ln>
                <a:noFill/>
                <a:latin typeface="微软雅黑" pitchFamily="34" charset="-122"/>
                <a:ea typeface="微软雅黑" pitchFamily="34" charset="-122"/>
              </a:rPr>
              <a:t>Template</a:t>
            </a:r>
          </a:p>
        </p:txBody>
      </p:sp>
      <p:pic>
        <p:nvPicPr>
          <p:cNvPr id="16" name="Leaf - WHITE ALBUM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2789" y="-1634612"/>
            <a:ext cx="510930" cy="51093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B1D8F50-5A72-4086-964E-055260534FFC}"/>
              </a:ext>
            </a:extLst>
          </p:cNvPr>
          <p:cNvSpPr txBox="1"/>
          <p:nvPr/>
        </p:nvSpPr>
        <p:spPr>
          <a:xfrm>
            <a:off x="3642283" y="4316435"/>
            <a:ext cx="4311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7FE0805-450D-4BFA-849B-9DB8EA356F91}"/>
              </a:ext>
            </a:extLst>
          </p:cNvPr>
          <p:cNvSpPr txBox="1"/>
          <p:nvPr/>
        </p:nvSpPr>
        <p:spPr>
          <a:xfrm>
            <a:off x="3642283" y="3307926"/>
            <a:ext cx="4311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ADA095"/>
                </a:solidFill>
              </a:rPr>
              <a:t>Please enter your text here</a:t>
            </a:r>
            <a:endParaRPr lang="zh-CN" altLang="en-US" sz="2000" dirty="0">
              <a:solidFill>
                <a:srgbClr val="ADA09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hyp="http://schemas.microsoft.com/office/drawing/2018/hyperlinkcolor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十字形 1"/>
          <p:cNvSpPr/>
          <p:nvPr/>
        </p:nvSpPr>
        <p:spPr>
          <a:xfrm>
            <a:off x="4785210" y="1653542"/>
            <a:ext cx="483520" cy="483520"/>
          </a:xfrm>
          <a:prstGeom prst="plus">
            <a:avLst>
              <a:gd name="adj" fmla="val 41529"/>
            </a:avLst>
          </a:pr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等于号 11101"/>
          <p:cNvSpPr/>
          <p:nvPr/>
        </p:nvSpPr>
        <p:spPr>
          <a:xfrm>
            <a:off x="6719698" y="1774786"/>
            <a:ext cx="431800" cy="260648"/>
          </a:xfrm>
          <a:prstGeom prst="mathEqual">
            <a:avLst/>
          </a:pr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63620" y="1556847"/>
            <a:ext cx="756850" cy="756850"/>
            <a:chOff x="3639820" y="1756872"/>
            <a:chExt cx="756850" cy="756850"/>
          </a:xfrm>
        </p:grpSpPr>
        <p:sp>
          <p:nvSpPr>
            <p:cNvPr id="5" name="椭圆 4"/>
            <p:cNvSpPr/>
            <p:nvPr/>
          </p:nvSpPr>
          <p:spPr>
            <a:xfrm>
              <a:off x="3639820" y="1756872"/>
              <a:ext cx="756850" cy="756850"/>
            </a:xfrm>
            <a:prstGeom prst="ellipse">
              <a:avLst/>
            </a:prstGeom>
            <a:solidFill>
              <a:srgbClr val="ADA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Freeform 291"/>
            <p:cNvSpPr>
              <a:spLocks noEditPoints="1"/>
            </p:cNvSpPr>
            <p:nvPr/>
          </p:nvSpPr>
          <p:spPr bwMode="auto">
            <a:xfrm>
              <a:off x="3892396" y="1974811"/>
              <a:ext cx="251698" cy="253896"/>
            </a:xfrm>
            <a:custGeom>
              <a:avLst/>
              <a:gdLst>
                <a:gd name="T0" fmla="*/ 35 w 103"/>
                <a:gd name="T1" fmla="*/ 39 h 104"/>
                <a:gd name="T2" fmla="*/ 37 w 103"/>
                <a:gd name="T3" fmla="*/ 19 h 104"/>
                <a:gd name="T4" fmla="*/ 68 w 103"/>
                <a:gd name="T5" fmla="*/ 20 h 104"/>
                <a:gd name="T6" fmla="*/ 69 w 103"/>
                <a:gd name="T7" fmla="*/ 39 h 104"/>
                <a:gd name="T8" fmla="*/ 72 w 103"/>
                <a:gd name="T9" fmla="*/ 10 h 104"/>
                <a:gd name="T10" fmla="*/ 33 w 103"/>
                <a:gd name="T11" fmla="*/ 8 h 104"/>
                <a:gd name="T12" fmla="*/ 35 w 103"/>
                <a:gd name="T13" fmla="*/ 39 h 104"/>
                <a:gd name="T14" fmla="*/ 5 w 103"/>
                <a:gd name="T15" fmla="*/ 67 h 104"/>
                <a:gd name="T16" fmla="*/ 28 w 103"/>
                <a:gd name="T17" fmla="*/ 59 h 104"/>
                <a:gd name="T18" fmla="*/ 27 w 103"/>
                <a:gd name="T19" fmla="*/ 76 h 104"/>
                <a:gd name="T20" fmla="*/ 31 w 103"/>
                <a:gd name="T21" fmla="*/ 75 h 104"/>
                <a:gd name="T22" fmla="*/ 28 w 103"/>
                <a:gd name="T23" fmla="*/ 78 h 104"/>
                <a:gd name="T24" fmla="*/ 28 w 103"/>
                <a:gd name="T25" fmla="*/ 79 h 104"/>
                <a:gd name="T26" fmla="*/ 40 w 103"/>
                <a:gd name="T27" fmla="*/ 100 h 104"/>
                <a:gd name="T28" fmla="*/ 43 w 103"/>
                <a:gd name="T29" fmla="*/ 102 h 104"/>
                <a:gd name="T30" fmla="*/ 30 w 103"/>
                <a:gd name="T31" fmla="*/ 79 h 104"/>
                <a:gd name="T32" fmla="*/ 35 w 103"/>
                <a:gd name="T33" fmla="*/ 74 h 104"/>
                <a:gd name="T34" fmla="*/ 34 w 103"/>
                <a:gd name="T35" fmla="*/ 73 h 104"/>
                <a:gd name="T36" fmla="*/ 29 w 103"/>
                <a:gd name="T37" fmla="*/ 73 h 104"/>
                <a:gd name="T38" fmla="*/ 29 w 103"/>
                <a:gd name="T39" fmla="*/ 59 h 104"/>
                <a:gd name="T40" fmla="*/ 39 w 103"/>
                <a:gd name="T41" fmla="*/ 53 h 104"/>
                <a:gd name="T42" fmla="*/ 40 w 103"/>
                <a:gd name="T43" fmla="*/ 53 h 104"/>
                <a:gd name="T44" fmla="*/ 40 w 103"/>
                <a:gd name="T45" fmla="*/ 67 h 104"/>
                <a:gd name="T46" fmla="*/ 46 w 103"/>
                <a:gd name="T47" fmla="*/ 83 h 104"/>
                <a:gd name="T48" fmla="*/ 50 w 103"/>
                <a:gd name="T49" fmla="*/ 67 h 104"/>
                <a:gd name="T50" fmla="*/ 48 w 103"/>
                <a:gd name="T51" fmla="*/ 64 h 104"/>
                <a:gd name="T52" fmla="*/ 49 w 103"/>
                <a:gd name="T53" fmla="*/ 60 h 104"/>
                <a:gd name="T54" fmla="*/ 56 w 103"/>
                <a:gd name="T55" fmla="*/ 60 h 104"/>
                <a:gd name="T56" fmla="*/ 58 w 103"/>
                <a:gd name="T57" fmla="*/ 64 h 104"/>
                <a:gd name="T58" fmla="*/ 56 w 103"/>
                <a:gd name="T59" fmla="*/ 67 h 104"/>
                <a:gd name="T60" fmla="*/ 59 w 103"/>
                <a:gd name="T61" fmla="*/ 83 h 104"/>
                <a:gd name="T62" fmla="*/ 65 w 103"/>
                <a:gd name="T63" fmla="*/ 68 h 104"/>
                <a:gd name="T64" fmla="*/ 66 w 103"/>
                <a:gd name="T65" fmla="*/ 54 h 104"/>
                <a:gd name="T66" fmla="*/ 74 w 103"/>
                <a:gd name="T67" fmla="*/ 59 h 104"/>
                <a:gd name="T68" fmla="*/ 75 w 103"/>
                <a:gd name="T69" fmla="*/ 73 h 104"/>
                <a:gd name="T70" fmla="*/ 70 w 103"/>
                <a:gd name="T71" fmla="*/ 73 h 104"/>
                <a:gd name="T72" fmla="*/ 69 w 103"/>
                <a:gd name="T73" fmla="*/ 74 h 104"/>
                <a:gd name="T74" fmla="*/ 74 w 103"/>
                <a:gd name="T75" fmla="*/ 79 h 104"/>
                <a:gd name="T76" fmla="*/ 63 w 103"/>
                <a:gd name="T77" fmla="*/ 98 h 104"/>
                <a:gd name="T78" fmla="*/ 63 w 103"/>
                <a:gd name="T79" fmla="*/ 98 h 104"/>
                <a:gd name="T80" fmla="*/ 63 w 103"/>
                <a:gd name="T81" fmla="*/ 98 h 104"/>
                <a:gd name="T82" fmla="*/ 61 w 103"/>
                <a:gd name="T83" fmla="*/ 102 h 104"/>
                <a:gd name="T84" fmla="*/ 63 w 103"/>
                <a:gd name="T85" fmla="*/ 100 h 104"/>
                <a:gd name="T86" fmla="*/ 76 w 103"/>
                <a:gd name="T87" fmla="*/ 79 h 104"/>
                <a:gd name="T88" fmla="*/ 76 w 103"/>
                <a:gd name="T89" fmla="*/ 78 h 104"/>
                <a:gd name="T90" fmla="*/ 72 w 103"/>
                <a:gd name="T91" fmla="*/ 75 h 104"/>
                <a:gd name="T92" fmla="*/ 77 w 103"/>
                <a:gd name="T93" fmla="*/ 76 h 104"/>
                <a:gd name="T94" fmla="*/ 75 w 103"/>
                <a:gd name="T95" fmla="*/ 59 h 104"/>
                <a:gd name="T96" fmla="*/ 98 w 103"/>
                <a:gd name="T97" fmla="*/ 67 h 104"/>
                <a:gd name="T98" fmla="*/ 103 w 103"/>
                <a:gd name="T99" fmla="*/ 104 h 104"/>
                <a:gd name="T100" fmla="*/ 85 w 103"/>
                <a:gd name="T101" fmla="*/ 104 h 104"/>
                <a:gd name="T102" fmla="*/ 85 w 103"/>
                <a:gd name="T103" fmla="*/ 91 h 104"/>
                <a:gd name="T104" fmla="*/ 84 w 103"/>
                <a:gd name="T105" fmla="*/ 92 h 104"/>
                <a:gd name="T106" fmla="*/ 80 w 103"/>
                <a:gd name="T107" fmla="*/ 104 h 104"/>
                <a:gd name="T108" fmla="*/ 56 w 103"/>
                <a:gd name="T109" fmla="*/ 104 h 104"/>
                <a:gd name="T110" fmla="*/ 50 w 103"/>
                <a:gd name="T111" fmla="*/ 104 h 104"/>
                <a:gd name="T112" fmla="*/ 25 w 103"/>
                <a:gd name="T113" fmla="*/ 104 h 104"/>
                <a:gd name="T114" fmla="*/ 21 w 103"/>
                <a:gd name="T115" fmla="*/ 92 h 104"/>
                <a:gd name="T116" fmla="*/ 20 w 103"/>
                <a:gd name="T117" fmla="*/ 91 h 104"/>
                <a:gd name="T118" fmla="*/ 20 w 103"/>
                <a:gd name="T119" fmla="*/ 104 h 104"/>
                <a:gd name="T120" fmla="*/ 0 w 103"/>
                <a:gd name="T121" fmla="*/ 104 h 104"/>
                <a:gd name="T122" fmla="*/ 5 w 103"/>
                <a:gd name="T123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3" h="104">
                  <a:moveTo>
                    <a:pt x="35" y="39"/>
                  </a:moveTo>
                  <a:cubicBezTo>
                    <a:pt x="35" y="32"/>
                    <a:pt x="34" y="27"/>
                    <a:pt x="37" y="19"/>
                  </a:cubicBezTo>
                  <a:cubicBezTo>
                    <a:pt x="45" y="31"/>
                    <a:pt x="58" y="23"/>
                    <a:pt x="68" y="20"/>
                  </a:cubicBezTo>
                  <a:cubicBezTo>
                    <a:pt x="69" y="26"/>
                    <a:pt x="69" y="31"/>
                    <a:pt x="69" y="39"/>
                  </a:cubicBezTo>
                  <a:cubicBezTo>
                    <a:pt x="76" y="33"/>
                    <a:pt x="76" y="16"/>
                    <a:pt x="72" y="10"/>
                  </a:cubicBezTo>
                  <a:cubicBezTo>
                    <a:pt x="65" y="0"/>
                    <a:pt x="40" y="0"/>
                    <a:pt x="33" y="8"/>
                  </a:cubicBezTo>
                  <a:cubicBezTo>
                    <a:pt x="30" y="12"/>
                    <a:pt x="26" y="34"/>
                    <a:pt x="35" y="39"/>
                  </a:cubicBezTo>
                  <a:close/>
                  <a:moveTo>
                    <a:pt x="5" y="67"/>
                  </a:moveTo>
                  <a:cubicBezTo>
                    <a:pt x="13" y="64"/>
                    <a:pt x="20" y="62"/>
                    <a:pt x="28" y="59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35" y="92"/>
                    <a:pt x="40" y="100"/>
                  </a:cubicBezTo>
                  <a:cubicBezTo>
                    <a:pt x="41" y="101"/>
                    <a:pt x="42" y="101"/>
                    <a:pt x="43" y="102"/>
                  </a:cubicBezTo>
                  <a:cubicBezTo>
                    <a:pt x="39" y="95"/>
                    <a:pt x="32" y="82"/>
                    <a:pt x="30" y="79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2" y="57"/>
                    <a:pt x="37" y="55"/>
                    <a:pt x="39" y="53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9" y="56"/>
                    <a:pt x="72" y="58"/>
                    <a:pt x="74" y="59"/>
                  </a:cubicBezTo>
                  <a:cubicBezTo>
                    <a:pt x="75" y="73"/>
                    <a:pt x="75" y="73"/>
                    <a:pt x="75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2" y="81"/>
                    <a:pt x="67" y="91"/>
                    <a:pt x="63" y="98"/>
                  </a:cubicBezTo>
                  <a:cubicBezTo>
                    <a:pt x="63" y="98"/>
                    <a:pt x="63" y="98"/>
                    <a:pt x="63" y="98"/>
                  </a:cubicBezTo>
                  <a:cubicBezTo>
                    <a:pt x="63" y="98"/>
                    <a:pt x="63" y="98"/>
                    <a:pt x="63" y="98"/>
                  </a:cubicBezTo>
                  <a:cubicBezTo>
                    <a:pt x="62" y="100"/>
                    <a:pt x="62" y="101"/>
                    <a:pt x="61" y="102"/>
                  </a:cubicBezTo>
                  <a:cubicBezTo>
                    <a:pt x="62" y="101"/>
                    <a:pt x="63" y="101"/>
                    <a:pt x="63" y="100"/>
                  </a:cubicBezTo>
                  <a:cubicBezTo>
                    <a:pt x="69" y="92"/>
                    <a:pt x="75" y="79"/>
                    <a:pt x="76" y="79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103" y="77"/>
                    <a:pt x="103" y="90"/>
                    <a:pt x="103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86"/>
                    <a:pt x="1" y="74"/>
                    <a:pt x="5" y="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36506" y="1505914"/>
            <a:ext cx="756850" cy="756850"/>
            <a:chOff x="7612706" y="1705939"/>
            <a:chExt cx="756850" cy="756850"/>
          </a:xfrm>
        </p:grpSpPr>
        <p:sp>
          <p:nvSpPr>
            <p:cNvPr id="8" name="椭圆 7"/>
            <p:cNvSpPr/>
            <p:nvPr/>
          </p:nvSpPr>
          <p:spPr>
            <a:xfrm>
              <a:off x="7612706" y="1705939"/>
              <a:ext cx="756850" cy="756850"/>
            </a:xfrm>
            <a:prstGeom prst="ellipse">
              <a:avLst/>
            </a:prstGeom>
            <a:noFill/>
            <a:ln>
              <a:solidFill>
                <a:srgbClr val="ADA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Freeform 14"/>
            <p:cNvSpPr>
              <a:spLocks noEditPoints="1"/>
            </p:cNvSpPr>
            <p:nvPr/>
          </p:nvSpPr>
          <p:spPr bwMode="auto">
            <a:xfrm>
              <a:off x="7895943" y="1987791"/>
              <a:ext cx="190375" cy="215072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577840" y="1556847"/>
            <a:ext cx="756850" cy="756850"/>
            <a:chOff x="5654040" y="1756872"/>
            <a:chExt cx="756850" cy="756850"/>
          </a:xfrm>
        </p:grpSpPr>
        <p:sp>
          <p:nvSpPr>
            <p:cNvPr id="11" name="椭圆 10"/>
            <p:cNvSpPr/>
            <p:nvPr/>
          </p:nvSpPr>
          <p:spPr>
            <a:xfrm>
              <a:off x="5654040" y="1756872"/>
              <a:ext cx="756850" cy="756850"/>
            </a:xfrm>
            <a:prstGeom prst="ellipse">
              <a:avLst/>
            </a:prstGeom>
            <a:solidFill>
              <a:srgbClr val="C6B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Freeform 91"/>
            <p:cNvSpPr>
              <a:spLocks noEditPoints="1"/>
            </p:cNvSpPr>
            <p:nvPr/>
          </p:nvSpPr>
          <p:spPr bwMode="auto">
            <a:xfrm>
              <a:off x="5899717" y="2003234"/>
              <a:ext cx="265496" cy="215072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698625" y="2795905"/>
            <a:ext cx="3218180" cy="1077749"/>
            <a:chOff x="1774825" y="2995930"/>
            <a:chExt cx="3218180" cy="1077749"/>
          </a:xfrm>
        </p:grpSpPr>
        <p:sp>
          <p:nvSpPr>
            <p:cNvPr id="14" name="文本框 13"/>
            <p:cNvSpPr txBox="1"/>
            <p:nvPr/>
          </p:nvSpPr>
          <p:spPr>
            <a:xfrm>
              <a:off x="1774825" y="3335015"/>
              <a:ext cx="3218180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sym typeface="+mn-ea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991360" y="2995930"/>
              <a:ext cx="2740660" cy="307975"/>
            </a:xfrm>
            <a:prstGeom prst="rect">
              <a:avLst/>
            </a:prstGeom>
            <a:solidFill>
              <a:srgbClr val="ADA09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Batang" charset="-127"/>
                  <a:ea typeface="Batang" charset="-127"/>
                  <a:sym typeface="+mn-ea"/>
                </a:rPr>
                <a:t>Please enter your title</a:t>
              </a:r>
              <a:endParaRPr lang="en-US" altLang="zh-CN" b="1" dirty="0">
                <a:solidFill>
                  <a:schemeClr val="bg1"/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698625" y="4405729"/>
            <a:ext cx="3218180" cy="1204517"/>
            <a:chOff x="1774825" y="4605754"/>
            <a:chExt cx="3218180" cy="1204517"/>
          </a:xfrm>
        </p:grpSpPr>
        <p:sp>
          <p:nvSpPr>
            <p:cNvPr id="17" name="矩形 16"/>
            <p:cNvSpPr/>
            <p:nvPr/>
          </p:nvSpPr>
          <p:spPr>
            <a:xfrm>
              <a:off x="1991360" y="4605754"/>
              <a:ext cx="2740660" cy="307975"/>
            </a:xfrm>
            <a:prstGeom prst="rect">
              <a:avLst/>
            </a:prstGeom>
            <a:solidFill>
              <a:srgbClr val="C6BDB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Batang" charset="-127"/>
                  <a:ea typeface="Batang" charset="-127"/>
                  <a:sym typeface="+mn-ea"/>
                </a:rPr>
                <a:t>Please enter your title</a:t>
              </a:r>
              <a:endParaRPr lang="en-US" altLang="zh-CN" b="1" dirty="0">
                <a:solidFill>
                  <a:schemeClr val="bg1"/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774825" y="5071607"/>
              <a:ext cx="3218180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sym typeface="+mn-ea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63715" y="2853055"/>
            <a:ext cx="3218180" cy="1063809"/>
            <a:chOff x="6939915" y="3053080"/>
            <a:chExt cx="3218180" cy="1063809"/>
          </a:xfrm>
        </p:grpSpPr>
        <p:sp>
          <p:nvSpPr>
            <p:cNvPr id="20" name="矩形 19"/>
            <p:cNvSpPr/>
            <p:nvPr/>
          </p:nvSpPr>
          <p:spPr>
            <a:xfrm>
              <a:off x="7156450" y="3053080"/>
              <a:ext cx="2740660" cy="307975"/>
            </a:xfrm>
            <a:prstGeom prst="rect">
              <a:avLst/>
            </a:prstGeom>
            <a:solidFill>
              <a:srgbClr val="ADA09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Batang" charset="-127"/>
                  <a:ea typeface="Batang" charset="-127"/>
                  <a:sym typeface="+mn-ea"/>
                </a:rPr>
                <a:t>Please enter your title</a:t>
              </a:r>
              <a:endParaRPr lang="en-US" altLang="zh-CN" b="1" dirty="0">
                <a:solidFill>
                  <a:schemeClr val="bg1"/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39915" y="3378225"/>
              <a:ext cx="3218180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sym typeface="+mn-ea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841490" y="4405729"/>
            <a:ext cx="3218180" cy="1204517"/>
            <a:chOff x="6917690" y="4605754"/>
            <a:chExt cx="3218180" cy="1204517"/>
          </a:xfrm>
        </p:grpSpPr>
        <p:sp>
          <p:nvSpPr>
            <p:cNvPr id="23" name="矩形 22"/>
            <p:cNvSpPr/>
            <p:nvPr/>
          </p:nvSpPr>
          <p:spPr>
            <a:xfrm>
              <a:off x="7178675" y="4605754"/>
              <a:ext cx="2740660" cy="307975"/>
            </a:xfrm>
            <a:prstGeom prst="rect">
              <a:avLst/>
            </a:prstGeom>
            <a:noFill/>
            <a:ln>
              <a:solidFill>
                <a:srgbClr val="ADA09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ADA095"/>
                  </a:solidFill>
                  <a:latin typeface="Batang" charset="-127"/>
                  <a:ea typeface="Batang" charset="-127"/>
                  <a:sym typeface="+mn-ea"/>
                </a:rPr>
                <a:t>Please enter your title</a:t>
              </a:r>
              <a:endParaRPr lang="en-US" altLang="zh-CN" b="1" dirty="0">
                <a:solidFill>
                  <a:srgbClr val="ADA095"/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917690" y="5071607"/>
              <a:ext cx="3218180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sym typeface="+mn-ea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5981700" y="1744570"/>
            <a:ext cx="3662363" cy="1750219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ctr"/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3"/>
          <p:cNvSpPr/>
          <p:nvPr/>
        </p:nvSpPr>
        <p:spPr>
          <a:xfrm>
            <a:off x="2324100" y="1744570"/>
            <a:ext cx="3657600" cy="1752600"/>
          </a:xfrm>
          <a:prstGeom prst="rect">
            <a:avLst/>
          </a:prstGeom>
          <a:noFill/>
          <a:ln w="28575">
            <a:solidFill>
              <a:srgbClr val="ADA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Oval 4"/>
          <p:cNvSpPr/>
          <p:nvPr/>
        </p:nvSpPr>
        <p:spPr>
          <a:xfrm>
            <a:off x="2669382" y="3629329"/>
            <a:ext cx="716756" cy="720329"/>
          </a:xfrm>
          <a:prstGeom prst="ellipse">
            <a:avLst/>
          </a:prstGeom>
          <a:noFill/>
          <a:ln>
            <a:solidFill>
              <a:srgbClr val="ADA09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5" name="Oval 12"/>
          <p:cNvSpPr/>
          <p:nvPr/>
        </p:nvSpPr>
        <p:spPr>
          <a:xfrm>
            <a:off x="4649391" y="3629329"/>
            <a:ext cx="717947" cy="720329"/>
          </a:xfrm>
          <a:prstGeom prst="ellipse">
            <a:avLst/>
          </a:pr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Oval 14"/>
          <p:cNvSpPr/>
          <p:nvPr/>
        </p:nvSpPr>
        <p:spPr>
          <a:xfrm>
            <a:off x="6629401" y="3629329"/>
            <a:ext cx="716756" cy="720329"/>
          </a:xfrm>
          <a:prstGeom prst="ellipse">
            <a:avLst/>
          </a:prstGeom>
          <a:noFill/>
          <a:ln>
            <a:solidFill>
              <a:srgbClr val="ADA09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7" name="Oval 16"/>
          <p:cNvSpPr/>
          <p:nvPr/>
        </p:nvSpPr>
        <p:spPr>
          <a:xfrm>
            <a:off x="8608219" y="3629329"/>
            <a:ext cx="716756" cy="720329"/>
          </a:xfrm>
          <a:prstGeom prst="ellipse">
            <a:avLst/>
          </a:pr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Group 20"/>
          <p:cNvGrpSpPr/>
          <p:nvPr/>
        </p:nvGrpSpPr>
        <p:grpSpPr>
          <a:xfrm>
            <a:off x="2837062" y="3785330"/>
            <a:ext cx="401822" cy="404317"/>
            <a:chOff x="7971783" y="2080670"/>
            <a:chExt cx="401822" cy="404317"/>
          </a:xfrm>
          <a:solidFill>
            <a:srgbClr val="ADA095"/>
          </a:solidFill>
        </p:grpSpPr>
        <p:sp>
          <p:nvSpPr>
            <p:cNvPr id="9" name="Freeform 42"/>
            <p:cNvSpPr>
              <a:spLocks noEditPoints="1"/>
            </p:cNvSpPr>
            <p:nvPr/>
          </p:nvSpPr>
          <p:spPr bwMode="auto">
            <a:xfrm>
              <a:off x="7971783" y="2080670"/>
              <a:ext cx="401822" cy="404317"/>
            </a:xfrm>
            <a:custGeom>
              <a:avLst/>
              <a:gdLst>
                <a:gd name="T0" fmla="*/ 60 w 121"/>
                <a:gd name="T1" fmla="*/ 0 h 121"/>
                <a:gd name="T2" fmla="*/ 0 w 121"/>
                <a:gd name="T3" fmla="*/ 61 h 121"/>
                <a:gd name="T4" fmla="*/ 60 w 121"/>
                <a:gd name="T5" fmla="*/ 121 h 121"/>
                <a:gd name="T6" fmla="*/ 121 w 121"/>
                <a:gd name="T7" fmla="*/ 61 h 121"/>
                <a:gd name="T8" fmla="*/ 60 w 121"/>
                <a:gd name="T9" fmla="*/ 0 h 121"/>
                <a:gd name="T10" fmla="*/ 60 w 121"/>
                <a:gd name="T11" fmla="*/ 111 h 121"/>
                <a:gd name="T12" fmla="*/ 10 w 121"/>
                <a:gd name="T13" fmla="*/ 61 h 121"/>
                <a:gd name="T14" fmla="*/ 60 w 121"/>
                <a:gd name="T15" fmla="*/ 10 h 121"/>
                <a:gd name="T16" fmla="*/ 111 w 121"/>
                <a:gd name="T17" fmla="*/ 61 h 121"/>
                <a:gd name="T18" fmla="*/ 60 w 121"/>
                <a:gd name="T1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0" name="Freeform 43"/>
            <p:cNvSpPr/>
            <p:nvPr/>
          </p:nvSpPr>
          <p:spPr bwMode="auto">
            <a:xfrm>
              <a:off x="8079103" y="2178006"/>
              <a:ext cx="139764" cy="199662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0 h 60"/>
                <a:gd name="T4" fmla="*/ 0 w 42"/>
                <a:gd name="T5" fmla="*/ 42 h 60"/>
                <a:gd name="T6" fmla="*/ 42 w 42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4846721" y="3829006"/>
            <a:ext cx="389342" cy="339426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12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6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0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1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2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23" name="Group 35"/>
          <p:cNvGrpSpPr/>
          <p:nvPr/>
        </p:nvGrpSpPr>
        <p:grpSpPr>
          <a:xfrm>
            <a:off x="8775835" y="3794513"/>
            <a:ext cx="379359" cy="376864"/>
            <a:chOff x="6853673" y="3715407"/>
            <a:chExt cx="379359" cy="376864"/>
          </a:xfrm>
          <a:solidFill>
            <a:schemeClr val="bg1"/>
          </a:solidFill>
        </p:grpSpPr>
        <p:sp>
          <p:nvSpPr>
            <p:cNvPr id="24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5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6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7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8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9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0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1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2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3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4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5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6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7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8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9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0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1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42" name="Group 54"/>
          <p:cNvGrpSpPr/>
          <p:nvPr/>
        </p:nvGrpSpPr>
        <p:grpSpPr>
          <a:xfrm>
            <a:off x="6841805" y="3830756"/>
            <a:ext cx="299494" cy="389342"/>
            <a:chOff x="6421904" y="4798576"/>
            <a:chExt cx="299494" cy="389342"/>
          </a:xfrm>
          <a:solidFill>
            <a:srgbClr val="ADA095"/>
          </a:solidFill>
        </p:grpSpPr>
        <p:sp>
          <p:nvSpPr>
            <p:cNvPr id="43" name="Freeform 170"/>
            <p:cNvSpPr/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" name="Freeform 171"/>
            <p:cNvSpPr/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4719960" y="2031511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7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a title</a:t>
            </a:r>
            <a:endParaRPr lang="en-US" altLang="zh-CN" sz="1700" b="1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2582466" y="2370839"/>
            <a:ext cx="3148013" cy="864590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 defTabSz="685165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sym typeface="微软雅黑" pitchFamily="34" charset="-122"/>
              </a:rPr>
              <a:t>Enter the comprehensive description description of the chart above, and enter the comprehensive description description of the chart above here.</a:t>
            </a: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2288382" y="4435383"/>
            <a:ext cx="1321594" cy="3308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sz="17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a title</a:t>
            </a:r>
            <a:endParaRPr lang="en-US" altLang="zh-CN" sz="1700" b="1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2063692" y="4750899"/>
            <a:ext cx="1703446" cy="1270855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685165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100" dirty="0">
                <a:solidFill>
                  <a:srgbClr val="ADA095"/>
                </a:solidFill>
                <a:sym typeface="微软雅黑" pitchFamily="34" charset="-122"/>
              </a:rPr>
              <a:t>Enter the description description of the chart above here and the description description of the chart above here.</a:t>
            </a:r>
          </a:p>
        </p:txBody>
      </p:sp>
      <p:sp>
        <p:nvSpPr>
          <p:cNvPr id="49" name="矩形 48"/>
          <p:cNvSpPr>
            <a:spLocks noChangeArrowheads="1"/>
          </p:cNvSpPr>
          <p:nvPr/>
        </p:nvSpPr>
        <p:spPr bwMode="auto">
          <a:xfrm>
            <a:off x="4268552" y="4435383"/>
            <a:ext cx="1320242" cy="3308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sz="17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a title</a:t>
            </a:r>
            <a:endParaRPr lang="en-US" altLang="zh-CN" sz="1700" b="1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4043884" y="4750899"/>
            <a:ext cx="1702074" cy="1270855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685165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100" dirty="0">
                <a:solidFill>
                  <a:srgbClr val="ADA095"/>
                </a:solidFill>
                <a:sym typeface="微软雅黑" pitchFamily="34" charset="-122"/>
              </a:rPr>
              <a:t>Enter the description description of the chart above here and the description description of the chart above here.</a:t>
            </a:r>
          </a:p>
        </p:txBody>
      </p:sp>
      <p:sp>
        <p:nvSpPr>
          <p:cNvPr id="51" name="矩形 50"/>
          <p:cNvSpPr>
            <a:spLocks noChangeArrowheads="1"/>
          </p:cNvSpPr>
          <p:nvPr/>
        </p:nvSpPr>
        <p:spPr bwMode="auto">
          <a:xfrm>
            <a:off x="8227220" y="4435383"/>
            <a:ext cx="1321594" cy="3308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sz="17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a title</a:t>
            </a:r>
            <a:endParaRPr lang="en-US" altLang="zh-CN" sz="1700" b="1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8002529" y="4750899"/>
            <a:ext cx="1703446" cy="1270855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685165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100" dirty="0">
                <a:solidFill>
                  <a:srgbClr val="ADA095"/>
                </a:solidFill>
                <a:sym typeface="微软雅黑" pitchFamily="34" charset="-122"/>
              </a:rPr>
              <a:t>Enter the description description of the chart above here and the description description of the chart above here.</a:t>
            </a:r>
          </a:p>
        </p:txBody>
      </p: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6247211" y="4435383"/>
            <a:ext cx="1321594" cy="3308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sz="17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a title</a:t>
            </a:r>
            <a:endParaRPr lang="en-US" altLang="zh-CN" sz="1700" b="1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6022520" y="4750899"/>
            <a:ext cx="1703446" cy="1270855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685165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100" dirty="0">
                <a:solidFill>
                  <a:srgbClr val="ADA095"/>
                </a:solidFill>
                <a:sym typeface="微软雅黑" pitchFamily="34" charset="-122"/>
              </a:rPr>
              <a:t>Enter the description description of the chart above here and the description description of the chart above here.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 bwMode="auto">
          <a:xfrm>
            <a:off x="8877148" y="2993474"/>
            <a:ext cx="374764" cy="779979"/>
          </a:xfrm>
          <a:custGeom>
            <a:avLst/>
            <a:gdLst>
              <a:gd name="T0" fmla="*/ 280 w 280"/>
              <a:gd name="T1" fmla="*/ 278 h 862"/>
              <a:gd name="T2" fmla="*/ 280 w 280"/>
              <a:gd name="T3" fmla="*/ 862 h 862"/>
              <a:gd name="T4" fmla="*/ 0 w 280"/>
              <a:gd name="T5" fmla="*/ 582 h 862"/>
              <a:gd name="T6" fmla="*/ 0 w 280"/>
              <a:gd name="T7" fmla="*/ 0 h 862"/>
              <a:gd name="T8" fmla="*/ 3 w 280"/>
              <a:gd name="T9" fmla="*/ 0 h 862"/>
              <a:gd name="T10" fmla="*/ 280 w 280"/>
              <a:gd name="T11" fmla="*/ 278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862">
                <a:moveTo>
                  <a:pt x="280" y="278"/>
                </a:moveTo>
                <a:lnTo>
                  <a:pt x="280" y="862"/>
                </a:lnTo>
                <a:lnTo>
                  <a:pt x="0" y="582"/>
                </a:lnTo>
                <a:lnTo>
                  <a:pt x="0" y="0"/>
                </a:lnTo>
                <a:lnTo>
                  <a:pt x="3" y="0"/>
                </a:lnTo>
                <a:lnTo>
                  <a:pt x="280" y="278"/>
                </a:lnTo>
                <a:close/>
              </a:path>
            </a:pathLst>
          </a:custGeom>
          <a:noFill/>
          <a:ln>
            <a:solidFill>
              <a:srgbClr val="ADA095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3" name="Freeform 8"/>
          <p:cNvSpPr/>
          <p:nvPr/>
        </p:nvSpPr>
        <p:spPr bwMode="auto">
          <a:xfrm>
            <a:off x="7728763" y="2993474"/>
            <a:ext cx="376103" cy="1016144"/>
          </a:xfrm>
          <a:custGeom>
            <a:avLst/>
            <a:gdLst>
              <a:gd name="T0" fmla="*/ 281 w 281"/>
              <a:gd name="T1" fmla="*/ 278 h 1123"/>
              <a:gd name="T2" fmla="*/ 281 w 281"/>
              <a:gd name="T3" fmla="*/ 1123 h 1123"/>
              <a:gd name="T4" fmla="*/ 0 w 281"/>
              <a:gd name="T5" fmla="*/ 842 h 1123"/>
              <a:gd name="T6" fmla="*/ 0 w 281"/>
              <a:gd name="T7" fmla="*/ 0 h 1123"/>
              <a:gd name="T8" fmla="*/ 279 w 281"/>
              <a:gd name="T9" fmla="*/ 278 h 1123"/>
              <a:gd name="T10" fmla="*/ 281 w 281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123">
                <a:moveTo>
                  <a:pt x="281" y="278"/>
                </a:moveTo>
                <a:lnTo>
                  <a:pt x="281" y="1123"/>
                </a:lnTo>
                <a:lnTo>
                  <a:pt x="0" y="842"/>
                </a:lnTo>
                <a:lnTo>
                  <a:pt x="0" y="0"/>
                </a:lnTo>
                <a:lnTo>
                  <a:pt x="279" y="278"/>
                </a:lnTo>
                <a:lnTo>
                  <a:pt x="281" y="278"/>
                </a:lnTo>
                <a:close/>
              </a:path>
            </a:pathLst>
          </a:custGeom>
          <a:solidFill>
            <a:srgbClr val="ADA0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4" name="Freeform 10"/>
          <p:cNvSpPr/>
          <p:nvPr/>
        </p:nvSpPr>
        <p:spPr bwMode="auto">
          <a:xfrm>
            <a:off x="6581716" y="2993474"/>
            <a:ext cx="376103" cy="1016144"/>
          </a:xfrm>
          <a:custGeom>
            <a:avLst/>
            <a:gdLst>
              <a:gd name="T0" fmla="*/ 281 w 281"/>
              <a:gd name="T1" fmla="*/ 278 h 1123"/>
              <a:gd name="T2" fmla="*/ 281 w 281"/>
              <a:gd name="T3" fmla="*/ 1123 h 1123"/>
              <a:gd name="T4" fmla="*/ 0 w 281"/>
              <a:gd name="T5" fmla="*/ 842 h 1123"/>
              <a:gd name="T6" fmla="*/ 0 w 281"/>
              <a:gd name="T7" fmla="*/ 0 h 1123"/>
              <a:gd name="T8" fmla="*/ 278 w 281"/>
              <a:gd name="T9" fmla="*/ 278 h 1123"/>
              <a:gd name="T10" fmla="*/ 281 w 281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123">
                <a:moveTo>
                  <a:pt x="281" y="278"/>
                </a:moveTo>
                <a:lnTo>
                  <a:pt x="281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1" y="278"/>
                </a:lnTo>
                <a:close/>
              </a:path>
            </a:pathLst>
          </a:custGeom>
          <a:noFill/>
          <a:ln>
            <a:solidFill>
              <a:srgbClr val="ADA095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>
                  <a:lumMod val="50000"/>
                </a:schemeClr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5" name="Freeform 12"/>
          <p:cNvSpPr/>
          <p:nvPr/>
        </p:nvSpPr>
        <p:spPr bwMode="auto">
          <a:xfrm>
            <a:off x="5434669" y="2993474"/>
            <a:ext cx="374764" cy="1016144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rgbClr val="ADA0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6" name="Freeform 14"/>
          <p:cNvSpPr/>
          <p:nvPr/>
        </p:nvSpPr>
        <p:spPr bwMode="auto">
          <a:xfrm>
            <a:off x="4287622" y="2993474"/>
            <a:ext cx="374764" cy="1016144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noFill/>
          <a:ln>
            <a:solidFill>
              <a:srgbClr val="ADA095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7" name="Freeform 16"/>
          <p:cNvSpPr/>
          <p:nvPr/>
        </p:nvSpPr>
        <p:spPr bwMode="auto">
          <a:xfrm>
            <a:off x="3140575" y="2993474"/>
            <a:ext cx="374764" cy="1016144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rgbClr val="ADA09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8" name="Freeform 17"/>
          <p:cNvSpPr/>
          <p:nvPr/>
        </p:nvSpPr>
        <p:spPr bwMode="auto">
          <a:xfrm>
            <a:off x="9251913" y="3124677"/>
            <a:ext cx="825820" cy="768216"/>
          </a:xfrm>
          <a:custGeom>
            <a:avLst/>
            <a:gdLst>
              <a:gd name="T0" fmla="*/ 210 w 617"/>
              <a:gd name="T1" fmla="*/ 849 h 849"/>
              <a:gd name="T2" fmla="*/ 210 w 617"/>
              <a:gd name="T3" fmla="*/ 717 h 849"/>
              <a:gd name="T4" fmla="*/ 0 w 617"/>
              <a:gd name="T5" fmla="*/ 717 h 849"/>
              <a:gd name="T6" fmla="*/ 0 w 617"/>
              <a:gd name="T7" fmla="*/ 133 h 849"/>
              <a:gd name="T8" fmla="*/ 210 w 617"/>
              <a:gd name="T9" fmla="*/ 133 h 849"/>
              <a:gd name="T10" fmla="*/ 210 w 617"/>
              <a:gd name="T11" fmla="*/ 0 h 849"/>
              <a:gd name="T12" fmla="*/ 617 w 617"/>
              <a:gd name="T13" fmla="*/ 424 h 849"/>
              <a:gd name="T14" fmla="*/ 210 w 617"/>
              <a:gd name="T15" fmla="*/ 849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7" h="849">
                <a:moveTo>
                  <a:pt x="210" y="849"/>
                </a:moveTo>
                <a:lnTo>
                  <a:pt x="210" y="717"/>
                </a:lnTo>
                <a:lnTo>
                  <a:pt x="0" y="717"/>
                </a:lnTo>
                <a:lnTo>
                  <a:pt x="0" y="133"/>
                </a:lnTo>
                <a:lnTo>
                  <a:pt x="210" y="133"/>
                </a:lnTo>
                <a:lnTo>
                  <a:pt x="210" y="0"/>
                </a:lnTo>
                <a:lnTo>
                  <a:pt x="617" y="424"/>
                </a:lnTo>
                <a:lnTo>
                  <a:pt x="210" y="849"/>
                </a:lnTo>
                <a:close/>
              </a:path>
            </a:pathLst>
          </a:custGeom>
          <a:solidFill>
            <a:srgbClr val="C6BDB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Roboto Light" pitchFamily="2" charset="0"/>
              <a:ea typeface="Roboto Light" pitchFamily="2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83768" y="2993474"/>
            <a:ext cx="959665" cy="1012525"/>
            <a:chOff x="882491" y="2261909"/>
            <a:chExt cx="959665" cy="1012525"/>
          </a:xfrm>
        </p:grpSpPr>
        <p:sp>
          <p:nvSpPr>
            <p:cNvPr id="10" name="Freeform 15"/>
            <p:cNvSpPr/>
            <p:nvPr userDrawn="1"/>
          </p:nvSpPr>
          <p:spPr bwMode="auto">
            <a:xfrm>
              <a:off x="967016" y="2261909"/>
              <a:ext cx="772282" cy="1012525"/>
            </a:xfrm>
            <a:custGeom>
              <a:avLst/>
              <a:gdLst>
                <a:gd name="T0" fmla="*/ 577 w 577"/>
                <a:gd name="T1" fmla="*/ 0 h 1119"/>
                <a:gd name="T2" fmla="*/ 577 w 577"/>
                <a:gd name="T3" fmla="*/ 1119 h 1119"/>
                <a:gd name="T4" fmla="*/ 288 w 577"/>
                <a:gd name="T5" fmla="*/ 840 h 1119"/>
                <a:gd name="T6" fmla="*/ 0 w 577"/>
                <a:gd name="T7" fmla="*/ 1118 h 1119"/>
                <a:gd name="T8" fmla="*/ 0 w 577"/>
                <a:gd name="T9" fmla="*/ 0 h 1119"/>
                <a:gd name="T10" fmla="*/ 577 w 577"/>
                <a:gd name="T1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" h="1119">
                  <a:moveTo>
                    <a:pt x="577" y="0"/>
                  </a:moveTo>
                  <a:lnTo>
                    <a:pt x="577" y="1119"/>
                  </a:lnTo>
                  <a:lnTo>
                    <a:pt x="288" y="840"/>
                  </a:lnTo>
                  <a:lnTo>
                    <a:pt x="0" y="1118"/>
                  </a:lnTo>
                  <a:lnTo>
                    <a:pt x="0" y="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C6B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itchFamily="2" charset="0"/>
                <a:ea typeface="Roboto Light" pitchFamily="2" charset="0"/>
              </a:endParaRPr>
            </a:p>
          </p:txBody>
        </p:sp>
        <p:sp>
          <p:nvSpPr>
            <p:cNvPr id="11" name="Text Placeholder 59"/>
            <p:cNvSpPr txBox="1"/>
            <p:nvPr/>
          </p:nvSpPr>
          <p:spPr>
            <a:xfrm>
              <a:off x="882491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kern="12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微软雅黑" pitchFamily="34" charset="-122"/>
                  <a:ea typeface="微软雅黑" pitchFamily="34" charset="-122"/>
                </a:rPr>
                <a:t>2015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430815" y="2993474"/>
            <a:ext cx="959665" cy="1016144"/>
            <a:chOff x="2029538" y="2261909"/>
            <a:chExt cx="959665" cy="1016144"/>
          </a:xfrm>
        </p:grpSpPr>
        <p:sp>
          <p:nvSpPr>
            <p:cNvPr id="13" name="Rectangle 13"/>
            <p:cNvSpPr>
              <a:spLocks noChangeArrowheads="1"/>
            </p:cNvSpPr>
            <p:nvPr userDrawn="1"/>
          </p:nvSpPr>
          <p:spPr bwMode="auto">
            <a:xfrm>
              <a:off x="2114063" y="2261909"/>
              <a:ext cx="772282" cy="10161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itchFamily="2" charset="0"/>
                <a:ea typeface="Roboto Light" pitchFamily="2" charset="0"/>
              </a:endParaRPr>
            </a:p>
          </p:txBody>
        </p:sp>
        <p:sp>
          <p:nvSpPr>
            <p:cNvPr id="14" name="Text Placeholder 59"/>
            <p:cNvSpPr txBox="1"/>
            <p:nvPr/>
          </p:nvSpPr>
          <p:spPr>
            <a:xfrm>
              <a:off x="2029538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kern="12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2016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77862" y="2993474"/>
            <a:ext cx="959665" cy="1016144"/>
            <a:chOff x="3176585" y="2261909"/>
            <a:chExt cx="959665" cy="1016144"/>
          </a:xfrm>
        </p:grpSpPr>
        <p:sp>
          <p:nvSpPr>
            <p:cNvPr id="16" name="Rectangle 11"/>
            <p:cNvSpPr>
              <a:spLocks noChangeArrowheads="1"/>
            </p:cNvSpPr>
            <p:nvPr userDrawn="1"/>
          </p:nvSpPr>
          <p:spPr bwMode="auto">
            <a:xfrm>
              <a:off x="3261110" y="2261909"/>
              <a:ext cx="772282" cy="1016144"/>
            </a:xfrm>
            <a:prstGeom prst="rect">
              <a:avLst/>
            </a:prstGeom>
            <a:solidFill>
              <a:srgbClr val="C6B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Roboto Light" pitchFamily="2" charset="0"/>
                <a:ea typeface="Roboto Light" pitchFamily="2" charset="0"/>
              </a:endParaRPr>
            </a:p>
          </p:txBody>
        </p:sp>
        <p:sp>
          <p:nvSpPr>
            <p:cNvPr id="17" name="Text Placeholder 59"/>
            <p:cNvSpPr txBox="1"/>
            <p:nvPr/>
          </p:nvSpPr>
          <p:spPr>
            <a:xfrm>
              <a:off x="3176585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kern="12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微软雅黑" pitchFamily="34" charset="-122"/>
                  <a:ea typeface="微软雅黑" pitchFamily="34" charset="-122"/>
                </a:rPr>
                <a:t>2017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724909" y="2993474"/>
            <a:ext cx="959665" cy="1016144"/>
            <a:chOff x="4323632" y="2261909"/>
            <a:chExt cx="959665" cy="1016144"/>
          </a:xfrm>
          <a:noFill/>
        </p:grpSpPr>
        <p:sp>
          <p:nvSpPr>
            <p:cNvPr id="19" name="Rectangle 9"/>
            <p:cNvSpPr>
              <a:spLocks noChangeArrowheads="1"/>
            </p:cNvSpPr>
            <p:nvPr userDrawn="1"/>
          </p:nvSpPr>
          <p:spPr bwMode="auto">
            <a:xfrm>
              <a:off x="4408157" y="2261909"/>
              <a:ext cx="772282" cy="101614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itchFamily="2" charset="0"/>
                <a:ea typeface="Roboto Light" pitchFamily="2" charset="0"/>
              </a:endParaRPr>
            </a:p>
          </p:txBody>
        </p:sp>
        <p:sp>
          <p:nvSpPr>
            <p:cNvPr id="20" name="Text Placeholder 59"/>
            <p:cNvSpPr txBox="1"/>
            <p:nvPr/>
          </p:nvSpPr>
          <p:spPr>
            <a:xfrm>
              <a:off x="4323632" y="2383410"/>
              <a:ext cx="959665" cy="677314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kern="1200">
                  <a:solidFill>
                    <a:schemeClr val="accent5"/>
                  </a:solidFill>
                  <a:latin typeface="Roboto Light" pitchFamily="2" charset="0"/>
                  <a:ea typeface="Roboto Light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2018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69434" y="2993474"/>
            <a:ext cx="959665" cy="1016144"/>
            <a:chOff x="5468157" y="2261909"/>
            <a:chExt cx="959665" cy="1016144"/>
          </a:xfrm>
        </p:grpSpPr>
        <p:sp>
          <p:nvSpPr>
            <p:cNvPr id="22" name="Rectangle 7"/>
            <p:cNvSpPr>
              <a:spLocks noChangeArrowheads="1"/>
            </p:cNvSpPr>
            <p:nvPr userDrawn="1"/>
          </p:nvSpPr>
          <p:spPr bwMode="auto">
            <a:xfrm>
              <a:off x="5556542" y="2261909"/>
              <a:ext cx="770944" cy="1016144"/>
            </a:xfrm>
            <a:prstGeom prst="rect">
              <a:avLst/>
            </a:prstGeom>
            <a:solidFill>
              <a:srgbClr val="C6B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Roboto Light" pitchFamily="2" charset="0"/>
                <a:ea typeface="Roboto Light" pitchFamily="2" charset="0"/>
              </a:endParaRPr>
            </a:p>
          </p:txBody>
        </p:sp>
        <p:sp>
          <p:nvSpPr>
            <p:cNvPr id="23" name="Text Placeholder 59"/>
            <p:cNvSpPr txBox="1"/>
            <p:nvPr/>
          </p:nvSpPr>
          <p:spPr>
            <a:xfrm>
              <a:off x="5468157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kern="12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微软雅黑" pitchFamily="34" charset="-122"/>
                  <a:ea typeface="微软雅黑" pitchFamily="34" charset="-122"/>
                </a:rPr>
                <a:t>2019</a:t>
              </a:r>
              <a:endParaRPr 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020341" y="2993474"/>
            <a:ext cx="959665" cy="1016144"/>
            <a:chOff x="6619064" y="2261909"/>
            <a:chExt cx="959665" cy="1016144"/>
          </a:xfrm>
        </p:grpSpPr>
        <p:sp>
          <p:nvSpPr>
            <p:cNvPr id="25" name="Rectangle 6"/>
            <p:cNvSpPr>
              <a:spLocks noChangeArrowheads="1"/>
            </p:cNvSpPr>
            <p:nvPr userDrawn="1"/>
          </p:nvSpPr>
          <p:spPr bwMode="auto">
            <a:xfrm>
              <a:off x="6703589" y="2261909"/>
              <a:ext cx="772282" cy="10161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Roboto Light" pitchFamily="2" charset="0"/>
                <a:ea typeface="Roboto Light" pitchFamily="2" charset="0"/>
              </a:endParaRPr>
            </a:p>
          </p:txBody>
        </p:sp>
        <p:sp>
          <p:nvSpPr>
            <p:cNvPr id="26" name="Text Placeholder 59"/>
            <p:cNvSpPr txBox="1"/>
            <p:nvPr/>
          </p:nvSpPr>
          <p:spPr>
            <a:xfrm>
              <a:off x="6619064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kern="12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2020</a:t>
              </a:r>
            </a:p>
          </p:txBody>
        </p:sp>
      </p:grpSp>
      <p:sp>
        <p:nvSpPr>
          <p:cNvPr id="27" name="Text Placeholder 59"/>
          <p:cNvSpPr txBox="1"/>
          <p:nvPr/>
        </p:nvSpPr>
        <p:spPr>
          <a:xfrm>
            <a:off x="3515339" y="4260426"/>
            <a:ext cx="1919329" cy="936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Roboto Light" pitchFamily="2" charset="0"/>
                <a:ea typeface="Roboto Light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Add title content</a:t>
            </a:r>
          </a:p>
          <a:p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this is a concept diagram, please modify according to your specific content.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Connector 54"/>
          <p:cNvCxnSpPr/>
          <p:nvPr/>
        </p:nvCxnSpPr>
        <p:spPr>
          <a:xfrm>
            <a:off x="3515340" y="4004264"/>
            <a:ext cx="0" cy="10992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9"/>
          <p:cNvSpPr txBox="1"/>
          <p:nvPr/>
        </p:nvSpPr>
        <p:spPr>
          <a:xfrm>
            <a:off x="5808865" y="4260426"/>
            <a:ext cx="1919329" cy="936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Roboto Light" pitchFamily="2" charset="0"/>
                <a:ea typeface="Roboto Light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Add title content</a:t>
            </a:r>
          </a:p>
          <a:p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this is a concept diagram, please modify according to your specific content.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0" name="Straight Connector 56"/>
          <p:cNvCxnSpPr/>
          <p:nvPr/>
        </p:nvCxnSpPr>
        <p:spPr>
          <a:xfrm>
            <a:off x="5808866" y="4004264"/>
            <a:ext cx="0" cy="10992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59"/>
          <p:cNvSpPr txBox="1"/>
          <p:nvPr/>
        </p:nvSpPr>
        <p:spPr>
          <a:xfrm>
            <a:off x="8104865" y="4260426"/>
            <a:ext cx="1919329" cy="936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Roboto Light" pitchFamily="2" charset="0"/>
                <a:ea typeface="Roboto Light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Add title content</a:t>
            </a:r>
          </a:p>
          <a:p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this is a concept diagram, please modify according to your specific content.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2" name="Straight Connector 58"/>
          <p:cNvCxnSpPr/>
          <p:nvPr/>
        </p:nvCxnSpPr>
        <p:spPr>
          <a:xfrm>
            <a:off x="8104866" y="4004264"/>
            <a:ext cx="0" cy="10992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9"/>
          <p:cNvSpPr txBox="1"/>
          <p:nvPr/>
        </p:nvSpPr>
        <p:spPr>
          <a:xfrm>
            <a:off x="2368292" y="1828056"/>
            <a:ext cx="1919329" cy="936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Roboto Light" pitchFamily="2" charset="0"/>
                <a:ea typeface="Roboto Light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Add title content</a:t>
            </a:r>
          </a:p>
          <a:p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this is a concept diagram, please modify according to your specific content.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 Placeholder 59"/>
          <p:cNvSpPr txBox="1"/>
          <p:nvPr/>
        </p:nvSpPr>
        <p:spPr>
          <a:xfrm>
            <a:off x="4661818" y="1828056"/>
            <a:ext cx="1919329" cy="936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Roboto Light" pitchFamily="2" charset="0"/>
                <a:ea typeface="Roboto Light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Add title content</a:t>
            </a:r>
          </a:p>
          <a:p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this is a concept diagram, please modify according to your specific content.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 Placeholder 59"/>
          <p:cNvSpPr txBox="1"/>
          <p:nvPr/>
        </p:nvSpPr>
        <p:spPr>
          <a:xfrm>
            <a:off x="6957818" y="1828056"/>
            <a:ext cx="1919329" cy="9361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tx1"/>
                </a:solidFill>
                <a:latin typeface="Roboto Light" pitchFamily="2" charset="0"/>
                <a:ea typeface="Roboto Light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Add title content</a:t>
            </a:r>
          </a:p>
          <a:p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this is a concept diagram, please modify according to your specific content.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6" name="Straight Connector 62"/>
          <p:cNvCxnSpPr/>
          <p:nvPr/>
        </p:nvCxnSpPr>
        <p:spPr>
          <a:xfrm>
            <a:off x="2376201" y="1900064"/>
            <a:ext cx="0" cy="10992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63"/>
          <p:cNvCxnSpPr/>
          <p:nvPr/>
        </p:nvCxnSpPr>
        <p:spPr>
          <a:xfrm>
            <a:off x="4669401" y="1900064"/>
            <a:ext cx="0" cy="10992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64"/>
          <p:cNvCxnSpPr/>
          <p:nvPr/>
        </p:nvCxnSpPr>
        <p:spPr>
          <a:xfrm>
            <a:off x="6961125" y="1900064"/>
            <a:ext cx="0" cy="10992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7" grpId="0"/>
      <p:bldP spid="29" grpId="0"/>
      <p:bldP spid="31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5908" y="1897907"/>
            <a:ext cx="5544616" cy="1450218"/>
          </a:xfrm>
          <a:prstGeom prst="rect">
            <a:avLst/>
          </a:prstGeom>
          <a:noFill/>
          <a:ln>
            <a:solidFill>
              <a:srgbClr val="ADA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DA095"/>
              </a:solidFill>
            </a:endParaRPr>
          </a:p>
        </p:txBody>
      </p:sp>
      <p:sp>
        <p:nvSpPr>
          <p:cNvPr id="3" name="等腰三角形 5"/>
          <p:cNvSpPr/>
          <p:nvPr/>
        </p:nvSpPr>
        <p:spPr>
          <a:xfrm rot="5400000">
            <a:off x="2666884" y="1692715"/>
            <a:ext cx="1450218" cy="1860602"/>
          </a:xfrm>
          <a:custGeom>
            <a:avLst/>
            <a:gdLst/>
            <a:ahLst/>
            <a:cxnLst/>
            <a:rect l="l" t="t" r="r" b="b"/>
            <a:pathLst>
              <a:path w="1450218" h="1860602">
                <a:moveTo>
                  <a:pt x="0" y="1860602"/>
                </a:moveTo>
                <a:lnTo>
                  <a:pt x="0" y="132410"/>
                </a:lnTo>
                <a:lnTo>
                  <a:pt x="582757" y="132410"/>
                </a:lnTo>
                <a:lnTo>
                  <a:pt x="725109" y="0"/>
                </a:lnTo>
                <a:lnTo>
                  <a:pt x="867461" y="132410"/>
                </a:lnTo>
                <a:lnTo>
                  <a:pt x="1450218" y="132410"/>
                </a:lnTo>
                <a:lnTo>
                  <a:pt x="1450218" y="1860602"/>
                </a:lnTo>
                <a:close/>
              </a:path>
            </a:pathLst>
          </a:custGeom>
          <a:noFill/>
          <a:ln>
            <a:solidFill>
              <a:srgbClr val="ADA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DA095"/>
              </a:solidFill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4771501" y="2038241"/>
            <a:ext cx="475252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 Details</a:t>
            </a:r>
            <a:r>
              <a:rPr lang="en-US" altLang="zh-CN" sz="1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</a:t>
            </a:r>
            <a:endParaRPr lang="en-US" altLang="zh-CN" sz="1000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000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/>
            <a:r>
              <a:rPr lang="zh-CN" altLang="en-US" sz="10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resize depending on how much you have content, and the presentation needs to be resized.</a:t>
            </a:r>
            <a:endParaRPr lang="en-US" altLang="zh-CN" sz="1000" b="1" dirty="0">
              <a:solidFill>
                <a:srgbClr val="ADA09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2203573" y="2438350"/>
            <a:ext cx="21605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ADA095"/>
                </a:solidFill>
              </a:rPr>
              <a:t>Add a title</a:t>
            </a:r>
          </a:p>
        </p:txBody>
      </p:sp>
      <p:sp>
        <p:nvSpPr>
          <p:cNvPr id="6" name="矩形 5"/>
          <p:cNvSpPr/>
          <p:nvPr/>
        </p:nvSpPr>
        <p:spPr>
          <a:xfrm>
            <a:off x="2461692" y="3672204"/>
            <a:ext cx="5544616" cy="1450218"/>
          </a:xfrm>
          <a:prstGeom prst="rect">
            <a:avLst/>
          </a:pr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等腰三角形 30"/>
          <p:cNvSpPr/>
          <p:nvPr/>
        </p:nvSpPr>
        <p:spPr>
          <a:xfrm rot="16200000" flipH="1">
            <a:off x="8295114" y="3467011"/>
            <a:ext cx="1450218" cy="1860602"/>
          </a:xfrm>
          <a:custGeom>
            <a:avLst/>
            <a:gdLst/>
            <a:ahLst/>
            <a:cxnLst/>
            <a:rect l="l" t="t" r="r" b="b"/>
            <a:pathLst>
              <a:path w="1450218" h="1860602">
                <a:moveTo>
                  <a:pt x="0" y="132410"/>
                </a:moveTo>
                <a:lnTo>
                  <a:pt x="0" y="1860602"/>
                </a:lnTo>
                <a:lnTo>
                  <a:pt x="1450218" y="1860602"/>
                </a:lnTo>
                <a:lnTo>
                  <a:pt x="1450218" y="132410"/>
                </a:lnTo>
                <a:lnTo>
                  <a:pt x="867461" y="132410"/>
                </a:lnTo>
                <a:lnTo>
                  <a:pt x="725109" y="0"/>
                </a:lnTo>
                <a:lnTo>
                  <a:pt x="582757" y="132410"/>
                </a:lnTo>
                <a:close/>
              </a:path>
            </a:pathLst>
          </a:custGeom>
          <a:solidFill>
            <a:srgbClr val="C6B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32"/>
          <p:cNvSpPr txBox="1"/>
          <p:nvPr/>
        </p:nvSpPr>
        <p:spPr>
          <a:xfrm>
            <a:off x="8089922" y="4212645"/>
            <a:ext cx="20439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400" b="1" dirty="0"/>
              <a:t>Add a title</a:t>
            </a:r>
          </a:p>
        </p:txBody>
      </p:sp>
      <p:sp>
        <p:nvSpPr>
          <p:cNvPr id="9" name="TextBox 33"/>
          <p:cNvSpPr txBox="1"/>
          <p:nvPr/>
        </p:nvSpPr>
        <p:spPr>
          <a:xfrm>
            <a:off x="2749724" y="3701826"/>
            <a:ext cx="4968552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 Details</a:t>
            </a:r>
            <a:r>
              <a: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</a:t>
            </a:r>
            <a:endParaRPr lang="en-US" altLang="zh-CN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/>
            <a:r>
              <a:rPr lang="zh-CN" altLang="en-US" sz="1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Please resize depending on how much you have content, and the presentation needs to be resized.</a:t>
            </a:r>
            <a:endParaRPr lang="en-US" altLang="zh-CN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>
            <a:spLocks noChangeArrowheads="1"/>
          </p:cNvSpPr>
          <p:nvPr/>
        </p:nvSpPr>
        <p:spPr bwMode="auto">
          <a:xfrm>
            <a:off x="5057775" y="2059137"/>
            <a:ext cx="1038225" cy="915987"/>
          </a:xfrm>
          <a:custGeom>
            <a:avLst/>
            <a:gdLst>
              <a:gd name="T0" fmla="*/ 2684 w 2684"/>
              <a:gd name="T1" fmla="*/ 2365 h 2365"/>
              <a:gd name="T2" fmla="*/ 1342 w 2684"/>
              <a:gd name="T3" fmla="*/ 0 h 2365"/>
              <a:gd name="T4" fmla="*/ 0 w 2684"/>
              <a:gd name="T5" fmla="*/ 2365 h 2365"/>
              <a:gd name="T6" fmla="*/ 2684 w 2684"/>
              <a:gd name="T7" fmla="*/ 2365 h 2365"/>
              <a:gd name="T8" fmla="*/ 0 60000 65536"/>
              <a:gd name="T9" fmla="*/ 0 60000 65536"/>
              <a:gd name="T10" fmla="*/ 0 60000 65536"/>
              <a:gd name="T11" fmla="*/ 0 60000 65536"/>
              <a:gd name="T12" fmla="*/ 0 w 2684"/>
              <a:gd name="T13" fmla="*/ 0 h 2365"/>
              <a:gd name="T14" fmla="*/ 2684 w 2684"/>
              <a:gd name="T15" fmla="*/ 2365 h 23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84" h="2365">
                <a:moveTo>
                  <a:pt x="2684" y="2365"/>
                </a:moveTo>
                <a:lnTo>
                  <a:pt x="1342" y="0"/>
                </a:lnTo>
                <a:lnTo>
                  <a:pt x="0" y="2365"/>
                </a:lnTo>
                <a:lnTo>
                  <a:pt x="2684" y="2365"/>
                </a:lnTo>
                <a:close/>
              </a:path>
            </a:pathLst>
          </a:custGeom>
          <a:solidFill>
            <a:srgbClr val="C6BDB5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" name="Freeform 8"/>
          <p:cNvSpPr>
            <a:spLocks noChangeArrowheads="1"/>
          </p:cNvSpPr>
          <p:nvPr/>
        </p:nvSpPr>
        <p:spPr bwMode="auto">
          <a:xfrm>
            <a:off x="4029075" y="2975124"/>
            <a:ext cx="1028700" cy="990600"/>
          </a:xfrm>
          <a:custGeom>
            <a:avLst/>
            <a:gdLst>
              <a:gd name="T0" fmla="*/ 2664 w 2664"/>
              <a:gd name="T1" fmla="*/ 0 h 2553"/>
              <a:gd name="T2" fmla="*/ 0 w 2664"/>
              <a:gd name="T3" fmla="*/ 546 h 2553"/>
              <a:gd name="T4" fmla="*/ 1835 w 2664"/>
              <a:gd name="T5" fmla="*/ 2553 h 2553"/>
              <a:gd name="T6" fmla="*/ 2664 w 2664"/>
              <a:gd name="T7" fmla="*/ 0 h 2553"/>
              <a:gd name="T8" fmla="*/ 0 60000 65536"/>
              <a:gd name="T9" fmla="*/ 0 60000 65536"/>
              <a:gd name="T10" fmla="*/ 0 60000 65536"/>
              <a:gd name="T11" fmla="*/ 0 60000 65536"/>
              <a:gd name="T12" fmla="*/ 0 w 2664"/>
              <a:gd name="T13" fmla="*/ 0 h 2553"/>
              <a:gd name="T14" fmla="*/ 2664 w 2664"/>
              <a:gd name="T15" fmla="*/ 2553 h 2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4" h="2553">
                <a:moveTo>
                  <a:pt x="2664" y="0"/>
                </a:moveTo>
                <a:lnTo>
                  <a:pt x="0" y="546"/>
                </a:lnTo>
                <a:lnTo>
                  <a:pt x="1835" y="2553"/>
                </a:lnTo>
                <a:lnTo>
                  <a:pt x="2664" y="0"/>
                </a:lnTo>
                <a:close/>
              </a:path>
            </a:pathLst>
          </a:custGeom>
          <a:noFill/>
          <a:ln>
            <a:solidFill>
              <a:srgbClr val="ADA095"/>
            </a:solidFill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4" name="Freeform 9"/>
          <p:cNvSpPr>
            <a:spLocks noChangeArrowheads="1"/>
          </p:cNvSpPr>
          <p:nvPr/>
        </p:nvSpPr>
        <p:spPr bwMode="auto">
          <a:xfrm>
            <a:off x="4619625" y="3965724"/>
            <a:ext cx="955675" cy="1044575"/>
          </a:xfrm>
          <a:custGeom>
            <a:avLst/>
            <a:gdLst>
              <a:gd name="T0" fmla="*/ 305 w 2476"/>
              <a:gd name="T1" fmla="*/ 0 h 2702"/>
              <a:gd name="T2" fmla="*/ 0 w 2476"/>
              <a:gd name="T3" fmla="*/ 2702 h 2702"/>
              <a:gd name="T4" fmla="*/ 2476 w 2476"/>
              <a:gd name="T5" fmla="*/ 1578 h 2702"/>
              <a:gd name="T6" fmla="*/ 305 w 2476"/>
              <a:gd name="T7" fmla="*/ 0 h 2702"/>
              <a:gd name="T8" fmla="*/ 0 60000 65536"/>
              <a:gd name="T9" fmla="*/ 0 60000 65536"/>
              <a:gd name="T10" fmla="*/ 0 60000 65536"/>
              <a:gd name="T11" fmla="*/ 0 60000 65536"/>
              <a:gd name="T12" fmla="*/ 0 w 2476"/>
              <a:gd name="T13" fmla="*/ 0 h 2702"/>
              <a:gd name="T14" fmla="*/ 2476 w 2476"/>
              <a:gd name="T15" fmla="*/ 2702 h 27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76" h="2702">
                <a:moveTo>
                  <a:pt x="305" y="0"/>
                </a:moveTo>
                <a:lnTo>
                  <a:pt x="0" y="2702"/>
                </a:lnTo>
                <a:lnTo>
                  <a:pt x="2476" y="1578"/>
                </a:lnTo>
                <a:lnTo>
                  <a:pt x="305" y="0"/>
                </a:lnTo>
                <a:close/>
              </a:path>
            </a:pathLst>
          </a:custGeom>
          <a:solidFill>
            <a:srgbClr val="C6BDB5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5" name="Freeform 10"/>
          <p:cNvSpPr>
            <a:spLocks noChangeArrowheads="1"/>
          </p:cNvSpPr>
          <p:nvPr/>
        </p:nvSpPr>
        <p:spPr bwMode="auto">
          <a:xfrm>
            <a:off x="5575300" y="3965724"/>
            <a:ext cx="958850" cy="1044575"/>
          </a:xfrm>
          <a:custGeom>
            <a:avLst/>
            <a:gdLst>
              <a:gd name="T0" fmla="*/ 0 w 2476"/>
              <a:gd name="T1" fmla="*/ 1578 h 2702"/>
              <a:gd name="T2" fmla="*/ 2476 w 2476"/>
              <a:gd name="T3" fmla="*/ 2702 h 2702"/>
              <a:gd name="T4" fmla="*/ 2172 w 2476"/>
              <a:gd name="T5" fmla="*/ 0 h 2702"/>
              <a:gd name="T6" fmla="*/ 0 w 2476"/>
              <a:gd name="T7" fmla="*/ 1578 h 2702"/>
              <a:gd name="T8" fmla="*/ 0 60000 65536"/>
              <a:gd name="T9" fmla="*/ 0 60000 65536"/>
              <a:gd name="T10" fmla="*/ 0 60000 65536"/>
              <a:gd name="T11" fmla="*/ 0 60000 65536"/>
              <a:gd name="T12" fmla="*/ 0 w 2476"/>
              <a:gd name="T13" fmla="*/ 0 h 2702"/>
              <a:gd name="T14" fmla="*/ 2476 w 2476"/>
              <a:gd name="T15" fmla="*/ 2702 h 27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76" h="2702">
                <a:moveTo>
                  <a:pt x="0" y="1578"/>
                </a:moveTo>
                <a:lnTo>
                  <a:pt x="2476" y="2702"/>
                </a:lnTo>
                <a:lnTo>
                  <a:pt x="2172" y="0"/>
                </a:lnTo>
                <a:lnTo>
                  <a:pt x="0" y="1578"/>
                </a:lnTo>
                <a:close/>
              </a:path>
            </a:pathLst>
          </a:custGeom>
          <a:noFill/>
          <a:ln>
            <a:solidFill>
              <a:srgbClr val="ADA095"/>
            </a:solidFill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" name="Freeform 11"/>
          <p:cNvSpPr>
            <a:spLocks noChangeArrowheads="1"/>
          </p:cNvSpPr>
          <p:nvPr/>
        </p:nvSpPr>
        <p:spPr bwMode="auto">
          <a:xfrm>
            <a:off x="6096000" y="2975124"/>
            <a:ext cx="1028700" cy="990600"/>
          </a:xfrm>
          <a:custGeom>
            <a:avLst/>
            <a:gdLst>
              <a:gd name="T0" fmla="*/ 830 w 2664"/>
              <a:gd name="T1" fmla="*/ 2553 h 2553"/>
              <a:gd name="T2" fmla="*/ 2664 w 2664"/>
              <a:gd name="T3" fmla="*/ 546 h 2553"/>
              <a:gd name="T4" fmla="*/ 0 w 2664"/>
              <a:gd name="T5" fmla="*/ 0 h 2553"/>
              <a:gd name="T6" fmla="*/ 830 w 2664"/>
              <a:gd name="T7" fmla="*/ 2553 h 2553"/>
              <a:gd name="T8" fmla="*/ 0 60000 65536"/>
              <a:gd name="T9" fmla="*/ 0 60000 65536"/>
              <a:gd name="T10" fmla="*/ 0 60000 65536"/>
              <a:gd name="T11" fmla="*/ 0 60000 65536"/>
              <a:gd name="T12" fmla="*/ 0 w 2664"/>
              <a:gd name="T13" fmla="*/ 0 h 2553"/>
              <a:gd name="T14" fmla="*/ 2664 w 2664"/>
              <a:gd name="T15" fmla="*/ 2553 h 2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4" h="2553">
                <a:moveTo>
                  <a:pt x="830" y="2553"/>
                </a:moveTo>
                <a:lnTo>
                  <a:pt x="2664" y="546"/>
                </a:lnTo>
                <a:lnTo>
                  <a:pt x="0" y="0"/>
                </a:lnTo>
                <a:lnTo>
                  <a:pt x="830" y="2553"/>
                </a:lnTo>
                <a:close/>
              </a:path>
            </a:pathLst>
          </a:custGeom>
          <a:solidFill>
            <a:srgbClr val="ADA095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5395913" y="2478237"/>
            <a:ext cx="420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Swiss911 UCm BT" pitchFamily="2" charset="0"/>
                <a:sym typeface="Swiss911 UCm BT" pitchFamily="2" charset="0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8" name="矩形 8"/>
          <p:cNvSpPr>
            <a:spLocks noChangeArrowheads="1"/>
          </p:cNvSpPr>
          <p:nvPr/>
        </p:nvSpPr>
        <p:spPr bwMode="auto">
          <a:xfrm>
            <a:off x="6356350" y="3162449"/>
            <a:ext cx="5016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Swiss911 UCm BT" pitchFamily="2" charset="0"/>
                <a:sym typeface="Swiss911 UCm BT" pitchFamily="2" charset="0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5997575" y="4302274"/>
            <a:ext cx="533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ADA095"/>
                </a:solidFill>
                <a:latin typeface="Swiss911 UCm BT" pitchFamily="2" charset="0"/>
                <a:sym typeface="Swiss911 UCm BT" pitchFamily="2" charset="0"/>
              </a:rPr>
              <a:t>03</a:t>
            </a:r>
            <a:endParaRPr lang="zh-CN" altLang="en-US" sz="2800" dirty="0">
              <a:solidFill>
                <a:srgbClr val="ADA095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10" name="矩形 10"/>
          <p:cNvSpPr>
            <a:spLocks noChangeArrowheads="1"/>
          </p:cNvSpPr>
          <p:nvPr/>
        </p:nvSpPr>
        <p:spPr bwMode="auto">
          <a:xfrm>
            <a:off x="4738688" y="4316562"/>
            <a:ext cx="554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Swiss911 UCm BT" pitchFamily="2" charset="0"/>
                <a:sym typeface="Swiss911 UCm BT" pitchFamily="2" charset="0"/>
              </a:rPr>
              <a:t>04</a:t>
            </a:r>
            <a:endParaRPr lang="zh-CN" altLang="en-US" sz="2800" dirty="0">
              <a:solidFill>
                <a:schemeClr val="bg1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11" name="矩形 11"/>
          <p:cNvSpPr>
            <a:spLocks noChangeArrowheads="1"/>
          </p:cNvSpPr>
          <p:nvPr/>
        </p:nvSpPr>
        <p:spPr bwMode="auto">
          <a:xfrm>
            <a:off x="4440238" y="3171974"/>
            <a:ext cx="54153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ADA095"/>
                </a:solidFill>
                <a:latin typeface="Swiss911 UCm BT" pitchFamily="2" charset="0"/>
                <a:sym typeface="Swiss911 UCm BT" pitchFamily="2" charset="0"/>
              </a:rPr>
              <a:t>05</a:t>
            </a:r>
            <a:endParaRPr lang="zh-CN" altLang="en-US" sz="2800" dirty="0">
              <a:solidFill>
                <a:srgbClr val="ADA095"/>
              </a:solidFill>
              <a:latin typeface="Swiss911 UCm BT" pitchFamily="2" charset="0"/>
              <a:sym typeface="Swiss911 UCm BT" pitchFamily="2" charset="0"/>
            </a:endParaRPr>
          </a:p>
        </p:txBody>
      </p:sp>
      <p:sp>
        <p:nvSpPr>
          <p:cNvPr id="12" name="TextBox 12"/>
          <p:cNvSpPr>
            <a:spLocks noChangeArrowheads="1"/>
          </p:cNvSpPr>
          <p:nvPr/>
        </p:nvSpPr>
        <p:spPr bwMode="auto">
          <a:xfrm>
            <a:off x="5972175" y="1908324"/>
            <a:ext cx="2571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of this column, concise description of the content, this is a concept illustration, please modify according to your specific content as appropriate</a:t>
            </a:r>
            <a:endParaRPr lang="en-US" altLang="zh-CN" sz="100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3"/>
          <p:cNvSpPr>
            <a:spLocks noChangeArrowheads="1"/>
          </p:cNvSpPr>
          <p:nvPr/>
        </p:nvSpPr>
        <p:spPr bwMode="auto">
          <a:xfrm>
            <a:off x="7231063" y="3132287"/>
            <a:ext cx="210978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of this column, concise description of the content, this is a concept illustration, please modify according to your specific content as appropriate</a:t>
            </a:r>
            <a:endParaRPr lang="en-US" altLang="zh-CN" sz="100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4"/>
          <p:cNvSpPr>
            <a:spLocks noChangeArrowheads="1"/>
          </p:cNvSpPr>
          <p:nvPr/>
        </p:nvSpPr>
        <p:spPr bwMode="auto">
          <a:xfrm>
            <a:off x="6715125" y="4578499"/>
            <a:ext cx="21097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of this column, concise description of the content, this is a concept illustration, please modify according to your specific content as appropriate</a:t>
            </a:r>
            <a:endParaRPr lang="en-US" altLang="zh-CN" sz="100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5"/>
          <p:cNvSpPr>
            <a:spLocks noChangeArrowheads="1"/>
          </p:cNvSpPr>
          <p:nvPr/>
        </p:nvSpPr>
        <p:spPr bwMode="auto">
          <a:xfrm>
            <a:off x="2228850" y="4276874"/>
            <a:ext cx="2108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of this column, concise description of the content, this is a concept illustration, please modify according to your specific content as appropriate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6"/>
          <p:cNvSpPr>
            <a:spLocks noChangeArrowheads="1"/>
          </p:cNvSpPr>
          <p:nvPr/>
        </p:nvSpPr>
        <p:spPr bwMode="auto">
          <a:xfrm>
            <a:off x="2228850" y="2529037"/>
            <a:ext cx="2108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Details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of this column, concise description of the content, this is a concept illustration, please modify according to your specific content as appropriate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7"/>
          <p:cNvSpPr>
            <a:spLocks noChangeArrowheads="1"/>
          </p:cNvSpPr>
          <p:nvPr/>
        </p:nvSpPr>
        <p:spPr bwMode="auto">
          <a:xfrm>
            <a:off x="5972175" y="1667024"/>
            <a:ext cx="19507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2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title content</a:t>
            </a:r>
          </a:p>
        </p:txBody>
      </p:sp>
      <p:sp>
        <p:nvSpPr>
          <p:cNvPr id="18" name="TextBox 18"/>
          <p:cNvSpPr>
            <a:spLocks noChangeArrowheads="1"/>
          </p:cNvSpPr>
          <p:nvPr/>
        </p:nvSpPr>
        <p:spPr bwMode="auto">
          <a:xfrm>
            <a:off x="7231062" y="2868762"/>
            <a:ext cx="19507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2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title content</a:t>
            </a:r>
          </a:p>
        </p:txBody>
      </p:sp>
      <p:sp>
        <p:nvSpPr>
          <p:cNvPr id="19" name="TextBox 19"/>
          <p:cNvSpPr>
            <a:spLocks noChangeArrowheads="1"/>
          </p:cNvSpPr>
          <p:nvPr/>
        </p:nvSpPr>
        <p:spPr bwMode="auto">
          <a:xfrm>
            <a:off x="6715125" y="4316562"/>
            <a:ext cx="19507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2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title content</a:t>
            </a:r>
          </a:p>
        </p:txBody>
      </p:sp>
      <p:sp>
        <p:nvSpPr>
          <p:cNvPr id="20" name="TextBox 20"/>
          <p:cNvSpPr>
            <a:spLocks noChangeArrowheads="1"/>
          </p:cNvSpPr>
          <p:nvPr/>
        </p:nvSpPr>
        <p:spPr bwMode="auto">
          <a:xfrm>
            <a:off x="2228850" y="4011762"/>
            <a:ext cx="185957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2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title content</a:t>
            </a:r>
          </a:p>
        </p:txBody>
      </p:sp>
      <p:sp>
        <p:nvSpPr>
          <p:cNvPr id="21" name="TextBox 21"/>
          <p:cNvSpPr>
            <a:spLocks noChangeArrowheads="1"/>
          </p:cNvSpPr>
          <p:nvPr/>
        </p:nvSpPr>
        <p:spPr bwMode="auto">
          <a:xfrm>
            <a:off x="2228850" y="2257574"/>
            <a:ext cx="16709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200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Add title content</a:t>
            </a:r>
          </a:p>
        </p:txBody>
      </p:sp>
      <p:sp>
        <p:nvSpPr>
          <p:cNvPr id="22" name="TextBox 22"/>
          <p:cNvSpPr>
            <a:spLocks noChangeArrowheads="1"/>
          </p:cNvSpPr>
          <p:nvPr/>
        </p:nvSpPr>
        <p:spPr bwMode="auto">
          <a:xfrm>
            <a:off x="5088136" y="3385532"/>
            <a:ext cx="9913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b="1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Click to add the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nimBg="1"/>
      <p:bldP spid="4" grpId="0" bldLvl="0" animBg="1" autoUpdateAnimBg="0"/>
      <p:bldP spid="5" grpId="0" bldLvl="0" animBg="1"/>
      <p:bldP spid="6" grpId="0" bldLvl="0" animBg="1" autoUpdateAnimBg="0"/>
      <p:bldP spid="7" grpId="0" bldLvl="0" autoUpdateAnimBg="0"/>
      <p:bldP spid="8" grpId="0" bldLvl="0" autoUpdateAnimBg="0"/>
      <p:bldP spid="9" grpId="0" bldLvl="0" autoUpdateAnimBg="0"/>
      <p:bldP spid="10" grpId="0" bldLvl="0" autoUpdateAnimBg="0"/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7" grpId="0" bldLvl="0" autoUpdateAnimBg="0"/>
      <p:bldP spid="18" grpId="0" bldLvl="0" autoUpdateAnimBg="0"/>
      <p:bldP spid="19" grpId="0" bldLvl="0" autoUpdateAnimBg="0"/>
      <p:bldP spid="20" grpId="0" bldLvl="0" autoUpdateAnimBg="0"/>
      <p:bldP spid="21" grpId="0" bldLvl="0" autoUpdateAnimBg="0"/>
      <p:bldP spid="22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4"/>
          <p:cNvSpPr>
            <a:spLocks noChangeArrowheads="1"/>
          </p:cNvSpPr>
          <p:nvPr/>
        </p:nvSpPr>
        <p:spPr bwMode="auto">
          <a:xfrm>
            <a:off x="2145507" y="2226867"/>
            <a:ext cx="1774031" cy="2563415"/>
          </a:xfrm>
          <a:prstGeom prst="roundRect">
            <a:avLst>
              <a:gd name="adj" fmla="val 5884"/>
            </a:avLst>
          </a:prstGeom>
          <a:solidFill>
            <a:srgbClr val="C6BDB5"/>
          </a:solidFill>
          <a:ln w="12700">
            <a:noFill/>
            <a:round/>
          </a:ln>
        </p:spPr>
        <p:txBody>
          <a:bodyPr anchor="ctr"/>
          <a:lstStyle/>
          <a:p>
            <a:pPr algn="ctr" defTabSz="455930" eaLnBrk="1" hangingPunct="1"/>
            <a:endParaRPr lang="en-US" altLang="zh-CN" sz="2325">
              <a:solidFill>
                <a:srgbClr val="FFFFFF"/>
              </a:solidFill>
              <a:latin typeface="Lato Regular"/>
            </a:endParaRPr>
          </a:p>
        </p:txBody>
      </p:sp>
      <p:sp>
        <p:nvSpPr>
          <p:cNvPr id="3" name="Rounded Rectangle 35"/>
          <p:cNvSpPr>
            <a:spLocks noChangeAspect="1" noChangeArrowheads="1"/>
          </p:cNvSpPr>
          <p:nvPr/>
        </p:nvSpPr>
        <p:spPr bwMode="auto">
          <a:xfrm>
            <a:off x="2678907" y="2474516"/>
            <a:ext cx="632222" cy="633413"/>
          </a:xfrm>
          <a:prstGeom prst="roundRect">
            <a:avLst>
              <a:gd name="adj" fmla="val 5884"/>
            </a:avLst>
          </a:prstGeom>
          <a:noFill/>
          <a:ln>
            <a:noFill/>
          </a:ln>
        </p:spPr>
        <p:txBody>
          <a:bodyPr anchor="ctr"/>
          <a:lstStyle/>
          <a:p>
            <a:pPr algn="ctr" defTabSz="455930" eaLnBrk="1" hangingPunct="1"/>
            <a:endParaRPr lang="en-US" altLang="zh-CN" sz="2325">
              <a:solidFill>
                <a:srgbClr val="FFFFFF"/>
              </a:solidFill>
              <a:latin typeface="Lato Regular"/>
            </a:endParaRPr>
          </a:p>
        </p:txBody>
      </p:sp>
      <p:sp>
        <p:nvSpPr>
          <p:cNvPr id="4" name="Rounded Rectangle 38"/>
          <p:cNvSpPr>
            <a:spLocks noChangeAspect="1" noChangeArrowheads="1"/>
          </p:cNvSpPr>
          <p:nvPr/>
        </p:nvSpPr>
        <p:spPr bwMode="auto">
          <a:xfrm>
            <a:off x="6866335" y="2474516"/>
            <a:ext cx="632222" cy="633413"/>
          </a:xfrm>
          <a:prstGeom prst="roundRect">
            <a:avLst>
              <a:gd name="adj" fmla="val 5884"/>
            </a:avLst>
          </a:prstGeom>
          <a:noFill/>
          <a:ln>
            <a:noFill/>
          </a:ln>
        </p:spPr>
        <p:txBody>
          <a:bodyPr anchor="ctr"/>
          <a:lstStyle/>
          <a:p>
            <a:pPr algn="ctr" defTabSz="455930" eaLnBrk="1" hangingPunct="1"/>
            <a:endParaRPr lang="en-US" altLang="zh-CN" sz="2325">
              <a:solidFill>
                <a:srgbClr val="FFFFFF"/>
              </a:solidFill>
              <a:latin typeface="Lato Regular"/>
            </a:endParaRPr>
          </a:p>
        </p:txBody>
      </p:sp>
      <p:sp>
        <p:nvSpPr>
          <p:cNvPr id="5" name="Rounded Rectangle 53"/>
          <p:cNvSpPr>
            <a:spLocks noChangeArrowheads="1"/>
          </p:cNvSpPr>
          <p:nvPr/>
        </p:nvSpPr>
        <p:spPr bwMode="auto">
          <a:xfrm>
            <a:off x="4233863" y="2226867"/>
            <a:ext cx="1772841" cy="2563415"/>
          </a:xfrm>
          <a:prstGeom prst="roundRect">
            <a:avLst>
              <a:gd name="adj" fmla="val 5884"/>
            </a:avLst>
          </a:prstGeom>
          <a:noFill/>
          <a:ln w="12700">
            <a:solidFill>
              <a:srgbClr val="ADA09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455930" eaLnBrk="1" hangingPunct="1"/>
            <a:endParaRPr lang="en-US" altLang="zh-CN" sz="2325">
              <a:solidFill>
                <a:srgbClr val="FFFFFF"/>
              </a:solidFill>
              <a:latin typeface="Lato Regular"/>
            </a:endParaRPr>
          </a:p>
        </p:txBody>
      </p:sp>
      <p:sp>
        <p:nvSpPr>
          <p:cNvPr id="6" name="Rounded Rectangle 54"/>
          <p:cNvSpPr>
            <a:spLocks noChangeArrowheads="1"/>
          </p:cNvSpPr>
          <p:nvPr/>
        </p:nvSpPr>
        <p:spPr bwMode="auto">
          <a:xfrm>
            <a:off x="6287692" y="2226867"/>
            <a:ext cx="1774031" cy="2563415"/>
          </a:xfrm>
          <a:prstGeom prst="roundRect">
            <a:avLst>
              <a:gd name="adj" fmla="val 5884"/>
            </a:avLst>
          </a:prstGeom>
          <a:solidFill>
            <a:srgbClr val="ADA095"/>
          </a:solidFill>
          <a:ln w="12700">
            <a:noFill/>
            <a:round/>
          </a:ln>
        </p:spPr>
        <p:txBody>
          <a:bodyPr anchor="ctr"/>
          <a:lstStyle/>
          <a:p>
            <a:pPr algn="ctr" defTabSz="455930" eaLnBrk="1" hangingPunct="1"/>
            <a:endParaRPr lang="en-US" altLang="zh-CN" sz="2325">
              <a:solidFill>
                <a:srgbClr val="FFFFFF"/>
              </a:solidFill>
              <a:latin typeface="Lato Regular"/>
            </a:endParaRPr>
          </a:p>
        </p:txBody>
      </p:sp>
      <p:sp>
        <p:nvSpPr>
          <p:cNvPr id="7" name="Rounded Rectangle 55"/>
          <p:cNvSpPr>
            <a:spLocks noChangeArrowheads="1"/>
          </p:cNvSpPr>
          <p:nvPr/>
        </p:nvSpPr>
        <p:spPr bwMode="auto">
          <a:xfrm>
            <a:off x="8376048" y="2226867"/>
            <a:ext cx="1774031" cy="2563415"/>
          </a:xfrm>
          <a:prstGeom prst="roundRect">
            <a:avLst>
              <a:gd name="adj" fmla="val 5884"/>
            </a:avLst>
          </a:prstGeom>
          <a:noFill/>
          <a:ln w="12700">
            <a:solidFill>
              <a:srgbClr val="ADA09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455930" eaLnBrk="1" hangingPunct="1"/>
            <a:endParaRPr lang="en-US" altLang="zh-CN" sz="2325">
              <a:solidFill>
                <a:srgbClr val="FFFFFF"/>
              </a:solidFill>
              <a:latin typeface="Lato Regular"/>
            </a:endParaRPr>
          </a:p>
        </p:txBody>
      </p:sp>
      <p:sp>
        <p:nvSpPr>
          <p:cNvPr id="8" name="Freeform 415"/>
          <p:cNvSpPr/>
          <p:nvPr/>
        </p:nvSpPr>
        <p:spPr bwMode="auto">
          <a:xfrm>
            <a:off x="7069931" y="2618581"/>
            <a:ext cx="209550" cy="367904"/>
          </a:xfrm>
          <a:custGeom>
            <a:avLst/>
            <a:gdLst>
              <a:gd name="T0" fmla="*/ 235124413 w 165"/>
              <a:gd name="T1" fmla="*/ 55505998 h 287"/>
              <a:gd name="T2" fmla="*/ 232257600 w 165"/>
              <a:gd name="T3" fmla="*/ 55505998 h 287"/>
              <a:gd name="T4" fmla="*/ 232257600 w 165"/>
              <a:gd name="T5" fmla="*/ 590110377 h 287"/>
              <a:gd name="T6" fmla="*/ 160573720 w 165"/>
              <a:gd name="T7" fmla="*/ 575503625 h 287"/>
              <a:gd name="T8" fmla="*/ 0 w 165"/>
              <a:gd name="T9" fmla="*/ 706962682 h 287"/>
              <a:gd name="T10" fmla="*/ 160573720 w 165"/>
              <a:gd name="T11" fmla="*/ 838423448 h 287"/>
              <a:gd name="T12" fmla="*/ 321145747 w 165"/>
              <a:gd name="T13" fmla="*/ 709885400 h 287"/>
              <a:gd name="T14" fmla="*/ 321145747 w 165"/>
              <a:gd name="T15" fmla="*/ 709885400 h 287"/>
              <a:gd name="T16" fmla="*/ 321145747 w 165"/>
              <a:gd name="T17" fmla="*/ 210336541 h 287"/>
              <a:gd name="T18" fmla="*/ 473117333 w 165"/>
              <a:gd name="T19" fmla="*/ 172358303 h 287"/>
              <a:gd name="T20" fmla="*/ 473117333 w 165"/>
              <a:gd name="T21" fmla="*/ 0 h 287"/>
              <a:gd name="T22" fmla="*/ 235124413 w 165"/>
              <a:gd name="T23" fmla="*/ 55505998 h 2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5" h="287">
                <a:moveTo>
                  <a:pt x="82" y="19"/>
                </a:moveTo>
                <a:cubicBezTo>
                  <a:pt x="81" y="19"/>
                  <a:pt x="81" y="19"/>
                  <a:pt x="81" y="19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74" y="199"/>
                  <a:pt x="65" y="197"/>
                  <a:pt x="56" y="197"/>
                </a:cubicBezTo>
                <a:cubicBezTo>
                  <a:pt x="25" y="197"/>
                  <a:pt x="0" y="217"/>
                  <a:pt x="0" y="242"/>
                </a:cubicBezTo>
                <a:cubicBezTo>
                  <a:pt x="0" y="267"/>
                  <a:pt x="25" y="287"/>
                  <a:pt x="56" y="287"/>
                </a:cubicBezTo>
                <a:cubicBezTo>
                  <a:pt x="87" y="287"/>
                  <a:pt x="112" y="267"/>
                  <a:pt x="112" y="243"/>
                </a:cubicBezTo>
                <a:cubicBezTo>
                  <a:pt x="112" y="243"/>
                  <a:pt x="112" y="243"/>
                  <a:pt x="112" y="243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65" y="59"/>
                  <a:pt x="165" y="59"/>
                  <a:pt x="165" y="59"/>
                </a:cubicBezTo>
                <a:cubicBezTo>
                  <a:pt x="165" y="0"/>
                  <a:pt x="165" y="0"/>
                  <a:pt x="165" y="0"/>
                </a:cubicBezTo>
                <a:lnTo>
                  <a:pt x="82" y="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252"/>
          <p:cNvSpPr>
            <a:spLocks noEditPoints="1"/>
          </p:cNvSpPr>
          <p:nvPr/>
        </p:nvSpPr>
        <p:spPr bwMode="auto">
          <a:xfrm>
            <a:off x="2824163" y="2636441"/>
            <a:ext cx="341710" cy="323850"/>
          </a:xfrm>
          <a:custGeom>
            <a:avLst/>
            <a:gdLst>
              <a:gd name="T0" fmla="*/ 673606413 w 301"/>
              <a:gd name="T1" fmla="*/ 245616931 h 285"/>
              <a:gd name="T2" fmla="*/ 313891625 w 301"/>
              <a:gd name="T3" fmla="*/ 20659736 h 285"/>
              <a:gd name="T4" fmla="*/ 16038789 w 301"/>
              <a:gd name="T5" fmla="*/ 319072928 h 285"/>
              <a:gd name="T6" fmla="*/ 146636244 w 301"/>
              <a:gd name="T7" fmla="*/ 500416808 h 285"/>
              <a:gd name="T8" fmla="*/ 82482603 w 301"/>
              <a:gd name="T9" fmla="*/ 615192278 h 285"/>
              <a:gd name="T10" fmla="*/ 279523873 w 301"/>
              <a:gd name="T11" fmla="*/ 544031638 h 285"/>
              <a:gd name="T12" fmla="*/ 375753577 w 301"/>
              <a:gd name="T13" fmla="*/ 544031638 h 285"/>
              <a:gd name="T14" fmla="*/ 673606413 w 301"/>
              <a:gd name="T15" fmla="*/ 245616931 h 285"/>
              <a:gd name="T16" fmla="*/ 183294169 w 301"/>
              <a:gd name="T17" fmla="*/ 328255875 h 285"/>
              <a:gd name="T18" fmla="*/ 137471006 w 301"/>
              <a:gd name="T19" fmla="*/ 282345687 h 285"/>
              <a:gd name="T20" fmla="*/ 183294169 w 301"/>
              <a:gd name="T21" fmla="*/ 236435499 h 285"/>
              <a:gd name="T22" fmla="*/ 229117333 w 301"/>
              <a:gd name="T23" fmla="*/ 282345687 h 285"/>
              <a:gd name="T24" fmla="*/ 183294169 w 301"/>
              <a:gd name="T25" fmla="*/ 328255875 h 285"/>
              <a:gd name="T26" fmla="*/ 345967688 w 301"/>
              <a:gd name="T27" fmla="*/ 328255875 h 285"/>
              <a:gd name="T28" fmla="*/ 300144524 w 301"/>
              <a:gd name="T29" fmla="*/ 282345687 h 285"/>
              <a:gd name="T30" fmla="*/ 345967688 w 301"/>
              <a:gd name="T31" fmla="*/ 236435499 h 285"/>
              <a:gd name="T32" fmla="*/ 394082540 w 301"/>
              <a:gd name="T33" fmla="*/ 282345687 h 285"/>
              <a:gd name="T34" fmla="*/ 345967688 w 301"/>
              <a:gd name="T35" fmla="*/ 328255875 h 285"/>
              <a:gd name="T36" fmla="*/ 510932895 w 301"/>
              <a:gd name="T37" fmla="*/ 328255875 h 285"/>
              <a:gd name="T38" fmla="*/ 465109731 w 301"/>
              <a:gd name="T39" fmla="*/ 282345687 h 285"/>
              <a:gd name="T40" fmla="*/ 510932895 w 301"/>
              <a:gd name="T41" fmla="*/ 236435499 h 285"/>
              <a:gd name="T42" fmla="*/ 556756059 w 301"/>
              <a:gd name="T43" fmla="*/ 282345687 h 285"/>
              <a:gd name="T44" fmla="*/ 510932895 w 301"/>
              <a:gd name="T45" fmla="*/ 328255875 h 28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7" y="139"/>
                </a:cubicBezTo>
                <a:cubicBezTo>
                  <a:pt x="11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2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  <a:moveTo>
                  <a:pt x="80" y="143"/>
                </a:moveTo>
                <a:cubicBezTo>
                  <a:pt x="69" y="143"/>
                  <a:pt x="60" y="134"/>
                  <a:pt x="60" y="123"/>
                </a:cubicBezTo>
                <a:cubicBezTo>
                  <a:pt x="60" y="112"/>
                  <a:pt x="69" y="103"/>
                  <a:pt x="80" y="103"/>
                </a:cubicBezTo>
                <a:cubicBezTo>
                  <a:pt x="91" y="103"/>
                  <a:pt x="100" y="112"/>
                  <a:pt x="100" y="123"/>
                </a:cubicBezTo>
                <a:cubicBezTo>
                  <a:pt x="100" y="134"/>
                  <a:pt x="91" y="143"/>
                  <a:pt x="80" y="143"/>
                </a:cubicBezTo>
                <a:close/>
                <a:moveTo>
                  <a:pt x="151" y="143"/>
                </a:moveTo>
                <a:cubicBezTo>
                  <a:pt x="140" y="143"/>
                  <a:pt x="131" y="134"/>
                  <a:pt x="131" y="123"/>
                </a:cubicBezTo>
                <a:cubicBezTo>
                  <a:pt x="131" y="112"/>
                  <a:pt x="140" y="103"/>
                  <a:pt x="151" y="103"/>
                </a:cubicBezTo>
                <a:cubicBezTo>
                  <a:pt x="163" y="103"/>
                  <a:pt x="172" y="112"/>
                  <a:pt x="172" y="123"/>
                </a:cubicBezTo>
                <a:cubicBezTo>
                  <a:pt x="172" y="134"/>
                  <a:pt x="163" y="143"/>
                  <a:pt x="151" y="143"/>
                </a:cubicBezTo>
                <a:close/>
                <a:moveTo>
                  <a:pt x="223" y="143"/>
                </a:moveTo>
                <a:cubicBezTo>
                  <a:pt x="212" y="143"/>
                  <a:pt x="203" y="134"/>
                  <a:pt x="203" y="123"/>
                </a:cubicBezTo>
                <a:cubicBezTo>
                  <a:pt x="203" y="112"/>
                  <a:pt x="212" y="103"/>
                  <a:pt x="223" y="103"/>
                </a:cubicBezTo>
                <a:cubicBezTo>
                  <a:pt x="234" y="103"/>
                  <a:pt x="243" y="112"/>
                  <a:pt x="243" y="123"/>
                </a:cubicBezTo>
                <a:cubicBezTo>
                  <a:pt x="243" y="134"/>
                  <a:pt x="234" y="143"/>
                  <a:pt x="223" y="1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368154" y="3422570"/>
            <a:ext cx="12537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9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Please add a detailed description of the text here, as close as possible to the title text language style, language description as concise and vivid as possible.</a:t>
            </a:r>
            <a:endParaRPr lang="en-US" altLang="zh-CN" sz="900" dirty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4492823" y="3473073"/>
            <a:ext cx="12549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900" dirty="0">
                <a:solidFill>
                  <a:srgbClr val="ADA095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Please add a detailed description of the text here, as close as possible to the title text language style, language description as concise and vivid as possible.</a:t>
            </a:r>
            <a:endParaRPr lang="en-US" altLang="zh-CN" sz="900" dirty="0">
              <a:solidFill>
                <a:srgbClr val="ADA095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634759" y="3500199"/>
            <a:ext cx="12537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9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Please add a detailed description of the text here, as close as possible to the title text language style, language description as concise and vivid as possible.</a:t>
            </a:r>
            <a:endParaRPr lang="en-US" altLang="zh-CN" sz="900" dirty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636199" y="3508574"/>
            <a:ext cx="12537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900" dirty="0">
                <a:solidFill>
                  <a:srgbClr val="ADA095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Please add a detailed description of the text here, as close as possible to the title text language style, language description as concise and vivid as possible.</a:t>
            </a:r>
            <a:endParaRPr lang="en-US" altLang="zh-CN" sz="900" dirty="0">
              <a:solidFill>
                <a:srgbClr val="ADA095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4" name="KSO_Shape"/>
          <p:cNvSpPr/>
          <p:nvPr/>
        </p:nvSpPr>
        <p:spPr bwMode="auto">
          <a:xfrm>
            <a:off x="4758929" y="2476898"/>
            <a:ext cx="631031" cy="631031"/>
          </a:xfrm>
          <a:custGeom>
            <a:avLst/>
            <a:gdLst>
              <a:gd name="T0" fmla="*/ 1435690 w 5147"/>
              <a:gd name="T1" fmla="*/ 1165934 h 5145"/>
              <a:gd name="T2" fmla="*/ 1462708 w 5147"/>
              <a:gd name="T3" fmla="*/ 1091584 h 5145"/>
              <a:gd name="T4" fmla="*/ 1474552 w 5147"/>
              <a:gd name="T5" fmla="*/ 867423 h 5145"/>
              <a:gd name="T6" fmla="*/ 1440131 w 5147"/>
              <a:gd name="T7" fmla="*/ 746834 h 5145"/>
              <a:gd name="T8" fmla="*/ 1367218 w 5147"/>
              <a:gd name="T9" fmla="*/ 623656 h 5145"/>
              <a:gd name="T10" fmla="*/ 1264325 w 5147"/>
              <a:gd name="T11" fmla="*/ 524892 h 5145"/>
              <a:gd name="T12" fmla="*/ 1138114 w 5147"/>
              <a:gd name="T13" fmla="*/ 456830 h 5145"/>
              <a:gd name="T14" fmla="*/ 867928 w 5147"/>
              <a:gd name="T15" fmla="*/ 429457 h 5145"/>
              <a:gd name="T16" fmla="*/ 801307 w 5147"/>
              <a:gd name="T17" fmla="*/ 444993 h 5145"/>
              <a:gd name="T18" fmla="*/ 727653 w 5147"/>
              <a:gd name="T19" fmla="*/ 472736 h 5145"/>
              <a:gd name="T20" fmla="*/ 483375 w 5147"/>
              <a:gd name="T21" fmla="*/ 707255 h 5145"/>
              <a:gd name="T22" fmla="*/ 452285 w 5147"/>
              <a:gd name="T23" fmla="*/ 779016 h 5145"/>
              <a:gd name="T24" fmla="*/ 432298 w 5147"/>
              <a:gd name="T25" fmla="*/ 855956 h 5145"/>
              <a:gd name="T26" fmla="*/ 443772 w 5147"/>
              <a:gd name="T27" fmla="*/ 1097502 h 5145"/>
              <a:gd name="T28" fmla="*/ 502251 w 5147"/>
              <a:gd name="T29" fmla="*/ 1229558 h 5145"/>
              <a:gd name="T30" fmla="*/ 593300 w 5147"/>
              <a:gd name="T31" fmla="*/ 1339419 h 5145"/>
              <a:gd name="T32" fmla="*/ 709887 w 5147"/>
              <a:gd name="T33" fmla="*/ 1421167 h 5145"/>
              <a:gd name="T34" fmla="*/ 847201 w 5147"/>
              <a:gd name="T35" fmla="*/ 1469625 h 5145"/>
              <a:gd name="T36" fmla="*/ 1070383 w 5147"/>
              <a:gd name="T37" fmla="*/ 1466665 h 5145"/>
              <a:gd name="T38" fmla="*/ 1146257 w 5147"/>
              <a:gd name="T39" fmla="*/ 1443362 h 5145"/>
              <a:gd name="T40" fmla="*/ 1846521 w 5147"/>
              <a:gd name="T41" fmla="*/ 1844706 h 5145"/>
              <a:gd name="T42" fmla="*/ 1006722 w 5147"/>
              <a:gd name="T43" fmla="*/ 527112 h 5145"/>
              <a:gd name="T44" fmla="*/ 1079636 w 5147"/>
              <a:gd name="T45" fmla="*/ 543018 h 5145"/>
              <a:gd name="T46" fmla="*/ 1146997 w 5147"/>
              <a:gd name="T47" fmla="*/ 570390 h 5145"/>
              <a:gd name="T48" fmla="*/ 1208437 w 5147"/>
              <a:gd name="T49" fmla="*/ 608860 h 5145"/>
              <a:gd name="T50" fmla="*/ 1262104 w 5147"/>
              <a:gd name="T51" fmla="*/ 656208 h 5145"/>
              <a:gd name="T52" fmla="*/ 1307259 w 5147"/>
              <a:gd name="T53" fmla="*/ 712433 h 5145"/>
              <a:gd name="T54" fmla="*/ 1342790 w 5147"/>
              <a:gd name="T55" fmla="*/ 775317 h 5145"/>
              <a:gd name="T56" fmla="*/ 1367218 w 5147"/>
              <a:gd name="T57" fmla="*/ 844858 h 5145"/>
              <a:gd name="T58" fmla="*/ 1379432 w 5147"/>
              <a:gd name="T59" fmla="*/ 918469 h 5145"/>
              <a:gd name="T60" fmla="*/ 1379432 w 5147"/>
              <a:gd name="T61" fmla="*/ 982092 h 5145"/>
              <a:gd name="T62" fmla="*/ 1368698 w 5147"/>
              <a:gd name="T63" fmla="*/ 1052004 h 5145"/>
              <a:gd name="T64" fmla="*/ 1065201 w 5147"/>
              <a:gd name="T65" fmla="*/ 734627 h 5145"/>
              <a:gd name="T66" fmla="*/ 851643 w 5147"/>
              <a:gd name="T67" fmla="*/ 535620 h 5145"/>
              <a:gd name="T68" fmla="*/ 921595 w 5147"/>
              <a:gd name="T69" fmla="*/ 524892 h 5145"/>
              <a:gd name="T70" fmla="*/ 1034851 w 5147"/>
              <a:gd name="T71" fmla="*/ 959898 h 5145"/>
              <a:gd name="T72" fmla="*/ 1010794 w 5147"/>
              <a:gd name="T73" fmla="*/ 1010205 h 5145"/>
              <a:gd name="T74" fmla="*/ 960828 w 5147"/>
              <a:gd name="T75" fmla="*/ 1033879 h 5145"/>
              <a:gd name="T76" fmla="*/ 912712 w 5147"/>
              <a:gd name="T77" fmla="*/ 1024631 h 5145"/>
              <a:gd name="T78" fmla="*/ 876071 w 5147"/>
              <a:gd name="T79" fmla="*/ 983942 h 5145"/>
              <a:gd name="T80" fmla="*/ 870889 w 5147"/>
              <a:gd name="T81" fmla="*/ 934745 h 5145"/>
              <a:gd name="T82" fmla="*/ 899758 w 5147"/>
              <a:gd name="T83" fmla="*/ 887397 h 5145"/>
              <a:gd name="T84" fmla="*/ 952315 w 5147"/>
              <a:gd name="T85" fmla="*/ 868532 h 5145"/>
              <a:gd name="T86" fmla="*/ 998950 w 5147"/>
              <a:gd name="T87" fmla="*/ 882958 h 5145"/>
              <a:gd name="T88" fmla="*/ 1031520 w 5147"/>
              <a:gd name="T89" fmla="*/ 926977 h 5145"/>
              <a:gd name="T90" fmla="*/ 941582 w 5147"/>
              <a:gd name="T91" fmla="*/ 1379368 h 5145"/>
              <a:gd name="T92" fmla="*/ 866077 w 5147"/>
              <a:gd name="T93" fmla="*/ 1370861 h 5145"/>
              <a:gd name="T94" fmla="*/ 795755 w 5147"/>
              <a:gd name="T95" fmla="*/ 1349776 h 5145"/>
              <a:gd name="T96" fmla="*/ 730244 w 5147"/>
              <a:gd name="T97" fmla="*/ 1317225 h 5145"/>
              <a:gd name="T98" fmla="*/ 672135 w 5147"/>
              <a:gd name="T99" fmla="*/ 1275056 h 5145"/>
              <a:gd name="T100" fmla="*/ 622169 w 5147"/>
              <a:gd name="T101" fmla="*/ 1223269 h 5145"/>
              <a:gd name="T102" fmla="*/ 581086 w 5147"/>
              <a:gd name="T103" fmla="*/ 1164085 h 5145"/>
              <a:gd name="T104" fmla="*/ 549996 w 5147"/>
              <a:gd name="T105" fmla="*/ 1098242 h 5145"/>
              <a:gd name="T106" fmla="*/ 530750 w 5147"/>
              <a:gd name="T107" fmla="*/ 1027221 h 5145"/>
              <a:gd name="T108" fmla="*/ 524088 w 5147"/>
              <a:gd name="T109" fmla="*/ 951391 h 5145"/>
              <a:gd name="T110" fmla="*/ 528529 w 5147"/>
              <a:gd name="T111" fmla="*/ 890357 h 5145"/>
              <a:gd name="T112" fmla="*/ 544074 w 5147"/>
              <a:gd name="T113" fmla="*/ 822664 h 5145"/>
              <a:gd name="T114" fmla="*/ 1090739 w 5147"/>
              <a:gd name="T115" fmla="*/ 1356434 h 5145"/>
              <a:gd name="T116" fmla="*/ 1023378 w 5147"/>
              <a:gd name="T117" fmla="*/ 1373450 h 5145"/>
              <a:gd name="T118" fmla="*/ 952315 w 5147"/>
              <a:gd name="T119" fmla="*/ 1379368 h 514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47" h="5145">
                <a:moveTo>
                  <a:pt x="4989" y="4987"/>
                </a:moveTo>
                <a:lnTo>
                  <a:pt x="3826" y="3260"/>
                </a:lnTo>
                <a:lnTo>
                  <a:pt x="3841" y="3233"/>
                </a:lnTo>
                <a:lnTo>
                  <a:pt x="3854" y="3207"/>
                </a:lnTo>
                <a:lnTo>
                  <a:pt x="3867" y="3179"/>
                </a:lnTo>
                <a:lnTo>
                  <a:pt x="3879" y="3152"/>
                </a:lnTo>
                <a:lnTo>
                  <a:pt x="3892" y="3124"/>
                </a:lnTo>
                <a:lnTo>
                  <a:pt x="3903" y="3096"/>
                </a:lnTo>
                <a:lnTo>
                  <a:pt x="3914" y="3067"/>
                </a:lnTo>
                <a:lnTo>
                  <a:pt x="3924" y="3038"/>
                </a:lnTo>
                <a:lnTo>
                  <a:pt x="3934" y="3010"/>
                </a:lnTo>
                <a:lnTo>
                  <a:pt x="3944" y="2980"/>
                </a:lnTo>
                <a:lnTo>
                  <a:pt x="3952" y="2951"/>
                </a:lnTo>
                <a:lnTo>
                  <a:pt x="3959" y="2921"/>
                </a:lnTo>
                <a:lnTo>
                  <a:pt x="3967" y="2891"/>
                </a:lnTo>
                <a:lnTo>
                  <a:pt x="3973" y="2861"/>
                </a:lnTo>
                <a:lnTo>
                  <a:pt x="3979" y="2831"/>
                </a:lnTo>
                <a:lnTo>
                  <a:pt x="3984" y="2800"/>
                </a:lnTo>
                <a:lnTo>
                  <a:pt x="5147" y="2572"/>
                </a:lnTo>
                <a:lnTo>
                  <a:pt x="3984" y="2345"/>
                </a:lnTo>
                <a:lnTo>
                  <a:pt x="3974" y="2289"/>
                </a:lnTo>
                <a:lnTo>
                  <a:pt x="3962" y="2233"/>
                </a:lnTo>
                <a:lnTo>
                  <a:pt x="3947" y="2178"/>
                </a:lnTo>
                <a:lnTo>
                  <a:pt x="3930" y="2124"/>
                </a:lnTo>
                <a:lnTo>
                  <a:pt x="3912" y="2071"/>
                </a:lnTo>
                <a:lnTo>
                  <a:pt x="3891" y="2019"/>
                </a:lnTo>
                <a:lnTo>
                  <a:pt x="3868" y="1968"/>
                </a:lnTo>
                <a:lnTo>
                  <a:pt x="3844" y="1918"/>
                </a:lnTo>
                <a:lnTo>
                  <a:pt x="3817" y="1869"/>
                </a:lnTo>
                <a:lnTo>
                  <a:pt x="3789" y="1821"/>
                </a:lnTo>
                <a:lnTo>
                  <a:pt x="3759" y="1774"/>
                </a:lnTo>
                <a:lnTo>
                  <a:pt x="3728" y="1730"/>
                </a:lnTo>
                <a:lnTo>
                  <a:pt x="3694" y="1686"/>
                </a:lnTo>
                <a:lnTo>
                  <a:pt x="3658" y="1643"/>
                </a:lnTo>
                <a:lnTo>
                  <a:pt x="3622" y="1601"/>
                </a:lnTo>
                <a:lnTo>
                  <a:pt x="3584" y="1562"/>
                </a:lnTo>
                <a:lnTo>
                  <a:pt x="3544" y="1524"/>
                </a:lnTo>
                <a:lnTo>
                  <a:pt x="3502" y="1487"/>
                </a:lnTo>
                <a:lnTo>
                  <a:pt x="3461" y="1452"/>
                </a:lnTo>
                <a:lnTo>
                  <a:pt x="3416" y="1419"/>
                </a:lnTo>
                <a:lnTo>
                  <a:pt x="3371" y="1386"/>
                </a:lnTo>
                <a:lnTo>
                  <a:pt x="3324" y="1357"/>
                </a:lnTo>
                <a:lnTo>
                  <a:pt x="3277" y="1328"/>
                </a:lnTo>
                <a:lnTo>
                  <a:pt x="3228" y="1302"/>
                </a:lnTo>
                <a:lnTo>
                  <a:pt x="3178" y="1277"/>
                </a:lnTo>
                <a:lnTo>
                  <a:pt x="3127" y="1255"/>
                </a:lnTo>
                <a:lnTo>
                  <a:pt x="3075" y="1235"/>
                </a:lnTo>
                <a:lnTo>
                  <a:pt x="3022" y="1215"/>
                </a:lnTo>
                <a:lnTo>
                  <a:pt x="2968" y="1199"/>
                </a:lnTo>
                <a:lnTo>
                  <a:pt x="2913" y="1185"/>
                </a:lnTo>
                <a:lnTo>
                  <a:pt x="2858" y="1171"/>
                </a:lnTo>
                <a:lnTo>
                  <a:pt x="2801" y="1161"/>
                </a:lnTo>
                <a:lnTo>
                  <a:pt x="2573" y="0"/>
                </a:lnTo>
                <a:lnTo>
                  <a:pt x="2345" y="1161"/>
                </a:lnTo>
                <a:lnTo>
                  <a:pt x="2315" y="1166"/>
                </a:lnTo>
                <a:lnTo>
                  <a:pt x="2284" y="1172"/>
                </a:lnTo>
                <a:lnTo>
                  <a:pt x="2255" y="1180"/>
                </a:lnTo>
                <a:lnTo>
                  <a:pt x="2224" y="1187"/>
                </a:lnTo>
                <a:lnTo>
                  <a:pt x="2194" y="1194"/>
                </a:lnTo>
                <a:lnTo>
                  <a:pt x="2165" y="1203"/>
                </a:lnTo>
                <a:lnTo>
                  <a:pt x="2135" y="1212"/>
                </a:lnTo>
                <a:lnTo>
                  <a:pt x="2107" y="1221"/>
                </a:lnTo>
                <a:lnTo>
                  <a:pt x="2078" y="1232"/>
                </a:lnTo>
                <a:lnTo>
                  <a:pt x="2050" y="1243"/>
                </a:lnTo>
                <a:lnTo>
                  <a:pt x="2021" y="1254"/>
                </a:lnTo>
                <a:lnTo>
                  <a:pt x="1994" y="1266"/>
                </a:lnTo>
                <a:lnTo>
                  <a:pt x="1966" y="1278"/>
                </a:lnTo>
                <a:lnTo>
                  <a:pt x="1939" y="1292"/>
                </a:lnTo>
                <a:lnTo>
                  <a:pt x="1912" y="1305"/>
                </a:lnTo>
                <a:lnTo>
                  <a:pt x="1886" y="1319"/>
                </a:lnTo>
                <a:lnTo>
                  <a:pt x="158" y="157"/>
                </a:lnTo>
                <a:lnTo>
                  <a:pt x="1320" y="1885"/>
                </a:lnTo>
                <a:lnTo>
                  <a:pt x="1306" y="1912"/>
                </a:lnTo>
                <a:lnTo>
                  <a:pt x="1292" y="1938"/>
                </a:lnTo>
                <a:lnTo>
                  <a:pt x="1279" y="1966"/>
                </a:lnTo>
                <a:lnTo>
                  <a:pt x="1266" y="1993"/>
                </a:lnTo>
                <a:lnTo>
                  <a:pt x="1254" y="2021"/>
                </a:lnTo>
                <a:lnTo>
                  <a:pt x="1243" y="2049"/>
                </a:lnTo>
                <a:lnTo>
                  <a:pt x="1232" y="2077"/>
                </a:lnTo>
                <a:lnTo>
                  <a:pt x="1222" y="2106"/>
                </a:lnTo>
                <a:lnTo>
                  <a:pt x="1212" y="2135"/>
                </a:lnTo>
                <a:lnTo>
                  <a:pt x="1203" y="2165"/>
                </a:lnTo>
                <a:lnTo>
                  <a:pt x="1195" y="2194"/>
                </a:lnTo>
                <a:lnTo>
                  <a:pt x="1187" y="2224"/>
                </a:lnTo>
                <a:lnTo>
                  <a:pt x="1180" y="2253"/>
                </a:lnTo>
                <a:lnTo>
                  <a:pt x="1174" y="2284"/>
                </a:lnTo>
                <a:lnTo>
                  <a:pt x="1168" y="2314"/>
                </a:lnTo>
                <a:lnTo>
                  <a:pt x="1162" y="2345"/>
                </a:lnTo>
                <a:lnTo>
                  <a:pt x="0" y="2572"/>
                </a:lnTo>
                <a:lnTo>
                  <a:pt x="1162" y="2800"/>
                </a:lnTo>
                <a:lnTo>
                  <a:pt x="1173" y="2856"/>
                </a:lnTo>
                <a:lnTo>
                  <a:pt x="1185" y="2912"/>
                </a:lnTo>
                <a:lnTo>
                  <a:pt x="1199" y="2967"/>
                </a:lnTo>
                <a:lnTo>
                  <a:pt x="1216" y="3021"/>
                </a:lnTo>
                <a:lnTo>
                  <a:pt x="1235" y="3074"/>
                </a:lnTo>
                <a:lnTo>
                  <a:pt x="1255" y="3126"/>
                </a:lnTo>
                <a:lnTo>
                  <a:pt x="1278" y="3177"/>
                </a:lnTo>
                <a:lnTo>
                  <a:pt x="1303" y="3227"/>
                </a:lnTo>
                <a:lnTo>
                  <a:pt x="1330" y="3276"/>
                </a:lnTo>
                <a:lnTo>
                  <a:pt x="1357" y="3324"/>
                </a:lnTo>
                <a:lnTo>
                  <a:pt x="1388" y="3371"/>
                </a:lnTo>
                <a:lnTo>
                  <a:pt x="1419" y="3415"/>
                </a:lnTo>
                <a:lnTo>
                  <a:pt x="1453" y="3459"/>
                </a:lnTo>
                <a:lnTo>
                  <a:pt x="1487" y="3502"/>
                </a:lnTo>
                <a:lnTo>
                  <a:pt x="1524" y="3543"/>
                </a:lnTo>
                <a:lnTo>
                  <a:pt x="1563" y="3582"/>
                </a:lnTo>
                <a:lnTo>
                  <a:pt x="1603" y="3621"/>
                </a:lnTo>
                <a:lnTo>
                  <a:pt x="1643" y="3658"/>
                </a:lnTo>
                <a:lnTo>
                  <a:pt x="1686" y="3692"/>
                </a:lnTo>
                <a:lnTo>
                  <a:pt x="1730" y="3726"/>
                </a:lnTo>
                <a:lnTo>
                  <a:pt x="1775" y="3758"/>
                </a:lnTo>
                <a:lnTo>
                  <a:pt x="1822" y="3788"/>
                </a:lnTo>
                <a:lnTo>
                  <a:pt x="1869" y="3816"/>
                </a:lnTo>
                <a:lnTo>
                  <a:pt x="1918" y="3842"/>
                </a:lnTo>
                <a:lnTo>
                  <a:pt x="1968" y="3868"/>
                </a:lnTo>
                <a:lnTo>
                  <a:pt x="2019" y="3890"/>
                </a:lnTo>
                <a:lnTo>
                  <a:pt x="2071" y="3910"/>
                </a:lnTo>
                <a:lnTo>
                  <a:pt x="2124" y="3930"/>
                </a:lnTo>
                <a:lnTo>
                  <a:pt x="2178" y="3946"/>
                </a:lnTo>
                <a:lnTo>
                  <a:pt x="2233" y="3960"/>
                </a:lnTo>
                <a:lnTo>
                  <a:pt x="2289" y="3973"/>
                </a:lnTo>
                <a:lnTo>
                  <a:pt x="2345" y="3983"/>
                </a:lnTo>
                <a:lnTo>
                  <a:pt x="2573" y="5145"/>
                </a:lnTo>
                <a:lnTo>
                  <a:pt x="2801" y="3983"/>
                </a:lnTo>
                <a:lnTo>
                  <a:pt x="2831" y="3978"/>
                </a:lnTo>
                <a:lnTo>
                  <a:pt x="2862" y="3972"/>
                </a:lnTo>
                <a:lnTo>
                  <a:pt x="2892" y="3965"/>
                </a:lnTo>
                <a:lnTo>
                  <a:pt x="2922" y="3958"/>
                </a:lnTo>
                <a:lnTo>
                  <a:pt x="2951" y="3950"/>
                </a:lnTo>
                <a:lnTo>
                  <a:pt x="2981" y="3942"/>
                </a:lnTo>
                <a:lnTo>
                  <a:pt x="3010" y="3933"/>
                </a:lnTo>
                <a:lnTo>
                  <a:pt x="3039" y="3924"/>
                </a:lnTo>
                <a:lnTo>
                  <a:pt x="3068" y="3913"/>
                </a:lnTo>
                <a:lnTo>
                  <a:pt x="3097" y="3902"/>
                </a:lnTo>
                <a:lnTo>
                  <a:pt x="3124" y="3891"/>
                </a:lnTo>
                <a:lnTo>
                  <a:pt x="3152" y="3879"/>
                </a:lnTo>
                <a:lnTo>
                  <a:pt x="3180" y="3867"/>
                </a:lnTo>
                <a:lnTo>
                  <a:pt x="3207" y="3853"/>
                </a:lnTo>
                <a:lnTo>
                  <a:pt x="3233" y="3839"/>
                </a:lnTo>
                <a:lnTo>
                  <a:pt x="3260" y="3826"/>
                </a:lnTo>
                <a:lnTo>
                  <a:pt x="4989" y="4987"/>
                </a:lnTo>
                <a:close/>
                <a:moveTo>
                  <a:pt x="2573" y="1416"/>
                </a:moveTo>
                <a:lnTo>
                  <a:pt x="2573" y="1416"/>
                </a:lnTo>
                <a:lnTo>
                  <a:pt x="2603" y="1416"/>
                </a:lnTo>
                <a:lnTo>
                  <a:pt x="2632" y="1417"/>
                </a:lnTo>
                <a:lnTo>
                  <a:pt x="2662" y="1419"/>
                </a:lnTo>
                <a:lnTo>
                  <a:pt x="2692" y="1422"/>
                </a:lnTo>
                <a:lnTo>
                  <a:pt x="2720" y="1425"/>
                </a:lnTo>
                <a:lnTo>
                  <a:pt x="2750" y="1429"/>
                </a:lnTo>
                <a:lnTo>
                  <a:pt x="2778" y="1433"/>
                </a:lnTo>
                <a:lnTo>
                  <a:pt x="2806" y="1439"/>
                </a:lnTo>
                <a:lnTo>
                  <a:pt x="2834" y="1445"/>
                </a:lnTo>
                <a:lnTo>
                  <a:pt x="2862" y="1452"/>
                </a:lnTo>
                <a:lnTo>
                  <a:pt x="2889" y="1460"/>
                </a:lnTo>
                <a:lnTo>
                  <a:pt x="2917" y="1468"/>
                </a:lnTo>
                <a:lnTo>
                  <a:pt x="2944" y="1476"/>
                </a:lnTo>
                <a:lnTo>
                  <a:pt x="2971" y="1486"/>
                </a:lnTo>
                <a:lnTo>
                  <a:pt x="2997" y="1496"/>
                </a:lnTo>
                <a:lnTo>
                  <a:pt x="3023" y="1507"/>
                </a:lnTo>
                <a:lnTo>
                  <a:pt x="3049" y="1518"/>
                </a:lnTo>
                <a:lnTo>
                  <a:pt x="3075" y="1530"/>
                </a:lnTo>
                <a:lnTo>
                  <a:pt x="3099" y="1542"/>
                </a:lnTo>
                <a:lnTo>
                  <a:pt x="3124" y="1555"/>
                </a:lnTo>
                <a:lnTo>
                  <a:pt x="3149" y="1569"/>
                </a:lnTo>
                <a:lnTo>
                  <a:pt x="3172" y="1583"/>
                </a:lnTo>
                <a:lnTo>
                  <a:pt x="3196" y="1598"/>
                </a:lnTo>
                <a:lnTo>
                  <a:pt x="3219" y="1613"/>
                </a:lnTo>
                <a:lnTo>
                  <a:pt x="3243" y="1629"/>
                </a:lnTo>
                <a:lnTo>
                  <a:pt x="3265" y="1646"/>
                </a:lnTo>
                <a:lnTo>
                  <a:pt x="3287" y="1662"/>
                </a:lnTo>
                <a:lnTo>
                  <a:pt x="3309" y="1680"/>
                </a:lnTo>
                <a:lnTo>
                  <a:pt x="3330" y="1698"/>
                </a:lnTo>
                <a:lnTo>
                  <a:pt x="3351" y="1716"/>
                </a:lnTo>
                <a:lnTo>
                  <a:pt x="3371" y="1736"/>
                </a:lnTo>
                <a:lnTo>
                  <a:pt x="3390" y="1755"/>
                </a:lnTo>
                <a:lnTo>
                  <a:pt x="3410" y="1774"/>
                </a:lnTo>
                <a:lnTo>
                  <a:pt x="3429" y="1795"/>
                </a:lnTo>
                <a:lnTo>
                  <a:pt x="3447" y="1816"/>
                </a:lnTo>
                <a:lnTo>
                  <a:pt x="3466" y="1837"/>
                </a:lnTo>
                <a:lnTo>
                  <a:pt x="3483" y="1859"/>
                </a:lnTo>
                <a:lnTo>
                  <a:pt x="3500" y="1880"/>
                </a:lnTo>
                <a:lnTo>
                  <a:pt x="3517" y="1903"/>
                </a:lnTo>
                <a:lnTo>
                  <a:pt x="3532" y="1926"/>
                </a:lnTo>
                <a:lnTo>
                  <a:pt x="3547" y="1950"/>
                </a:lnTo>
                <a:lnTo>
                  <a:pt x="3563" y="1973"/>
                </a:lnTo>
                <a:lnTo>
                  <a:pt x="3577" y="1996"/>
                </a:lnTo>
                <a:lnTo>
                  <a:pt x="3590" y="2021"/>
                </a:lnTo>
                <a:lnTo>
                  <a:pt x="3603" y="2046"/>
                </a:lnTo>
                <a:lnTo>
                  <a:pt x="3616" y="2071"/>
                </a:lnTo>
                <a:lnTo>
                  <a:pt x="3628" y="2096"/>
                </a:lnTo>
                <a:lnTo>
                  <a:pt x="3639" y="2123"/>
                </a:lnTo>
                <a:lnTo>
                  <a:pt x="3650" y="2148"/>
                </a:lnTo>
                <a:lnTo>
                  <a:pt x="3659" y="2175"/>
                </a:lnTo>
                <a:lnTo>
                  <a:pt x="3669" y="2201"/>
                </a:lnTo>
                <a:lnTo>
                  <a:pt x="3678" y="2229"/>
                </a:lnTo>
                <a:lnTo>
                  <a:pt x="3686" y="2256"/>
                </a:lnTo>
                <a:lnTo>
                  <a:pt x="3694" y="2284"/>
                </a:lnTo>
                <a:lnTo>
                  <a:pt x="3700" y="2311"/>
                </a:lnTo>
                <a:lnTo>
                  <a:pt x="3706" y="2340"/>
                </a:lnTo>
                <a:lnTo>
                  <a:pt x="3712" y="2368"/>
                </a:lnTo>
                <a:lnTo>
                  <a:pt x="3716" y="2397"/>
                </a:lnTo>
                <a:lnTo>
                  <a:pt x="3720" y="2425"/>
                </a:lnTo>
                <a:lnTo>
                  <a:pt x="3725" y="2454"/>
                </a:lnTo>
                <a:lnTo>
                  <a:pt x="3727" y="2483"/>
                </a:lnTo>
                <a:lnTo>
                  <a:pt x="3729" y="2513"/>
                </a:lnTo>
                <a:lnTo>
                  <a:pt x="3730" y="2542"/>
                </a:lnTo>
                <a:lnTo>
                  <a:pt x="3730" y="2572"/>
                </a:lnTo>
                <a:lnTo>
                  <a:pt x="3730" y="2600"/>
                </a:lnTo>
                <a:lnTo>
                  <a:pt x="3729" y="2628"/>
                </a:lnTo>
                <a:lnTo>
                  <a:pt x="3727" y="2655"/>
                </a:lnTo>
                <a:lnTo>
                  <a:pt x="3725" y="2683"/>
                </a:lnTo>
                <a:lnTo>
                  <a:pt x="3721" y="2711"/>
                </a:lnTo>
                <a:lnTo>
                  <a:pt x="3718" y="2738"/>
                </a:lnTo>
                <a:lnTo>
                  <a:pt x="3714" y="2764"/>
                </a:lnTo>
                <a:lnTo>
                  <a:pt x="3709" y="2791"/>
                </a:lnTo>
                <a:lnTo>
                  <a:pt x="3704" y="2817"/>
                </a:lnTo>
                <a:lnTo>
                  <a:pt x="3698" y="2844"/>
                </a:lnTo>
                <a:lnTo>
                  <a:pt x="3691" y="2870"/>
                </a:lnTo>
                <a:lnTo>
                  <a:pt x="3684" y="2896"/>
                </a:lnTo>
                <a:lnTo>
                  <a:pt x="3676" y="2921"/>
                </a:lnTo>
                <a:lnTo>
                  <a:pt x="3667" y="2947"/>
                </a:lnTo>
                <a:lnTo>
                  <a:pt x="3649" y="2997"/>
                </a:lnTo>
                <a:lnTo>
                  <a:pt x="3159" y="2268"/>
                </a:lnTo>
                <a:lnTo>
                  <a:pt x="2878" y="1986"/>
                </a:lnTo>
                <a:lnTo>
                  <a:pt x="2149" y="1496"/>
                </a:lnTo>
                <a:lnTo>
                  <a:pt x="2198" y="1478"/>
                </a:lnTo>
                <a:lnTo>
                  <a:pt x="2224" y="1470"/>
                </a:lnTo>
                <a:lnTo>
                  <a:pt x="2249" y="1462"/>
                </a:lnTo>
                <a:lnTo>
                  <a:pt x="2276" y="1455"/>
                </a:lnTo>
                <a:lnTo>
                  <a:pt x="2301" y="1448"/>
                </a:lnTo>
                <a:lnTo>
                  <a:pt x="2328" y="1442"/>
                </a:lnTo>
                <a:lnTo>
                  <a:pt x="2354" y="1436"/>
                </a:lnTo>
                <a:lnTo>
                  <a:pt x="2381" y="1431"/>
                </a:lnTo>
                <a:lnTo>
                  <a:pt x="2407" y="1427"/>
                </a:lnTo>
                <a:lnTo>
                  <a:pt x="2435" y="1424"/>
                </a:lnTo>
                <a:lnTo>
                  <a:pt x="2462" y="1421"/>
                </a:lnTo>
                <a:lnTo>
                  <a:pt x="2490" y="1419"/>
                </a:lnTo>
                <a:lnTo>
                  <a:pt x="2517" y="1417"/>
                </a:lnTo>
                <a:lnTo>
                  <a:pt x="2545" y="1416"/>
                </a:lnTo>
                <a:lnTo>
                  <a:pt x="2573" y="1416"/>
                </a:lnTo>
                <a:close/>
                <a:moveTo>
                  <a:pt x="2797" y="2572"/>
                </a:moveTo>
                <a:lnTo>
                  <a:pt x="2797" y="2572"/>
                </a:lnTo>
                <a:lnTo>
                  <a:pt x="2796" y="2595"/>
                </a:lnTo>
                <a:lnTo>
                  <a:pt x="2792" y="2618"/>
                </a:lnTo>
                <a:lnTo>
                  <a:pt x="2787" y="2639"/>
                </a:lnTo>
                <a:lnTo>
                  <a:pt x="2780" y="2660"/>
                </a:lnTo>
                <a:lnTo>
                  <a:pt x="2770" y="2679"/>
                </a:lnTo>
                <a:lnTo>
                  <a:pt x="2759" y="2698"/>
                </a:lnTo>
                <a:lnTo>
                  <a:pt x="2747" y="2715"/>
                </a:lnTo>
                <a:lnTo>
                  <a:pt x="2731" y="2731"/>
                </a:lnTo>
                <a:lnTo>
                  <a:pt x="2716" y="2745"/>
                </a:lnTo>
                <a:lnTo>
                  <a:pt x="2699" y="2758"/>
                </a:lnTo>
                <a:lnTo>
                  <a:pt x="2680" y="2770"/>
                </a:lnTo>
                <a:lnTo>
                  <a:pt x="2660" y="2779"/>
                </a:lnTo>
                <a:lnTo>
                  <a:pt x="2640" y="2787"/>
                </a:lnTo>
                <a:lnTo>
                  <a:pt x="2618" y="2792"/>
                </a:lnTo>
                <a:lnTo>
                  <a:pt x="2596" y="2795"/>
                </a:lnTo>
                <a:lnTo>
                  <a:pt x="2573" y="2797"/>
                </a:lnTo>
                <a:lnTo>
                  <a:pt x="2550" y="2795"/>
                </a:lnTo>
                <a:lnTo>
                  <a:pt x="2528" y="2792"/>
                </a:lnTo>
                <a:lnTo>
                  <a:pt x="2506" y="2787"/>
                </a:lnTo>
                <a:lnTo>
                  <a:pt x="2486" y="2779"/>
                </a:lnTo>
                <a:lnTo>
                  <a:pt x="2466" y="2770"/>
                </a:lnTo>
                <a:lnTo>
                  <a:pt x="2448" y="2758"/>
                </a:lnTo>
                <a:lnTo>
                  <a:pt x="2431" y="2745"/>
                </a:lnTo>
                <a:lnTo>
                  <a:pt x="2414" y="2731"/>
                </a:lnTo>
                <a:lnTo>
                  <a:pt x="2400" y="2715"/>
                </a:lnTo>
                <a:lnTo>
                  <a:pt x="2387" y="2698"/>
                </a:lnTo>
                <a:lnTo>
                  <a:pt x="2376" y="2679"/>
                </a:lnTo>
                <a:lnTo>
                  <a:pt x="2367" y="2660"/>
                </a:lnTo>
                <a:lnTo>
                  <a:pt x="2358" y="2639"/>
                </a:lnTo>
                <a:lnTo>
                  <a:pt x="2353" y="2618"/>
                </a:lnTo>
                <a:lnTo>
                  <a:pt x="2350" y="2595"/>
                </a:lnTo>
                <a:lnTo>
                  <a:pt x="2348" y="2572"/>
                </a:lnTo>
                <a:lnTo>
                  <a:pt x="2350" y="2550"/>
                </a:lnTo>
                <a:lnTo>
                  <a:pt x="2353" y="2527"/>
                </a:lnTo>
                <a:lnTo>
                  <a:pt x="2358" y="2506"/>
                </a:lnTo>
                <a:lnTo>
                  <a:pt x="2367" y="2485"/>
                </a:lnTo>
                <a:lnTo>
                  <a:pt x="2376" y="2465"/>
                </a:lnTo>
                <a:lnTo>
                  <a:pt x="2387" y="2447"/>
                </a:lnTo>
                <a:lnTo>
                  <a:pt x="2400" y="2429"/>
                </a:lnTo>
                <a:lnTo>
                  <a:pt x="2414" y="2414"/>
                </a:lnTo>
                <a:lnTo>
                  <a:pt x="2431" y="2399"/>
                </a:lnTo>
                <a:lnTo>
                  <a:pt x="2448" y="2387"/>
                </a:lnTo>
                <a:lnTo>
                  <a:pt x="2466" y="2375"/>
                </a:lnTo>
                <a:lnTo>
                  <a:pt x="2486" y="2365"/>
                </a:lnTo>
                <a:lnTo>
                  <a:pt x="2506" y="2358"/>
                </a:lnTo>
                <a:lnTo>
                  <a:pt x="2528" y="2353"/>
                </a:lnTo>
                <a:lnTo>
                  <a:pt x="2550" y="2349"/>
                </a:lnTo>
                <a:lnTo>
                  <a:pt x="2573" y="2348"/>
                </a:lnTo>
                <a:lnTo>
                  <a:pt x="2596" y="2349"/>
                </a:lnTo>
                <a:lnTo>
                  <a:pt x="2618" y="2353"/>
                </a:lnTo>
                <a:lnTo>
                  <a:pt x="2640" y="2358"/>
                </a:lnTo>
                <a:lnTo>
                  <a:pt x="2660" y="2365"/>
                </a:lnTo>
                <a:lnTo>
                  <a:pt x="2680" y="2375"/>
                </a:lnTo>
                <a:lnTo>
                  <a:pt x="2699" y="2387"/>
                </a:lnTo>
                <a:lnTo>
                  <a:pt x="2716" y="2399"/>
                </a:lnTo>
                <a:lnTo>
                  <a:pt x="2731" y="2414"/>
                </a:lnTo>
                <a:lnTo>
                  <a:pt x="2747" y="2429"/>
                </a:lnTo>
                <a:lnTo>
                  <a:pt x="2759" y="2447"/>
                </a:lnTo>
                <a:lnTo>
                  <a:pt x="2770" y="2465"/>
                </a:lnTo>
                <a:lnTo>
                  <a:pt x="2780" y="2485"/>
                </a:lnTo>
                <a:lnTo>
                  <a:pt x="2787" y="2506"/>
                </a:lnTo>
                <a:lnTo>
                  <a:pt x="2792" y="2527"/>
                </a:lnTo>
                <a:lnTo>
                  <a:pt x="2796" y="2550"/>
                </a:lnTo>
                <a:lnTo>
                  <a:pt x="2797" y="2572"/>
                </a:lnTo>
                <a:close/>
                <a:moveTo>
                  <a:pt x="2573" y="3729"/>
                </a:moveTo>
                <a:lnTo>
                  <a:pt x="2573" y="3729"/>
                </a:lnTo>
                <a:lnTo>
                  <a:pt x="2544" y="3729"/>
                </a:lnTo>
                <a:lnTo>
                  <a:pt x="2513" y="3728"/>
                </a:lnTo>
                <a:lnTo>
                  <a:pt x="2485" y="3726"/>
                </a:lnTo>
                <a:lnTo>
                  <a:pt x="2455" y="3723"/>
                </a:lnTo>
                <a:lnTo>
                  <a:pt x="2426" y="3720"/>
                </a:lnTo>
                <a:lnTo>
                  <a:pt x="2397" y="3716"/>
                </a:lnTo>
                <a:lnTo>
                  <a:pt x="2369" y="3711"/>
                </a:lnTo>
                <a:lnTo>
                  <a:pt x="2340" y="3706"/>
                </a:lnTo>
                <a:lnTo>
                  <a:pt x="2313" y="3700"/>
                </a:lnTo>
                <a:lnTo>
                  <a:pt x="2284" y="3692"/>
                </a:lnTo>
                <a:lnTo>
                  <a:pt x="2257" y="3685"/>
                </a:lnTo>
                <a:lnTo>
                  <a:pt x="2229" y="3677"/>
                </a:lnTo>
                <a:lnTo>
                  <a:pt x="2203" y="3668"/>
                </a:lnTo>
                <a:lnTo>
                  <a:pt x="2176" y="3659"/>
                </a:lnTo>
                <a:lnTo>
                  <a:pt x="2150" y="3649"/>
                </a:lnTo>
                <a:lnTo>
                  <a:pt x="2123" y="3638"/>
                </a:lnTo>
                <a:lnTo>
                  <a:pt x="2098" y="3627"/>
                </a:lnTo>
                <a:lnTo>
                  <a:pt x="2072" y="3615"/>
                </a:lnTo>
                <a:lnTo>
                  <a:pt x="2047" y="3603"/>
                </a:lnTo>
                <a:lnTo>
                  <a:pt x="2022" y="3590"/>
                </a:lnTo>
                <a:lnTo>
                  <a:pt x="1998" y="3575"/>
                </a:lnTo>
                <a:lnTo>
                  <a:pt x="1973" y="3561"/>
                </a:lnTo>
                <a:lnTo>
                  <a:pt x="1950" y="3547"/>
                </a:lnTo>
                <a:lnTo>
                  <a:pt x="1926" y="3531"/>
                </a:lnTo>
                <a:lnTo>
                  <a:pt x="1904" y="3515"/>
                </a:lnTo>
                <a:lnTo>
                  <a:pt x="1882" y="3499"/>
                </a:lnTo>
                <a:lnTo>
                  <a:pt x="1859" y="3482"/>
                </a:lnTo>
                <a:lnTo>
                  <a:pt x="1838" y="3464"/>
                </a:lnTo>
                <a:lnTo>
                  <a:pt x="1816" y="3447"/>
                </a:lnTo>
                <a:lnTo>
                  <a:pt x="1796" y="3429"/>
                </a:lnTo>
                <a:lnTo>
                  <a:pt x="1776" y="3409"/>
                </a:lnTo>
                <a:lnTo>
                  <a:pt x="1755" y="3390"/>
                </a:lnTo>
                <a:lnTo>
                  <a:pt x="1736" y="3370"/>
                </a:lnTo>
                <a:lnTo>
                  <a:pt x="1717" y="3350"/>
                </a:lnTo>
                <a:lnTo>
                  <a:pt x="1698" y="3329"/>
                </a:lnTo>
                <a:lnTo>
                  <a:pt x="1681" y="3307"/>
                </a:lnTo>
                <a:lnTo>
                  <a:pt x="1664" y="3286"/>
                </a:lnTo>
                <a:lnTo>
                  <a:pt x="1646" y="3264"/>
                </a:lnTo>
                <a:lnTo>
                  <a:pt x="1630" y="3241"/>
                </a:lnTo>
                <a:lnTo>
                  <a:pt x="1614" y="3219"/>
                </a:lnTo>
                <a:lnTo>
                  <a:pt x="1598" y="3195"/>
                </a:lnTo>
                <a:lnTo>
                  <a:pt x="1584" y="3172"/>
                </a:lnTo>
                <a:lnTo>
                  <a:pt x="1570" y="3147"/>
                </a:lnTo>
                <a:lnTo>
                  <a:pt x="1556" y="3123"/>
                </a:lnTo>
                <a:lnTo>
                  <a:pt x="1543" y="3099"/>
                </a:lnTo>
                <a:lnTo>
                  <a:pt x="1530" y="3073"/>
                </a:lnTo>
                <a:lnTo>
                  <a:pt x="1519" y="3048"/>
                </a:lnTo>
                <a:lnTo>
                  <a:pt x="1507" y="3022"/>
                </a:lnTo>
                <a:lnTo>
                  <a:pt x="1497" y="2996"/>
                </a:lnTo>
                <a:lnTo>
                  <a:pt x="1486" y="2969"/>
                </a:lnTo>
                <a:lnTo>
                  <a:pt x="1477" y="2943"/>
                </a:lnTo>
                <a:lnTo>
                  <a:pt x="1468" y="2916"/>
                </a:lnTo>
                <a:lnTo>
                  <a:pt x="1460" y="2889"/>
                </a:lnTo>
                <a:lnTo>
                  <a:pt x="1453" y="2861"/>
                </a:lnTo>
                <a:lnTo>
                  <a:pt x="1446" y="2833"/>
                </a:lnTo>
                <a:lnTo>
                  <a:pt x="1440" y="2805"/>
                </a:lnTo>
                <a:lnTo>
                  <a:pt x="1434" y="2777"/>
                </a:lnTo>
                <a:lnTo>
                  <a:pt x="1429" y="2748"/>
                </a:lnTo>
                <a:lnTo>
                  <a:pt x="1425" y="2720"/>
                </a:lnTo>
                <a:lnTo>
                  <a:pt x="1422" y="2690"/>
                </a:lnTo>
                <a:lnTo>
                  <a:pt x="1419" y="2662"/>
                </a:lnTo>
                <a:lnTo>
                  <a:pt x="1418" y="2632"/>
                </a:lnTo>
                <a:lnTo>
                  <a:pt x="1416" y="2603"/>
                </a:lnTo>
                <a:lnTo>
                  <a:pt x="1416" y="2572"/>
                </a:lnTo>
                <a:lnTo>
                  <a:pt x="1416" y="2544"/>
                </a:lnTo>
                <a:lnTo>
                  <a:pt x="1417" y="2517"/>
                </a:lnTo>
                <a:lnTo>
                  <a:pt x="1419" y="2488"/>
                </a:lnTo>
                <a:lnTo>
                  <a:pt x="1421" y="2461"/>
                </a:lnTo>
                <a:lnTo>
                  <a:pt x="1424" y="2434"/>
                </a:lnTo>
                <a:lnTo>
                  <a:pt x="1428" y="2407"/>
                </a:lnTo>
                <a:lnTo>
                  <a:pt x="1432" y="2380"/>
                </a:lnTo>
                <a:lnTo>
                  <a:pt x="1438" y="2354"/>
                </a:lnTo>
                <a:lnTo>
                  <a:pt x="1443" y="2328"/>
                </a:lnTo>
                <a:lnTo>
                  <a:pt x="1449" y="2301"/>
                </a:lnTo>
                <a:lnTo>
                  <a:pt x="1455" y="2275"/>
                </a:lnTo>
                <a:lnTo>
                  <a:pt x="1462" y="2249"/>
                </a:lnTo>
                <a:lnTo>
                  <a:pt x="1470" y="2224"/>
                </a:lnTo>
                <a:lnTo>
                  <a:pt x="1478" y="2198"/>
                </a:lnTo>
                <a:lnTo>
                  <a:pt x="1497" y="2148"/>
                </a:lnTo>
                <a:lnTo>
                  <a:pt x="1987" y="2877"/>
                </a:lnTo>
                <a:lnTo>
                  <a:pt x="2269" y="3159"/>
                </a:lnTo>
                <a:lnTo>
                  <a:pt x="2997" y="3649"/>
                </a:lnTo>
                <a:lnTo>
                  <a:pt x="2947" y="3667"/>
                </a:lnTo>
                <a:lnTo>
                  <a:pt x="2922" y="3675"/>
                </a:lnTo>
                <a:lnTo>
                  <a:pt x="2896" y="3683"/>
                </a:lnTo>
                <a:lnTo>
                  <a:pt x="2871" y="3690"/>
                </a:lnTo>
                <a:lnTo>
                  <a:pt x="2844" y="3696"/>
                </a:lnTo>
                <a:lnTo>
                  <a:pt x="2819" y="3703"/>
                </a:lnTo>
                <a:lnTo>
                  <a:pt x="2792" y="3708"/>
                </a:lnTo>
                <a:lnTo>
                  <a:pt x="2765" y="3713"/>
                </a:lnTo>
                <a:lnTo>
                  <a:pt x="2738" y="3717"/>
                </a:lnTo>
                <a:lnTo>
                  <a:pt x="2711" y="3721"/>
                </a:lnTo>
                <a:lnTo>
                  <a:pt x="2684" y="3724"/>
                </a:lnTo>
                <a:lnTo>
                  <a:pt x="2657" y="3726"/>
                </a:lnTo>
                <a:lnTo>
                  <a:pt x="2629" y="3728"/>
                </a:lnTo>
                <a:lnTo>
                  <a:pt x="2601" y="3729"/>
                </a:lnTo>
                <a:lnTo>
                  <a:pt x="2573" y="3729"/>
                </a:lnTo>
                <a:close/>
              </a:path>
            </a:pathLst>
          </a:custGeom>
          <a:solidFill>
            <a:srgbClr val="ADA09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KSO_Shape"/>
          <p:cNvSpPr/>
          <p:nvPr/>
        </p:nvSpPr>
        <p:spPr>
          <a:xfrm>
            <a:off x="8905876" y="2476898"/>
            <a:ext cx="631031" cy="631031"/>
          </a:xfrm>
          <a:custGeom>
            <a:avLst/>
            <a:gdLst>
              <a:gd name="connsiteX0" fmla="*/ 2733675 w 5559425"/>
              <a:gd name="connsiteY0" fmla="*/ 1498599 h 4676774"/>
              <a:gd name="connsiteX1" fmla="*/ 2708275 w 5559425"/>
              <a:gd name="connsiteY1" fmla="*/ 1501774 h 4676774"/>
              <a:gd name="connsiteX2" fmla="*/ 2689225 w 5559425"/>
              <a:gd name="connsiteY2" fmla="*/ 1511299 h 4676774"/>
              <a:gd name="connsiteX3" fmla="*/ 2673350 w 5559425"/>
              <a:gd name="connsiteY3" fmla="*/ 1520824 h 4676774"/>
              <a:gd name="connsiteX4" fmla="*/ 2663825 w 5559425"/>
              <a:gd name="connsiteY4" fmla="*/ 1536699 h 4676774"/>
              <a:gd name="connsiteX5" fmla="*/ 2657475 w 5559425"/>
              <a:gd name="connsiteY5" fmla="*/ 1555749 h 4676774"/>
              <a:gd name="connsiteX6" fmla="*/ 2654300 w 5559425"/>
              <a:gd name="connsiteY6" fmla="*/ 1577974 h 4676774"/>
              <a:gd name="connsiteX7" fmla="*/ 2654300 w 5559425"/>
              <a:gd name="connsiteY7" fmla="*/ 1603374 h 4676774"/>
              <a:gd name="connsiteX8" fmla="*/ 2654300 w 5559425"/>
              <a:gd name="connsiteY8" fmla="*/ 1758949 h 4676774"/>
              <a:gd name="connsiteX9" fmla="*/ 2593975 w 5559425"/>
              <a:gd name="connsiteY9" fmla="*/ 1771649 h 4676774"/>
              <a:gd name="connsiteX10" fmla="*/ 2540000 w 5559425"/>
              <a:gd name="connsiteY10" fmla="*/ 1787524 h 4676774"/>
              <a:gd name="connsiteX11" fmla="*/ 2492375 w 5559425"/>
              <a:gd name="connsiteY11" fmla="*/ 1806574 h 4676774"/>
              <a:gd name="connsiteX12" fmla="*/ 2444750 w 5559425"/>
              <a:gd name="connsiteY12" fmla="*/ 1828799 h 4676774"/>
              <a:gd name="connsiteX13" fmla="*/ 2400300 w 5559425"/>
              <a:gd name="connsiteY13" fmla="*/ 1854199 h 4676774"/>
              <a:gd name="connsiteX14" fmla="*/ 2362200 w 5559425"/>
              <a:gd name="connsiteY14" fmla="*/ 1879599 h 4676774"/>
              <a:gd name="connsiteX15" fmla="*/ 2327275 w 5559425"/>
              <a:gd name="connsiteY15" fmla="*/ 1911349 h 4676774"/>
              <a:gd name="connsiteX16" fmla="*/ 2292350 w 5559425"/>
              <a:gd name="connsiteY16" fmla="*/ 1943099 h 4676774"/>
              <a:gd name="connsiteX17" fmla="*/ 2266950 w 5559425"/>
              <a:gd name="connsiteY17" fmla="*/ 1978024 h 4676774"/>
              <a:gd name="connsiteX18" fmla="*/ 2241550 w 5559425"/>
              <a:gd name="connsiteY18" fmla="*/ 2016124 h 4676774"/>
              <a:gd name="connsiteX19" fmla="*/ 2219325 w 5559425"/>
              <a:gd name="connsiteY19" fmla="*/ 2054224 h 4676774"/>
              <a:gd name="connsiteX20" fmla="*/ 2203450 w 5559425"/>
              <a:gd name="connsiteY20" fmla="*/ 2092324 h 4676774"/>
              <a:gd name="connsiteX21" fmla="*/ 2190750 w 5559425"/>
              <a:gd name="connsiteY21" fmla="*/ 2130424 h 4676774"/>
              <a:gd name="connsiteX22" fmla="*/ 2181225 w 5559425"/>
              <a:gd name="connsiteY22" fmla="*/ 2168524 h 4676774"/>
              <a:gd name="connsiteX23" fmla="*/ 2174875 w 5559425"/>
              <a:gd name="connsiteY23" fmla="*/ 2209799 h 4676774"/>
              <a:gd name="connsiteX24" fmla="*/ 2171700 w 5559425"/>
              <a:gd name="connsiteY24" fmla="*/ 2251074 h 4676774"/>
              <a:gd name="connsiteX25" fmla="*/ 2174875 w 5559425"/>
              <a:gd name="connsiteY25" fmla="*/ 2314574 h 4676774"/>
              <a:gd name="connsiteX26" fmla="*/ 2184400 w 5559425"/>
              <a:gd name="connsiteY26" fmla="*/ 2371724 h 4676774"/>
              <a:gd name="connsiteX27" fmla="*/ 2197100 w 5559425"/>
              <a:gd name="connsiteY27" fmla="*/ 2425699 h 4676774"/>
              <a:gd name="connsiteX28" fmla="*/ 2216150 w 5559425"/>
              <a:gd name="connsiteY28" fmla="*/ 2476499 h 4676774"/>
              <a:gd name="connsiteX29" fmla="*/ 2238375 w 5559425"/>
              <a:gd name="connsiteY29" fmla="*/ 2520949 h 4676774"/>
              <a:gd name="connsiteX30" fmla="*/ 2266950 w 5559425"/>
              <a:gd name="connsiteY30" fmla="*/ 2562224 h 4676774"/>
              <a:gd name="connsiteX31" fmla="*/ 2298700 w 5559425"/>
              <a:gd name="connsiteY31" fmla="*/ 2603499 h 4676774"/>
              <a:gd name="connsiteX32" fmla="*/ 2333625 w 5559425"/>
              <a:gd name="connsiteY32" fmla="*/ 2638424 h 4676774"/>
              <a:gd name="connsiteX33" fmla="*/ 2371725 w 5559425"/>
              <a:gd name="connsiteY33" fmla="*/ 2670174 h 4676774"/>
              <a:gd name="connsiteX34" fmla="*/ 2413000 w 5559425"/>
              <a:gd name="connsiteY34" fmla="*/ 2701924 h 4676774"/>
              <a:gd name="connsiteX35" fmla="*/ 2457450 w 5559425"/>
              <a:gd name="connsiteY35" fmla="*/ 2730499 h 4676774"/>
              <a:gd name="connsiteX36" fmla="*/ 2501900 w 5559425"/>
              <a:gd name="connsiteY36" fmla="*/ 2755899 h 4676774"/>
              <a:gd name="connsiteX37" fmla="*/ 2600325 w 5559425"/>
              <a:gd name="connsiteY37" fmla="*/ 2803524 h 4676774"/>
              <a:gd name="connsiteX38" fmla="*/ 2701925 w 5559425"/>
              <a:gd name="connsiteY38" fmla="*/ 2844799 h 4676774"/>
              <a:gd name="connsiteX39" fmla="*/ 2790825 w 5559425"/>
              <a:gd name="connsiteY39" fmla="*/ 2882899 h 4676774"/>
              <a:gd name="connsiteX40" fmla="*/ 2863850 w 5559425"/>
              <a:gd name="connsiteY40" fmla="*/ 2920999 h 4676774"/>
              <a:gd name="connsiteX41" fmla="*/ 2924175 w 5559425"/>
              <a:gd name="connsiteY41" fmla="*/ 2955924 h 4676774"/>
              <a:gd name="connsiteX42" fmla="*/ 2946400 w 5559425"/>
              <a:gd name="connsiteY42" fmla="*/ 2974974 h 4676774"/>
              <a:gd name="connsiteX43" fmla="*/ 2968625 w 5559425"/>
              <a:gd name="connsiteY43" fmla="*/ 2994024 h 4676774"/>
              <a:gd name="connsiteX44" fmla="*/ 2984500 w 5559425"/>
              <a:gd name="connsiteY44" fmla="*/ 3009899 h 4676774"/>
              <a:gd name="connsiteX45" fmla="*/ 3000375 w 5559425"/>
              <a:gd name="connsiteY45" fmla="*/ 3032124 h 4676774"/>
              <a:gd name="connsiteX46" fmla="*/ 3013075 w 5559425"/>
              <a:gd name="connsiteY46" fmla="*/ 3051174 h 4676774"/>
              <a:gd name="connsiteX47" fmla="*/ 3022600 w 5559425"/>
              <a:gd name="connsiteY47" fmla="*/ 3073399 h 4676774"/>
              <a:gd name="connsiteX48" fmla="*/ 3028950 w 5559425"/>
              <a:gd name="connsiteY48" fmla="*/ 3095624 h 4676774"/>
              <a:gd name="connsiteX49" fmla="*/ 3035300 w 5559425"/>
              <a:gd name="connsiteY49" fmla="*/ 3121024 h 4676774"/>
              <a:gd name="connsiteX50" fmla="*/ 3038475 w 5559425"/>
              <a:gd name="connsiteY50" fmla="*/ 3146424 h 4676774"/>
              <a:gd name="connsiteX51" fmla="*/ 3041650 w 5559425"/>
              <a:gd name="connsiteY51" fmla="*/ 3171824 h 4676774"/>
              <a:gd name="connsiteX52" fmla="*/ 3038475 w 5559425"/>
              <a:gd name="connsiteY52" fmla="*/ 3203574 h 4676774"/>
              <a:gd name="connsiteX53" fmla="*/ 3032125 w 5559425"/>
              <a:gd name="connsiteY53" fmla="*/ 3232149 h 4676774"/>
              <a:gd name="connsiteX54" fmla="*/ 3025775 w 5559425"/>
              <a:gd name="connsiteY54" fmla="*/ 3257549 h 4676774"/>
              <a:gd name="connsiteX55" fmla="*/ 3013075 w 5559425"/>
              <a:gd name="connsiteY55" fmla="*/ 3279774 h 4676774"/>
              <a:gd name="connsiteX56" fmla="*/ 2997200 w 5559425"/>
              <a:gd name="connsiteY56" fmla="*/ 3301999 h 4676774"/>
              <a:gd name="connsiteX57" fmla="*/ 2978150 w 5559425"/>
              <a:gd name="connsiteY57" fmla="*/ 3317874 h 4676774"/>
              <a:gd name="connsiteX58" fmla="*/ 2955925 w 5559425"/>
              <a:gd name="connsiteY58" fmla="*/ 3333749 h 4676774"/>
              <a:gd name="connsiteX59" fmla="*/ 2927350 w 5559425"/>
              <a:gd name="connsiteY59" fmla="*/ 3349624 h 4676774"/>
              <a:gd name="connsiteX60" fmla="*/ 2898775 w 5559425"/>
              <a:gd name="connsiteY60" fmla="*/ 3359149 h 4676774"/>
              <a:gd name="connsiteX61" fmla="*/ 2870200 w 5559425"/>
              <a:gd name="connsiteY61" fmla="*/ 3371849 h 4676774"/>
              <a:gd name="connsiteX62" fmla="*/ 2803525 w 5559425"/>
              <a:gd name="connsiteY62" fmla="*/ 3384549 h 4676774"/>
              <a:gd name="connsiteX63" fmla="*/ 2733675 w 5559425"/>
              <a:gd name="connsiteY63" fmla="*/ 3394074 h 4676774"/>
              <a:gd name="connsiteX64" fmla="*/ 2657475 w 5559425"/>
              <a:gd name="connsiteY64" fmla="*/ 3397249 h 4676774"/>
              <a:gd name="connsiteX65" fmla="*/ 2581275 w 5559425"/>
              <a:gd name="connsiteY65" fmla="*/ 3397249 h 4676774"/>
              <a:gd name="connsiteX66" fmla="*/ 2517775 w 5559425"/>
              <a:gd name="connsiteY66" fmla="*/ 3390899 h 4676774"/>
              <a:gd name="connsiteX67" fmla="*/ 2457450 w 5559425"/>
              <a:gd name="connsiteY67" fmla="*/ 3384549 h 4676774"/>
              <a:gd name="connsiteX68" fmla="*/ 2406650 w 5559425"/>
              <a:gd name="connsiteY68" fmla="*/ 3375024 h 4676774"/>
              <a:gd name="connsiteX69" fmla="*/ 2324100 w 5559425"/>
              <a:gd name="connsiteY69" fmla="*/ 3349624 h 4676774"/>
              <a:gd name="connsiteX70" fmla="*/ 2257425 w 5559425"/>
              <a:gd name="connsiteY70" fmla="*/ 3324224 h 4676774"/>
              <a:gd name="connsiteX71" fmla="*/ 2232025 w 5559425"/>
              <a:gd name="connsiteY71" fmla="*/ 3314699 h 4676774"/>
              <a:gd name="connsiteX72" fmla="*/ 2212975 w 5559425"/>
              <a:gd name="connsiteY72" fmla="*/ 3308349 h 4676774"/>
              <a:gd name="connsiteX73" fmla="*/ 2203450 w 5559425"/>
              <a:gd name="connsiteY73" fmla="*/ 3311524 h 4676774"/>
              <a:gd name="connsiteX74" fmla="*/ 2193925 w 5559425"/>
              <a:gd name="connsiteY74" fmla="*/ 3317874 h 4676774"/>
              <a:gd name="connsiteX75" fmla="*/ 2184400 w 5559425"/>
              <a:gd name="connsiteY75" fmla="*/ 3330574 h 4676774"/>
              <a:gd name="connsiteX76" fmla="*/ 2174875 w 5559425"/>
              <a:gd name="connsiteY76" fmla="*/ 3346449 h 4676774"/>
              <a:gd name="connsiteX77" fmla="*/ 2159000 w 5559425"/>
              <a:gd name="connsiteY77" fmla="*/ 3390899 h 4676774"/>
              <a:gd name="connsiteX78" fmla="*/ 2146300 w 5559425"/>
              <a:gd name="connsiteY78" fmla="*/ 3441699 h 4676774"/>
              <a:gd name="connsiteX79" fmla="*/ 2133600 w 5559425"/>
              <a:gd name="connsiteY79" fmla="*/ 3495674 h 4676774"/>
              <a:gd name="connsiteX80" fmla="*/ 2130425 w 5559425"/>
              <a:gd name="connsiteY80" fmla="*/ 3546474 h 4676774"/>
              <a:gd name="connsiteX81" fmla="*/ 2130425 w 5559425"/>
              <a:gd name="connsiteY81" fmla="*/ 3568699 h 4676774"/>
              <a:gd name="connsiteX82" fmla="*/ 2130425 w 5559425"/>
              <a:gd name="connsiteY82" fmla="*/ 3587749 h 4676774"/>
              <a:gd name="connsiteX83" fmla="*/ 2133600 w 5559425"/>
              <a:gd name="connsiteY83" fmla="*/ 3600449 h 4676774"/>
              <a:gd name="connsiteX84" fmla="*/ 2139950 w 5559425"/>
              <a:gd name="connsiteY84" fmla="*/ 3606799 h 4676774"/>
              <a:gd name="connsiteX85" fmla="*/ 2168525 w 5559425"/>
              <a:gd name="connsiteY85" fmla="*/ 3622674 h 4676774"/>
              <a:gd name="connsiteX86" fmla="*/ 2203450 w 5559425"/>
              <a:gd name="connsiteY86" fmla="*/ 3641724 h 4676774"/>
              <a:gd name="connsiteX87" fmla="*/ 2247900 w 5559425"/>
              <a:gd name="connsiteY87" fmla="*/ 3657599 h 4676774"/>
              <a:gd name="connsiteX88" fmla="*/ 2301875 w 5559425"/>
              <a:gd name="connsiteY88" fmla="*/ 3673474 h 4676774"/>
              <a:gd name="connsiteX89" fmla="*/ 2362200 w 5559425"/>
              <a:gd name="connsiteY89" fmla="*/ 3689349 h 4676774"/>
              <a:gd name="connsiteX90" fmla="*/ 2432050 w 5559425"/>
              <a:gd name="connsiteY90" fmla="*/ 3702049 h 4676774"/>
              <a:gd name="connsiteX91" fmla="*/ 2511425 w 5559425"/>
              <a:gd name="connsiteY91" fmla="*/ 3711574 h 4676774"/>
              <a:gd name="connsiteX92" fmla="*/ 2597150 w 5559425"/>
              <a:gd name="connsiteY92" fmla="*/ 3717924 h 4676774"/>
              <a:gd name="connsiteX93" fmla="*/ 2597150 w 5559425"/>
              <a:gd name="connsiteY93" fmla="*/ 3829049 h 4676774"/>
              <a:gd name="connsiteX94" fmla="*/ 2597150 w 5559425"/>
              <a:gd name="connsiteY94" fmla="*/ 3860799 h 4676774"/>
              <a:gd name="connsiteX95" fmla="*/ 2603500 w 5559425"/>
              <a:gd name="connsiteY95" fmla="*/ 3886199 h 4676774"/>
              <a:gd name="connsiteX96" fmla="*/ 2609850 w 5559425"/>
              <a:gd name="connsiteY96" fmla="*/ 3905249 h 4676774"/>
              <a:gd name="connsiteX97" fmla="*/ 2619375 w 5559425"/>
              <a:gd name="connsiteY97" fmla="*/ 3921124 h 4676774"/>
              <a:gd name="connsiteX98" fmla="*/ 2632075 w 5559425"/>
              <a:gd name="connsiteY98" fmla="*/ 3930649 h 4676774"/>
              <a:gd name="connsiteX99" fmla="*/ 2647950 w 5559425"/>
              <a:gd name="connsiteY99" fmla="*/ 3936999 h 4676774"/>
              <a:gd name="connsiteX100" fmla="*/ 2670175 w 5559425"/>
              <a:gd name="connsiteY100" fmla="*/ 3940174 h 4676774"/>
              <a:gd name="connsiteX101" fmla="*/ 2695575 w 5559425"/>
              <a:gd name="connsiteY101" fmla="*/ 3940174 h 4676774"/>
              <a:gd name="connsiteX102" fmla="*/ 2879725 w 5559425"/>
              <a:gd name="connsiteY102" fmla="*/ 3940174 h 4676774"/>
              <a:gd name="connsiteX103" fmla="*/ 2905125 w 5559425"/>
              <a:gd name="connsiteY103" fmla="*/ 3940174 h 4676774"/>
              <a:gd name="connsiteX104" fmla="*/ 2924175 w 5559425"/>
              <a:gd name="connsiteY104" fmla="*/ 3936999 h 4676774"/>
              <a:gd name="connsiteX105" fmla="*/ 2940050 w 5559425"/>
              <a:gd name="connsiteY105" fmla="*/ 3930649 h 4676774"/>
              <a:gd name="connsiteX106" fmla="*/ 2946400 w 5559425"/>
              <a:gd name="connsiteY106" fmla="*/ 3924299 h 4676774"/>
              <a:gd name="connsiteX107" fmla="*/ 2952750 w 5559425"/>
              <a:gd name="connsiteY107" fmla="*/ 3911599 h 4676774"/>
              <a:gd name="connsiteX108" fmla="*/ 2959100 w 5559425"/>
              <a:gd name="connsiteY108" fmla="*/ 3892549 h 4676774"/>
              <a:gd name="connsiteX109" fmla="*/ 2959100 w 5559425"/>
              <a:gd name="connsiteY109" fmla="*/ 3870324 h 4676774"/>
              <a:gd name="connsiteX110" fmla="*/ 2962275 w 5559425"/>
              <a:gd name="connsiteY110" fmla="*/ 3841749 h 4676774"/>
              <a:gd name="connsiteX111" fmla="*/ 2962275 w 5559425"/>
              <a:gd name="connsiteY111" fmla="*/ 3689349 h 4676774"/>
              <a:gd name="connsiteX112" fmla="*/ 3009900 w 5559425"/>
              <a:gd name="connsiteY112" fmla="*/ 3679824 h 4676774"/>
              <a:gd name="connsiteX113" fmla="*/ 3057525 w 5559425"/>
              <a:gd name="connsiteY113" fmla="*/ 3663949 h 4676774"/>
              <a:gd name="connsiteX114" fmla="*/ 3101975 w 5559425"/>
              <a:gd name="connsiteY114" fmla="*/ 3648074 h 4676774"/>
              <a:gd name="connsiteX115" fmla="*/ 3146425 w 5559425"/>
              <a:gd name="connsiteY115" fmla="*/ 3629024 h 4676774"/>
              <a:gd name="connsiteX116" fmla="*/ 3187700 w 5559425"/>
              <a:gd name="connsiteY116" fmla="*/ 3609974 h 4676774"/>
              <a:gd name="connsiteX117" fmla="*/ 3225800 w 5559425"/>
              <a:gd name="connsiteY117" fmla="*/ 3584574 h 4676774"/>
              <a:gd name="connsiteX118" fmla="*/ 3260725 w 5559425"/>
              <a:gd name="connsiteY118" fmla="*/ 3555999 h 4676774"/>
              <a:gd name="connsiteX119" fmla="*/ 3295650 w 5559425"/>
              <a:gd name="connsiteY119" fmla="*/ 3527424 h 4676774"/>
              <a:gd name="connsiteX120" fmla="*/ 3324225 w 5559425"/>
              <a:gd name="connsiteY120" fmla="*/ 3492499 h 4676774"/>
              <a:gd name="connsiteX121" fmla="*/ 3349625 w 5559425"/>
              <a:gd name="connsiteY121" fmla="*/ 3454399 h 4676774"/>
              <a:gd name="connsiteX122" fmla="*/ 3371850 w 5559425"/>
              <a:gd name="connsiteY122" fmla="*/ 3413124 h 4676774"/>
              <a:gd name="connsiteX123" fmla="*/ 3390900 w 5559425"/>
              <a:gd name="connsiteY123" fmla="*/ 3371849 h 4676774"/>
              <a:gd name="connsiteX124" fmla="*/ 3406775 w 5559425"/>
              <a:gd name="connsiteY124" fmla="*/ 3324224 h 4676774"/>
              <a:gd name="connsiteX125" fmla="*/ 3419475 w 5559425"/>
              <a:gd name="connsiteY125" fmla="*/ 3270249 h 4676774"/>
              <a:gd name="connsiteX126" fmla="*/ 3425825 w 5559425"/>
              <a:gd name="connsiteY126" fmla="*/ 3216274 h 4676774"/>
              <a:gd name="connsiteX127" fmla="*/ 3429000 w 5559425"/>
              <a:gd name="connsiteY127" fmla="*/ 3155949 h 4676774"/>
              <a:gd name="connsiteX128" fmla="*/ 3425825 w 5559425"/>
              <a:gd name="connsiteY128" fmla="*/ 3101974 h 4676774"/>
              <a:gd name="connsiteX129" fmla="*/ 3419475 w 5559425"/>
              <a:gd name="connsiteY129" fmla="*/ 3051174 h 4676774"/>
              <a:gd name="connsiteX130" fmla="*/ 3406775 w 5559425"/>
              <a:gd name="connsiteY130" fmla="*/ 3003549 h 4676774"/>
              <a:gd name="connsiteX131" fmla="*/ 3394075 w 5559425"/>
              <a:gd name="connsiteY131" fmla="*/ 2955924 h 4676774"/>
              <a:gd name="connsiteX132" fmla="*/ 3371850 w 5559425"/>
              <a:gd name="connsiteY132" fmla="*/ 2911474 h 4676774"/>
              <a:gd name="connsiteX133" fmla="*/ 3349625 w 5559425"/>
              <a:gd name="connsiteY133" fmla="*/ 2870199 h 4676774"/>
              <a:gd name="connsiteX134" fmla="*/ 3317875 w 5559425"/>
              <a:gd name="connsiteY134" fmla="*/ 2828924 h 4676774"/>
              <a:gd name="connsiteX135" fmla="*/ 3286125 w 5559425"/>
              <a:gd name="connsiteY135" fmla="*/ 2790824 h 4676774"/>
              <a:gd name="connsiteX136" fmla="*/ 3248025 w 5559425"/>
              <a:gd name="connsiteY136" fmla="*/ 2755899 h 4676774"/>
              <a:gd name="connsiteX137" fmla="*/ 3206750 w 5559425"/>
              <a:gd name="connsiteY137" fmla="*/ 2720974 h 4676774"/>
              <a:gd name="connsiteX138" fmla="*/ 3162300 w 5559425"/>
              <a:gd name="connsiteY138" fmla="*/ 2689224 h 4676774"/>
              <a:gd name="connsiteX139" fmla="*/ 3114675 w 5559425"/>
              <a:gd name="connsiteY139" fmla="*/ 2657474 h 4676774"/>
              <a:gd name="connsiteX140" fmla="*/ 3063875 w 5559425"/>
              <a:gd name="connsiteY140" fmla="*/ 2625724 h 4676774"/>
              <a:gd name="connsiteX141" fmla="*/ 3006725 w 5559425"/>
              <a:gd name="connsiteY141" fmla="*/ 2597149 h 4676774"/>
              <a:gd name="connsiteX142" fmla="*/ 2946400 w 5559425"/>
              <a:gd name="connsiteY142" fmla="*/ 2568574 h 4676774"/>
              <a:gd name="connsiteX143" fmla="*/ 2886075 w 5559425"/>
              <a:gd name="connsiteY143" fmla="*/ 2539999 h 4676774"/>
              <a:gd name="connsiteX144" fmla="*/ 2806700 w 5559425"/>
              <a:gd name="connsiteY144" fmla="*/ 2508249 h 4676774"/>
              <a:gd name="connsiteX145" fmla="*/ 2740025 w 5559425"/>
              <a:gd name="connsiteY145" fmla="*/ 2476499 h 4676774"/>
              <a:gd name="connsiteX146" fmla="*/ 2682875 w 5559425"/>
              <a:gd name="connsiteY146" fmla="*/ 2441574 h 4676774"/>
              <a:gd name="connsiteX147" fmla="*/ 2635250 w 5559425"/>
              <a:gd name="connsiteY147" fmla="*/ 2409824 h 4676774"/>
              <a:gd name="connsiteX148" fmla="*/ 2616200 w 5559425"/>
              <a:gd name="connsiteY148" fmla="*/ 2393949 h 4676774"/>
              <a:gd name="connsiteX149" fmla="*/ 2600325 w 5559425"/>
              <a:gd name="connsiteY149" fmla="*/ 2378074 h 4676774"/>
              <a:gd name="connsiteX150" fmla="*/ 2587625 w 5559425"/>
              <a:gd name="connsiteY150" fmla="*/ 2359024 h 4676774"/>
              <a:gd name="connsiteX151" fmla="*/ 2574925 w 5559425"/>
              <a:gd name="connsiteY151" fmla="*/ 2339974 h 4676774"/>
              <a:gd name="connsiteX152" fmla="*/ 2565400 w 5559425"/>
              <a:gd name="connsiteY152" fmla="*/ 2320924 h 4676774"/>
              <a:gd name="connsiteX153" fmla="*/ 2559050 w 5559425"/>
              <a:gd name="connsiteY153" fmla="*/ 2298699 h 4676774"/>
              <a:gd name="connsiteX154" fmla="*/ 2555875 w 5559425"/>
              <a:gd name="connsiteY154" fmla="*/ 2276474 h 4676774"/>
              <a:gd name="connsiteX155" fmla="*/ 2552700 w 5559425"/>
              <a:gd name="connsiteY155" fmla="*/ 2251074 h 4676774"/>
              <a:gd name="connsiteX156" fmla="*/ 2555875 w 5559425"/>
              <a:gd name="connsiteY156" fmla="*/ 2228849 h 4676774"/>
              <a:gd name="connsiteX157" fmla="*/ 2559050 w 5559425"/>
              <a:gd name="connsiteY157" fmla="*/ 2206624 h 4676774"/>
              <a:gd name="connsiteX158" fmla="*/ 2562225 w 5559425"/>
              <a:gd name="connsiteY158" fmla="*/ 2184399 h 4676774"/>
              <a:gd name="connsiteX159" fmla="*/ 2571750 w 5559425"/>
              <a:gd name="connsiteY159" fmla="*/ 2162174 h 4676774"/>
              <a:gd name="connsiteX160" fmla="*/ 2581275 w 5559425"/>
              <a:gd name="connsiteY160" fmla="*/ 2143124 h 4676774"/>
              <a:gd name="connsiteX161" fmla="*/ 2593975 w 5559425"/>
              <a:gd name="connsiteY161" fmla="*/ 2124074 h 4676774"/>
              <a:gd name="connsiteX162" fmla="*/ 2609850 w 5559425"/>
              <a:gd name="connsiteY162" fmla="*/ 2108199 h 4676774"/>
              <a:gd name="connsiteX163" fmla="*/ 2625725 w 5559425"/>
              <a:gd name="connsiteY163" fmla="*/ 2092324 h 4676774"/>
              <a:gd name="connsiteX164" fmla="*/ 2644775 w 5559425"/>
              <a:gd name="connsiteY164" fmla="*/ 2079624 h 4676774"/>
              <a:gd name="connsiteX165" fmla="*/ 2667000 w 5559425"/>
              <a:gd name="connsiteY165" fmla="*/ 2066924 h 4676774"/>
              <a:gd name="connsiteX166" fmla="*/ 2695575 w 5559425"/>
              <a:gd name="connsiteY166" fmla="*/ 2057399 h 4676774"/>
              <a:gd name="connsiteX167" fmla="*/ 2724150 w 5559425"/>
              <a:gd name="connsiteY167" fmla="*/ 2047874 h 4676774"/>
              <a:gd name="connsiteX168" fmla="*/ 2759075 w 5559425"/>
              <a:gd name="connsiteY168" fmla="*/ 2041524 h 4676774"/>
              <a:gd name="connsiteX169" fmla="*/ 2797175 w 5559425"/>
              <a:gd name="connsiteY169" fmla="*/ 2038349 h 4676774"/>
              <a:gd name="connsiteX170" fmla="*/ 2838450 w 5559425"/>
              <a:gd name="connsiteY170" fmla="*/ 2035174 h 4676774"/>
              <a:gd name="connsiteX171" fmla="*/ 2886075 w 5559425"/>
              <a:gd name="connsiteY171" fmla="*/ 2035174 h 4676774"/>
              <a:gd name="connsiteX172" fmla="*/ 2933700 w 5559425"/>
              <a:gd name="connsiteY172" fmla="*/ 2035174 h 4676774"/>
              <a:gd name="connsiteX173" fmla="*/ 2981325 w 5559425"/>
              <a:gd name="connsiteY173" fmla="*/ 2038349 h 4676774"/>
              <a:gd name="connsiteX174" fmla="*/ 3032125 w 5559425"/>
              <a:gd name="connsiteY174" fmla="*/ 2044699 h 4676774"/>
              <a:gd name="connsiteX175" fmla="*/ 3079750 w 5559425"/>
              <a:gd name="connsiteY175" fmla="*/ 2054224 h 4676774"/>
              <a:gd name="connsiteX176" fmla="*/ 3165475 w 5559425"/>
              <a:gd name="connsiteY176" fmla="*/ 2073274 h 4676774"/>
              <a:gd name="connsiteX177" fmla="*/ 3225800 w 5559425"/>
              <a:gd name="connsiteY177" fmla="*/ 2089149 h 4676774"/>
              <a:gd name="connsiteX178" fmla="*/ 3238500 w 5559425"/>
              <a:gd name="connsiteY178" fmla="*/ 2089149 h 4676774"/>
              <a:gd name="connsiteX179" fmla="*/ 3251200 w 5559425"/>
              <a:gd name="connsiteY179" fmla="*/ 2082799 h 4676774"/>
              <a:gd name="connsiteX180" fmla="*/ 3260725 w 5559425"/>
              <a:gd name="connsiteY180" fmla="*/ 2073274 h 4676774"/>
              <a:gd name="connsiteX181" fmla="*/ 3273425 w 5559425"/>
              <a:gd name="connsiteY181" fmla="*/ 2054224 h 4676774"/>
              <a:gd name="connsiteX182" fmla="*/ 3295650 w 5559425"/>
              <a:gd name="connsiteY182" fmla="*/ 2006599 h 4676774"/>
              <a:gd name="connsiteX183" fmla="*/ 3311525 w 5559425"/>
              <a:gd name="connsiteY183" fmla="*/ 1958974 h 4676774"/>
              <a:gd name="connsiteX184" fmla="*/ 3321050 w 5559425"/>
              <a:gd name="connsiteY184" fmla="*/ 1904999 h 4676774"/>
              <a:gd name="connsiteX185" fmla="*/ 3324225 w 5559425"/>
              <a:gd name="connsiteY185" fmla="*/ 1857374 h 4676774"/>
              <a:gd name="connsiteX186" fmla="*/ 3324225 w 5559425"/>
              <a:gd name="connsiteY186" fmla="*/ 1835149 h 4676774"/>
              <a:gd name="connsiteX187" fmla="*/ 3317875 w 5559425"/>
              <a:gd name="connsiteY187" fmla="*/ 1819274 h 4676774"/>
              <a:gd name="connsiteX188" fmla="*/ 3311525 w 5559425"/>
              <a:gd name="connsiteY188" fmla="*/ 1806574 h 4676774"/>
              <a:gd name="connsiteX189" fmla="*/ 3298825 w 5559425"/>
              <a:gd name="connsiteY189" fmla="*/ 1797049 h 4676774"/>
              <a:gd name="connsiteX190" fmla="*/ 3254375 w 5559425"/>
              <a:gd name="connsiteY190" fmla="*/ 1784349 h 4676774"/>
              <a:gd name="connsiteX191" fmla="*/ 3197225 w 5559425"/>
              <a:gd name="connsiteY191" fmla="*/ 1768474 h 4676774"/>
              <a:gd name="connsiteX192" fmla="*/ 3159125 w 5559425"/>
              <a:gd name="connsiteY192" fmla="*/ 1762124 h 4676774"/>
              <a:gd name="connsiteX193" fmla="*/ 3117850 w 5559425"/>
              <a:gd name="connsiteY193" fmla="*/ 1755774 h 4676774"/>
              <a:gd name="connsiteX194" fmla="*/ 3019425 w 5559425"/>
              <a:gd name="connsiteY194" fmla="*/ 1746249 h 4676774"/>
              <a:gd name="connsiteX195" fmla="*/ 3019425 w 5559425"/>
              <a:gd name="connsiteY195" fmla="*/ 1609724 h 4676774"/>
              <a:gd name="connsiteX196" fmla="*/ 3019425 w 5559425"/>
              <a:gd name="connsiteY196" fmla="*/ 1555749 h 4676774"/>
              <a:gd name="connsiteX197" fmla="*/ 3016250 w 5559425"/>
              <a:gd name="connsiteY197" fmla="*/ 1533524 h 4676774"/>
              <a:gd name="connsiteX198" fmla="*/ 3009900 w 5559425"/>
              <a:gd name="connsiteY198" fmla="*/ 1520824 h 4676774"/>
              <a:gd name="connsiteX199" fmla="*/ 3003550 w 5559425"/>
              <a:gd name="connsiteY199" fmla="*/ 1511299 h 4676774"/>
              <a:gd name="connsiteX200" fmla="*/ 2990850 w 5559425"/>
              <a:gd name="connsiteY200" fmla="*/ 1501774 h 4676774"/>
              <a:gd name="connsiteX201" fmla="*/ 2968625 w 5559425"/>
              <a:gd name="connsiteY201" fmla="*/ 1498599 h 4676774"/>
              <a:gd name="connsiteX202" fmla="*/ 2943225 w 5559425"/>
              <a:gd name="connsiteY202" fmla="*/ 1498599 h 4676774"/>
              <a:gd name="connsiteX203" fmla="*/ 2762250 w 5559425"/>
              <a:gd name="connsiteY203" fmla="*/ 1498599 h 4676774"/>
              <a:gd name="connsiteX204" fmla="*/ 2077933 w 5559425"/>
              <a:gd name="connsiteY204" fmla="*/ 438148 h 4676774"/>
              <a:gd name="connsiteX205" fmla="*/ 2048669 w 5559425"/>
              <a:gd name="connsiteY205" fmla="*/ 467412 h 4676774"/>
              <a:gd name="connsiteX206" fmla="*/ 2048669 w 5559425"/>
              <a:gd name="connsiteY206" fmla="*/ 769928 h 4676774"/>
              <a:gd name="connsiteX207" fmla="*/ 2075397 w 5559425"/>
              <a:gd name="connsiteY207" fmla="*/ 778225 h 4676774"/>
              <a:gd name="connsiteX208" fmla="*/ 2174524 w 5559425"/>
              <a:gd name="connsiteY208" fmla="*/ 877352 h 4676774"/>
              <a:gd name="connsiteX209" fmla="*/ 2184888 w 5559425"/>
              <a:gd name="connsiteY209" fmla="*/ 928686 h 4676774"/>
              <a:gd name="connsiteX210" fmla="*/ 3371361 w 5559425"/>
              <a:gd name="connsiteY210" fmla="*/ 928686 h 4676774"/>
              <a:gd name="connsiteX211" fmla="*/ 3381725 w 5559425"/>
              <a:gd name="connsiteY211" fmla="*/ 877352 h 4676774"/>
              <a:gd name="connsiteX212" fmla="*/ 3480853 w 5559425"/>
              <a:gd name="connsiteY212" fmla="*/ 778224 h 4676774"/>
              <a:gd name="connsiteX213" fmla="*/ 3507582 w 5559425"/>
              <a:gd name="connsiteY213" fmla="*/ 769927 h 4676774"/>
              <a:gd name="connsiteX214" fmla="*/ 3507582 w 5559425"/>
              <a:gd name="connsiteY214" fmla="*/ 467412 h 4676774"/>
              <a:gd name="connsiteX215" fmla="*/ 3478318 w 5559425"/>
              <a:gd name="connsiteY215" fmla="*/ 438148 h 4676774"/>
              <a:gd name="connsiteX216" fmla="*/ 2060754 w 5559425"/>
              <a:gd name="connsiteY216" fmla="*/ 0 h 4676774"/>
              <a:gd name="connsiteX217" fmla="*/ 3495494 w 5559425"/>
              <a:gd name="connsiteY217" fmla="*/ 0 h 4676774"/>
              <a:gd name="connsiteX218" fmla="*/ 3949699 w 5559425"/>
              <a:gd name="connsiteY218" fmla="*/ 454204 h 4676774"/>
              <a:gd name="connsiteX219" fmla="*/ 3949699 w 5559425"/>
              <a:gd name="connsiteY219" fmla="*/ 772638 h 4676774"/>
              <a:gd name="connsiteX220" fmla="*/ 3967697 w 5559425"/>
              <a:gd name="connsiteY220" fmla="*/ 778224 h 4676774"/>
              <a:gd name="connsiteX221" fmla="*/ 4066824 w 5559425"/>
              <a:gd name="connsiteY221" fmla="*/ 877352 h 4676774"/>
              <a:gd name="connsiteX222" fmla="*/ 4077188 w 5559425"/>
              <a:gd name="connsiteY222" fmla="*/ 928686 h 4676774"/>
              <a:gd name="connsiteX223" fmla="*/ 5316011 w 5559425"/>
              <a:gd name="connsiteY223" fmla="*/ 928686 h 4676774"/>
              <a:gd name="connsiteX224" fmla="*/ 5559425 w 5559425"/>
              <a:gd name="connsiteY224" fmla="*/ 1172100 h 4676774"/>
              <a:gd name="connsiteX225" fmla="*/ 5559425 w 5559425"/>
              <a:gd name="connsiteY225" fmla="*/ 4355572 h 4676774"/>
              <a:gd name="connsiteX226" fmla="*/ 5316011 w 5559425"/>
              <a:gd name="connsiteY226" fmla="*/ 4598986 h 4676774"/>
              <a:gd name="connsiteX227" fmla="*/ 4950129 w 5559425"/>
              <a:gd name="connsiteY227" fmla="*/ 4598986 h 4676774"/>
              <a:gd name="connsiteX228" fmla="*/ 4924434 w 5559425"/>
              <a:gd name="connsiteY228" fmla="*/ 4637096 h 4676774"/>
              <a:gd name="connsiteX229" fmla="*/ 4828643 w 5559425"/>
              <a:gd name="connsiteY229" fmla="*/ 4676774 h 4676774"/>
              <a:gd name="connsiteX230" fmla="*/ 4572531 w 5559425"/>
              <a:gd name="connsiteY230" fmla="*/ 4676774 h 4676774"/>
              <a:gd name="connsiteX231" fmla="*/ 4476740 w 5559425"/>
              <a:gd name="connsiteY231" fmla="*/ 4637096 h 4676774"/>
              <a:gd name="connsiteX232" fmla="*/ 4451046 w 5559425"/>
              <a:gd name="connsiteY232" fmla="*/ 4598986 h 4676774"/>
              <a:gd name="connsiteX233" fmla="*/ 1063928 w 5559425"/>
              <a:gd name="connsiteY233" fmla="*/ 4598986 h 4676774"/>
              <a:gd name="connsiteX234" fmla="*/ 1038234 w 5559425"/>
              <a:gd name="connsiteY234" fmla="*/ 4637096 h 4676774"/>
              <a:gd name="connsiteX235" fmla="*/ 942443 w 5559425"/>
              <a:gd name="connsiteY235" fmla="*/ 4676774 h 4676774"/>
              <a:gd name="connsiteX236" fmla="*/ 686331 w 5559425"/>
              <a:gd name="connsiteY236" fmla="*/ 4676774 h 4676774"/>
              <a:gd name="connsiteX237" fmla="*/ 590540 w 5559425"/>
              <a:gd name="connsiteY237" fmla="*/ 4637096 h 4676774"/>
              <a:gd name="connsiteX238" fmla="*/ 564846 w 5559425"/>
              <a:gd name="connsiteY238" fmla="*/ 4598986 h 4676774"/>
              <a:gd name="connsiteX239" fmla="*/ 243414 w 5559425"/>
              <a:gd name="connsiteY239" fmla="*/ 4598986 h 4676774"/>
              <a:gd name="connsiteX240" fmla="*/ 0 w 5559425"/>
              <a:gd name="connsiteY240" fmla="*/ 4355572 h 4676774"/>
              <a:gd name="connsiteX241" fmla="*/ 0 w 5559425"/>
              <a:gd name="connsiteY241" fmla="*/ 1172100 h 4676774"/>
              <a:gd name="connsiteX242" fmla="*/ 243414 w 5559425"/>
              <a:gd name="connsiteY242" fmla="*/ 928686 h 4676774"/>
              <a:gd name="connsiteX243" fmla="*/ 1479061 w 5559425"/>
              <a:gd name="connsiteY243" fmla="*/ 928686 h 4676774"/>
              <a:gd name="connsiteX244" fmla="*/ 1489425 w 5559425"/>
              <a:gd name="connsiteY244" fmla="*/ 877352 h 4676774"/>
              <a:gd name="connsiteX245" fmla="*/ 1588552 w 5559425"/>
              <a:gd name="connsiteY245" fmla="*/ 778225 h 4676774"/>
              <a:gd name="connsiteX246" fmla="*/ 1606549 w 5559425"/>
              <a:gd name="connsiteY246" fmla="*/ 772638 h 4676774"/>
              <a:gd name="connsiteX247" fmla="*/ 1606549 w 5559425"/>
              <a:gd name="connsiteY247" fmla="*/ 454204 h 4676774"/>
              <a:gd name="connsiteX248" fmla="*/ 2060754 w 5559425"/>
              <a:gd name="connsiteY248" fmla="*/ 0 h 46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559425" h="4676774">
                <a:moveTo>
                  <a:pt x="2733675" y="1498599"/>
                </a:moveTo>
                <a:lnTo>
                  <a:pt x="2708275" y="1501774"/>
                </a:lnTo>
                <a:lnTo>
                  <a:pt x="2689225" y="1511299"/>
                </a:lnTo>
                <a:lnTo>
                  <a:pt x="2673350" y="1520824"/>
                </a:lnTo>
                <a:lnTo>
                  <a:pt x="2663825" y="1536699"/>
                </a:lnTo>
                <a:lnTo>
                  <a:pt x="2657475" y="1555749"/>
                </a:lnTo>
                <a:lnTo>
                  <a:pt x="2654300" y="1577974"/>
                </a:lnTo>
                <a:lnTo>
                  <a:pt x="2654300" y="1603374"/>
                </a:lnTo>
                <a:lnTo>
                  <a:pt x="2654300" y="1758949"/>
                </a:lnTo>
                <a:lnTo>
                  <a:pt x="2593975" y="1771649"/>
                </a:lnTo>
                <a:lnTo>
                  <a:pt x="2540000" y="1787524"/>
                </a:lnTo>
                <a:lnTo>
                  <a:pt x="2492375" y="1806574"/>
                </a:lnTo>
                <a:lnTo>
                  <a:pt x="2444750" y="1828799"/>
                </a:lnTo>
                <a:lnTo>
                  <a:pt x="2400300" y="1854199"/>
                </a:lnTo>
                <a:lnTo>
                  <a:pt x="2362200" y="1879599"/>
                </a:lnTo>
                <a:lnTo>
                  <a:pt x="2327275" y="1911349"/>
                </a:lnTo>
                <a:lnTo>
                  <a:pt x="2292350" y="1943099"/>
                </a:lnTo>
                <a:lnTo>
                  <a:pt x="2266950" y="1978024"/>
                </a:lnTo>
                <a:lnTo>
                  <a:pt x="2241550" y="2016124"/>
                </a:lnTo>
                <a:lnTo>
                  <a:pt x="2219325" y="2054224"/>
                </a:lnTo>
                <a:lnTo>
                  <a:pt x="2203450" y="2092324"/>
                </a:lnTo>
                <a:lnTo>
                  <a:pt x="2190750" y="2130424"/>
                </a:lnTo>
                <a:lnTo>
                  <a:pt x="2181225" y="2168524"/>
                </a:lnTo>
                <a:lnTo>
                  <a:pt x="2174875" y="2209799"/>
                </a:lnTo>
                <a:lnTo>
                  <a:pt x="2171700" y="2251074"/>
                </a:lnTo>
                <a:lnTo>
                  <a:pt x="2174875" y="2314574"/>
                </a:lnTo>
                <a:lnTo>
                  <a:pt x="2184400" y="2371724"/>
                </a:lnTo>
                <a:lnTo>
                  <a:pt x="2197100" y="2425699"/>
                </a:lnTo>
                <a:lnTo>
                  <a:pt x="2216150" y="2476499"/>
                </a:lnTo>
                <a:lnTo>
                  <a:pt x="2238375" y="2520949"/>
                </a:lnTo>
                <a:lnTo>
                  <a:pt x="2266950" y="2562224"/>
                </a:lnTo>
                <a:lnTo>
                  <a:pt x="2298700" y="2603499"/>
                </a:lnTo>
                <a:lnTo>
                  <a:pt x="2333625" y="2638424"/>
                </a:lnTo>
                <a:lnTo>
                  <a:pt x="2371725" y="2670174"/>
                </a:lnTo>
                <a:lnTo>
                  <a:pt x="2413000" y="2701924"/>
                </a:lnTo>
                <a:lnTo>
                  <a:pt x="2457450" y="2730499"/>
                </a:lnTo>
                <a:lnTo>
                  <a:pt x="2501900" y="2755899"/>
                </a:lnTo>
                <a:lnTo>
                  <a:pt x="2600325" y="2803524"/>
                </a:lnTo>
                <a:lnTo>
                  <a:pt x="2701925" y="2844799"/>
                </a:lnTo>
                <a:lnTo>
                  <a:pt x="2790825" y="2882899"/>
                </a:lnTo>
                <a:lnTo>
                  <a:pt x="2863850" y="2920999"/>
                </a:lnTo>
                <a:lnTo>
                  <a:pt x="2924175" y="2955924"/>
                </a:lnTo>
                <a:lnTo>
                  <a:pt x="2946400" y="2974974"/>
                </a:lnTo>
                <a:lnTo>
                  <a:pt x="2968625" y="2994024"/>
                </a:lnTo>
                <a:lnTo>
                  <a:pt x="2984500" y="3009899"/>
                </a:lnTo>
                <a:lnTo>
                  <a:pt x="3000375" y="3032124"/>
                </a:lnTo>
                <a:lnTo>
                  <a:pt x="3013075" y="3051174"/>
                </a:lnTo>
                <a:lnTo>
                  <a:pt x="3022600" y="3073399"/>
                </a:lnTo>
                <a:lnTo>
                  <a:pt x="3028950" y="3095624"/>
                </a:lnTo>
                <a:lnTo>
                  <a:pt x="3035300" y="3121024"/>
                </a:lnTo>
                <a:lnTo>
                  <a:pt x="3038475" y="3146424"/>
                </a:lnTo>
                <a:lnTo>
                  <a:pt x="3041650" y="3171824"/>
                </a:lnTo>
                <a:lnTo>
                  <a:pt x="3038475" y="3203574"/>
                </a:lnTo>
                <a:lnTo>
                  <a:pt x="3032125" y="3232149"/>
                </a:lnTo>
                <a:lnTo>
                  <a:pt x="3025775" y="3257549"/>
                </a:lnTo>
                <a:lnTo>
                  <a:pt x="3013075" y="3279774"/>
                </a:lnTo>
                <a:lnTo>
                  <a:pt x="2997200" y="3301999"/>
                </a:lnTo>
                <a:lnTo>
                  <a:pt x="2978150" y="3317874"/>
                </a:lnTo>
                <a:lnTo>
                  <a:pt x="2955925" y="3333749"/>
                </a:lnTo>
                <a:lnTo>
                  <a:pt x="2927350" y="3349624"/>
                </a:lnTo>
                <a:lnTo>
                  <a:pt x="2898775" y="3359149"/>
                </a:lnTo>
                <a:lnTo>
                  <a:pt x="2870200" y="3371849"/>
                </a:lnTo>
                <a:lnTo>
                  <a:pt x="2803525" y="3384549"/>
                </a:lnTo>
                <a:lnTo>
                  <a:pt x="2733675" y="3394074"/>
                </a:lnTo>
                <a:lnTo>
                  <a:pt x="2657475" y="3397249"/>
                </a:lnTo>
                <a:lnTo>
                  <a:pt x="2581275" y="3397249"/>
                </a:lnTo>
                <a:lnTo>
                  <a:pt x="2517775" y="3390899"/>
                </a:lnTo>
                <a:lnTo>
                  <a:pt x="2457450" y="3384549"/>
                </a:lnTo>
                <a:lnTo>
                  <a:pt x="2406650" y="3375024"/>
                </a:lnTo>
                <a:lnTo>
                  <a:pt x="2324100" y="3349624"/>
                </a:lnTo>
                <a:lnTo>
                  <a:pt x="2257425" y="3324224"/>
                </a:lnTo>
                <a:lnTo>
                  <a:pt x="2232025" y="3314699"/>
                </a:lnTo>
                <a:lnTo>
                  <a:pt x="2212975" y="3308349"/>
                </a:lnTo>
                <a:lnTo>
                  <a:pt x="2203450" y="3311524"/>
                </a:lnTo>
                <a:lnTo>
                  <a:pt x="2193925" y="3317874"/>
                </a:lnTo>
                <a:lnTo>
                  <a:pt x="2184400" y="3330574"/>
                </a:lnTo>
                <a:lnTo>
                  <a:pt x="2174875" y="3346449"/>
                </a:lnTo>
                <a:lnTo>
                  <a:pt x="2159000" y="3390899"/>
                </a:lnTo>
                <a:lnTo>
                  <a:pt x="2146300" y="3441699"/>
                </a:lnTo>
                <a:lnTo>
                  <a:pt x="2133600" y="3495674"/>
                </a:lnTo>
                <a:lnTo>
                  <a:pt x="2130425" y="3546474"/>
                </a:lnTo>
                <a:lnTo>
                  <a:pt x="2130425" y="3568699"/>
                </a:lnTo>
                <a:lnTo>
                  <a:pt x="2130425" y="3587749"/>
                </a:lnTo>
                <a:lnTo>
                  <a:pt x="2133600" y="3600449"/>
                </a:lnTo>
                <a:lnTo>
                  <a:pt x="2139950" y="3606799"/>
                </a:lnTo>
                <a:lnTo>
                  <a:pt x="2168525" y="3622674"/>
                </a:lnTo>
                <a:lnTo>
                  <a:pt x="2203450" y="3641724"/>
                </a:lnTo>
                <a:lnTo>
                  <a:pt x="2247900" y="3657599"/>
                </a:lnTo>
                <a:lnTo>
                  <a:pt x="2301875" y="3673474"/>
                </a:lnTo>
                <a:lnTo>
                  <a:pt x="2362200" y="3689349"/>
                </a:lnTo>
                <a:lnTo>
                  <a:pt x="2432050" y="3702049"/>
                </a:lnTo>
                <a:lnTo>
                  <a:pt x="2511425" y="3711574"/>
                </a:lnTo>
                <a:lnTo>
                  <a:pt x="2597150" y="3717924"/>
                </a:lnTo>
                <a:lnTo>
                  <a:pt x="2597150" y="3829049"/>
                </a:lnTo>
                <a:lnTo>
                  <a:pt x="2597150" y="3860799"/>
                </a:lnTo>
                <a:lnTo>
                  <a:pt x="2603500" y="3886199"/>
                </a:lnTo>
                <a:lnTo>
                  <a:pt x="2609850" y="3905249"/>
                </a:lnTo>
                <a:lnTo>
                  <a:pt x="2619375" y="3921124"/>
                </a:lnTo>
                <a:lnTo>
                  <a:pt x="2632075" y="3930649"/>
                </a:lnTo>
                <a:lnTo>
                  <a:pt x="2647950" y="3936999"/>
                </a:lnTo>
                <a:lnTo>
                  <a:pt x="2670175" y="3940174"/>
                </a:lnTo>
                <a:lnTo>
                  <a:pt x="2695575" y="3940174"/>
                </a:lnTo>
                <a:lnTo>
                  <a:pt x="2879725" y="3940174"/>
                </a:lnTo>
                <a:lnTo>
                  <a:pt x="2905125" y="3940174"/>
                </a:lnTo>
                <a:lnTo>
                  <a:pt x="2924175" y="3936999"/>
                </a:lnTo>
                <a:lnTo>
                  <a:pt x="2940050" y="3930649"/>
                </a:lnTo>
                <a:lnTo>
                  <a:pt x="2946400" y="3924299"/>
                </a:lnTo>
                <a:lnTo>
                  <a:pt x="2952750" y="3911599"/>
                </a:lnTo>
                <a:lnTo>
                  <a:pt x="2959100" y="3892549"/>
                </a:lnTo>
                <a:lnTo>
                  <a:pt x="2959100" y="3870324"/>
                </a:lnTo>
                <a:lnTo>
                  <a:pt x="2962275" y="3841749"/>
                </a:lnTo>
                <a:lnTo>
                  <a:pt x="2962275" y="3689349"/>
                </a:lnTo>
                <a:lnTo>
                  <a:pt x="3009900" y="3679824"/>
                </a:lnTo>
                <a:lnTo>
                  <a:pt x="3057525" y="3663949"/>
                </a:lnTo>
                <a:lnTo>
                  <a:pt x="3101975" y="3648074"/>
                </a:lnTo>
                <a:lnTo>
                  <a:pt x="3146425" y="3629024"/>
                </a:lnTo>
                <a:lnTo>
                  <a:pt x="3187700" y="3609974"/>
                </a:lnTo>
                <a:lnTo>
                  <a:pt x="3225800" y="3584574"/>
                </a:lnTo>
                <a:lnTo>
                  <a:pt x="3260725" y="3555999"/>
                </a:lnTo>
                <a:lnTo>
                  <a:pt x="3295650" y="3527424"/>
                </a:lnTo>
                <a:lnTo>
                  <a:pt x="3324225" y="3492499"/>
                </a:lnTo>
                <a:lnTo>
                  <a:pt x="3349625" y="3454399"/>
                </a:lnTo>
                <a:lnTo>
                  <a:pt x="3371850" y="3413124"/>
                </a:lnTo>
                <a:lnTo>
                  <a:pt x="3390900" y="3371849"/>
                </a:lnTo>
                <a:lnTo>
                  <a:pt x="3406775" y="3324224"/>
                </a:lnTo>
                <a:lnTo>
                  <a:pt x="3419475" y="3270249"/>
                </a:lnTo>
                <a:lnTo>
                  <a:pt x="3425825" y="3216274"/>
                </a:lnTo>
                <a:lnTo>
                  <a:pt x="3429000" y="3155949"/>
                </a:lnTo>
                <a:lnTo>
                  <a:pt x="3425825" y="3101974"/>
                </a:lnTo>
                <a:lnTo>
                  <a:pt x="3419475" y="3051174"/>
                </a:lnTo>
                <a:lnTo>
                  <a:pt x="3406775" y="3003549"/>
                </a:lnTo>
                <a:lnTo>
                  <a:pt x="3394075" y="2955924"/>
                </a:lnTo>
                <a:lnTo>
                  <a:pt x="3371850" y="2911474"/>
                </a:lnTo>
                <a:lnTo>
                  <a:pt x="3349625" y="2870199"/>
                </a:lnTo>
                <a:lnTo>
                  <a:pt x="3317875" y="2828924"/>
                </a:lnTo>
                <a:lnTo>
                  <a:pt x="3286125" y="2790824"/>
                </a:lnTo>
                <a:lnTo>
                  <a:pt x="3248025" y="2755899"/>
                </a:lnTo>
                <a:lnTo>
                  <a:pt x="3206750" y="2720974"/>
                </a:lnTo>
                <a:lnTo>
                  <a:pt x="3162300" y="2689224"/>
                </a:lnTo>
                <a:lnTo>
                  <a:pt x="3114675" y="2657474"/>
                </a:lnTo>
                <a:lnTo>
                  <a:pt x="3063875" y="2625724"/>
                </a:lnTo>
                <a:lnTo>
                  <a:pt x="3006725" y="2597149"/>
                </a:lnTo>
                <a:lnTo>
                  <a:pt x="2946400" y="2568574"/>
                </a:lnTo>
                <a:lnTo>
                  <a:pt x="2886075" y="2539999"/>
                </a:lnTo>
                <a:lnTo>
                  <a:pt x="2806700" y="2508249"/>
                </a:lnTo>
                <a:lnTo>
                  <a:pt x="2740025" y="2476499"/>
                </a:lnTo>
                <a:lnTo>
                  <a:pt x="2682875" y="2441574"/>
                </a:lnTo>
                <a:lnTo>
                  <a:pt x="2635250" y="2409824"/>
                </a:lnTo>
                <a:lnTo>
                  <a:pt x="2616200" y="2393949"/>
                </a:lnTo>
                <a:lnTo>
                  <a:pt x="2600325" y="2378074"/>
                </a:lnTo>
                <a:lnTo>
                  <a:pt x="2587625" y="2359024"/>
                </a:lnTo>
                <a:lnTo>
                  <a:pt x="2574925" y="2339974"/>
                </a:lnTo>
                <a:lnTo>
                  <a:pt x="2565400" y="2320924"/>
                </a:lnTo>
                <a:lnTo>
                  <a:pt x="2559050" y="2298699"/>
                </a:lnTo>
                <a:lnTo>
                  <a:pt x="2555875" y="2276474"/>
                </a:lnTo>
                <a:lnTo>
                  <a:pt x="2552700" y="2251074"/>
                </a:lnTo>
                <a:lnTo>
                  <a:pt x="2555875" y="2228849"/>
                </a:lnTo>
                <a:lnTo>
                  <a:pt x="2559050" y="2206624"/>
                </a:lnTo>
                <a:lnTo>
                  <a:pt x="2562225" y="2184399"/>
                </a:lnTo>
                <a:lnTo>
                  <a:pt x="2571750" y="2162174"/>
                </a:lnTo>
                <a:lnTo>
                  <a:pt x="2581275" y="2143124"/>
                </a:lnTo>
                <a:lnTo>
                  <a:pt x="2593975" y="2124074"/>
                </a:lnTo>
                <a:lnTo>
                  <a:pt x="2609850" y="2108199"/>
                </a:lnTo>
                <a:lnTo>
                  <a:pt x="2625725" y="2092324"/>
                </a:lnTo>
                <a:lnTo>
                  <a:pt x="2644775" y="2079624"/>
                </a:lnTo>
                <a:lnTo>
                  <a:pt x="2667000" y="2066924"/>
                </a:lnTo>
                <a:lnTo>
                  <a:pt x="2695575" y="2057399"/>
                </a:lnTo>
                <a:lnTo>
                  <a:pt x="2724150" y="2047874"/>
                </a:lnTo>
                <a:lnTo>
                  <a:pt x="2759075" y="2041524"/>
                </a:lnTo>
                <a:lnTo>
                  <a:pt x="2797175" y="2038349"/>
                </a:lnTo>
                <a:lnTo>
                  <a:pt x="2838450" y="2035174"/>
                </a:lnTo>
                <a:lnTo>
                  <a:pt x="2886075" y="2035174"/>
                </a:lnTo>
                <a:lnTo>
                  <a:pt x="2933700" y="2035174"/>
                </a:lnTo>
                <a:lnTo>
                  <a:pt x="2981325" y="2038349"/>
                </a:lnTo>
                <a:lnTo>
                  <a:pt x="3032125" y="2044699"/>
                </a:lnTo>
                <a:lnTo>
                  <a:pt x="3079750" y="2054224"/>
                </a:lnTo>
                <a:lnTo>
                  <a:pt x="3165475" y="2073274"/>
                </a:lnTo>
                <a:lnTo>
                  <a:pt x="3225800" y="2089149"/>
                </a:lnTo>
                <a:lnTo>
                  <a:pt x="3238500" y="2089149"/>
                </a:lnTo>
                <a:lnTo>
                  <a:pt x="3251200" y="2082799"/>
                </a:lnTo>
                <a:lnTo>
                  <a:pt x="3260725" y="2073274"/>
                </a:lnTo>
                <a:lnTo>
                  <a:pt x="3273425" y="2054224"/>
                </a:lnTo>
                <a:lnTo>
                  <a:pt x="3295650" y="2006599"/>
                </a:lnTo>
                <a:lnTo>
                  <a:pt x="3311525" y="1958974"/>
                </a:lnTo>
                <a:lnTo>
                  <a:pt x="3321050" y="1904999"/>
                </a:lnTo>
                <a:lnTo>
                  <a:pt x="3324225" y="1857374"/>
                </a:lnTo>
                <a:lnTo>
                  <a:pt x="3324225" y="1835149"/>
                </a:lnTo>
                <a:lnTo>
                  <a:pt x="3317875" y="1819274"/>
                </a:lnTo>
                <a:lnTo>
                  <a:pt x="3311525" y="1806574"/>
                </a:lnTo>
                <a:lnTo>
                  <a:pt x="3298825" y="1797049"/>
                </a:lnTo>
                <a:lnTo>
                  <a:pt x="3254375" y="1784349"/>
                </a:lnTo>
                <a:lnTo>
                  <a:pt x="3197225" y="1768474"/>
                </a:lnTo>
                <a:lnTo>
                  <a:pt x="3159125" y="1762124"/>
                </a:lnTo>
                <a:lnTo>
                  <a:pt x="3117850" y="1755774"/>
                </a:lnTo>
                <a:lnTo>
                  <a:pt x="3019425" y="1746249"/>
                </a:lnTo>
                <a:lnTo>
                  <a:pt x="3019425" y="1609724"/>
                </a:lnTo>
                <a:lnTo>
                  <a:pt x="3019425" y="1555749"/>
                </a:lnTo>
                <a:lnTo>
                  <a:pt x="3016250" y="1533524"/>
                </a:lnTo>
                <a:lnTo>
                  <a:pt x="3009900" y="1520824"/>
                </a:lnTo>
                <a:lnTo>
                  <a:pt x="3003550" y="1511299"/>
                </a:lnTo>
                <a:lnTo>
                  <a:pt x="2990850" y="1501774"/>
                </a:lnTo>
                <a:lnTo>
                  <a:pt x="2968625" y="1498599"/>
                </a:lnTo>
                <a:lnTo>
                  <a:pt x="2943225" y="1498599"/>
                </a:lnTo>
                <a:lnTo>
                  <a:pt x="2762250" y="1498599"/>
                </a:lnTo>
                <a:close/>
                <a:moveTo>
                  <a:pt x="2077933" y="438148"/>
                </a:moveTo>
                <a:cubicBezTo>
                  <a:pt x="2061771" y="438148"/>
                  <a:pt x="2048669" y="451250"/>
                  <a:pt x="2048669" y="467412"/>
                </a:cubicBezTo>
                <a:lnTo>
                  <a:pt x="2048669" y="769928"/>
                </a:lnTo>
                <a:lnTo>
                  <a:pt x="2075397" y="778225"/>
                </a:lnTo>
                <a:cubicBezTo>
                  <a:pt x="2119967" y="797076"/>
                  <a:pt x="2155673" y="832782"/>
                  <a:pt x="2174524" y="877352"/>
                </a:cubicBezTo>
                <a:lnTo>
                  <a:pt x="2184888" y="928686"/>
                </a:lnTo>
                <a:lnTo>
                  <a:pt x="3371361" y="928686"/>
                </a:lnTo>
                <a:lnTo>
                  <a:pt x="3381725" y="877352"/>
                </a:lnTo>
                <a:cubicBezTo>
                  <a:pt x="3400577" y="832782"/>
                  <a:pt x="3436283" y="797076"/>
                  <a:pt x="3480853" y="778224"/>
                </a:cubicBezTo>
                <a:lnTo>
                  <a:pt x="3507582" y="769927"/>
                </a:lnTo>
                <a:lnTo>
                  <a:pt x="3507582" y="467412"/>
                </a:lnTo>
                <a:cubicBezTo>
                  <a:pt x="3507582" y="451250"/>
                  <a:pt x="3494480" y="438148"/>
                  <a:pt x="3478318" y="438148"/>
                </a:cubicBezTo>
                <a:close/>
                <a:moveTo>
                  <a:pt x="2060754" y="0"/>
                </a:moveTo>
                <a:lnTo>
                  <a:pt x="3495494" y="0"/>
                </a:lnTo>
                <a:cubicBezTo>
                  <a:pt x="3746344" y="0"/>
                  <a:pt x="3949699" y="203354"/>
                  <a:pt x="3949699" y="454204"/>
                </a:cubicBezTo>
                <a:lnTo>
                  <a:pt x="3949699" y="772638"/>
                </a:lnTo>
                <a:lnTo>
                  <a:pt x="3967697" y="778224"/>
                </a:lnTo>
                <a:cubicBezTo>
                  <a:pt x="4012267" y="797076"/>
                  <a:pt x="4047973" y="832782"/>
                  <a:pt x="4066824" y="877352"/>
                </a:cubicBezTo>
                <a:lnTo>
                  <a:pt x="4077188" y="928686"/>
                </a:lnTo>
                <a:lnTo>
                  <a:pt x="5316011" y="928686"/>
                </a:lnTo>
                <a:cubicBezTo>
                  <a:pt x="5450445" y="928686"/>
                  <a:pt x="5559425" y="1037666"/>
                  <a:pt x="5559425" y="1172100"/>
                </a:cubicBezTo>
                <a:lnTo>
                  <a:pt x="5559425" y="4355572"/>
                </a:lnTo>
                <a:cubicBezTo>
                  <a:pt x="5559425" y="4490006"/>
                  <a:pt x="5450445" y="4598986"/>
                  <a:pt x="5316011" y="4598986"/>
                </a:cubicBezTo>
                <a:lnTo>
                  <a:pt x="4950129" y="4598986"/>
                </a:lnTo>
                <a:lnTo>
                  <a:pt x="4924434" y="4637096"/>
                </a:lnTo>
                <a:cubicBezTo>
                  <a:pt x="4899919" y="4661611"/>
                  <a:pt x="4866052" y="4676774"/>
                  <a:pt x="4828643" y="4676774"/>
                </a:cubicBezTo>
                <a:lnTo>
                  <a:pt x="4572531" y="4676774"/>
                </a:lnTo>
                <a:cubicBezTo>
                  <a:pt x="4535123" y="4676774"/>
                  <a:pt x="4501256" y="4661611"/>
                  <a:pt x="4476740" y="4637096"/>
                </a:cubicBezTo>
                <a:lnTo>
                  <a:pt x="4451046" y="4598986"/>
                </a:lnTo>
                <a:lnTo>
                  <a:pt x="1063928" y="4598986"/>
                </a:lnTo>
                <a:lnTo>
                  <a:pt x="1038234" y="4637096"/>
                </a:lnTo>
                <a:cubicBezTo>
                  <a:pt x="1013719" y="4661611"/>
                  <a:pt x="979851" y="4676774"/>
                  <a:pt x="942443" y="4676774"/>
                </a:cubicBezTo>
                <a:lnTo>
                  <a:pt x="686331" y="4676774"/>
                </a:lnTo>
                <a:cubicBezTo>
                  <a:pt x="648922" y="4676774"/>
                  <a:pt x="615055" y="4661611"/>
                  <a:pt x="590540" y="4637096"/>
                </a:cubicBezTo>
                <a:lnTo>
                  <a:pt x="564846" y="4598986"/>
                </a:lnTo>
                <a:lnTo>
                  <a:pt x="243414" y="4598986"/>
                </a:lnTo>
                <a:cubicBezTo>
                  <a:pt x="108980" y="4598986"/>
                  <a:pt x="0" y="4490006"/>
                  <a:pt x="0" y="4355572"/>
                </a:cubicBezTo>
                <a:lnTo>
                  <a:pt x="0" y="1172100"/>
                </a:lnTo>
                <a:cubicBezTo>
                  <a:pt x="0" y="1037666"/>
                  <a:pt x="108980" y="928686"/>
                  <a:pt x="243414" y="928686"/>
                </a:cubicBezTo>
                <a:lnTo>
                  <a:pt x="1479061" y="928686"/>
                </a:lnTo>
                <a:lnTo>
                  <a:pt x="1489425" y="877352"/>
                </a:lnTo>
                <a:cubicBezTo>
                  <a:pt x="1508276" y="832782"/>
                  <a:pt x="1543982" y="797076"/>
                  <a:pt x="1588552" y="778225"/>
                </a:cubicBezTo>
                <a:lnTo>
                  <a:pt x="1606549" y="772638"/>
                </a:lnTo>
                <a:lnTo>
                  <a:pt x="1606549" y="454204"/>
                </a:lnTo>
                <a:cubicBezTo>
                  <a:pt x="1606549" y="203354"/>
                  <a:pt x="1809904" y="0"/>
                  <a:pt x="2060754" y="0"/>
                </a:cubicBezTo>
                <a:close/>
              </a:path>
            </a:pathLst>
          </a:cu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 bwMode="auto">
          <a:xfrm>
            <a:off x="5839596" y="0"/>
            <a:ext cx="45719" cy="6858000"/>
          </a:xfrm>
          <a:prstGeom prst="rect">
            <a:avLst/>
          </a:prstGeom>
          <a:solidFill>
            <a:srgbClr val="C6BDB5"/>
          </a:solidFill>
          <a:ln w="19050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Oval 1"/>
          <p:cNvSpPr/>
          <p:nvPr/>
        </p:nvSpPr>
        <p:spPr bwMode="auto">
          <a:xfrm>
            <a:off x="5601708" y="776018"/>
            <a:ext cx="498652" cy="498652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01</a:t>
            </a:r>
          </a:p>
        </p:txBody>
      </p:sp>
      <p:sp>
        <p:nvSpPr>
          <p:cNvPr id="7" name="Oval 2"/>
          <p:cNvSpPr/>
          <p:nvPr/>
        </p:nvSpPr>
        <p:spPr bwMode="auto">
          <a:xfrm>
            <a:off x="5618362" y="1863753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02</a:t>
            </a:r>
          </a:p>
        </p:txBody>
      </p:sp>
      <p:sp>
        <p:nvSpPr>
          <p:cNvPr id="8" name="Oval 3"/>
          <p:cNvSpPr/>
          <p:nvPr/>
        </p:nvSpPr>
        <p:spPr bwMode="auto">
          <a:xfrm>
            <a:off x="5534147" y="3029404"/>
            <a:ext cx="702336" cy="702336"/>
          </a:xfrm>
          <a:prstGeom prst="ellipse">
            <a:avLst/>
          </a:prstGeom>
          <a:solidFill>
            <a:srgbClr val="ADA09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lnSpcReduction="1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03</a:t>
            </a:r>
          </a:p>
        </p:txBody>
      </p:sp>
      <p:sp>
        <p:nvSpPr>
          <p:cNvPr id="9" name="Oval 4"/>
          <p:cNvSpPr/>
          <p:nvPr/>
        </p:nvSpPr>
        <p:spPr bwMode="auto">
          <a:xfrm>
            <a:off x="5618362" y="4504566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04</a:t>
            </a:r>
          </a:p>
        </p:txBody>
      </p:sp>
      <p:sp>
        <p:nvSpPr>
          <p:cNvPr id="10" name="矩形 9"/>
          <p:cNvSpPr/>
          <p:nvPr/>
        </p:nvSpPr>
        <p:spPr>
          <a:xfrm>
            <a:off x="6405809" y="2860127"/>
            <a:ext cx="162095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70" y="5270500"/>
            <a:ext cx="2399890" cy="185013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467226" y="3198681"/>
            <a:ext cx="41112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add a detailed description of the text here, as close as possible to the title text language style, language description as concise and vivid as possible. Please add a detailed description of the text here, as close as possible to the title text language style, language description as concise and vivid as possible.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28888" y="1965325"/>
            <a:ext cx="2647950" cy="1401763"/>
            <a:chOff x="1008063" y="1635125"/>
            <a:chExt cx="2647950" cy="1401763"/>
          </a:xfrm>
        </p:grpSpPr>
        <p:grpSp>
          <p:nvGrpSpPr>
            <p:cNvPr id="3" name="Group 9"/>
            <p:cNvGrpSpPr/>
            <p:nvPr/>
          </p:nvGrpSpPr>
          <p:grpSpPr bwMode="auto">
            <a:xfrm>
              <a:off x="1200150" y="1965325"/>
              <a:ext cx="434975" cy="1071563"/>
              <a:chOff x="0" y="0"/>
              <a:chExt cx="274" cy="675"/>
            </a:xfrm>
            <a:solidFill>
              <a:schemeClr val="accent1"/>
            </a:solidFill>
          </p:grpSpPr>
          <p:sp>
            <p:nvSpPr>
              <p:cNvPr id="33" name="Freeform 10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Oval 11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Freeform 12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Oval 13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" name="Group 17"/>
            <p:cNvGrpSpPr/>
            <p:nvPr/>
          </p:nvGrpSpPr>
          <p:grpSpPr bwMode="auto">
            <a:xfrm>
              <a:off x="1800225" y="1965325"/>
              <a:ext cx="434975" cy="1071563"/>
              <a:chOff x="0" y="0"/>
              <a:chExt cx="274" cy="675"/>
            </a:xfrm>
            <a:solidFill>
              <a:schemeClr val="accent1"/>
            </a:solidFill>
          </p:grpSpPr>
          <p:sp>
            <p:nvSpPr>
              <p:cNvPr id="31" name="Freeform 18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Oval 19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" name="Group 23"/>
            <p:cNvGrpSpPr/>
            <p:nvPr/>
          </p:nvGrpSpPr>
          <p:grpSpPr bwMode="auto">
            <a:xfrm>
              <a:off x="2400300" y="1965325"/>
              <a:ext cx="434975" cy="1071563"/>
              <a:chOff x="0" y="0"/>
              <a:chExt cx="274" cy="675"/>
            </a:xfrm>
            <a:solidFill>
              <a:schemeClr val="accent1"/>
            </a:solidFill>
          </p:grpSpPr>
          <p:sp>
            <p:nvSpPr>
              <p:cNvPr id="29" name="Freeform 24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Oval 25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" name="Group 29"/>
            <p:cNvGrpSpPr/>
            <p:nvPr/>
          </p:nvGrpSpPr>
          <p:grpSpPr bwMode="auto">
            <a:xfrm>
              <a:off x="3000375" y="1965325"/>
              <a:ext cx="434975" cy="1071563"/>
              <a:chOff x="0" y="0"/>
              <a:chExt cx="274" cy="675"/>
            </a:xfrm>
            <a:solidFill>
              <a:schemeClr val="accent1"/>
            </a:solidFill>
          </p:grpSpPr>
          <p:sp>
            <p:nvSpPr>
              <p:cNvPr id="27" name="Freeform 30"/>
              <p:cNvSpPr/>
              <p:nvPr/>
            </p:nvSpPr>
            <p:spPr bwMode="auto">
              <a:xfrm>
                <a:off x="0" y="134"/>
                <a:ext cx="274" cy="541"/>
              </a:xfrm>
              <a:custGeom>
                <a:avLst/>
                <a:gdLst>
                  <a:gd name="T0" fmla="*/ 115 w 116"/>
                  <a:gd name="T1" fmla="*/ 82 h 229"/>
                  <a:gd name="T2" fmla="*/ 115 w 116"/>
                  <a:gd name="T3" fmla="*/ 37 h 229"/>
                  <a:gd name="T4" fmla="*/ 115 w 116"/>
                  <a:gd name="T5" fmla="*/ 15 h 229"/>
                  <a:gd name="T6" fmla="*/ 97 w 116"/>
                  <a:gd name="T7" fmla="*/ 0 h 229"/>
                  <a:gd name="T8" fmla="*/ 63 w 116"/>
                  <a:gd name="T9" fmla="*/ 0 h 229"/>
                  <a:gd name="T10" fmla="*/ 26 w 116"/>
                  <a:gd name="T11" fmla="*/ 0 h 229"/>
                  <a:gd name="T12" fmla="*/ 9 w 116"/>
                  <a:gd name="T13" fmla="*/ 5 h 229"/>
                  <a:gd name="T14" fmla="*/ 2 w 116"/>
                  <a:gd name="T15" fmla="*/ 38 h 229"/>
                  <a:gd name="T16" fmla="*/ 2 w 116"/>
                  <a:gd name="T17" fmla="*/ 83 h 229"/>
                  <a:gd name="T18" fmla="*/ 12 w 116"/>
                  <a:gd name="T19" fmla="*/ 113 h 229"/>
                  <a:gd name="T20" fmla="*/ 23 w 116"/>
                  <a:gd name="T21" fmla="*/ 93 h 229"/>
                  <a:gd name="T22" fmla="*/ 23 w 116"/>
                  <a:gd name="T23" fmla="*/ 62 h 229"/>
                  <a:gd name="T24" fmla="*/ 24 w 116"/>
                  <a:gd name="T25" fmla="*/ 50 h 229"/>
                  <a:gd name="T26" fmla="*/ 26 w 116"/>
                  <a:gd name="T27" fmla="*/ 61 h 229"/>
                  <a:gd name="T28" fmla="*/ 26 w 116"/>
                  <a:gd name="T29" fmla="*/ 213 h 229"/>
                  <a:gd name="T30" fmla="*/ 41 w 116"/>
                  <a:gd name="T31" fmla="*/ 228 h 229"/>
                  <a:gd name="T32" fmla="*/ 57 w 116"/>
                  <a:gd name="T33" fmla="*/ 214 h 229"/>
                  <a:gd name="T34" fmla="*/ 57 w 116"/>
                  <a:gd name="T35" fmla="*/ 153 h 229"/>
                  <a:gd name="T36" fmla="*/ 59 w 116"/>
                  <a:gd name="T37" fmla="*/ 142 h 229"/>
                  <a:gd name="T38" fmla="*/ 61 w 116"/>
                  <a:gd name="T39" fmla="*/ 153 h 229"/>
                  <a:gd name="T40" fmla="*/ 61 w 116"/>
                  <a:gd name="T41" fmla="*/ 214 h 229"/>
                  <a:gd name="T42" fmla="*/ 77 w 116"/>
                  <a:gd name="T43" fmla="*/ 229 h 229"/>
                  <a:gd name="T44" fmla="*/ 91 w 116"/>
                  <a:gd name="T45" fmla="*/ 215 h 229"/>
                  <a:gd name="T46" fmla="*/ 91 w 116"/>
                  <a:gd name="T47" fmla="*/ 61 h 229"/>
                  <a:gd name="T48" fmla="*/ 93 w 116"/>
                  <a:gd name="T49" fmla="*/ 49 h 229"/>
                  <a:gd name="T50" fmla="*/ 94 w 116"/>
                  <a:gd name="T51" fmla="*/ 58 h 229"/>
                  <a:gd name="T52" fmla="*/ 94 w 116"/>
                  <a:gd name="T53" fmla="*/ 87 h 229"/>
                  <a:gd name="T54" fmla="*/ 105 w 116"/>
                  <a:gd name="T55" fmla="*/ 111 h 229"/>
                  <a:gd name="T56" fmla="*/ 115 w 116"/>
                  <a:gd name="T57" fmla="*/ 8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229">
                    <a:moveTo>
                      <a:pt x="115" y="82"/>
                    </a:moveTo>
                    <a:cubicBezTo>
                      <a:pt x="115" y="67"/>
                      <a:pt x="115" y="52"/>
                      <a:pt x="115" y="37"/>
                    </a:cubicBezTo>
                    <a:cubicBezTo>
                      <a:pt x="115" y="23"/>
                      <a:pt x="116" y="24"/>
                      <a:pt x="115" y="15"/>
                    </a:cubicBezTo>
                    <a:cubicBezTo>
                      <a:pt x="111" y="4"/>
                      <a:pt x="104" y="0"/>
                      <a:pt x="97" y="0"/>
                    </a:cubicBezTo>
                    <a:cubicBezTo>
                      <a:pt x="81" y="0"/>
                      <a:pt x="75" y="0"/>
                      <a:pt x="63" y="0"/>
                    </a:cubicBezTo>
                    <a:cubicBezTo>
                      <a:pt x="48" y="0"/>
                      <a:pt x="41" y="0"/>
                      <a:pt x="26" y="0"/>
                    </a:cubicBezTo>
                    <a:cubicBezTo>
                      <a:pt x="19" y="0"/>
                      <a:pt x="14" y="0"/>
                      <a:pt x="9" y="5"/>
                    </a:cubicBezTo>
                    <a:cubicBezTo>
                      <a:pt x="1" y="13"/>
                      <a:pt x="2" y="14"/>
                      <a:pt x="2" y="38"/>
                    </a:cubicBezTo>
                    <a:cubicBezTo>
                      <a:pt x="2" y="49"/>
                      <a:pt x="2" y="70"/>
                      <a:pt x="2" y="83"/>
                    </a:cubicBezTo>
                    <a:cubicBezTo>
                      <a:pt x="2" y="95"/>
                      <a:pt x="0" y="113"/>
                      <a:pt x="12" y="113"/>
                    </a:cubicBezTo>
                    <a:cubicBezTo>
                      <a:pt x="23" y="113"/>
                      <a:pt x="23" y="105"/>
                      <a:pt x="23" y="93"/>
                    </a:cubicBezTo>
                    <a:cubicBezTo>
                      <a:pt x="23" y="76"/>
                      <a:pt x="23" y="72"/>
                      <a:pt x="23" y="62"/>
                    </a:cubicBezTo>
                    <a:cubicBezTo>
                      <a:pt x="23" y="51"/>
                      <a:pt x="22" y="50"/>
                      <a:pt x="24" y="50"/>
                    </a:cubicBezTo>
                    <a:cubicBezTo>
                      <a:pt x="26" y="50"/>
                      <a:pt x="26" y="50"/>
                      <a:pt x="26" y="61"/>
                    </a:cubicBezTo>
                    <a:cubicBezTo>
                      <a:pt x="26" y="72"/>
                      <a:pt x="26" y="204"/>
                      <a:pt x="26" y="213"/>
                    </a:cubicBezTo>
                    <a:cubicBezTo>
                      <a:pt x="26" y="220"/>
                      <a:pt x="30" y="228"/>
                      <a:pt x="41" y="228"/>
                    </a:cubicBezTo>
                    <a:cubicBezTo>
                      <a:pt x="52" y="228"/>
                      <a:pt x="57" y="222"/>
                      <a:pt x="57" y="214"/>
                    </a:cubicBezTo>
                    <a:cubicBezTo>
                      <a:pt x="57" y="201"/>
                      <a:pt x="57" y="160"/>
                      <a:pt x="57" y="153"/>
                    </a:cubicBezTo>
                    <a:cubicBezTo>
                      <a:pt x="57" y="146"/>
                      <a:pt x="57" y="142"/>
                      <a:pt x="59" y="142"/>
                    </a:cubicBezTo>
                    <a:cubicBezTo>
                      <a:pt x="61" y="142"/>
                      <a:pt x="61" y="146"/>
                      <a:pt x="61" y="153"/>
                    </a:cubicBezTo>
                    <a:cubicBezTo>
                      <a:pt x="61" y="160"/>
                      <a:pt x="61" y="201"/>
                      <a:pt x="61" y="214"/>
                    </a:cubicBezTo>
                    <a:cubicBezTo>
                      <a:pt x="61" y="219"/>
                      <a:pt x="66" y="229"/>
                      <a:pt x="77" y="229"/>
                    </a:cubicBezTo>
                    <a:cubicBezTo>
                      <a:pt x="84" y="229"/>
                      <a:pt x="91" y="220"/>
                      <a:pt x="91" y="215"/>
                    </a:cubicBezTo>
                    <a:cubicBezTo>
                      <a:pt x="91" y="185"/>
                      <a:pt x="91" y="70"/>
                      <a:pt x="91" y="61"/>
                    </a:cubicBezTo>
                    <a:cubicBezTo>
                      <a:pt x="91" y="56"/>
                      <a:pt x="91" y="49"/>
                      <a:pt x="93" y="49"/>
                    </a:cubicBezTo>
                    <a:cubicBezTo>
                      <a:pt x="94" y="49"/>
                      <a:pt x="94" y="51"/>
                      <a:pt x="94" y="58"/>
                    </a:cubicBezTo>
                    <a:cubicBezTo>
                      <a:pt x="94" y="67"/>
                      <a:pt x="94" y="75"/>
                      <a:pt x="94" y="87"/>
                    </a:cubicBezTo>
                    <a:cubicBezTo>
                      <a:pt x="94" y="106"/>
                      <a:pt x="97" y="111"/>
                      <a:pt x="105" y="111"/>
                    </a:cubicBezTo>
                    <a:cubicBezTo>
                      <a:pt x="116" y="111"/>
                      <a:pt x="115" y="92"/>
                      <a:pt x="115" y="82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Oval 31"/>
              <p:cNvSpPr>
                <a:spLocks noChangeArrowheads="1"/>
              </p:cNvSpPr>
              <p:nvPr/>
            </p:nvSpPr>
            <p:spPr bwMode="auto">
              <a:xfrm>
                <a:off x="82" y="0"/>
                <a:ext cx="114" cy="113"/>
              </a:xfrm>
              <a:prstGeom prst="ellipse">
                <a:avLst/>
              </a:pr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7" name="Group 93"/>
            <p:cNvGrpSpPr/>
            <p:nvPr/>
          </p:nvGrpSpPr>
          <p:grpSpPr bwMode="auto">
            <a:xfrm>
              <a:off x="1008063" y="1635125"/>
              <a:ext cx="349250" cy="295275"/>
              <a:chOff x="635" y="1030"/>
              <a:chExt cx="220" cy="186"/>
            </a:xfrm>
          </p:grpSpPr>
          <p:sp>
            <p:nvSpPr>
              <p:cNvPr id="23" name="Freeform 56"/>
              <p:cNvSpPr/>
              <p:nvPr/>
            </p:nvSpPr>
            <p:spPr bwMode="auto">
              <a:xfrm>
                <a:off x="635" y="1030"/>
                <a:ext cx="220" cy="186"/>
              </a:xfrm>
              <a:custGeom>
                <a:avLst/>
                <a:gdLst>
                  <a:gd name="T0" fmla="*/ 81 w 93"/>
                  <a:gd name="T1" fmla="*/ 0 h 79"/>
                  <a:gd name="T2" fmla="*/ 11 w 93"/>
                  <a:gd name="T3" fmla="*/ 0 h 79"/>
                  <a:gd name="T4" fmla="*/ 0 w 93"/>
                  <a:gd name="T5" fmla="*/ 11 h 79"/>
                  <a:gd name="T6" fmla="*/ 0 w 93"/>
                  <a:gd name="T7" fmla="*/ 55 h 79"/>
                  <a:gd name="T8" fmla="*/ 11 w 93"/>
                  <a:gd name="T9" fmla="*/ 67 h 79"/>
                  <a:gd name="T10" fmla="*/ 67 w 93"/>
                  <a:gd name="T11" fmla="*/ 67 h 79"/>
                  <a:gd name="T12" fmla="*/ 83 w 93"/>
                  <a:gd name="T13" fmla="*/ 79 h 79"/>
                  <a:gd name="T14" fmla="*/ 85 w 93"/>
                  <a:gd name="T15" fmla="*/ 66 h 79"/>
                  <a:gd name="T16" fmla="*/ 93 w 93"/>
                  <a:gd name="T17" fmla="*/ 55 h 79"/>
                  <a:gd name="T18" fmla="*/ 93 w 93"/>
                  <a:gd name="T19" fmla="*/ 11 h 79"/>
                  <a:gd name="T20" fmla="*/ 81 w 93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9">
                    <a:moveTo>
                      <a:pt x="8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2"/>
                      <a:pt x="5" y="67"/>
                      <a:pt x="11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9" y="65"/>
                      <a:pt x="93" y="60"/>
                      <a:pt x="93" y="55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5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Oval 57"/>
              <p:cNvSpPr>
                <a:spLocks noChangeArrowheads="1"/>
              </p:cNvSpPr>
              <p:nvPr/>
            </p:nvSpPr>
            <p:spPr bwMode="auto">
              <a:xfrm>
                <a:off x="699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Oval 58"/>
              <p:cNvSpPr>
                <a:spLocks noChangeArrowheads="1"/>
              </p:cNvSpPr>
              <p:nvPr/>
            </p:nvSpPr>
            <p:spPr bwMode="auto">
              <a:xfrm>
                <a:off x="732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Oval 59"/>
              <p:cNvSpPr>
                <a:spLocks noChangeArrowheads="1"/>
              </p:cNvSpPr>
              <p:nvPr/>
            </p:nvSpPr>
            <p:spPr bwMode="auto">
              <a:xfrm>
                <a:off x="763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8" name="Group 92"/>
            <p:cNvGrpSpPr/>
            <p:nvPr/>
          </p:nvGrpSpPr>
          <p:grpSpPr bwMode="auto">
            <a:xfrm>
              <a:off x="1619250" y="1635125"/>
              <a:ext cx="346075" cy="295275"/>
              <a:chOff x="1020" y="1030"/>
              <a:chExt cx="218" cy="186"/>
            </a:xfrm>
          </p:grpSpPr>
          <p:sp>
            <p:nvSpPr>
              <p:cNvPr id="19" name="Freeform 61"/>
              <p:cNvSpPr/>
              <p:nvPr/>
            </p:nvSpPr>
            <p:spPr bwMode="auto">
              <a:xfrm>
                <a:off x="1020" y="1030"/>
                <a:ext cx="218" cy="186"/>
              </a:xfrm>
              <a:custGeom>
                <a:avLst/>
                <a:gdLst>
                  <a:gd name="T0" fmla="*/ 81 w 92"/>
                  <a:gd name="T1" fmla="*/ 0 h 79"/>
                  <a:gd name="T2" fmla="*/ 11 w 92"/>
                  <a:gd name="T3" fmla="*/ 0 h 79"/>
                  <a:gd name="T4" fmla="*/ 0 w 92"/>
                  <a:gd name="T5" fmla="*/ 11 h 79"/>
                  <a:gd name="T6" fmla="*/ 0 w 92"/>
                  <a:gd name="T7" fmla="*/ 55 h 79"/>
                  <a:gd name="T8" fmla="*/ 11 w 92"/>
                  <a:gd name="T9" fmla="*/ 67 h 79"/>
                  <a:gd name="T10" fmla="*/ 66 w 92"/>
                  <a:gd name="T11" fmla="*/ 67 h 79"/>
                  <a:gd name="T12" fmla="*/ 83 w 92"/>
                  <a:gd name="T13" fmla="*/ 79 h 79"/>
                  <a:gd name="T14" fmla="*/ 84 w 92"/>
                  <a:gd name="T15" fmla="*/ 66 h 79"/>
                  <a:gd name="T16" fmla="*/ 92 w 92"/>
                  <a:gd name="T17" fmla="*/ 55 h 79"/>
                  <a:gd name="T18" fmla="*/ 92 w 92"/>
                  <a:gd name="T19" fmla="*/ 11 h 79"/>
                  <a:gd name="T20" fmla="*/ 81 w 92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79">
                    <a:moveTo>
                      <a:pt x="8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2"/>
                      <a:pt x="5" y="67"/>
                      <a:pt x="11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9" y="65"/>
                      <a:pt x="92" y="60"/>
                      <a:pt x="92" y="55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5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Oval 62"/>
              <p:cNvSpPr>
                <a:spLocks noChangeArrowheads="1"/>
              </p:cNvSpPr>
              <p:nvPr/>
            </p:nvSpPr>
            <p:spPr bwMode="auto">
              <a:xfrm>
                <a:off x="1084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Oval 63"/>
              <p:cNvSpPr>
                <a:spLocks noChangeArrowheads="1"/>
              </p:cNvSpPr>
              <p:nvPr/>
            </p:nvSpPr>
            <p:spPr bwMode="auto">
              <a:xfrm>
                <a:off x="1117" y="1096"/>
                <a:ext cx="17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Oval 64"/>
              <p:cNvSpPr>
                <a:spLocks noChangeArrowheads="1"/>
              </p:cNvSpPr>
              <p:nvPr/>
            </p:nvSpPr>
            <p:spPr bwMode="auto">
              <a:xfrm>
                <a:off x="1148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9" name="Group 90"/>
            <p:cNvGrpSpPr/>
            <p:nvPr/>
          </p:nvGrpSpPr>
          <p:grpSpPr bwMode="auto">
            <a:xfrm>
              <a:off x="3306763" y="1635125"/>
              <a:ext cx="349250" cy="295275"/>
              <a:chOff x="2083" y="1030"/>
              <a:chExt cx="220" cy="186"/>
            </a:xfrm>
          </p:grpSpPr>
          <p:sp>
            <p:nvSpPr>
              <p:cNvPr id="15" name="Freeform 66"/>
              <p:cNvSpPr/>
              <p:nvPr/>
            </p:nvSpPr>
            <p:spPr bwMode="auto">
              <a:xfrm>
                <a:off x="2083" y="1030"/>
                <a:ext cx="220" cy="186"/>
              </a:xfrm>
              <a:custGeom>
                <a:avLst/>
                <a:gdLst>
                  <a:gd name="T0" fmla="*/ 12 w 93"/>
                  <a:gd name="T1" fmla="*/ 0 h 79"/>
                  <a:gd name="T2" fmla="*/ 82 w 93"/>
                  <a:gd name="T3" fmla="*/ 0 h 79"/>
                  <a:gd name="T4" fmla="*/ 93 w 93"/>
                  <a:gd name="T5" fmla="*/ 11 h 79"/>
                  <a:gd name="T6" fmla="*/ 93 w 93"/>
                  <a:gd name="T7" fmla="*/ 55 h 79"/>
                  <a:gd name="T8" fmla="*/ 82 w 93"/>
                  <a:gd name="T9" fmla="*/ 67 h 79"/>
                  <a:gd name="T10" fmla="*/ 26 w 93"/>
                  <a:gd name="T11" fmla="*/ 67 h 79"/>
                  <a:gd name="T12" fmla="*/ 10 w 93"/>
                  <a:gd name="T13" fmla="*/ 79 h 79"/>
                  <a:gd name="T14" fmla="*/ 8 w 93"/>
                  <a:gd name="T15" fmla="*/ 66 h 79"/>
                  <a:gd name="T16" fmla="*/ 0 w 93"/>
                  <a:gd name="T17" fmla="*/ 55 h 79"/>
                  <a:gd name="T18" fmla="*/ 0 w 93"/>
                  <a:gd name="T19" fmla="*/ 11 h 79"/>
                  <a:gd name="T20" fmla="*/ 12 w 93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9">
                    <a:moveTo>
                      <a:pt x="1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8" y="0"/>
                      <a:pt x="93" y="5"/>
                      <a:pt x="93" y="11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62"/>
                      <a:pt x="88" y="67"/>
                      <a:pt x="82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4" y="65"/>
                      <a:pt x="0" y="60"/>
                      <a:pt x="0" y="5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2" y="0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Oval 67"/>
              <p:cNvSpPr>
                <a:spLocks noChangeArrowheads="1"/>
              </p:cNvSpPr>
              <p:nvPr/>
            </p:nvSpPr>
            <p:spPr bwMode="auto">
              <a:xfrm>
                <a:off x="2220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Oval 68"/>
              <p:cNvSpPr>
                <a:spLocks noChangeArrowheads="1"/>
              </p:cNvSpPr>
              <p:nvPr/>
            </p:nvSpPr>
            <p:spPr bwMode="auto">
              <a:xfrm>
                <a:off x="2187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Oval 69"/>
              <p:cNvSpPr>
                <a:spLocks noChangeArrowheads="1"/>
              </p:cNvSpPr>
              <p:nvPr/>
            </p:nvSpPr>
            <p:spPr bwMode="auto">
              <a:xfrm>
                <a:off x="2157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" name="Group 91"/>
            <p:cNvGrpSpPr/>
            <p:nvPr/>
          </p:nvGrpSpPr>
          <p:grpSpPr bwMode="auto">
            <a:xfrm>
              <a:off x="2700338" y="1635125"/>
              <a:ext cx="344487" cy="295275"/>
              <a:chOff x="1701" y="1030"/>
              <a:chExt cx="217" cy="186"/>
            </a:xfrm>
          </p:grpSpPr>
          <p:sp>
            <p:nvSpPr>
              <p:cNvPr id="11" name="Freeform 71"/>
              <p:cNvSpPr/>
              <p:nvPr/>
            </p:nvSpPr>
            <p:spPr bwMode="auto">
              <a:xfrm>
                <a:off x="1701" y="1030"/>
                <a:ext cx="217" cy="186"/>
              </a:xfrm>
              <a:custGeom>
                <a:avLst/>
                <a:gdLst>
                  <a:gd name="T0" fmla="*/ 11 w 92"/>
                  <a:gd name="T1" fmla="*/ 0 h 79"/>
                  <a:gd name="T2" fmla="*/ 81 w 92"/>
                  <a:gd name="T3" fmla="*/ 0 h 79"/>
                  <a:gd name="T4" fmla="*/ 92 w 92"/>
                  <a:gd name="T5" fmla="*/ 11 h 79"/>
                  <a:gd name="T6" fmla="*/ 92 w 92"/>
                  <a:gd name="T7" fmla="*/ 55 h 79"/>
                  <a:gd name="T8" fmla="*/ 81 w 92"/>
                  <a:gd name="T9" fmla="*/ 67 h 79"/>
                  <a:gd name="T10" fmla="*/ 26 w 92"/>
                  <a:gd name="T11" fmla="*/ 67 h 79"/>
                  <a:gd name="T12" fmla="*/ 9 w 92"/>
                  <a:gd name="T13" fmla="*/ 79 h 79"/>
                  <a:gd name="T14" fmla="*/ 8 w 92"/>
                  <a:gd name="T15" fmla="*/ 66 h 79"/>
                  <a:gd name="T16" fmla="*/ 0 w 92"/>
                  <a:gd name="T17" fmla="*/ 55 h 79"/>
                  <a:gd name="T18" fmla="*/ 0 w 92"/>
                  <a:gd name="T19" fmla="*/ 11 h 79"/>
                  <a:gd name="T20" fmla="*/ 11 w 92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79">
                    <a:moveTo>
                      <a:pt x="11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7" y="0"/>
                      <a:pt x="92" y="5"/>
                      <a:pt x="92" y="11"/>
                    </a:cubicBezTo>
                    <a:cubicBezTo>
                      <a:pt x="92" y="55"/>
                      <a:pt x="92" y="55"/>
                      <a:pt x="92" y="55"/>
                    </a:cubicBezTo>
                    <a:cubicBezTo>
                      <a:pt x="92" y="62"/>
                      <a:pt x="87" y="67"/>
                      <a:pt x="81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3" y="65"/>
                      <a:pt x="0" y="60"/>
                      <a:pt x="0" y="5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Oval 72"/>
              <p:cNvSpPr>
                <a:spLocks noChangeArrowheads="1"/>
              </p:cNvSpPr>
              <p:nvPr/>
            </p:nvSpPr>
            <p:spPr bwMode="auto">
              <a:xfrm>
                <a:off x="1835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Oval 73"/>
              <p:cNvSpPr>
                <a:spLocks noChangeArrowheads="1"/>
              </p:cNvSpPr>
              <p:nvPr/>
            </p:nvSpPr>
            <p:spPr bwMode="auto">
              <a:xfrm>
                <a:off x="1802" y="1096"/>
                <a:ext cx="19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Oval 74"/>
              <p:cNvSpPr>
                <a:spLocks noChangeArrowheads="1"/>
              </p:cNvSpPr>
              <p:nvPr/>
            </p:nvSpPr>
            <p:spPr bwMode="auto">
              <a:xfrm>
                <a:off x="1772" y="1096"/>
                <a:ext cx="18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5497513" y="2544763"/>
            <a:ext cx="1189037" cy="569912"/>
            <a:chOff x="3976688" y="2214563"/>
            <a:chExt cx="1189037" cy="569912"/>
          </a:xfrm>
        </p:grpSpPr>
        <p:sp>
          <p:nvSpPr>
            <p:cNvPr id="38" name="Line 75"/>
            <p:cNvSpPr>
              <a:spLocks noChangeShapeType="1"/>
            </p:cNvSpPr>
            <p:nvPr/>
          </p:nvSpPr>
          <p:spPr bwMode="auto">
            <a:xfrm>
              <a:off x="3976688" y="2498725"/>
              <a:ext cx="1189037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Oval 76"/>
            <p:cNvSpPr>
              <a:spLocks noChangeArrowheads="1"/>
            </p:cNvSpPr>
            <p:nvPr/>
          </p:nvSpPr>
          <p:spPr bwMode="auto">
            <a:xfrm>
              <a:off x="4287838" y="2214563"/>
              <a:ext cx="566737" cy="569912"/>
            </a:xfrm>
            <a:prstGeom prst="ellipse">
              <a:avLst/>
            </a:prstGeom>
            <a:solidFill>
              <a:srgbClr val="C6BDB5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Text Box 77"/>
            <p:cNvSpPr txBox="1">
              <a:spLocks noChangeArrowheads="1"/>
            </p:cNvSpPr>
            <p:nvPr/>
          </p:nvSpPr>
          <p:spPr bwMode="auto">
            <a:xfrm>
              <a:off x="4359449" y="2322513"/>
              <a:ext cx="42351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Impact" pitchFamily="34" charset="0"/>
                </a:rPr>
                <a:t>Vs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978650" y="1965325"/>
            <a:ext cx="2647950" cy="1395413"/>
            <a:chOff x="5457825" y="1635125"/>
            <a:chExt cx="2647950" cy="1395413"/>
          </a:xfrm>
          <a:solidFill>
            <a:srgbClr val="ADA095"/>
          </a:solidFill>
        </p:grpSpPr>
        <p:grpSp>
          <p:nvGrpSpPr>
            <p:cNvPr id="42" name="Group 14"/>
            <p:cNvGrpSpPr/>
            <p:nvPr/>
          </p:nvGrpSpPr>
          <p:grpSpPr bwMode="auto">
            <a:xfrm>
              <a:off x="5618163" y="1957388"/>
              <a:ext cx="565150" cy="1073150"/>
              <a:chOff x="0" y="0"/>
              <a:chExt cx="356" cy="676"/>
            </a:xfrm>
            <a:grpFill/>
          </p:grpSpPr>
          <p:sp>
            <p:nvSpPr>
              <p:cNvPr id="72" name="Freeform 15"/>
              <p:cNvSpPr/>
              <p:nvPr/>
            </p:nvSpPr>
            <p:spPr bwMode="auto">
              <a:xfrm>
                <a:off x="0" y="137"/>
                <a:ext cx="356" cy="539"/>
              </a:xfrm>
              <a:custGeom>
                <a:avLst/>
                <a:gdLst>
                  <a:gd name="T0" fmla="*/ 144 w 151"/>
                  <a:gd name="T1" fmla="*/ 82 h 228"/>
                  <a:gd name="T2" fmla="*/ 129 w 151"/>
                  <a:gd name="T3" fmla="*/ 37 h 228"/>
                  <a:gd name="T4" fmla="*/ 122 w 151"/>
                  <a:gd name="T5" fmla="*/ 15 h 228"/>
                  <a:gd name="T6" fmla="*/ 103 w 151"/>
                  <a:gd name="T7" fmla="*/ 0 h 228"/>
                  <a:gd name="T8" fmla="*/ 85 w 151"/>
                  <a:gd name="T9" fmla="*/ 0 h 228"/>
                  <a:gd name="T10" fmla="*/ 55 w 151"/>
                  <a:gd name="T11" fmla="*/ 0 h 228"/>
                  <a:gd name="T12" fmla="*/ 33 w 151"/>
                  <a:gd name="T13" fmla="*/ 15 h 228"/>
                  <a:gd name="T14" fmla="*/ 25 w 151"/>
                  <a:gd name="T15" fmla="*/ 37 h 228"/>
                  <a:gd name="T16" fmla="*/ 11 w 151"/>
                  <a:gd name="T17" fmla="*/ 82 h 228"/>
                  <a:gd name="T18" fmla="*/ 11 w 151"/>
                  <a:gd name="T19" fmla="*/ 111 h 228"/>
                  <a:gd name="T20" fmla="*/ 33 w 151"/>
                  <a:gd name="T21" fmla="*/ 82 h 228"/>
                  <a:gd name="T22" fmla="*/ 40 w 151"/>
                  <a:gd name="T23" fmla="*/ 59 h 228"/>
                  <a:gd name="T24" fmla="*/ 45 w 151"/>
                  <a:gd name="T25" fmla="*/ 52 h 228"/>
                  <a:gd name="T26" fmla="*/ 44 w 151"/>
                  <a:gd name="T27" fmla="*/ 59 h 228"/>
                  <a:gd name="T28" fmla="*/ 18 w 151"/>
                  <a:gd name="T29" fmla="*/ 141 h 228"/>
                  <a:gd name="T30" fmla="*/ 48 w 151"/>
                  <a:gd name="T31" fmla="*/ 141 h 228"/>
                  <a:gd name="T32" fmla="*/ 48 w 151"/>
                  <a:gd name="T33" fmla="*/ 213 h 228"/>
                  <a:gd name="T34" fmla="*/ 60 w 151"/>
                  <a:gd name="T35" fmla="*/ 228 h 228"/>
                  <a:gd name="T36" fmla="*/ 74 w 151"/>
                  <a:gd name="T37" fmla="*/ 213 h 228"/>
                  <a:gd name="T38" fmla="*/ 74 w 151"/>
                  <a:gd name="T39" fmla="*/ 152 h 228"/>
                  <a:gd name="T40" fmla="*/ 76 w 151"/>
                  <a:gd name="T41" fmla="*/ 141 h 228"/>
                  <a:gd name="T42" fmla="*/ 77 w 151"/>
                  <a:gd name="T43" fmla="*/ 152 h 228"/>
                  <a:gd name="T44" fmla="*/ 77 w 151"/>
                  <a:gd name="T45" fmla="*/ 213 h 228"/>
                  <a:gd name="T46" fmla="*/ 90 w 151"/>
                  <a:gd name="T47" fmla="*/ 228 h 228"/>
                  <a:gd name="T48" fmla="*/ 103 w 151"/>
                  <a:gd name="T49" fmla="*/ 213 h 228"/>
                  <a:gd name="T50" fmla="*/ 103 w 151"/>
                  <a:gd name="T51" fmla="*/ 141 h 228"/>
                  <a:gd name="T52" fmla="*/ 133 w 151"/>
                  <a:gd name="T53" fmla="*/ 141 h 228"/>
                  <a:gd name="T54" fmla="*/ 110 w 151"/>
                  <a:gd name="T55" fmla="*/ 59 h 228"/>
                  <a:gd name="T56" fmla="*/ 109 w 151"/>
                  <a:gd name="T57" fmla="*/ 51 h 228"/>
                  <a:gd name="T58" fmla="*/ 114 w 151"/>
                  <a:gd name="T59" fmla="*/ 63 h 228"/>
                  <a:gd name="T60" fmla="*/ 122 w 151"/>
                  <a:gd name="T61" fmla="*/ 85 h 228"/>
                  <a:gd name="T62" fmla="*/ 136 w 151"/>
                  <a:gd name="T63" fmla="*/ 111 h 228"/>
                  <a:gd name="T64" fmla="*/ 144 w 151"/>
                  <a:gd name="T65" fmla="*/ 8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228">
                    <a:moveTo>
                      <a:pt x="144" y="82"/>
                    </a:moveTo>
                    <a:cubicBezTo>
                      <a:pt x="136" y="58"/>
                      <a:pt x="133" y="48"/>
                      <a:pt x="129" y="37"/>
                    </a:cubicBezTo>
                    <a:cubicBezTo>
                      <a:pt x="125" y="22"/>
                      <a:pt x="125" y="26"/>
                      <a:pt x="122" y="15"/>
                    </a:cubicBezTo>
                    <a:cubicBezTo>
                      <a:pt x="118" y="4"/>
                      <a:pt x="110" y="0"/>
                      <a:pt x="103" y="0"/>
                    </a:cubicBezTo>
                    <a:cubicBezTo>
                      <a:pt x="87" y="0"/>
                      <a:pt x="97" y="0"/>
                      <a:pt x="85" y="0"/>
                    </a:cubicBezTo>
                    <a:cubicBezTo>
                      <a:pt x="70" y="0"/>
                      <a:pt x="70" y="0"/>
                      <a:pt x="55" y="0"/>
                    </a:cubicBezTo>
                    <a:cubicBezTo>
                      <a:pt x="48" y="0"/>
                      <a:pt x="37" y="4"/>
                      <a:pt x="33" y="15"/>
                    </a:cubicBezTo>
                    <a:cubicBezTo>
                      <a:pt x="29" y="26"/>
                      <a:pt x="29" y="26"/>
                      <a:pt x="25" y="37"/>
                    </a:cubicBezTo>
                    <a:cubicBezTo>
                      <a:pt x="22" y="48"/>
                      <a:pt x="14" y="70"/>
                      <a:pt x="11" y="82"/>
                    </a:cubicBezTo>
                    <a:cubicBezTo>
                      <a:pt x="7" y="93"/>
                      <a:pt x="0" y="107"/>
                      <a:pt x="11" y="111"/>
                    </a:cubicBezTo>
                    <a:cubicBezTo>
                      <a:pt x="22" y="115"/>
                      <a:pt x="29" y="93"/>
                      <a:pt x="33" y="82"/>
                    </a:cubicBezTo>
                    <a:cubicBezTo>
                      <a:pt x="37" y="70"/>
                      <a:pt x="37" y="70"/>
                      <a:pt x="40" y="59"/>
                    </a:cubicBezTo>
                    <a:cubicBezTo>
                      <a:pt x="41" y="57"/>
                      <a:pt x="43" y="51"/>
                      <a:pt x="45" y="52"/>
                    </a:cubicBezTo>
                    <a:cubicBezTo>
                      <a:pt x="47" y="53"/>
                      <a:pt x="45" y="55"/>
                      <a:pt x="44" y="59"/>
                    </a:cubicBezTo>
                    <a:cubicBezTo>
                      <a:pt x="41" y="70"/>
                      <a:pt x="18" y="141"/>
                      <a:pt x="18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48" y="141"/>
                      <a:pt x="48" y="204"/>
                      <a:pt x="48" y="213"/>
                    </a:cubicBezTo>
                    <a:cubicBezTo>
                      <a:pt x="48" y="220"/>
                      <a:pt x="50" y="228"/>
                      <a:pt x="60" y="228"/>
                    </a:cubicBezTo>
                    <a:cubicBezTo>
                      <a:pt x="70" y="228"/>
                      <a:pt x="74" y="220"/>
                      <a:pt x="74" y="213"/>
                    </a:cubicBezTo>
                    <a:cubicBezTo>
                      <a:pt x="74" y="200"/>
                      <a:pt x="74" y="158"/>
                      <a:pt x="74" y="152"/>
                    </a:cubicBezTo>
                    <a:cubicBezTo>
                      <a:pt x="74" y="144"/>
                      <a:pt x="74" y="141"/>
                      <a:pt x="76" y="141"/>
                    </a:cubicBezTo>
                    <a:cubicBezTo>
                      <a:pt x="77" y="141"/>
                      <a:pt x="77" y="144"/>
                      <a:pt x="77" y="152"/>
                    </a:cubicBezTo>
                    <a:cubicBezTo>
                      <a:pt x="77" y="159"/>
                      <a:pt x="77" y="199"/>
                      <a:pt x="77" y="213"/>
                    </a:cubicBezTo>
                    <a:cubicBezTo>
                      <a:pt x="77" y="218"/>
                      <a:pt x="80" y="228"/>
                      <a:pt x="90" y="228"/>
                    </a:cubicBezTo>
                    <a:cubicBezTo>
                      <a:pt x="100" y="228"/>
                      <a:pt x="103" y="218"/>
                      <a:pt x="103" y="213"/>
                    </a:cubicBezTo>
                    <a:cubicBezTo>
                      <a:pt x="103" y="183"/>
                      <a:pt x="103" y="141"/>
                      <a:pt x="103" y="141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3" y="141"/>
                      <a:pt x="113" y="71"/>
                      <a:pt x="110" y="59"/>
                    </a:cubicBezTo>
                    <a:cubicBezTo>
                      <a:pt x="109" y="54"/>
                      <a:pt x="107" y="52"/>
                      <a:pt x="109" y="51"/>
                    </a:cubicBezTo>
                    <a:cubicBezTo>
                      <a:pt x="112" y="50"/>
                      <a:pt x="110" y="51"/>
                      <a:pt x="114" y="63"/>
                    </a:cubicBezTo>
                    <a:cubicBezTo>
                      <a:pt x="118" y="74"/>
                      <a:pt x="118" y="74"/>
                      <a:pt x="122" y="85"/>
                    </a:cubicBezTo>
                    <a:cubicBezTo>
                      <a:pt x="124" y="93"/>
                      <a:pt x="129" y="111"/>
                      <a:pt x="136" y="111"/>
                    </a:cubicBezTo>
                    <a:cubicBezTo>
                      <a:pt x="147" y="111"/>
                      <a:pt x="151" y="104"/>
                      <a:pt x="144" y="82"/>
                    </a:cubicBezTo>
                    <a:close/>
                  </a:path>
                </a:pathLst>
              </a:cu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Oval 16"/>
              <p:cNvSpPr>
                <a:spLocks noChangeArrowheads="1"/>
              </p:cNvSpPr>
              <p:nvPr/>
            </p:nvSpPr>
            <p:spPr bwMode="auto">
              <a:xfrm>
                <a:off x="122" y="0"/>
                <a:ext cx="114" cy="111"/>
              </a:xfrm>
              <a:prstGeom prst="ellipse">
                <a:avLst/>
              </a:pr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3" name="Group 20"/>
            <p:cNvGrpSpPr/>
            <p:nvPr/>
          </p:nvGrpSpPr>
          <p:grpSpPr bwMode="auto">
            <a:xfrm>
              <a:off x="6218238" y="1957388"/>
              <a:ext cx="565150" cy="1073150"/>
              <a:chOff x="0" y="0"/>
              <a:chExt cx="356" cy="676"/>
            </a:xfrm>
            <a:grpFill/>
          </p:grpSpPr>
          <p:sp>
            <p:nvSpPr>
              <p:cNvPr id="70" name="Freeform 21"/>
              <p:cNvSpPr/>
              <p:nvPr/>
            </p:nvSpPr>
            <p:spPr bwMode="auto">
              <a:xfrm>
                <a:off x="0" y="137"/>
                <a:ext cx="356" cy="539"/>
              </a:xfrm>
              <a:custGeom>
                <a:avLst/>
                <a:gdLst>
                  <a:gd name="T0" fmla="*/ 144 w 151"/>
                  <a:gd name="T1" fmla="*/ 82 h 228"/>
                  <a:gd name="T2" fmla="*/ 129 w 151"/>
                  <a:gd name="T3" fmla="*/ 37 h 228"/>
                  <a:gd name="T4" fmla="*/ 122 w 151"/>
                  <a:gd name="T5" fmla="*/ 15 h 228"/>
                  <a:gd name="T6" fmla="*/ 103 w 151"/>
                  <a:gd name="T7" fmla="*/ 0 h 228"/>
                  <a:gd name="T8" fmla="*/ 85 w 151"/>
                  <a:gd name="T9" fmla="*/ 0 h 228"/>
                  <a:gd name="T10" fmla="*/ 55 w 151"/>
                  <a:gd name="T11" fmla="*/ 0 h 228"/>
                  <a:gd name="T12" fmla="*/ 33 w 151"/>
                  <a:gd name="T13" fmla="*/ 15 h 228"/>
                  <a:gd name="T14" fmla="*/ 25 w 151"/>
                  <a:gd name="T15" fmla="*/ 37 h 228"/>
                  <a:gd name="T16" fmla="*/ 11 w 151"/>
                  <a:gd name="T17" fmla="*/ 82 h 228"/>
                  <a:gd name="T18" fmla="*/ 11 w 151"/>
                  <a:gd name="T19" fmla="*/ 111 h 228"/>
                  <a:gd name="T20" fmla="*/ 33 w 151"/>
                  <a:gd name="T21" fmla="*/ 82 h 228"/>
                  <a:gd name="T22" fmla="*/ 40 w 151"/>
                  <a:gd name="T23" fmla="*/ 59 h 228"/>
                  <a:gd name="T24" fmla="*/ 45 w 151"/>
                  <a:gd name="T25" fmla="*/ 52 h 228"/>
                  <a:gd name="T26" fmla="*/ 44 w 151"/>
                  <a:gd name="T27" fmla="*/ 59 h 228"/>
                  <a:gd name="T28" fmla="*/ 18 w 151"/>
                  <a:gd name="T29" fmla="*/ 141 h 228"/>
                  <a:gd name="T30" fmla="*/ 48 w 151"/>
                  <a:gd name="T31" fmla="*/ 141 h 228"/>
                  <a:gd name="T32" fmla="*/ 48 w 151"/>
                  <a:gd name="T33" fmla="*/ 213 h 228"/>
                  <a:gd name="T34" fmla="*/ 60 w 151"/>
                  <a:gd name="T35" fmla="*/ 228 h 228"/>
                  <a:gd name="T36" fmla="*/ 74 w 151"/>
                  <a:gd name="T37" fmla="*/ 213 h 228"/>
                  <a:gd name="T38" fmla="*/ 74 w 151"/>
                  <a:gd name="T39" fmla="*/ 152 h 228"/>
                  <a:gd name="T40" fmla="*/ 76 w 151"/>
                  <a:gd name="T41" fmla="*/ 141 h 228"/>
                  <a:gd name="T42" fmla="*/ 77 w 151"/>
                  <a:gd name="T43" fmla="*/ 152 h 228"/>
                  <a:gd name="T44" fmla="*/ 77 w 151"/>
                  <a:gd name="T45" fmla="*/ 213 h 228"/>
                  <a:gd name="T46" fmla="*/ 90 w 151"/>
                  <a:gd name="T47" fmla="*/ 228 h 228"/>
                  <a:gd name="T48" fmla="*/ 103 w 151"/>
                  <a:gd name="T49" fmla="*/ 213 h 228"/>
                  <a:gd name="T50" fmla="*/ 103 w 151"/>
                  <a:gd name="T51" fmla="*/ 141 h 228"/>
                  <a:gd name="T52" fmla="*/ 133 w 151"/>
                  <a:gd name="T53" fmla="*/ 141 h 228"/>
                  <a:gd name="T54" fmla="*/ 110 w 151"/>
                  <a:gd name="T55" fmla="*/ 59 h 228"/>
                  <a:gd name="T56" fmla="*/ 109 w 151"/>
                  <a:gd name="T57" fmla="*/ 51 h 228"/>
                  <a:gd name="T58" fmla="*/ 114 w 151"/>
                  <a:gd name="T59" fmla="*/ 63 h 228"/>
                  <a:gd name="T60" fmla="*/ 122 w 151"/>
                  <a:gd name="T61" fmla="*/ 85 h 228"/>
                  <a:gd name="T62" fmla="*/ 136 w 151"/>
                  <a:gd name="T63" fmla="*/ 111 h 228"/>
                  <a:gd name="T64" fmla="*/ 144 w 151"/>
                  <a:gd name="T65" fmla="*/ 8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228">
                    <a:moveTo>
                      <a:pt x="144" y="82"/>
                    </a:moveTo>
                    <a:cubicBezTo>
                      <a:pt x="136" y="58"/>
                      <a:pt x="133" y="48"/>
                      <a:pt x="129" y="37"/>
                    </a:cubicBezTo>
                    <a:cubicBezTo>
                      <a:pt x="125" y="22"/>
                      <a:pt x="125" y="26"/>
                      <a:pt x="122" y="15"/>
                    </a:cubicBezTo>
                    <a:cubicBezTo>
                      <a:pt x="118" y="4"/>
                      <a:pt x="110" y="0"/>
                      <a:pt x="103" y="0"/>
                    </a:cubicBezTo>
                    <a:cubicBezTo>
                      <a:pt x="87" y="0"/>
                      <a:pt x="97" y="0"/>
                      <a:pt x="85" y="0"/>
                    </a:cubicBezTo>
                    <a:cubicBezTo>
                      <a:pt x="70" y="0"/>
                      <a:pt x="70" y="0"/>
                      <a:pt x="55" y="0"/>
                    </a:cubicBezTo>
                    <a:cubicBezTo>
                      <a:pt x="48" y="0"/>
                      <a:pt x="37" y="4"/>
                      <a:pt x="33" y="15"/>
                    </a:cubicBezTo>
                    <a:cubicBezTo>
                      <a:pt x="29" y="26"/>
                      <a:pt x="29" y="26"/>
                      <a:pt x="25" y="37"/>
                    </a:cubicBezTo>
                    <a:cubicBezTo>
                      <a:pt x="22" y="48"/>
                      <a:pt x="14" y="70"/>
                      <a:pt x="11" y="82"/>
                    </a:cubicBezTo>
                    <a:cubicBezTo>
                      <a:pt x="7" y="93"/>
                      <a:pt x="0" y="107"/>
                      <a:pt x="11" y="111"/>
                    </a:cubicBezTo>
                    <a:cubicBezTo>
                      <a:pt x="22" y="115"/>
                      <a:pt x="29" y="93"/>
                      <a:pt x="33" y="82"/>
                    </a:cubicBezTo>
                    <a:cubicBezTo>
                      <a:pt x="37" y="70"/>
                      <a:pt x="37" y="70"/>
                      <a:pt x="40" y="59"/>
                    </a:cubicBezTo>
                    <a:cubicBezTo>
                      <a:pt x="41" y="57"/>
                      <a:pt x="43" y="51"/>
                      <a:pt x="45" y="52"/>
                    </a:cubicBezTo>
                    <a:cubicBezTo>
                      <a:pt x="47" y="53"/>
                      <a:pt x="45" y="55"/>
                      <a:pt x="44" y="59"/>
                    </a:cubicBezTo>
                    <a:cubicBezTo>
                      <a:pt x="41" y="70"/>
                      <a:pt x="18" y="141"/>
                      <a:pt x="18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48" y="141"/>
                      <a:pt x="48" y="204"/>
                      <a:pt x="48" y="213"/>
                    </a:cubicBezTo>
                    <a:cubicBezTo>
                      <a:pt x="48" y="220"/>
                      <a:pt x="50" y="228"/>
                      <a:pt x="60" y="228"/>
                    </a:cubicBezTo>
                    <a:cubicBezTo>
                      <a:pt x="70" y="228"/>
                      <a:pt x="74" y="220"/>
                      <a:pt x="74" y="213"/>
                    </a:cubicBezTo>
                    <a:cubicBezTo>
                      <a:pt x="74" y="200"/>
                      <a:pt x="74" y="158"/>
                      <a:pt x="74" y="152"/>
                    </a:cubicBezTo>
                    <a:cubicBezTo>
                      <a:pt x="74" y="144"/>
                      <a:pt x="74" y="141"/>
                      <a:pt x="76" y="141"/>
                    </a:cubicBezTo>
                    <a:cubicBezTo>
                      <a:pt x="77" y="141"/>
                      <a:pt x="77" y="144"/>
                      <a:pt x="77" y="152"/>
                    </a:cubicBezTo>
                    <a:cubicBezTo>
                      <a:pt x="77" y="159"/>
                      <a:pt x="77" y="199"/>
                      <a:pt x="77" y="213"/>
                    </a:cubicBezTo>
                    <a:cubicBezTo>
                      <a:pt x="77" y="218"/>
                      <a:pt x="80" y="228"/>
                      <a:pt x="90" y="228"/>
                    </a:cubicBezTo>
                    <a:cubicBezTo>
                      <a:pt x="100" y="228"/>
                      <a:pt x="103" y="218"/>
                      <a:pt x="103" y="213"/>
                    </a:cubicBezTo>
                    <a:cubicBezTo>
                      <a:pt x="103" y="183"/>
                      <a:pt x="103" y="141"/>
                      <a:pt x="103" y="141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3" y="141"/>
                      <a:pt x="113" y="71"/>
                      <a:pt x="110" y="59"/>
                    </a:cubicBezTo>
                    <a:cubicBezTo>
                      <a:pt x="109" y="54"/>
                      <a:pt x="107" y="52"/>
                      <a:pt x="109" y="51"/>
                    </a:cubicBezTo>
                    <a:cubicBezTo>
                      <a:pt x="112" y="50"/>
                      <a:pt x="110" y="51"/>
                      <a:pt x="114" y="63"/>
                    </a:cubicBezTo>
                    <a:cubicBezTo>
                      <a:pt x="118" y="74"/>
                      <a:pt x="118" y="74"/>
                      <a:pt x="122" y="85"/>
                    </a:cubicBezTo>
                    <a:cubicBezTo>
                      <a:pt x="124" y="93"/>
                      <a:pt x="129" y="111"/>
                      <a:pt x="136" y="111"/>
                    </a:cubicBezTo>
                    <a:cubicBezTo>
                      <a:pt x="147" y="111"/>
                      <a:pt x="151" y="104"/>
                      <a:pt x="144" y="82"/>
                    </a:cubicBezTo>
                    <a:close/>
                  </a:path>
                </a:pathLst>
              </a:cu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Oval 22"/>
              <p:cNvSpPr>
                <a:spLocks noChangeArrowheads="1"/>
              </p:cNvSpPr>
              <p:nvPr/>
            </p:nvSpPr>
            <p:spPr bwMode="auto">
              <a:xfrm>
                <a:off x="122" y="0"/>
                <a:ext cx="114" cy="111"/>
              </a:xfrm>
              <a:prstGeom prst="ellipse">
                <a:avLst/>
              </a:pr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4" name="Group 26"/>
            <p:cNvGrpSpPr/>
            <p:nvPr/>
          </p:nvGrpSpPr>
          <p:grpSpPr bwMode="auto">
            <a:xfrm>
              <a:off x="6818313" y="1957388"/>
              <a:ext cx="565150" cy="1073150"/>
              <a:chOff x="0" y="0"/>
              <a:chExt cx="356" cy="676"/>
            </a:xfrm>
            <a:grpFill/>
          </p:grpSpPr>
          <p:sp>
            <p:nvSpPr>
              <p:cNvPr id="68" name="Freeform 27"/>
              <p:cNvSpPr/>
              <p:nvPr/>
            </p:nvSpPr>
            <p:spPr bwMode="auto">
              <a:xfrm>
                <a:off x="0" y="137"/>
                <a:ext cx="356" cy="539"/>
              </a:xfrm>
              <a:custGeom>
                <a:avLst/>
                <a:gdLst>
                  <a:gd name="T0" fmla="*/ 144 w 151"/>
                  <a:gd name="T1" fmla="*/ 82 h 228"/>
                  <a:gd name="T2" fmla="*/ 129 w 151"/>
                  <a:gd name="T3" fmla="*/ 37 h 228"/>
                  <a:gd name="T4" fmla="*/ 122 w 151"/>
                  <a:gd name="T5" fmla="*/ 15 h 228"/>
                  <a:gd name="T6" fmla="*/ 103 w 151"/>
                  <a:gd name="T7" fmla="*/ 0 h 228"/>
                  <a:gd name="T8" fmla="*/ 85 w 151"/>
                  <a:gd name="T9" fmla="*/ 0 h 228"/>
                  <a:gd name="T10" fmla="*/ 55 w 151"/>
                  <a:gd name="T11" fmla="*/ 0 h 228"/>
                  <a:gd name="T12" fmla="*/ 33 w 151"/>
                  <a:gd name="T13" fmla="*/ 15 h 228"/>
                  <a:gd name="T14" fmla="*/ 25 w 151"/>
                  <a:gd name="T15" fmla="*/ 37 h 228"/>
                  <a:gd name="T16" fmla="*/ 11 w 151"/>
                  <a:gd name="T17" fmla="*/ 82 h 228"/>
                  <a:gd name="T18" fmla="*/ 11 w 151"/>
                  <a:gd name="T19" fmla="*/ 111 h 228"/>
                  <a:gd name="T20" fmla="*/ 33 w 151"/>
                  <a:gd name="T21" fmla="*/ 82 h 228"/>
                  <a:gd name="T22" fmla="*/ 40 w 151"/>
                  <a:gd name="T23" fmla="*/ 59 h 228"/>
                  <a:gd name="T24" fmla="*/ 45 w 151"/>
                  <a:gd name="T25" fmla="*/ 52 h 228"/>
                  <a:gd name="T26" fmla="*/ 44 w 151"/>
                  <a:gd name="T27" fmla="*/ 59 h 228"/>
                  <a:gd name="T28" fmla="*/ 18 w 151"/>
                  <a:gd name="T29" fmla="*/ 141 h 228"/>
                  <a:gd name="T30" fmla="*/ 48 w 151"/>
                  <a:gd name="T31" fmla="*/ 141 h 228"/>
                  <a:gd name="T32" fmla="*/ 48 w 151"/>
                  <a:gd name="T33" fmla="*/ 213 h 228"/>
                  <a:gd name="T34" fmla="*/ 60 w 151"/>
                  <a:gd name="T35" fmla="*/ 228 h 228"/>
                  <a:gd name="T36" fmla="*/ 74 w 151"/>
                  <a:gd name="T37" fmla="*/ 213 h 228"/>
                  <a:gd name="T38" fmla="*/ 74 w 151"/>
                  <a:gd name="T39" fmla="*/ 152 h 228"/>
                  <a:gd name="T40" fmla="*/ 76 w 151"/>
                  <a:gd name="T41" fmla="*/ 141 h 228"/>
                  <a:gd name="T42" fmla="*/ 77 w 151"/>
                  <a:gd name="T43" fmla="*/ 152 h 228"/>
                  <a:gd name="T44" fmla="*/ 77 w 151"/>
                  <a:gd name="T45" fmla="*/ 213 h 228"/>
                  <a:gd name="T46" fmla="*/ 90 w 151"/>
                  <a:gd name="T47" fmla="*/ 228 h 228"/>
                  <a:gd name="T48" fmla="*/ 103 w 151"/>
                  <a:gd name="T49" fmla="*/ 213 h 228"/>
                  <a:gd name="T50" fmla="*/ 103 w 151"/>
                  <a:gd name="T51" fmla="*/ 141 h 228"/>
                  <a:gd name="T52" fmla="*/ 133 w 151"/>
                  <a:gd name="T53" fmla="*/ 141 h 228"/>
                  <a:gd name="T54" fmla="*/ 110 w 151"/>
                  <a:gd name="T55" fmla="*/ 59 h 228"/>
                  <a:gd name="T56" fmla="*/ 109 w 151"/>
                  <a:gd name="T57" fmla="*/ 51 h 228"/>
                  <a:gd name="T58" fmla="*/ 114 w 151"/>
                  <a:gd name="T59" fmla="*/ 63 h 228"/>
                  <a:gd name="T60" fmla="*/ 122 w 151"/>
                  <a:gd name="T61" fmla="*/ 85 h 228"/>
                  <a:gd name="T62" fmla="*/ 136 w 151"/>
                  <a:gd name="T63" fmla="*/ 111 h 228"/>
                  <a:gd name="T64" fmla="*/ 144 w 151"/>
                  <a:gd name="T65" fmla="*/ 8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228">
                    <a:moveTo>
                      <a:pt x="144" y="82"/>
                    </a:moveTo>
                    <a:cubicBezTo>
                      <a:pt x="136" y="58"/>
                      <a:pt x="133" y="48"/>
                      <a:pt x="129" y="37"/>
                    </a:cubicBezTo>
                    <a:cubicBezTo>
                      <a:pt x="125" y="22"/>
                      <a:pt x="125" y="26"/>
                      <a:pt x="122" y="15"/>
                    </a:cubicBezTo>
                    <a:cubicBezTo>
                      <a:pt x="118" y="4"/>
                      <a:pt x="110" y="0"/>
                      <a:pt x="103" y="0"/>
                    </a:cubicBezTo>
                    <a:cubicBezTo>
                      <a:pt x="87" y="0"/>
                      <a:pt x="97" y="0"/>
                      <a:pt x="85" y="0"/>
                    </a:cubicBezTo>
                    <a:cubicBezTo>
                      <a:pt x="70" y="0"/>
                      <a:pt x="70" y="0"/>
                      <a:pt x="55" y="0"/>
                    </a:cubicBezTo>
                    <a:cubicBezTo>
                      <a:pt x="48" y="0"/>
                      <a:pt x="37" y="4"/>
                      <a:pt x="33" y="15"/>
                    </a:cubicBezTo>
                    <a:cubicBezTo>
                      <a:pt x="29" y="26"/>
                      <a:pt x="29" y="26"/>
                      <a:pt x="25" y="37"/>
                    </a:cubicBezTo>
                    <a:cubicBezTo>
                      <a:pt x="22" y="48"/>
                      <a:pt x="14" y="70"/>
                      <a:pt x="11" y="82"/>
                    </a:cubicBezTo>
                    <a:cubicBezTo>
                      <a:pt x="7" y="93"/>
                      <a:pt x="0" y="107"/>
                      <a:pt x="11" y="111"/>
                    </a:cubicBezTo>
                    <a:cubicBezTo>
                      <a:pt x="22" y="115"/>
                      <a:pt x="29" y="93"/>
                      <a:pt x="33" y="82"/>
                    </a:cubicBezTo>
                    <a:cubicBezTo>
                      <a:pt x="37" y="70"/>
                      <a:pt x="37" y="70"/>
                      <a:pt x="40" y="59"/>
                    </a:cubicBezTo>
                    <a:cubicBezTo>
                      <a:pt x="41" y="57"/>
                      <a:pt x="43" y="51"/>
                      <a:pt x="45" y="52"/>
                    </a:cubicBezTo>
                    <a:cubicBezTo>
                      <a:pt x="47" y="53"/>
                      <a:pt x="45" y="55"/>
                      <a:pt x="44" y="59"/>
                    </a:cubicBezTo>
                    <a:cubicBezTo>
                      <a:pt x="41" y="70"/>
                      <a:pt x="18" y="141"/>
                      <a:pt x="18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48" y="141"/>
                      <a:pt x="48" y="204"/>
                      <a:pt x="48" y="213"/>
                    </a:cubicBezTo>
                    <a:cubicBezTo>
                      <a:pt x="48" y="220"/>
                      <a:pt x="50" y="228"/>
                      <a:pt x="60" y="228"/>
                    </a:cubicBezTo>
                    <a:cubicBezTo>
                      <a:pt x="70" y="228"/>
                      <a:pt x="74" y="220"/>
                      <a:pt x="74" y="213"/>
                    </a:cubicBezTo>
                    <a:cubicBezTo>
                      <a:pt x="74" y="200"/>
                      <a:pt x="74" y="158"/>
                      <a:pt x="74" y="152"/>
                    </a:cubicBezTo>
                    <a:cubicBezTo>
                      <a:pt x="74" y="144"/>
                      <a:pt x="74" y="141"/>
                      <a:pt x="76" y="141"/>
                    </a:cubicBezTo>
                    <a:cubicBezTo>
                      <a:pt x="77" y="141"/>
                      <a:pt x="77" y="144"/>
                      <a:pt x="77" y="152"/>
                    </a:cubicBezTo>
                    <a:cubicBezTo>
                      <a:pt x="77" y="159"/>
                      <a:pt x="77" y="199"/>
                      <a:pt x="77" y="213"/>
                    </a:cubicBezTo>
                    <a:cubicBezTo>
                      <a:pt x="77" y="218"/>
                      <a:pt x="80" y="228"/>
                      <a:pt x="90" y="228"/>
                    </a:cubicBezTo>
                    <a:cubicBezTo>
                      <a:pt x="100" y="228"/>
                      <a:pt x="103" y="218"/>
                      <a:pt x="103" y="213"/>
                    </a:cubicBezTo>
                    <a:cubicBezTo>
                      <a:pt x="103" y="183"/>
                      <a:pt x="103" y="141"/>
                      <a:pt x="103" y="141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3" y="141"/>
                      <a:pt x="113" y="71"/>
                      <a:pt x="110" y="59"/>
                    </a:cubicBezTo>
                    <a:cubicBezTo>
                      <a:pt x="109" y="54"/>
                      <a:pt x="107" y="52"/>
                      <a:pt x="109" y="51"/>
                    </a:cubicBezTo>
                    <a:cubicBezTo>
                      <a:pt x="112" y="50"/>
                      <a:pt x="110" y="51"/>
                      <a:pt x="114" y="63"/>
                    </a:cubicBezTo>
                    <a:cubicBezTo>
                      <a:pt x="118" y="74"/>
                      <a:pt x="118" y="74"/>
                      <a:pt x="122" y="85"/>
                    </a:cubicBezTo>
                    <a:cubicBezTo>
                      <a:pt x="124" y="93"/>
                      <a:pt x="129" y="111"/>
                      <a:pt x="136" y="111"/>
                    </a:cubicBezTo>
                    <a:cubicBezTo>
                      <a:pt x="147" y="111"/>
                      <a:pt x="151" y="104"/>
                      <a:pt x="144" y="82"/>
                    </a:cubicBezTo>
                    <a:close/>
                  </a:path>
                </a:pathLst>
              </a:cu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" name="Oval 28"/>
              <p:cNvSpPr>
                <a:spLocks noChangeArrowheads="1"/>
              </p:cNvSpPr>
              <p:nvPr/>
            </p:nvSpPr>
            <p:spPr bwMode="auto">
              <a:xfrm>
                <a:off x="122" y="0"/>
                <a:ext cx="114" cy="111"/>
              </a:xfrm>
              <a:prstGeom prst="ellipse">
                <a:avLst/>
              </a:pr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5" name="Group 32"/>
            <p:cNvGrpSpPr/>
            <p:nvPr/>
          </p:nvGrpSpPr>
          <p:grpSpPr bwMode="auto">
            <a:xfrm>
              <a:off x="7416800" y="1957388"/>
              <a:ext cx="566738" cy="1073150"/>
              <a:chOff x="0" y="0"/>
              <a:chExt cx="357" cy="676"/>
            </a:xfrm>
            <a:grpFill/>
          </p:grpSpPr>
          <p:sp>
            <p:nvSpPr>
              <p:cNvPr id="66" name="Freeform 33"/>
              <p:cNvSpPr/>
              <p:nvPr/>
            </p:nvSpPr>
            <p:spPr bwMode="auto">
              <a:xfrm>
                <a:off x="0" y="137"/>
                <a:ext cx="357" cy="539"/>
              </a:xfrm>
              <a:custGeom>
                <a:avLst/>
                <a:gdLst>
                  <a:gd name="T0" fmla="*/ 144 w 151"/>
                  <a:gd name="T1" fmla="*/ 82 h 228"/>
                  <a:gd name="T2" fmla="*/ 129 w 151"/>
                  <a:gd name="T3" fmla="*/ 37 h 228"/>
                  <a:gd name="T4" fmla="*/ 122 w 151"/>
                  <a:gd name="T5" fmla="*/ 15 h 228"/>
                  <a:gd name="T6" fmla="*/ 103 w 151"/>
                  <a:gd name="T7" fmla="*/ 0 h 228"/>
                  <a:gd name="T8" fmla="*/ 85 w 151"/>
                  <a:gd name="T9" fmla="*/ 0 h 228"/>
                  <a:gd name="T10" fmla="*/ 55 w 151"/>
                  <a:gd name="T11" fmla="*/ 0 h 228"/>
                  <a:gd name="T12" fmla="*/ 33 w 151"/>
                  <a:gd name="T13" fmla="*/ 15 h 228"/>
                  <a:gd name="T14" fmla="*/ 25 w 151"/>
                  <a:gd name="T15" fmla="*/ 37 h 228"/>
                  <a:gd name="T16" fmla="*/ 11 w 151"/>
                  <a:gd name="T17" fmla="*/ 82 h 228"/>
                  <a:gd name="T18" fmla="*/ 11 w 151"/>
                  <a:gd name="T19" fmla="*/ 111 h 228"/>
                  <a:gd name="T20" fmla="*/ 33 w 151"/>
                  <a:gd name="T21" fmla="*/ 82 h 228"/>
                  <a:gd name="T22" fmla="*/ 40 w 151"/>
                  <a:gd name="T23" fmla="*/ 59 h 228"/>
                  <a:gd name="T24" fmla="*/ 45 w 151"/>
                  <a:gd name="T25" fmla="*/ 52 h 228"/>
                  <a:gd name="T26" fmla="*/ 44 w 151"/>
                  <a:gd name="T27" fmla="*/ 59 h 228"/>
                  <a:gd name="T28" fmla="*/ 18 w 151"/>
                  <a:gd name="T29" fmla="*/ 141 h 228"/>
                  <a:gd name="T30" fmla="*/ 48 w 151"/>
                  <a:gd name="T31" fmla="*/ 141 h 228"/>
                  <a:gd name="T32" fmla="*/ 48 w 151"/>
                  <a:gd name="T33" fmla="*/ 213 h 228"/>
                  <a:gd name="T34" fmla="*/ 60 w 151"/>
                  <a:gd name="T35" fmla="*/ 228 h 228"/>
                  <a:gd name="T36" fmla="*/ 74 w 151"/>
                  <a:gd name="T37" fmla="*/ 213 h 228"/>
                  <a:gd name="T38" fmla="*/ 74 w 151"/>
                  <a:gd name="T39" fmla="*/ 152 h 228"/>
                  <a:gd name="T40" fmla="*/ 76 w 151"/>
                  <a:gd name="T41" fmla="*/ 141 h 228"/>
                  <a:gd name="T42" fmla="*/ 77 w 151"/>
                  <a:gd name="T43" fmla="*/ 152 h 228"/>
                  <a:gd name="T44" fmla="*/ 77 w 151"/>
                  <a:gd name="T45" fmla="*/ 213 h 228"/>
                  <a:gd name="T46" fmla="*/ 90 w 151"/>
                  <a:gd name="T47" fmla="*/ 228 h 228"/>
                  <a:gd name="T48" fmla="*/ 103 w 151"/>
                  <a:gd name="T49" fmla="*/ 213 h 228"/>
                  <a:gd name="T50" fmla="*/ 103 w 151"/>
                  <a:gd name="T51" fmla="*/ 141 h 228"/>
                  <a:gd name="T52" fmla="*/ 133 w 151"/>
                  <a:gd name="T53" fmla="*/ 141 h 228"/>
                  <a:gd name="T54" fmla="*/ 110 w 151"/>
                  <a:gd name="T55" fmla="*/ 59 h 228"/>
                  <a:gd name="T56" fmla="*/ 109 w 151"/>
                  <a:gd name="T57" fmla="*/ 51 h 228"/>
                  <a:gd name="T58" fmla="*/ 114 w 151"/>
                  <a:gd name="T59" fmla="*/ 63 h 228"/>
                  <a:gd name="T60" fmla="*/ 122 w 151"/>
                  <a:gd name="T61" fmla="*/ 85 h 228"/>
                  <a:gd name="T62" fmla="*/ 136 w 151"/>
                  <a:gd name="T63" fmla="*/ 111 h 228"/>
                  <a:gd name="T64" fmla="*/ 144 w 151"/>
                  <a:gd name="T65" fmla="*/ 8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1" h="228">
                    <a:moveTo>
                      <a:pt x="144" y="82"/>
                    </a:moveTo>
                    <a:cubicBezTo>
                      <a:pt x="136" y="58"/>
                      <a:pt x="133" y="48"/>
                      <a:pt x="129" y="37"/>
                    </a:cubicBezTo>
                    <a:cubicBezTo>
                      <a:pt x="125" y="22"/>
                      <a:pt x="125" y="26"/>
                      <a:pt x="122" y="15"/>
                    </a:cubicBezTo>
                    <a:cubicBezTo>
                      <a:pt x="118" y="4"/>
                      <a:pt x="110" y="0"/>
                      <a:pt x="103" y="0"/>
                    </a:cubicBezTo>
                    <a:cubicBezTo>
                      <a:pt x="87" y="0"/>
                      <a:pt x="97" y="0"/>
                      <a:pt x="85" y="0"/>
                    </a:cubicBezTo>
                    <a:cubicBezTo>
                      <a:pt x="70" y="0"/>
                      <a:pt x="70" y="0"/>
                      <a:pt x="55" y="0"/>
                    </a:cubicBezTo>
                    <a:cubicBezTo>
                      <a:pt x="48" y="0"/>
                      <a:pt x="37" y="4"/>
                      <a:pt x="33" y="15"/>
                    </a:cubicBezTo>
                    <a:cubicBezTo>
                      <a:pt x="29" y="26"/>
                      <a:pt x="29" y="26"/>
                      <a:pt x="25" y="37"/>
                    </a:cubicBezTo>
                    <a:cubicBezTo>
                      <a:pt x="22" y="48"/>
                      <a:pt x="14" y="70"/>
                      <a:pt x="11" y="82"/>
                    </a:cubicBezTo>
                    <a:cubicBezTo>
                      <a:pt x="7" y="93"/>
                      <a:pt x="0" y="107"/>
                      <a:pt x="11" y="111"/>
                    </a:cubicBezTo>
                    <a:cubicBezTo>
                      <a:pt x="22" y="115"/>
                      <a:pt x="29" y="93"/>
                      <a:pt x="33" y="82"/>
                    </a:cubicBezTo>
                    <a:cubicBezTo>
                      <a:pt x="37" y="70"/>
                      <a:pt x="37" y="70"/>
                      <a:pt x="40" y="59"/>
                    </a:cubicBezTo>
                    <a:cubicBezTo>
                      <a:pt x="41" y="57"/>
                      <a:pt x="43" y="51"/>
                      <a:pt x="45" y="52"/>
                    </a:cubicBezTo>
                    <a:cubicBezTo>
                      <a:pt x="47" y="53"/>
                      <a:pt x="45" y="55"/>
                      <a:pt x="44" y="59"/>
                    </a:cubicBezTo>
                    <a:cubicBezTo>
                      <a:pt x="41" y="70"/>
                      <a:pt x="18" y="141"/>
                      <a:pt x="18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48" y="141"/>
                      <a:pt x="48" y="204"/>
                      <a:pt x="48" y="213"/>
                    </a:cubicBezTo>
                    <a:cubicBezTo>
                      <a:pt x="48" y="220"/>
                      <a:pt x="50" y="228"/>
                      <a:pt x="60" y="228"/>
                    </a:cubicBezTo>
                    <a:cubicBezTo>
                      <a:pt x="70" y="228"/>
                      <a:pt x="74" y="220"/>
                      <a:pt x="74" y="213"/>
                    </a:cubicBezTo>
                    <a:cubicBezTo>
                      <a:pt x="74" y="200"/>
                      <a:pt x="74" y="158"/>
                      <a:pt x="74" y="152"/>
                    </a:cubicBezTo>
                    <a:cubicBezTo>
                      <a:pt x="74" y="144"/>
                      <a:pt x="74" y="141"/>
                      <a:pt x="76" y="141"/>
                    </a:cubicBezTo>
                    <a:cubicBezTo>
                      <a:pt x="77" y="141"/>
                      <a:pt x="77" y="144"/>
                      <a:pt x="77" y="152"/>
                    </a:cubicBezTo>
                    <a:cubicBezTo>
                      <a:pt x="77" y="159"/>
                      <a:pt x="77" y="199"/>
                      <a:pt x="77" y="213"/>
                    </a:cubicBezTo>
                    <a:cubicBezTo>
                      <a:pt x="77" y="218"/>
                      <a:pt x="80" y="228"/>
                      <a:pt x="90" y="228"/>
                    </a:cubicBezTo>
                    <a:cubicBezTo>
                      <a:pt x="100" y="228"/>
                      <a:pt x="103" y="218"/>
                      <a:pt x="103" y="213"/>
                    </a:cubicBezTo>
                    <a:cubicBezTo>
                      <a:pt x="103" y="183"/>
                      <a:pt x="103" y="141"/>
                      <a:pt x="103" y="141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3" y="141"/>
                      <a:pt x="113" y="71"/>
                      <a:pt x="110" y="59"/>
                    </a:cubicBezTo>
                    <a:cubicBezTo>
                      <a:pt x="109" y="54"/>
                      <a:pt x="107" y="52"/>
                      <a:pt x="109" y="51"/>
                    </a:cubicBezTo>
                    <a:cubicBezTo>
                      <a:pt x="112" y="50"/>
                      <a:pt x="110" y="51"/>
                      <a:pt x="114" y="63"/>
                    </a:cubicBezTo>
                    <a:cubicBezTo>
                      <a:pt x="118" y="74"/>
                      <a:pt x="118" y="74"/>
                      <a:pt x="122" y="85"/>
                    </a:cubicBezTo>
                    <a:cubicBezTo>
                      <a:pt x="124" y="93"/>
                      <a:pt x="129" y="111"/>
                      <a:pt x="136" y="111"/>
                    </a:cubicBezTo>
                    <a:cubicBezTo>
                      <a:pt x="147" y="111"/>
                      <a:pt x="151" y="104"/>
                      <a:pt x="144" y="82"/>
                    </a:cubicBezTo>
                    <a:close/>
                  </a:path>
                </a:pathLst>
              </a:cu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Oval 34"/>
              <p:cNvSpPr>
                <a:spLocks noChangeArrowheads="1"/>
              </p:cNvSpPr>
              <p:nvPr/>
            </p:nvSpPr>
            <p:spPr bwMode="auto">
              <a:xfrm>
                <a:off x="123" y="0"/>
                <a:ext cx="114" cy="111"/>
              </a:xfrm>
              <a:prstGeom prst="ellipse">
                <a:avLst/>
              </a:pr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6" name="Group 94"/>
            <p:cNvGrpSpPr/>
            <p:nvPr/>
          </p:nvGrpSpPr>
          <p:grpSpPr bwMode="auto">
            <a:xfrm>
              <a:off x="5457825" y="1635125"/>
              <a:ext cx="349250" cy="295275"/>
              <a:chOff x="635" y="1030"/>
              <a:chExt cx="220" cy="186"/>
            </a:xfrm>
            <a:grpFill/>
          </p:grpSpPr>
          <p:sp>
            <p:nvSpPr>
              <p:cNvPr id="62" name="Freeform 95"/>
              <p:cNvSpPr/>
              <p:nvPr/>
            </p:nvSpPr>
            <p:spPr bwMode="auto">
              <a:xfrm>
                <a:off x="635" y="1030"/>
                <a:ext cx="220" cy="186"/>
              </a:xfrm>
              <a:custGeom>
                <a:avLst/>
                <a:gdLst>
                  <a:gd name="T0" fmla="*/ 81 w 93"/>
                  <a:gd name="T1" fmla="*/ 0 h 79"/>
                  <a:gd name="T2" fmla="*/ 11 w 93"/>
                  <a:gd name="T3" fmla="*/ 0 h 79"/>
                  <a:gd name="T4" fmla="*/ 0 w 93"/>
                  <a:gd name="T5" fmla="*/ 11 h 79"/>
                  <a:gd name="T6" fmla="*/ 0 w 93"/>
                  <a:gd name="T7" fmla="*/ 55 h 79"/>
                  <a:gd name="T8" fmla="*/ 11 w 93"/>
                  <a:gd name="T9" fmla="*/ 67 h 79"/>
                  <a:gd name="T10" fmla="*/ 67 w 93"/>
                  <a:gd name="T11" fmla="*/ 67 h 79"/>
                  <a:gd name="T12" fmla="*/ 83 w 93"/>
                  <a:gd name="T13" fmla="*/ 79 h 79"/>
                  <a:gd name="T14" fmla="*/ 85 w 93"/>
                  <a:gd name="T15" fmla="*/ 66 h 79"/>
                  <a:gd name="T16" fmla="*/ 93 w 93"/>
                  <a:gd name="T17" fmla="*/ 55 h 79"/>
                  <a:gd name="T18" fmla="*/ 93 w 93"/>
                  <a:gd name="T19" fmla="*/ 11 h 79"/>
                  <a:gd name="T20" fmla="*/ 81 w 93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9">
                    <a:moveTo>
                      <a:pt x="8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2"/>
                      <a:pt x="5" y="67"/>
                      <a:pt x="11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9" y="65"/>
                      <a:pt x="93" y="60"/>
                      <a:pt x="93" y="55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5"/>
                      <a:pt x="87" y="0"/>
                      <a:pt x="81" y="0"/>
                    </a:cubicBezTo>
                    <a:close/>
                  </a:path>
                </a:pathLst>
              </a:cu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Oval 96"/>
              <p:cNvSpPr>
                <a:spLocks noChangeArrowheads="1"/>
              </p:cNvSpPr>
              <p:nvPr/>
            </p:nvSpPr>
            <p:spPr bwMode="auto">
              <a:xfrm>
                <a:off x="699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Oval 97"/>
              <p:cNvSpPr>
                <a:spLocks noChangeArrowheads="1"/>
              </p:cNvSpPr>
              <p:nvPr/>
            </p:nvSpPr>
            <p:spPr bwMode="auto">
              <a:xfrm>
                <a:off x="732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Oval 98"/>
              <p:cNvSpPr>
                <a:spLocks noChangeArrowheads="1"/>
              </p:cNvSpPr>
              <p:nvPr/>
            </p:nvSpPr>
            <p:spPr bwMode="auto">
              <a:xfrm>
                <a:off x="763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7" name="Group 99"/>
            <p:cNvGrpSpPr/>
            <p:nvPr/>
          </p:nvGrpSpPr>
          <p:grpSpPr bwMode="auto">
            <a:xfrm>
              <a:off x="6069013" y="1635125"/>
              <a:ext cx="346075" cy="295275"/>
              <a:chOff x="1020" y="1030"/>
              <a:chExt cx="218" cy="186"/>
            </a:xfrm>
            <a:grpFill/>
          </p:grpSpPr>
          <p:sp>
            <p:nvSpPr>
              <p:cNvPr id="58" name="Freeform 100"/>
              <p:cNvSpPr/>
              <p:nvPr/>
            </p:nvSpPr>
            <p:spPr bwMode="auto">
              <a:xfrm>
                <a:off x="1020" y="1030"/>
                <a:ext cx="218" cy="186"/>
              </a:xfrm>
              <a:custGeom>
                <a:avLst/>
                <a:gdLst>
                  <a:gd name="T0" fmla="*/ 81 w 92"/>
                  <a:gd name="T1" fmla="*/ 0 h 79"/>
                  <a:gd name="T2" fmla="*/ 11 w 92"/>
                  <a:gd name="T3" fmla="*/ 0 h 79"/>
                  <a:gd name="T4" fmla="*/ 0 w 92"/>
                  <a:gd name="T5" fmla="*/ 11 h 79"/>
                  <a:gd name="T6" fmla="*/ 0 w 92"/>
                  <a:gd name="T7" fmla="*/ 55 h 79"/>
                  <a:gd name="T8" fmla="*/ 11 w 92"/>
                  <a:gd name="T9" fmla="*/ 67 h 79"/>
                  <a:gd name="T10" fmla="*/ 66 w 92"/>
                  <a:gd name="T11" fmla="*/ 67 h 79"/>
                  <a:gd name="T12" fmla="*/ 83 w 92"/>
                  <a:gd name="T13" fmla="*/ 79 h 79"/>
                  <a:gd name="T14" fmla="*/ 84 w 92"/>
                  <a:gd name="T15" fmla="*/ 66 h 79"/>
                  <a:gd name="T16" fmla="*/ 92 w 92"/>
                  <a:gd name="T17" fmla="*/ 55 h 79"/>
                  <a:gd name="T18" fmla="*/ 92 w 92"/>
                  <a:gd name="T19" fmla="*/ 11 h 79"/>
                  <a:gd name="T20" fmla="*/ 81 w 92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79">
                    <a:moveTo>
                      <a:pt x="8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2"/>
                      <a:pt x="5" y="67"/>
                      <a:pt x="11" y="67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9" y="65"/>
                      <a:pt x="92" y="60"/>
                      <a:pt x="92" y="55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5"/>
                      <a:pt x="87" y="0"/>
                      <a:pt x="81" y="0"/>
                    </a:cubicBezTo>
                    <a:close/>
                  </a:path>
                </a:pathLst>
              </a:cu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Oval 101"/>
              <p:cNvSpPr>
                <a:spLocks noChangeArrowheads="1"/>
              </p:cNvSpPr>
              <p:nvPr/>
            </p:nvSpPr>
            <p:spPr bwMode="auto">
              <a:xfrm>
                <a:off x="1084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Oval 102"/>
              <p:cNvSpPr>
                <a:spLocks noChangeArrowheads="1"/>
              </p:cNvSpPr>
              <p:nvPr/>
            </p:nvSpPr>
            <p:spPr bwMode="auto">
              <a:xfrm>
                <a:off x="1117" y="1096"/>
                <a:ext cx="17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Oval 103"/>
              <p:cNvSpPr>
                <a:spLocks noChangeArrowheads="1"/>
              </p:cNvSpPr>
              <p:nvPr/>
            </p:nvSpPr>
            <p:spPr bwMode="auto">
              <a:xfrm>
                <a:off x="1148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8" name="Group 104"/>
            <p:cNvGrpSpPr/>
            <p:nvPr/>
          </p:nvGrpSpPr>
          <p:grpSpPr bwMode="auto">
            <a:xfrm>
              <a:off x="7756525" y="1635125"/>
              <a:ext cx="349250" cy="295275"/>
              <a:chOff x="2083" y="1030"/>
              <a:chExt cx="220" cy="186"/>
            </a:xfrm>
            <a:grpFill/>
          </p:grpSpPr>
          <p:sp>
            <p:nvSpPr>
              <p:cNvPr id="54" name="Freeform 105"/>
              <p:cNvSpPr/>
              <p:nvPr/>
            </p:nvSpPr>
            <p:spPr bwMode="auto">
              <a:xfrm>
                <a:off x="2083" y="1030"/>
                <a:ext cx="220" cy="186"/>
              </a:xfrm>
              <a:custGeom>
                <a:avLst/>
                <a:gdLst>
                  <a:gd name="T0" fmla="*/ 12 w 93"/>
                  <a:gd name="T1" fmla="*/ 0 h 79"/>
                  <a:gd name="T2" fmla="*/ 82 w 93"/>
                  <a:gd name="T3" fmla="*/ 0 h 79"/>
                  <a:gd name="T4" fmla="*/ 93 w 93"/>
                  <a:gd name="T5" fmla="*/ 11 h 79"/>
                  <a:gd name="T6" fmla="*/ 93 w 93"/>
                  <a:gd name="T7" fmla="*/ 55 h 79"/>
                  <a:gd name="T8" fmla="*/ 82 w 93"/>
                  <a:gd name="T9" fmla="*/ 67 h 79"/>
                  <a:gd name="T10" fmla="*/ 26 w 93"/>
                  <a:gd name="T11" fmla="*/ 67 h 79"/>
                  <a:gd name="T12" fmla="*/ 10 w 93"/>
                  <a:gd name="T13" fmla="*/ 79 h 79"/>
                  <a:gd name="T14" fmla="*/ 8 w 93"/>
                  <a:gd name="T15" fmla="*/ 66 h 79"/>
                  <a:gd name="T16" fmla="*/ 0 w 93"/>
                  <a:gd name="T17" fmla="*/ 55 h 79"/>
                  <a:gd name="T18" fmla="*/ 0 w 93"/>
                  <a:gd name="T19" fmla="*/ 11 h 79"/>
                  <a:gd name="T20" fmla="*/ 12 w 93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9">
                    <a:moveTo>
                      <a:pt x="1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8" y="0"/>
                      <a:pt x="93" y="5"/>
                      <a:pt x="93" y="11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62"/>
                      <a:pt x="88" y="67"/>
                      <a:pt x="82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4" y="65"/>
                      <a:pt x="0" y="60"/>
                      <a:pt x="0" y="5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2" y="0"/>
                    </a:cubicBezTo>
                    <a:close/>
                  </a:path>
                </a:pathLst>
              </a:cu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Oval 106"/>
              <p:cNvSpPr>
                <a:spLocks noChangeArrowheads="1"/>
              </p:cNvSpPr>
              <p:nvPr/>
            </p:nvSpPr>
            <p:spPr bwMode="auto">
              <a:xfrm>
                <a:off x="2220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Oval 107"/>
              <p:cNvSpPr>
                <a:spLocks noChangeArrowheads="1"/>
              </p:cNvSpPr>
              <p:nvPr/>
            </p:nvSpPr>
            <p:spPr bwMode="auto">
              <a:xfrm>
                <a:off x="2187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Oval 108"/>
              <p:cNvSpPr>
                <a:spLocks noChangeArrowheads="1"/>
              </p:cNvSpPr>
              <p:nvPr/>
            </p:nvSpPr>
            <p:spPr bwMode="auto">
              <a:xfrm>
                <a:off x="2157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9" name="Group 109"/>
            <p:cNvGrpSpPr/>
            <p:nvPr/>
          </p:nvGrpSpPr>
          <p:grpSpPr bwMode="auto">
            <a:xfrm>
              <a:off x="7150100" y="1635125"/>
              <a:ext cx="344488" cy="295275"/>
              <a:chOff x="1701" y="1030"/>
              <a:chExt cx="217" cy="186"/>
            </a:xfrm>
            <a:grpFill/>
          </p:grpSpPr>
          <p:sp>
            <p:nvSpPr>
              <p:cNvPr id="50" name="Freeform 110"/>
              <p:cNvSpPr/>
              <p:nvPr/>
            </p:nvSpPr>
            <p:spPr bwMode="auto">
              <a:xfrm>
                <a:off x="1701" y="1030"/>
                <a:ext cx="217" cy="186"/>
              </a:xfrm>
              <a:custGeom>
                <a:avLst/>
                <a:gdLst>
                  <a:gd name="T0" fmla="*/ 11 w 92"/>
                  <a:gd name="T1" fmla="*/ 0 h 79"/>
                  <a:gd name="T2" fmla="*/ 81 w 92"/>
                  <a:gd name="T3" fmla="*/ 0 h 79"/>
                  <a:gd name="T4" fmla="*/ 92 w 92"/>
                  <a:gd name="T5" fmla="*/ 11 h 79"/>
                  <a:gd name="T6" fmla="*/ 92 w 92"/>
                  <a:gd name="T7" fmla="*/ 55 h 79"/>
                  <a:gd name="T8" fmla="*/ 81 w 92"/>
                  <a:gd name="T9" fmla="*/ 67 h 79"/>
                  <a:gd name="T10" fmla="*/ 26 w 92"/>
                  <a:gd name="T11" fmla="*/ 67 h 79"/>
                  <a:gd name="T12" fmla="*/ 9 w 92"/>
                  <a:gd name="T13" fmla="*/ 79 h 79"/>
                  <a:gd name="T14" fmla="*/ 8 w 92"/>
                  <a:gd name="T15" fmla="*/ 66 h 79"/>
                  <a:gd name="T16" fmla="*/ 0 w 92"/>
                  <a:gd name="T17" fmla="*/ 55 h 79"/>
                  <a:gd name="T18" fmla="*/ 0 w 92"/>
                  <a:gd name="T19" fmla="*/ 11 h 79"/>
                  <a:gd name="T20" fmla="*/ 11 w 92"/>
                  <a:gd name="T2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79">
                    <a:moveTo>
                      <a:pt x="11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7" y="0"/>
                      <a:pt x="92" y="5"/>
                      <a:pt x="92" y="11"/>
                    </a:cubicBezTo>
                    <a:cubicBezTo>
                      <a:pt x="92" y="55"/>
                      <a:pt x="92" y="55"/>
                      <a:pt x="92" y="55"/>
                    </a:cubicBezTo>
                    <a:cubicBezTo>
                      <a:pt x="92" y="62"/>
                      <a:pt x="87" y="67"/>
                      <a:pt x="81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3" y="65"/>
                      <a:pt x="0" y="60"/>
                      <a:pt x="0" y="5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noFill/>
              <a:ln w="9525">
                <a:solidFill>
                  <a:srgbClr val="ADA095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Oval 111"/>
              <p:cNvSpPr>
                <a:spLocks noChangeArrowheads="1"/>
              </p:cNvSpPr>
              <p:nvPr/>
            </p:nvSpPr>
            <p:spPr bwMode="auto">
              <a:xfrm>
                <a:off x="1835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Oval 112"/>
              <p:cNvSpPr>
                <a:spLocks noChangeArrowheads="1"/>
              </p:cNvSpPr>
              <p:nvPr/>
            </p:nvSpPr>
            <p:spPr bwMode="auto">
              <a:xfrm>
                <a:off x="1802" y="1096"/>
                <a:ext cx="19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Oval 113"/>
              <p:cNvSpPr>
                <a:spLocks noChangeArrowheads="1"/>
              </p:cNvSpPr>
              <p:nvPr/>
            </p:nvSpPr>
            <p:spPr bwMode="auto">
              <a:xfrm>
                <a:off x="1772" y="1096"/>
                <a:ext cx="18" cy="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2218385" y="3784600"/>
            <a:ext cx="3279128" cy="989008"/>
            <a:chOff x="697560" y="3454400"/>
            <a:chExt cx="3279128" cy="989008"/>
          </a:xfrm>
        </p:grpSpPr>
        <p:sp>
          <p:nvSpPr>
            <p:cNvPr id="75" name="Text Box 78"/>
            <p:cNvSpPr txBox="1">
              <a:spLocks noChangeArrowheads="1"/>
            </p:cNvSpPr>
            <p:nvPr/>
          </p:nvSpPr>
          <p:spPr bwMode="auto">
            <a:xfrm>
              <a:off x="1705982" y="3454400"/>
              <a:ext cx="123623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dirty="0">
                  <a:solidFill>
                    <a:srgbClr val="ADA095"/>
                  </a:solidFill>
                  <a:latin typeface="Impact" pitchFamily="34" charset="0"/>
                </a:rPr>
                <a:t>35,216,840</a:t>
              </a:r>
            </a:p>
          </p:txBody>
        </p:sp>
        <p:sp>
          <p:nvSpPr>
            <p:cNvPr id="76" name="Line 82"/>
            <p:cNvSpPr>
              <a:spLocks noChangeShapeType="1"/>
            </p:cNvSpPr>
            <p:nvPr/>
          </p:nvSpPr>
          <p:spPr bwMode="auto">
            <a:xfrm>
              <a:off x="1363663" y="3846513"/>
              <a:ext cx="1944687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DA095"/>
                </a:solidFill>
              </a:endParaRPr>
            </a:p>
          </p:txBody>
        </p:sp>
        <p:sp>
          <p:nvSpPr>
            <p:cNvPr id="77" name="Rectangle 167"/>
            <p:cNvSpPr>
              <a:spLocks noChangeArrowheads="1"/>
            </p:cNvSpPr>
            <p:nvPr/>
          </p:nvSpPr>
          <p:spPr bwMode="auto">
            <a:xfrm>
              <a:off x="697560" y="3958660"/>
              <a:ext cx="3279128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rgbClr val="ADA095"/>
                  </a:solidFill>
                  <a:latin typeface="微软雅黑" pitchFamily="34" charset="-122"/>
                  <a:ea typeface="微软雅黑" pitchFamily="34" charset="-122"/>
                </a:rPr>
                <a:t>The vicissitudes have never actually left us, whether it is in the past, whether in the future,</a:t>
              </a:r>
              <a:endParaRPr lang="en-US" altLang="zh-CN" sz="7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rgbClr val="ADA095"/>
                  </a:solidFill>
                  <a:latin typeface="微软雅黑" pitchFamily="34" charset="-122"/>
                  <a:ea typeface="微软雅黑" pitchFamily="34" charset="-122"/>
                </a:rPr>
                <a:t>Every step we take, there are traces of vicissitudes, but at that time, in a hurry and forget to read,</a:t>
              </a:r>
              <a:endParaRPr lang="en-US" altLang="zh-CN" sz="7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rgbClr val="ADA095"/>
                  </a:solidFill>
                  <a:latin typeface="微软雅黑" pitchFamily="34" charset="-122"/>
                  <a:ea typeface="微软雅黑" pitchFamily="34" charset="-122"/>
                </a:rPr>
                <a:t>Only in the dark of the night quiet time, to come out to taste carefully, and let the leaves of memory have fallen into the heart.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664649" y="3784600"/>
            <a:ext cx="3279128" cy="989008"/>
            <a:chOff x="5143824" y="3454400"/>
            <a:chExt cx="3279128" cy="989008"/>
          </a:xfrm>
        </p:grpSpPr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6221623" y="3454400"/>
              <a:ext cx="117115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dirty="0">
                  <a:solidFill>
                    <a:srgbClr val="ADA095"/>
                  </a:solidFill>
                  <a:latin typeface="Impact" pitchFamily="34" charset="0"/>
                </a:rPr>
                <a:t>61,478,900</a:t>
              </a:r>
            </a:p>
          </p:txBody>
        </p:sp>
        <p:sp>
          <p:nvSpPr>
            <p:cNvPr id="80" name="Line 83"/>
            <p:cNvSpPr>
              <a:spLocks noChangeShapeType="1"/>
            </p:cNvSpPr>
            <p:nvPr/>
          </p:nvSpPr>
          <p:spPr bwMode="auto">
            <a:xfrm>
              <a:off x="5827713" y="3846513"/>
              <a:ext cx="1944687" cy="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ADA095"/>
                </a:solidFill>
              </a:endParaRPr>
            </a:p>
          </p:txBody>
        </p:sp>
        <p:sp>
          <p:nvSpPr>
            <p:cNvPr id="81" name="Rectangle 167"/>
            <p:cNvSpPr>
              <a:spLocks noChangeArrowheads="1"/>
            </p:cNvSpPr>
            <p:nvPr/>
          </p:nvSpPr>
          <p:spPr bwMode="auto">
            <a:xfrm>
              <a:off x="5143824" y="3958660"/>
              <a:ext cx="3279128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rgbClr val="ADA095"/>
                  </a:solidFill>
                  <a:latin typeface="微软雅黑" pitchFamily="34" charset="-122"/>
                  <a:ea typeface="微软雅黑" pitchFamily="34" charset="-122"/>
                </a:rPr>
                <a:t>The vicissitudes have never actually left us, whether it is in the past, whether in the future,</a:t>
              </a:r>
              <a:endParaRPr lang="en-US" altLang="zh-CN" sz="7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rgbClr val="ADA095"/>
                  </a:solidFill>
                  <a:latin typeface="微软雅黑" pitchFamily="34" charset="-122"/>
                  <a:ea typeface="微软雅黑" pitchFamily="34" charset="-122"/>
                </a:rPr>
                <a:t>Every step we take, there are traces of vicissitudes, but at that time, in a hurry and forget to read,</a:t>
              </a:r>
              <a:endParaRPr lang="en-US" altLang="zh-CN" sz="7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700" dirty="0">
                  <a:solidFill>
                    <a:srgbClr val="ADA095"/>
                  </a:solidFill>
                  <a:latin typeface="微软雅黑" pitchFamily="34" charset="-122"/>
                  <a:ea typeface="微软雅黑" pitchFamily="34" charset="-122"/>
                </a:rPr>
                <a:t>Only in the dark of the night quiet time, to come out to taste carefully, and let the leaves of memory have fallen into the heart.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538720" y="1464945"/>
            <a:ext cx="2471420" cy="1182707"/>
            <a:chOff x="7462520" y="1703070"/>
            <a:chExt cx="2471420" cy="1182707"/>
          </a:xfrm>
        </p:grpSpPr>
        <p:sp>
          <p:nvSpPr>
            <p:cNvPr id="3" name="文本框 2"/>
            <p:cNvSpPr txBox="1"/>
            <p:nvPr/>
          </p:nvSpPr>
          <p:spPr>
            <a:xfrm>
              <a:off x="7462520" y="1931670"/>
              <a:ext cx="2390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40000"/>
                </a:lnSpc>
              </a:pPr>
              <a:endParaRPr lang="zh-CN" altLang="en-US" sz="1000" b="1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  <a:p>
              <a:pPr lvl="0">
                <a:lnSpc>
                  <a:spcPct val="140000"/>
                </a:lnSpc>
              </a:pP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sym typeface="+mn-ea"/>
                </a:rPr>
                <a:t>Please add a detailed description text here, as close as possible to the title text language style, language description as simple and vivid as possible</a:t>
              </a:r>
              <a:endParaRPr lang="en-US" altLang="zh-CN" sz="1000" b="1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  <p:sp>
          <p:nvSpPr>
            <p:cNvPr id="4" name="MH_SubTitle_1"/>
            <p:cNvSpPr/>
            <p:nvPr/>
          </p:nvSpPr>
          <p:spPr>
            <a:xfrm>
              <a:off x="7543800" y="1703070"/>
              <a:ext cx="2390140" cy="443230"/>
            </a:xfrm>
            <a:prstGeom prst="rect">
              <a:avLst/>
            </a:prstGeom>
          </p:spPr>
          <p:txBody>
            <a:bodyPr wrap="square" lIns="0" tIns="0" rIns="0" bIns="0" anchor="ctr">
              <a:normAutofit fontScale="85000" lnSpcReduction="10000"/>
            </a:bodyPr>
            <a:lstStyle/>
            <a:p>
              <a:pPr lvl="0">
                <a:defRPr/>
              </a:pPr>
              <a:r>
                <a:rPr lang="zh-CN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cs typeface="宋体" pitchFamily="2" charset="-122"/>
                </a:rPr>
                <a:t>Please enter your title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Batang" charset="-127"/>
                <a:ea typeface="Batang" charset="-127"/>
                <a:cs typeface="宋体" pitchFamily="2" charset="-122"/>
              </a:endParaRPr>
            </a:p>
          </p:txBody>
        </p:sp>
      </p:grpSp>
      <p:sp>
        <p:nvSpPr>
          <p:cNvPr id="5" name="Freeform 6"/>
          <p:cNvSpPr/>
          <p:nvPr/>
        </p:nvSpPr>
        <p:spPr bwMode="auto">
          <a:xfrm>
            <a:off x="6501117" y="3246755"/>
            <a:ext cx="2475241" cy="3381587"/>
          </a:xfrm>
          <a:custGeom>
            <a:avLst/>
            <a:gdLst>
              <a:gd name="T0" fmla="*/ 489 w 491"/>
              <a:gd name="T1" fmla="*/ 14 h 789"/>
              <a:gd name="T2" fmla="*/ 470 w 491"/>
              <a:gd name="T3" fmla="*/ 2 h 789"/>
              <a:gd name="T4" fmla="*/ 219 w 491"/>
              <a:gd name="T5" fmla="*/ 181 h 789"/>
              <a:gd name="T6" fmla="*/ 74 w 491"/>
              <a:gd name="T7" fmla="*/ 473 h 789"/>
              <a:gd name="T8" fmla="*/ 0 w 491"/>
              <a:gd name="T9" fmla="*/ 789 h 789"/>
              <a:gd name="T10" fmla="*/ 16 w 491"/>
              <a:gd name="T11" fmla="*/ 789 h 789"/>
              <a:gd name="T12" fmla="*/ 32 w 491"/>
              <a:gd name="T13" fmla="*/ 789 h 789"/>
              <a:gd name="T14" fmla="*/ 105 w 491"/>
              <a:gd name="T15" fmla="*/ 483 h 789"/>
              <a:gd name="T16" fmla="*/ 463 w 491"/>
              <a:gd name="T17" fmla="*/ 37 h 789"/>
              <a:gd name="T18" fmla="*/ 477 w 491"/>
              <a:gd name="T19" fmla="*/ 34 h 789"/>
              <a:gd name="T20" fmla="*/ 489 w 491"/>
              <a:gd name="T21" fmla="*/ 14 h 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1" h="789">
                <a:moveTo>
                  <a:pt x="489" y="14"/>
                </a:moveTo>
                <a:cubicBezTo>
                  <a:pt x="487" y="6"/>
                  <a:pt x="479" y="0"/>
                  <a:pt x="470" y="2"/>
                </a:cubicBezTo>
                <a:cubicBezTo>
                  <a:pt x="375" y="25"/>
                  <a:pt x="291" y="85"/>
                  <a:pt x="219" y="181"/>
                </a:cubicBezTo>
                <a:cubicBezTo>
                  <a:pt x="163" y="257"/>
                  <a:pt x="114" y="355"/>
                  <a:pt x="74" y="473"/>
                </a:cubicBezTo>
                <a:cubicBezTo>
                  <a:pt x="33" y="596"/>
                  <a:pt x="11" y="715"/>
                  <a:pt x="0" y="789"/>
                </a:cubicBezTo>
                <a:cubicBezTo>
                  <a:pt x="16" y="789"/>
                  <a:pt x="16" y="789"/>
                  <a:pt x="16" y="789"/>
                </a:cubicBezTo>
                <a:cubicBezTo>
                  <a:pt x="32" y="789"/>
                  <a:pt x="32" y="789"/>
                  <a:pt x="32" y="789"/>
                </a:cubicBezTo>
                <a:cubicBezTo>
                  <a:pt x="43" y="716"/>
                  <a:pt x="65" y="601"/>
                  <a:pt x="105" y="483"/>
                </a:cubicBezTo>
                <a:cubicBezTo>
                  <a:pt x="163" y="309"/>
                  <a:pt x="272" y="92"/>
                  <a:pt x="463" y="37"/>
                </a:cubicBezTo>
                <a:cubicBezTo>
                  <a:pt x="468" y="36"/>
                  <a:pt x="473" y="35"/>
                  <a:pt x="477" y="34"/>
                </a:cubicBezTo>
                <a:cubicBezTo>
                  <a:pt x="486" y="31"/>
                  <a:pt x="491" y="23"/>
                  <a:pt x="489" y="14"/>
                </a:cubicBezTo>
                <a:close/>
              </a:path>
            </a:pathLst>
          </a:custGeom>
          <a:solidFill>
            <a:srgbClr val="ADA095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5310279" y="2647314"/>
            <a:ext cx="644469" cy="3981028"/>
          </a:xfrm>
          <a:custGeom>
            <a:avLst/>
            <a:gdLst>
              <a:gd name="T0" fmla="*/ 33 w 110"/>
              <a:gd name="T1" fmla="*/ 13 h 869"/>
              <a:gd name="T2" fmla="*/ 13 w 110"/>
              <a:gd name="T3" fmla="*/ 3 h 869"/>
              <a:gd name="T4" fmla="*/ 2 w 110"/>
              <a:gd name="T5" fmla="*/ 23 h 869"/>
              <a:gd name="T6" fmla="*/ 25 w 110"/>
              <a:gd name="T7" fmla="*/ 107 h 869"/>
              <a:gd name="T8" fmla="*/ 76 w 110"/>
              <a:gd name="T9" fmla="*/ 760 h 869"/>
              <a:gd name="T10" fmla="*/ 75 w 110"/>
              <a:gd name="T11" fmla="*/ 869 h 869"/>
              <a:gd name="T12" fmla="*/ 84 w 110"/>
              <a:gd name="T13" fmla="*/ 869 h 869"/>
              <a:gd name="T14" fmla="*/ 91 w 110"/>
              <a:gd name="T15" fmla="*/ 869 h 869"/>
              <a:gd name="T16" fmla="*/ 107 w 110"/>
              <a:gd name="T17" fmla="*/ 869 h 869"/>
              <a:gd name="T18" fmla="*/ 33 w 110"/>
              <a:gd name="T19" fmla="*/ 13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0" h="869">
                <a:moveTo>
                  <a:pt x="33" y="13"/>
                </a:moveTo>
                <a:cubicBezTo>
                  <a:pt x="30" y="5"/>
                  <a:pt x="21" y="0"/>
                  <a:pt x="13" y="3"/>
                </a:cubicBezTo>
                <a:cubicBezTo>
                  <a:pt x="4" y="6"/>
                  <a:pt x="0" y="15"/>
                  <a:pt x="2" y="23"/>
                </a:cubicBezTo>
                <a:cubicBezTo>
                  <a:pt x="11" y="48"/>
                  <a:pt x="18" y="77"/>
                  <a:pt x="25" y="107"/>
                </a:cubicBezTo>
                <a:cubicBezTo>
                  <a:pt x="66" y="301"/>
                  <a:pt x="75" y="580"/>
                  <a:pt x="76" y="760"/>
                </a:cubicBezTo>
                <a:cubicBezTo>
                  <a:pt x="76" y="803"/>
                  <a:pt x="76" y="840"/>
                  <a:pt x="75" y="869"/>
                </a:cubicBezTo>
                <a:cubicBezTo>
                  <a:pt x="84" y="869"/>
                  <a:pt x="84" y="869"/>
                  <a:pt x="84" y="869"/>
                </a:cubicBezTo>
                <a:cubicBezTo>
                  <a:pt x="91" y="869"/>
                  <a:pt x="91" y="869"/>
                  <a:pt x="91" y="869"/>
                </a:cubicBezTo>
                <a:cubicBezTo>
                  <a:pt x="107" y="869"/>
                  <a:pt x="107" y="869"/>
                  <a:pt x="107" y="869"/>
                </a:cubicBezTo>
                <a:cubicBezTo>
                  <a:pt x="110" y="693"/>
                  <a:pt x="108" y="246"/>
                  <a:pt x="33" y="13"/>
                </a:cubicBezTo>
                <a:close/>
              </a:path>
            </a:pathLst>
          </a:custGeom>
          <a:solidFill>
            <a:srgbClr val="ADA095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6326095" y="2647314"/>
            <a:ext cx="644469" cy="3981028"/>
          </a:xfrm>
          <a:custGeom>
            <a:avLst/>
            <a:gdLst>
              <a:gd name="T0" fmla="*/ 97 w 110"/>
              <a:gd name="T1" fmla="*/ 3 h 869"/>
              <a:gd name="T2" fmla="*/ 77 w 110"/>
              <a:gd name="T3" fmla="*/ 13 h 869"/>
              <a:gd name="T4" fmla="*/ 2 w 110"/>
              <a:gd name="T5" fmla="*/ 869 h 869"/>
              <a:gd name="T6" fmla="*/ 19 w 110"/>
              <a:gd name="T7" fmla="*/ 869 h 869"/>
              <a:gd name="T8" fmla="*/ 26 w 110"/>
              <a:gd name="T9" fmla="*/ 869 h 869"/>
              <a:gd name="T10" fmla="*/ 35 w 110"/>
              <a:gd name="T11" fmla="*/ 869 h 869"/>
              <a:gd name="T12" fmla="*/ 34 w 110"/>
              <a:gd name="T13" fmla="*/ 760 h 869"/>
              <a:gd name="T14" fmla="*/ 85 w 110"/>
              <a:gd name="T15" fmla="*/ 107 h 869"/>
              <a:gd name="T16" fmla="*/ 107 w 110"/>
              <a:gd name="T17" fmla="*/ 23 h 869"/>
              <a:gd name="T18" fmla="*/ 97 w 110"/>
              <a:gd name="T19" fmla="*/ 3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0" h="869">
                <a:moveTo>
                  <a:pt x="97" y="3"/>
                </a:moveTo>
                <a:cubicBezTo>
                  <a:pt x="89" y="0"/>
                  <a:pt x="80" y="5"/>
                  <a:pt x="77" y="13"/>
                </a:cubicBezTo>
                <a:cubicBezTo>
                  <a:pt x="1" y="246"/>
                  <a:pt x="0" y="693"/>
                  <a:pt x="2" y="869"/>
                </a:cubicBezTo>
                <a:cubicBezTo>
                  <a:pt x="19" y="869"/>
                  <a:pt x="19" y="869"/>
                  <a:pt x="19" y="869"/>
                </a:cubicBezTo>
                <a:cubicBezTo>
                  <a:pt x="26" y="869"/>
                  <a:pt x="26" y="869"/>
                  <a:pt x="26" y="869"/>
                </a:cubicBezTo>
                <a:cubicBezTo>
                  <a:pt x="35" y="869"/>
                  <a:pt x="35" y="869"/>
                  <a:pt x="35" y="869"/>
                </a:cubicBezTo>
                <a:cubicBezTo>
                  <a:pt x="34" y="840"/>
                  <a:pt x="34" y="803"/>
                  <a:pt x="34" y="760"/>
                </a:cubicBezTo>
                <a:cubicBezTo>
                  <a:pt x="35" y="580"/>
                  <a:pt x="44" y="301"/>
                  <a:pt x="85" y="107"/>
                </a:cubicBezTo>
                <a:cubicBezTo>
                  <a:pt x="92" y="77"/>
                  <a:pt x="99" y="48"/>
                  <a:pt x="107" y="23"/>
                </a:cubicBezTo>
                <a:cubicBezTo>
                  <a:pt x="110" y="15"/>
                  <a:pt x="105" y="6"/>
                  <a:pt x="97" y="3"/>
                </a:cubicBezTo>
                <a:close/>
              </a:path>
            </a:pathLst>
          </a:custGeom>
          <a:noFill/>
          <a:ln w="12700">
            <a:solidFill>
              <a:srgbClr val="ADA095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589395" y="1682115"/>
            <a:ext cx="812800" cy="812800"/>
            <a:chOff x="6513195" y="1920240"/>
            <a:chExt cx="812800" cy="812800"/>
          </a:xfrm>
        </p:grpSpPr>
        <p:sp>
          <p:nvSpPr>
            <p:cNvPr id="9" name="椭圆 8"/>
            <p:cNvSpPr/>
            <p:nvPr/>
          </p:nvSpPr>
          <p:spPr>
            <a:xfrm>
              <a:off x="6513195" y="1920240"/>
              <a:ext cx="812800" cy="812800"/>
            </a:xfrm>
            <a:prstGeom prst="ellipse">
              <a:avLst/>
            </a:prstGeom>
            <a:noFill/>
            <a:ln w="19050">
              <a:solidFill>
                <a:srgbClr val="ADA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6659245" y="2146300"/>
              <a:ext cx="489585" cy="383540"/>
            </a:xfrm>
            <a:custGeom>
              <a:avLst/>
              <a:gdLst>
                <a:gd name="T0" fmla="*/ 2734 w 2822"/>
                <a:gd name="T1" fmla="*/ 134 h 2210"/>
                <a:gd name="T2" fmla="*/ 2612 w 2822"/>
                <a:gd name="T3" fmla="*/ 209 h 2210"/>
                <a:gd name="T4" fmla="*/ 2583 w 2822"/>
                <a:gd name="T5" fmla="*/ 333 h 2210"/>
                <a:gd name="T6" fmla="*/ 720 w 2822"/>
                <a:gd name="T7" fmla="*/ 333 h 2210"/>
                <a:gd name="T8" fmla="*/ 666 w 2822"/>
                <a:gd name="T9" fmla="*/ 80 h 2210"/>
                <a:gd name="T10" fmla="*/ 567 w 2822"/>
                <a:gd name="T11" fmla="*/ 0 h 2210"/>
                <a:gd name="T12" fmla="*/ 101 w 2822"/>
                <a:gd name="T13" fmla="*/ 0 h 2210"/>
                <a:gd name="T14" fmla="*/ 0 w 2822"/>
                <a:gd name="T15" fmla="*/ 101 h 2210"/>
                <a:gd name="T16" fmla="*/ 101 w 2822"/>
                <a:gd name="T17" fmla="*/ 203 h 2210"/>
                <a:gd name="T18" fmla="*/ 485 w 2822"/>
                <a:gd name="T19" fmla="*/ 203 h 2210"/>
                <a:gd name="T20" fmla="*/ 746 w 2822"/>
                <a:gd name="T21" fmla="*/ 1432 h 2210"/>
                <a:gd name="T22" fmla="*/ 846 w 2822"/>
                <a:gd name="T23" fmla="*/ 1512 h 2210"/>
                <a:gd name="T24" fmla="*/ 2435 w 2822"/>
                <a:gd name="T25" fmla="*/ 1512 h 2210"/>
                <a:gd name="T26" fmla="*/ 2534 w 2822"/>
                <a:gd name="T27" fmla="*/ 1433 h 2210"/>
                <a:gd name="T28" fmla="*/ 2809 w 2822"/>
                <a:gd name="T29" fmla="*/ 255 h 2210"/>
                <a:gd name="T30" fmla="*/ 2734 w 2822"/>
                <a:gd name="T31" fmla="*/ 134 h 2210"/>
                <a:gd name="T32" fmla="*/ 1404 w 2822"/>
                <a:gd name="T33" fmla="*/ 842 h 2210"/>
                <a:gd name="T34" fmla="*/ 1404 w 2822"/>
                <a:gd name="T35" fmla="*/ 536 h 2210"/>
                <a:gd name="T36" fmla="*/ 1895 w 2822"/>
                <a:gd name="T37" fmla="*/ 536 h 2210"/>
                <a:gd name="T38" fmla="*/ 1895 w 2822"/>
                <a:gd name="T39" fmla="*/ 842 h 2210"/>
                <a:gd name="T40" fmla="*/ 1404 w 2822"/>
                <a:gd name="T41" fmla="*/ 842 h 2210"/>
                <a:gd name="T42" fmla="*/ 1895 w 2822"/>
                <a:gd name="T43" fmla="*/ 963 h 2210"/>
                <a:gd name="T44" fmla="*/ 1895 w 2822"/>
                <a:gd name="T45" fmla="*/ 1309 h 2210"/>
                <a:gd name="T46" fmla="*/ 1404 w 2822"/>
                <a:gd name="T47" fmla="*/ 1309 h 2210"/>
                <a:gd name="T48" fmla="*/ 1404 w 2822"/>
                <a:gd name="T49" fmla="*/ 963 h 2210"/>
                <a:gd name="T50" fmla="*/ 1895 w 2822"/>
                <a:gd name="T51" fmla="*/ 963 h 2210"/>
                <a:gd name="T52" fmla="*/ 2016 w 2822"/>
                <a:gd name="T53" fmla="*/ 536 h 2210"/>
                <a:gd name="T54" fmla="*/ 2536 w 2822"/>
                <a:gd name="T55" fmla="*/ 536 h 2210"/>
                <a:gd name="T56" fmla="*/ 2464 w 2822"/>
                <a:gd name="T57" fmla="*/ 842 h 2210"/>
                <a:gd name="T58" fmla="*/ 2016 w 2822"/>
                <a:gd name="T59" fmla="*/ 842 h 2210"/>
                <a:gd name="T60" fmla="*/ 2016 w 2822"/>
                <a:gd name="T61" fmla="*/ 536 h 2210"/>
                <a:gd name="T62" fmla="*/ 1282 w 2822"/>
                <a:gd name="T63" fmla="*/ 536 h 2210"/>
                <a:gd name="T64" fmla="*/ 1282 w 2822"/>
                <a:gd name="T65" fmla="*/ 842 h 2210"/>
                <a:gd name="T66" fmla="*/ 828 w 2822"/>
                <a:gd name="T67" fmla="*/ 842 h 2210"/>
                <a:gd name="T68" fmla="*/ 763 w 2822"/>
                <a:gd name="T69" fmla="*/ 536 h 2210"/>
                <a:gd name="T70" fmla="*/ 1282 w 2822"/>
                <a:gd name="T71" fmla="*/ 536 h 2210"/>
                <a:gd name="T72" fmla="*/ 854 w 2822"/>
                <a:gd name="T73" fmla="*/ 963 h 2210"/>
                <a:gd name="T74" fmla="*/ 1282 w 2822"/>
                <a:gd name="T75" fmla="*/ 963 h 2210"/>
                <a:gd name="T76" fmla="*/ 1282 w 2822"/>
                <a:gd name="T77" fmla="*/ 1309 h 2210"/>
                <a:gd name="T78" fmla="*/ 928 w 2822"/>
                <a:gd name="T79" fmla="*/ 1309 h 2210"/>
                <a:gd name="T80" fmla="*/ 854 w 2822"/>
                <a:gd name="T81" fmla="*/ 963 h 2210"/>
                <a:gd name="T82" fmla="*/ 2355 w 2822"/>
                <a:gd name="T83" fmla="*/ 1309 h 2210"/>
                <a:gd name="T84" fmla="*/ 2016 w 2822"/>
                <a:gd name="T85" fmla="*/ 1309 h 2210"/>
                <a:gd name="T86" fmla="*/ 2016 w 2822"/>
                <a:gd name="T87" fmla="*/ 963 h 2210"/>
                <a:gd name="T88" fmla="*/ 2436 w 2822"/>
                <a:gd name="T89" fmla="*/ 963 h 2210"/>
                <a:gd name="T90" fmla="*/ 2355 w 2822"/>
                <a:gd name="T91" fmla="*/ 1309 h 2210"/>
                <a:gd name="T92" fmla="*/ 1153 w 2822"/>
                <a:gd name="T93" fmla="*/ 1757 h 2210"/>
                <a:gd name="T94" fmla="*/ 927 w 2822"/>
                <a:gd name="T95" fmla="*/ 1984 h 2210"/>
                <a:gd name="T96" fmla="*/ 1153 w 2822"/>
                <a:gd name="T97" fmla="*/ 2210 h 2210"/>
                <a:gd name="T98" fmla="*/ 1379 w 2822"/>
                <a:gd name="T99" fmla="*/ 1984 h 2210"/>
                <a:gd name="T100" fmla="*/ 1153 w 2822"/>
                <a:gd name="T101" fmla="*/ 1757 h 2210"/>
                <a:gd name="T102" fmla="*/ 2126 w 2822"/>
                <a:gd name="T103" fmla="*/ 1757 h 2210"/>
                <a:gd name="T104" fmla="*/ 1900 w 2822"/>
                <a:gd name="T105" fmla="*/ 1984 h 2210"/>
                <a:gd name="T106" fmla="*/ 2126 w 2822"/>
                <a:gd name="T107" fmla="*/ 2210 h 2210"/>
                <a:gd name="T108" fmla="*/ 2353 w 2822"/>
                <a:gd name="T109" fmla="*/ 1984 h 2210"/>
                <a:gd name="T110" fmla="*/ 2126 w 2822"/>
                <a:gd name="T111" fmla="*/ 1757 h 2210"/>
                <a:gd name="T112" fmla="*/ 2126 w 2822"/>
                <a:gd name="T113" fmla="*/ 1757 h 2210"/>
                <a:gd name="T114" fmla="*/ 2126 w 2822"/>
                <a:gd name="T115" fmla="*/ 1757 h 2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22" h="2210">
                  <a:moveTo>
                    <a:pt x="2734" y="134"/>
                  </a:moveTo>
                  <a:cubicBezTo>
                    <a:pt x="2679" y="121"/>
                    <a:pt x="2625" y="155"/>
                    <a:pt x="2612" y="209"/>
                  </a:cubicBezTo>
                  <a:cubicBezTo>
                    <a:pt x="2583" y="333"/>
                    <a:pt x="2583" y="333"/>
                    <a:pt x="2583" y="333"/>
                  </a:cubicBezTo>
                  <a:cubicBezTo>
                    <a:pt x="720" y="333"/>
                    <a:pt x="720" y="333"/>
                    <a:pt x="720" y="333"/>
                  </a:cubicBezTo>
                  <a:cubicBezTo>
                    <a:pt x="666" y="80"/>
                    <a:pt x="666" y="80"/>
                    <a:pt x="666" y="80"/>
                  </a:cubicBezTo>
                  <a:cubicBezTo>
                    <a:pt x="656" y="33"/>
                    <a:pt x="615" y="0"/>
                    <a:pt x="567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3"/>
                    <a:pt x="101" y="203"/>
                  </a:cubicBezTo>
                  <a:cubicBezTo>
                    <a:pt x="485" y="203"/>
                    <a:pt x="485" y="203"/>
                    <a:pt x="485" y="203"/>
                  </a:cubicBezTo>
                  <a:cubicBezTo>
                    <a:pt x="746" y="1432"/>
                    <a:pt x="746" y="1432"/>
                    <a:pt x="746" y="1432"/>
                  </a:cubicBezTo>
                  <a:cubicBezTo>
                    <a:pt x="756" y="1478"/>
                    <a:pt x="798" y="1512"/>
                    <a:pt x="846" y="1512"/>
                  </a:cubicBezTo>
                  <a:cubicBezTo>
                    <a:pt x="2435" y="1512"/>
                    <a:pt x="2435" y="1512"/>
                    <a:pt x="2435" y="1512"/>
                  </a:cubicBezTo>
                  <a:cubicBezTo>
                    <a:pt x="2482" y="1512"/>
                    <a:pt x="2523" y="1479"/>
                    <a:pt x="2534" y="1433"/>
                  </a:cubicBezTo>
                  <a:cubicBezTo>
                    <a:pt x="2809" y="255"/>
                    <a:pt x="2809" y="255"/>
                    <a:pt x="2809" y="255"/>
                  </a:cubicBezTo>
                  <a:cubicBezTo>
                    <a:pt x="2822" y="201"/>
                    <a:pt x="2788" y="146"/>
                    <a:pt x="2734" y="134"/>
                  </a:cubicBezTo>
                  <a:close/>
                  <a:moveTo>
                    <a:pt x="1404" y="842"/>
                  </a:moveTo>
                  <a:cubicBezTo>
                    <a:pt x="1404" y="536"/>
                    <a:pt x="1404" y="536"/>
                    <a:pt x="1404" y="536"/>
                  </a:cubicBezTo>
                  <a:cubicBezTo>
                    <a:pt x="1895" y="536"/>
                    <a:pt x="1895" y="536"/>
                    <a:pt x="1895" y="536"/>
                  </a:cubicBezTo>
                  <a:cubicBezTo>
                    <a:pt x="1895" y="842"/>
                    <a:pt x="1895" y="842"/>
                    <a:pt x="1895" y="842"/>
                  </a:cubicBezTo>
                  <a:cubicBezTo>
                    <a:pt x="1404" y="842"/>
                    <a:pt x="1404" y="842"/>
                    <a:pt x="1404" y="842"/>
                  </a:cubicBezTo>
                  <a:close/>
                  <a:moveTo>
                    <a:pt x="1895" y="963"/>
                  </a:moveTo>
                  <a:cubicBezTo>
                    <a:pt x="1895" y="1309"/>
                    <a:pt x="1895" y="1309"/>
                    <a:pt x="1895" y="1309"/>
                  </a:cubicBezTo>
                  <a:cubicBezTo>
                    <a:pt x="1404" y="1309"/>
                    <a:pt x="1404" y="1309"/>
                    <a:pt x="1404" y="1309"/>
                  </a:cubicBezTo>
                  <a:cubicBezTo>
                    <a:pt x="1404" y="963"/>
                    <a:pt x="1404" y="963"/>
                    <a:pt x="1404" y="963"/>
                  </a:cubicBezTo>
                  <a:cubicBezTo>
                    <a:pt x="1895" y="963"/>
                    <a:pt x="1895" y="963"/>
                    <a:pt x="1895" y="963"/>
                  </a:cubicBezTo>
                  <a:close/>
                  <a:moveTo>
                    <a:pt x="2016" y="536"/>
                  </a:moveTo>
                  <a:cubicBezTo>
                    <a:pt x="2536" y="536"/>
                    <a:pt x="2536" y="536"/>
                    <a:pt x="2536" y="536"/>
                  </a:cubicBezTo>
                  <a:cubicBezTo>
                    <a:pt x="2464" y="842"/>
                    <a:pt x="2464" y="842"/>
                    <a:pt x="2464" y="842"/>
                  </a:cubicBezTo>
                  <a:cubicBezTo>
                    <a:pt x="2016" y="842"/>
                    <a:pt x="2016" y="842"/>
                    <a:pt x="2016" y="842"/>
                  </a:cubicBezTo>
                  <a:cubicBezTo>
                    <a:pt x="2016" y="536"/>
                    <a:pt x="2016" y="536"/>
                    <a:pt x="2016" y="536"/>
                  </a:cubicBezTo>
                  <a:close/>
                  <a:moveTo>
                    <a:pt x="1282" y="536"/>
                  </a:moveTo>
                  <a:cubicBezTo>
                    <a:pt x="1282" y="842"/>
                    <a:pt x="1282" y="842"/>
                    <a:pt x="1282" y="842"/>
                  </a:cubicBezTo>
                  <a:cubicBezTo>
                    <a:pt x="828" y="842"/>
                    <a:pt x="828" y="842"/>
                    <a:pt x="828" y="842"/>
                  </a:cubicBezTo>
                  <a:cubicBezTo>
                    <a:pt x="763" y="536"/>
                    <a:pt x="763" y="536"/>
                    <a:pt x="763" y="536"/>
                  </a:cubicBezTo>
                  <a:cubicBezTo>
                    <a:pt x="1282" y="536"/>
                    <a:pt x="1282" y="536"/>
                    <a:pt x="1282" y="536"/>
                  </a:cubicBezTo>
                  <a:close/>
                  <a:moveTo>
                    <a:pt x="854" y="963"/>
                  </a:moveTo>
                  <a:cubicBezTo>
                    <a:pt x="1282" y="963"/>
                    <a:pt x="1282" y="963"/>
                    <a:pt x="1282" y="963"/>
                  </a:cubicBezTo>
                  <a:cubicBezTo>
                    <a:pt x="1282" y="1309"/>
                    <a:pt x="1282" y="1309"/>
                    <a:pt x="1282" y="1309"/>
                  </a:cubicBezTo>
                  <a:cubicBezTo>
                    <a:pt x="928" y="1309"/>
                    <a:pt x="928" y="1309"/>
                    <a:pt x="928" y="1309"/>
                  </a:cubicBezTo>
                  <a:cubicBezTo>
                    <a:pt x="854" y="963"/>
                    <a:pt x="854" y="963"/>
                    <a:pt x="854" y="963"/>
                  </a:cubicBezTo>
                  <a:close/>
                  <a:moveTo>
                    <a:pt x="2355" y="1309"/>
                  </a:moveTo>
                  <a:cubicBezTo>
                    <a:pt x="2016" y="1309"/>
                    <a:pt x="2016" y="1309"/>
                    <a:pt x="2016" y="1309"/>
                  </a:cubicBezTo>
                  <a:cubicBezTo>
                    <a:pt x="2016" y="963"/>
                    <a:pt x="2016" y="963"/>
                    <a:pt x="2016" y="963"/>
                  </a:cubicBezTo>
                  <a:cubicBezTo>
                    <a:pt x="2436" y="963"/>
                    <a:pt x="2436" y="963"/>
                    <a:pt x="2436" y="963"/>
                  </a:cubicBezTo>
                  <a:cubicBezTo>
                    <a:pt x="2355" y="1309"/>
                    <a:pt x="2355" y="1309"/>
                    <a:pt x="2355" y="1309"/>
                  </a:cubicBezTo>
                  <a:close/>
                  <a:moveTo>
                    <a:pt x="1153" y="1757"/>
                  </a:moveTo>
                  <a:cubicBezTo>
                    <a:pt x="1028" y="1757"/>
                    <a:pt x="927" y="1859"/>
                    <a:pt x="927" y="1984"/>
                  </a:cubicBezTo>
                  <a:cubicBezTo>
                    <a:pt x="927" y="2109"/>
                    <a:pt x="1028" y="2210"/>
                    <a:pt x="1153" y="2210"/>
                  </a:cubicBezTo>
                  <a:cubicBezTo>
                    <a:pt x="1278" y="2210"/>
                    <a:pt x="1379" y="2109"/>
                    <a:pt x="1379" y="1984"/>
                  </a:cubicBezTo>
                  <a:cubicBezTo>
                    <a:pt x="1379" y="1859"/>
                    <a:pt x="1278" y="1757"/>
                    <a:pt x="1153" y="1757"/>
                  </a:cubicBezTo>
                  <a:close/>
                  <a:moveTo>
                    <a:pt x="2126" y="1757"/>
                  </a:moveTo>
                  <a:cubicBezTo>
                    <a:pt x="2001" y="1757"/>
                    <a:pt x="1900" y="1859"/>
                    <a:pt x="1900" y="1984"/>
                  </a:cubicBezTo>
                  <a:cubicBezTo>
                    <a:pt x="1900" y="2109"/>
                    <a:pt x="2001" y="2210"/>
                    <a:pt x="2126" y="2210"/>
                  </a:cubicBezTo>
                  <a:cubicBezTo>
                    <a:pt x="2251" y="2210"/>
                    <a:pt x="2353" y="2109"/>
                    <a:pt x="2353" y="1984"/>
                  </a:cubicBezTo>
                  <a:cubicBezTo>
                    <a:pt x="2353" y="1859"/>
                    <a:pt x="2251" y="1757"/>
                    <a:pt x="2126" y="1757"/>
                  </a:cubicBezTo>
                  <a:close/>
                  <a:moveTo>
                    <a:pt x="2126" y="1757"/>
                  </a:moveTo>
                  <a:cubicBezTo>
                    <a:pt x="2126" y="1757"/>
                    <a:pt x="2126" y="1757"/>
                    <a:pt x="2126" y="1757"/>
                  </a:cubicBezTo>
                </a:path>
              </a:pathLst>
            </a:custGeom>
            <a:solidFill>
              <a:srgbClr val="ADA09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892040" y="1693545"/>
            <a:ext cx="812800" cy="812800"/>
            <a:chOff x="4815840" y="1931670"/>
            <a:chExt cx="812800" cy="812800"/>
          </a:xfrm>
        </p:grpSpPr>
        <p:sp>
          <p:nvSpPr>
            <p:cNvPr id="12" name="椭圆 11"/>
            <p:cNvSpPr/>
            <p:nvPr/>
          </p:nvSpPr>
          <p:spPr>
            <a:xfrm>
              <a:off x="4815840" y="1931670"/>
              <a:ext cx="812800" cy="812800"/>
            </a:xfrm>
            <a:prstGeom prst="ellipse">
              <a:avLst/>
            </a:prstGeom>
            <a:solidFill>
              <a:srgbClr val="ADA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997450" y="2112010"/>
              <a:ext cx="450850" cy="450850"/>
            </a:xfrm>
            <a:custGeom>
              <a:avLst/>
              <a:gdLst>
                <a:gd name="T0" fmla="*/ 2767 w 3278"/>
                <a:gd name="T1" fmla="*/ 1785 h 3276"/>
                <a:gd name="T2" fmla="*/ 2897 w 3278"/>
                <a:gd name="T3" fmla="*/ 1239 h 3276"/>
                <a:gd name="T4" fmla="*/ 1639 w 3278"/>
                <a:gd name="T5" fmla="*/ 0 h 3276"/>
                <a:gd name="T6" fmla="*/ 381 w 3278"/>
                <a:gd name="T7" fmla="*/ 1239 h 3276"/>
                <a:gd name="T8" fmla="*/ 511 w 3278"/>
                <a:gd name="T9" fmla="*/ 1785 h 3276"/>
                <a:gd name="T10" fmla="*/ 0 w 3278"/>
                <a:gd name="T11" fmla="*/ 2657 h 3276"/>
                <a:gd name="T12" fmla="*/ 653 w 3278"/>
                <a:gd name="T13" fmla="*/ 2789 h 3276"/>
                <a:gd name="T14" fmla="*/ 1090 w 3278"/>
                <a:gd name="T15" fmla="*/ 3276 h 3276"/>
                <a:gd name="T16" fmla="*/ 1559 w 3278"/>
                <a:gd name="T17" fmla="*/ 2475 h 3276"/>
                <a:gd name="T18" fmla="*/ 1639 w 3278"/>
                <a:gd name="T19" fmla="*/ 2479 h 3276"/>
                <a:gd name="T20" fmla="*/ 1719 w 3278"/>
                <a:gd name="T21" fmla="*/ 2475 h 3276"/>
                <a:gd name="T22" fmla="*/ 2189 w 3278"/>
                <a:gd name="T23" fmla="*/ 3276 h 3276"/>
                <a:gd name="T24" fmla="*/ 2626 w 3278"/>
                <a:gd name="T25" fmla="*/ 2789 h 3276"/>
                <a:gd name="T26" fmla="*/ 3278 w 3278"/>
                <a:gd name="T27" fmla="*/ 2657 h 3276"/>
                <a:gd name="T28" fmla="*/ 2767 w 3278"/>
                <a:gd name="T29" fmla="*/ 1785 h 3276"/>
                <a:gd name="T30" fmla="*/ 1065 w 3278"/>
                <a:gd name="T31" fmla="*/ 2905 h 3276"/>
                <a:gd name="T32" fmla="*/ 760 w 3278"/>
                <a:gd name="T33" fmla="*/ 2612 h 3276"/>
                <a:gd name="T34" fmla="*/ 339 w 3278"/>
                <a:gd name="T35" fmla="*/ 2491 h 3276"/>
                <a:gd name="T36" fmla="*/ 636 w 3278"/>
                <a:gd name="T37" fmla="*/ 1985 h 3276"/>
                <a:gd name="T38" fmla="*/ 1337 w 3278"/>
                <a:gd name="T39" fmla="*/ 2441 h 3276"/>
                <a:gd name="T40" fmla="*/ 1065 w 3278"/>
                <a:gd name="T41" fmla="*/ 2905 h 3276"/>
                <a:gd name="T42" fmla="*/ 1639 w 3278"/>
                <a:gd name="T43" fmla="*/ 2253 h 3276"/>
                <a:gd name="T44" fmla="*/ 616 w 3278"/>
                <a:gd name="T45" fmla="*/ 1228 h 3276"/>
                <a:gd name="T46" fmla="*/ 1639 w 3278"/>
                <a:gd name="T47" fmla="*/ 203 h 3276"/>
                <a:gd name="T48" fmla="*/ 2662 w 3278"/>
                <a:gd name="T49" fmla="*/ 1228 h 3276"/>
                <a:gd name="T50" fmla="*/ 1639 w 3278"/>
                <a:gd name="T51" fmla="*/ 2253 h 3276"/>
                <a:gd name="T52" fmla="*/ 2518 w 3278"/>
                <a:gd name="T53" fmla="*/ 2612 h 3276"/>
                <a:gd name="T54" fmla="*/ 2213 w 3278"/>
                <a:gd name="T55" fmla="*/ 2905 h 3276"/>
                <a:gd name="T56" fmla="*/ 1941 w 3278"/>
                <a:gd name="T57" fmla="*/ 2442 h 3276"/>
                <a:gd name="T58" fmla="*/ 2642 w 3278"/>
                <a:gd name="T59" fmla="*/ 1985 h 3276"/>
                <a:gd name="T60" fmla="*/ 2939 w 3278"/>
                <a:gd name="T61" fmla="*/ 2492 h 3276"/>
                <a:gd name="T62" fmla="*/ 2518 w 3278"/>
                <a:gd name="T63" fmla="*/ 2612 h 3276"/>
                <a:gd name="T64" fmla="*/ 1639 w 3278"/>
                <a:gd name="T65" fmla="*/ 512 h 3276"/>
                <a:gd name="T66" fmla="*/ 922 w 3278"/>
                <a:gd name="T67" fmla="*/ 1229 h 3276"/>
                <a:gd name="T68" fmla="*/ 1639 w 3278"/>
                <a:gd name="T69" fmla="*/ 1945 h 3276"/>
                <a:gd name="T70" fmla="*/ 2356 w 3278"/>
                <a:gd name="T71" fmla="*/ 1229 h 3276"/>
                <a:gd name="T72" fmla="*/ 1639 w 3278"/>
                <a:gd name="T73" fmla="*/ 512 h 3276"/>
                <a:gd name="T74" fmla="*/ 1639 w 3278"/>
                <a:gd name="T75" fmla="*/ 1741 h 3276"/>
                <a:gd name="T76" fmla="*/ 1127 w 3278"/>
                <a:gd name="T77" fmla="*/ 1229 h 3276"/>
                <a:gd name="T78" fmla="*/ 1639 w 3278"/>
                <a:gd name="T79" fmla="*/ 717 h 3276"/>
                <a:gd name="T80" fmla="*/ 2151 w 3278"/>
                <a:gd name="T81" fmla="*/ 1229 h 3276"/>
                <a:gd name="T82" fmla="*/ 1639 w 3278"/>
                <a:gd name="T83" fmla="*/ 1741 h 3276"/>
                <a:gd name="T84" fmla="*/ 1639 w 3278"/>
                <a:gd name="T85" fmla="*/ 1741 h 3276"/>
                <a:gd name="T86" fmla="*/ 1639 w 3278"/>
                <a:gd name="T87" fmla="*/ 1741 h 3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78" h="3276">
                  <a:moveTo>
                    <a:pt x="2767" y="1785"/>
                  </a:moveTo>
                  <a:cubicBezTo>
                    <a:pt x="2850" y="1620"/>
                    <a:pt x="2897" y="1436"/>
                    <a:pt x="2897" y="1239"/>
                  </a:cubicBezTo>
                  <a:cubicBezTo>
                    <a:pt x="2897" y="555"/>
                    <a:pt x="2334" y="0"/>
                    <a:pt x="1639" y="0"/>
                  </a:cubicBezTo>
                  <a:cubicBezTo>
                    <a:pt x="944" y="0"/>
                    <a:pt x="381" y="555"/>
                    <a:pt x="381" y="1239"/>
                  </a:cubicBezTo>
                  <a:cubicBezTo>
                    <a:pt x="381" y="1436"/>
                    <a:pt x="428" y="1620"/>
                    <a:pt x="511" y="1785"/>
                  </a:cubicBezTo>
                  <a:cubicBezTo>
                    <a:pt x="0" y="2657"/>
                    <a:pt x="0" y="2657"/>
                    <a:pt x="0" y="2657"/>
                  </a:cubicBezTo>
                  <a:cubicBezTo>
                    <a:pt x="0" y="2657"/>
                    <a:pt x="324" y="2721"/>
                    <a:pt x="653" y="2789"/>
                  </a:cubicBezTo>
                  <a:cubicBezTo>
                    <a:pt x="872" y="3033"/>
                    <a:pt x="1090" y="3276"/>
                    <a:pt x="1090" y="3276"/>
                  </a:cubicBezTo>
                  <a:cubicBezTo>
                    <a:pt x="1559" y="2475"/>
                    <a:pt x="1559" y="2475"/>
                    <a:pt x="1559" y="2475"/>
                  </a:cubicBezTo>
                  <a:cubicBezTo>
                    <a:pt x="1586" y="2477"/>
                    <a:pt x="1612" y="2479"/>
                    <a:pt x="1639" y="2479"/>
                  </a:cubicBezTo>
                  <a:cubicBezTo>
                    <a:pt x="1666" y="2479"/>
                    <a:pt x="1692" y="2477"/>
                    <a:pt x="1719" y="2475"/>
                  </a:cubicBezTo>
                  <a:cubicBezTo>
                    <a:pt x="2189" y="3276"/>
                    <a:pt x="2189" y="3276"/>
                    <a:pt x="2189" y="3276"/>
                  </a:cubicBezTo>
                  <a:cubicBezTo>
                    <a:pt x="2189" y="3276"/>
                    <a:pt x="2407" y="3033"/>
                    <a:pt x="2626" y="2789"/>
                  </a:cubicBezTo>
                  <a:cubicBezTo>
                    <a:pt x="2954" y="2722"/>
                    <a:pt x="3278" y="2657"/>
                    <a:pt x="3278" y="2657"/>
                  </a:cubicBezTo>
                  <a:cubicBezTo>
                    <a:pt x="2767" y="1785"/>
                    <a:pt x="2767" y="1785"/>
                    <a:pt x="2767" y="1785"/>
                  </a:cubicBezTo>
                  <a:close/>
                  <a:moveTo>
                    <a:pt x="1065" y="2905"/>
                  </a:moveTo>
                  <a:cubicBezTo>
                    <a:pt x="1065" y="2905"/>
                    <a:pt x="908" y="2756"/>
                    <a:pt x="760" y="2612"/>
                  </a:cubicBezTo>
                  <a:cubicBezTo>
                    <a:pt x="550" y="2552"/>
                    <a:pt x="339" y="2491"/>
                    <a:pt x="339" y="2491"/>
                  </a:cubicBezTo>
                  <a:cubicBezTo>
                    <a:pt x="636" y="1985"/>
                    <a:pt x="636" y="1985"/>
                    <a:pt x="636" y="1985"/>
                  </a:cubicBezTo>
                  <a:cubicBezTo>
                    <a:pt x="807" y="2208"/>
                    <a:pt x="1052" y="2372"/>
                    <a:pt x="1337" y="2441"/>
                  </a:cubicBezTo>
                  <a:cubicBezTo>
                    <a:pt x="1065" y="2905"/>
                    <a:pt x="1065" y="2905"/>
                    <a:pt x="1065" y="2905"/>
                  </a:cubicBezTo>
                  <a:close/>
                  <a:moveTo>
                    <a:pt x="1639" y="2253"/>
                  </a:moveTo>
                  <a:cubicBezTo>
                    <a:pt x="1074" y="2253"/>
                    <a:pt x="616" y="1794"/>
                    <a:pt x="616" y="1228"/>
                  </a:cubicBezTo>
                  <a:cubicBezTo>
                    <a:pt x="616" y="662"/>
                    <a:pt x="1074" y="203"/>
                    <a:pt x="1639" y="203"/>
                  </a:cubicBezTo>
                  <a:cubicBezTo>
                    <a:pt x="2204" y="203"/>
                    <a:pt x="2662" y="662"/>
                    <a:pt x="2662" y="1228"/>
                  </a:cubicBezTo>
                  <a:cubicBezTo>
                    <a:pt x="2662" y="1794"/>
                    <a:pt x="2204" y="2253"/>
                    <a:pt x="1639" y="2253"/>
                  </a:cubicBezTo>
                  <a:close/>
                  <a:moveTo>
                    <a:pt x="2518" y="2612"/>
                  </a:moveTo>
                  <a:cubicBezTo>
                    <a:pt x="2370" y="2756"/>
                    <a:pt x="2213" y="2905"/>
                    <a:pt x="2213" y="2905"/>
                  </a:cubicBezTo>
                  <a:cubicBezTo>
                    <a:pt x="1941" y="2442"/>
                    <a:pt x="1941" y="2442"/>
                    <a:pt x="1941" y="2442"/>
                  </a:cubicBezTo>
                  <a:cubicBezTo>
                    <a:pt x="2226" y="2372"/>
                    <a:pt x="2471" y="2208"/>
                    <a:pt x="2642" y="1985"/>
                  </a:cubicBezTo>
                  <a:cubicBezTo>
                    <a:pt x="2939" y="2492"/>
                    <a:pt x="2939" y="2492"/>
                    <a:pt x="2939" y="2492"/>
                  </a:cubicBezTo>
                  <a:cubicBezTo>
                    <a:pt x="2939" y="2492"/>
                    <a:pt x="2728" y="2552"/>
                    <a:pt x="2518" y="2612"/>
                  </a:cubicBezTo>
                  <a:close/>
                  <a:moveTo>
                    <a:pt x="1639" y="512"/>
                  </a:moveTo>
                  <a:cubicBezTo>
                    <a:pt x="1243" y="512"/>
                    <a:pt x="922" y="833"/>
                    <a:pt x="922" y="1229"/>
                  </a:cubicBezTo>
                  <a:cubicBezTo>
                    <a:pt x="922" y="1624"/>
                    <a:pt x="1243" y="1945"/>
                    <a:pt x="1639" y="1945"/>
                  </a:cubicBezTo>
                  <a:cubicBezTo>
                    <a:pt x="2035" y="1945"/>
                    <a:pt x="2356" y="1624"/>
                    <a:pt x="2356" y="1229"/>
                  </a:cubicBezTo>
                  <a:cubicBezTo>
                    <a:pt x="2356" y="833"/>
                    <a:pt x="2035" y="512"/>
                    <a:pt x="1639" y="512"/>
                  </a:cubicBezTo>
                  <a:close/>
                  <a:moveTo>
                    <a:pt x="1639" y="1741"/>
                  </a:moveTo>
                  <a:cubicBezTo>
                    <a:pt x="1356" y="1741"/>
                    <a:pt x="1127" y="1511"/>
                    <a:pt x="1127" y="1229"/>
                  </a:cubicBezTo>
                  <a:cubicBezTo>
                    <a:pt x="1127" y="946"/>
                    <a:pt x="1356" y="717"/>
                    <a:pt x="1639" y="717"/>
                  </a:cubicBezTo>
                  <a:cubicBezTo>
                    <a:pt x="1922" y="717"/>
                    <a:pt x="2151" y="946"/>
                    <a:pt x="2151" y="1229"/>
                  </a:cubicBezTo>
                  <a:cubicBezTo>
                    <a:pt x="2151" y="1511"/>
                    <a:pt x="1922" y="1741"/>
                    <a:pt x="1639" y="1741"/>
                  </a:cubicBezTo>
                  <a:close/>
                  <a:moveTo>
                    <a:pt x="1639" y="1741"/>
                  </a:moveTo>
                  <a:cubicBezTo>
                    <a:pt x="1639" y="1741"/>
                    <a:pt x="1639" y="1741"/>
                    <a:pt x="1639" y="17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342120" y="2850515"/>
            <a:ext cx="812800" cy="812800"/>
            <a:chOff x="9265920" y="3088640"/>
            <a:chExt cx="812800" cy="812800"/>
          </a:xfrm>
        </p:grpSpPr>
        <p:sp>
          <p:nvSpPr>
            <p:cNvPr id="15" name="椭圆 14"/>
            <p:cNvSpPr/>
            <p:nvPr/>
          </p:nvSpPr>
          <p:spPr>
            <a:xfrm>
              <a:off x="9265920" y="3088640"/>
              <a:ext cx="812800" cy="812800"/>
            </a:xfrm>
            <a:prstGeom prst="ellipse">
              <a:avLst/>
            </a:prstGeom>
            <a:solidFill>
              <a:srgbClr val="ADA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9480550" y="3308350"/>
              <a:ext cx="372745" cy="372745"/>
            </a:xfrm>
            <a:custGeom>
              <a:avLst/>
              <a:gdLst>
                <a:gd name="T0" fmla="*/ 1434 w 2867"/>
                <a:gd name="T1" fmla="*/ 205 h 2867"/>
                <a:gd name="T2" fmla="*/ 2662 w 2867"/>
                <a:gd name="T3" fmla="*/ 1434 h 2867"/>
                <a:gd name="T4" fmla="*/ 1434 w 2867"/>
                <a:gd name="T5" fmla="*/ 2662 h 2867"/>
                <a:gd name="T6" fmla="*/ 205 w 2867"/>
                <a:gd name="T7" fmla="*/ 1434 h 2867"/>
                <a:gd name="T8" fmla="*/ 1434 w 2867"/>
                <a:gd name="T9" fmla="*/ 205 h 2867"/>
                <a:gd name="T10" fmla="*/ 1434 w 2867"/>
                <a:gd name="T11" fmla="*/ 0 h 2867"/>
                <a:gd name="T12" fmla="*/ 0 w 2867"/>
                <a:gd name="T13" fmla="*/ 1434 h 2867"/>
                <a:gd name="T14" fmla="*/ 1434 w 2867"/>
                <a:gd name="T15" fmla="*/ 2867 h 2867"/>
                <a:gd name="T16" fmla="*/ 2867 w 2867"/>
                <a:gd name="T17" fmla="*/ 1434 h 2867"/>
                <a:gd name="T18" fmla="*/ 1434 w 2867"/>
                <a:gd name="T19" fmla="*/ 0 h 2867"/>
                <a:gd name="T20" fmla="*/ 1434 w 2867"/>
                <a:gd name="T21" fmla="*/ 0 h 2867"/>
                <a:gd name="T22" fmla="*/ 901 w 2867"/>
                <a:gd name="T23" fmla="*/ 573 h 2867"/>
                <a:gd name="T24" fmla="*/ 1341 w 2867"/>
                <a:gd name="T25" fmla="*/ 393 h 2867"/>
                <a:gd name="T26" fmla="*/ 2232 w 2867"/>
                <a:gd name="T27" fmla="*/ 737 h 2867"/>
                <a:gd name="T28" fmla="*/ 2212 w 2867"/>
                <a:gd name="T29" fmla="*/ 860 h 2867"/>
                <a:gd name="T30" fmla="*/ 2089 w 2867"/>
                <a:gd name="T31" fmla="*/ 840 h 2867"/>
                <a:gd name="T32" fmla="*/ 1399 w 2867"/>
                <a:gd name="T33" fmla="*/ 573 h 2867"/>
                <a:gd name="T34" fmla="*/ 1004 w 2867"/>
                <a:gd name="T35" fmla="*/ 717 h 2867"/>
                <a:gd name="T36" fmla="*/ 895 w 2867"/>
                <a:gd name="T37" fmla="*/ 702 h 2867"/>
                <a:gd name="T38" fmla="*/ 901 w 2867"/>
                <a:gd name="T39" fmla="*/ 573 h 2867"/>
                <a:gd name="T40" fmla="*/ 2253 w 2867"/>
                <a:gd name="T41" fmla="*/ 1106 h 2867"/>
                <a:gd name="T42" fmla="*/ 2314 w 2867"/>
                <a:gd name="T43" fmla="*/ 998 h 2867"/>
                <a:gd name="T44" fmla="*/ 2437 w 2867"/>
                <a:gd name="T45" fmla="*/ 1044 h 2867"/>
                <a:gd name="T46" fmla="*/ 2478 w 2867"/>
                <a:gd name="T47" fmla="*/ 1208 h 2867"/>
                <a:gd name="T48" fmla="*/ 2416 w 2867"/>
                <a:gd name="T49" fmla="*/ 1316 h 2867"/>
                <a:gd name="T50" fmla="*/ 2314 w 2867"/>
                <a:gd name="T51" fmla="*/ 1290 h 2867"/>
                <a:gd name="T52" fmla="*/ 2253 w 2867"/>
                <a:gd name="T53" fmla="*/ 1106 h 2867"/>
                <a:gd name="T54" fmla="*/ 942 w 2867"/>
                <a:gd name="T55" fmla="*/ 1925 h 2867"/>
                <a:gd name="T56" fmla="*/ 1434 w 2867"/>
                <a:gd name="T57" fmla="*/ 1843 h 2867"/>
                <a:gd name="T58" fmla="*/ 1925 w 2867"/>
                <a:gd name="T59" fmla="*/ 1925 h 2867"/>
                <a:gd name="T60" fmla="*/ 1843 w 2867"/>
                <a:gd name="T61" fmla="*/ 1434 h 2867"/>
                <a:gd name="T62" fmla="*/ 1925 w 2867"/>
                <a:gd name="T63" fmla="*/ 942 h 2867"/>
                <a:gd name="T64" fmla="*/ 1434 w 2867"/>
                <a:gd name="T65" fmla="*/ 1024 h 2867"/>
                <a:gd name="T66" fmla="*/ 942 w 2867"/>
                <a:gd name="T67" fmla="*/ 942 h 2867"/>
                <a:gd name="T68" fmla="*/ 1024 w 2867"/>
                <a:gd name="T69" fmla="*/ 1434 h 2867"/>
                <a:gd name="T70" fmla="*/ 942 w 2867"/>
                <a:gd name="T71" fmla="*/ 1925 h 2867"/>
                <a:gd name="T72" fmla="*/ 819 w 2867"/>
                <a:gd name="T73" fmla="*/ 2048 h 2867"/>
                <a:gd name="T74" fmla="*/ 819 w 2867"/>
                <a:gd name="T75" fmla="*/ 2048 h 2867"/>
                <a:gd name="T76" fmla="*/ 819 w 2867"/>
                <a:gd name="T77" fmla="*/ 2048 h 2867"/>
                <a:gd name="T78" fmla="*/ 819 w 2867"/>
                <a:gd name="T79" fmla="*/ 2048 h 2867"/>
                <a:gd name="T80" fmla="*/ 819 w 2867"/>
                <a:gd name="T81" fmla="*/ 819 h 2867"/>
                <a:gd name="T82" fmla="*/ 819 w 2867"/>
                <a:gd name="T83" fmla="*/ 819 h 2867"/>
                <a:gd name="T84" fmla="*/ 819 w 2867"/>
                <a:gd name="T85" fmla="*/ 819 h 2867"/>
                <a:gd name="T86" fmla="*/ 819 w 2867"/>
                <a:gd name="T87" fmla="*/ 819 h 2867"/>
                <a:gd name="T88" fmla="*/ 819 w 2867"/>
                <a:gd name="T89" fmla="*/ 819 h 2867"/>
                <a:gd name="T90" fmla="*/ 819 w 2867"/>
                <a:gd name="T91" fmla="*/ 819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67" h="2867">
                  <a:moveTo>
                    <a:pt x="1434" y="205"/>
                  </a:moveTo>
                  <a:cubicBezTo>
                    <a:pt x="2109" y="205"/>
                    <a:pt x="2662" y="758"/>
                    <a:pt x="2662" y="1434"/>
                  </a:cubicBezTo>
                  <a:cubicBezTo>
                    <a:pt x="2662" y="2109"/>
                    <a:pt x="2109" y="2662"/>
                    <a:pt x="1434" y="2662"/>
                  </a:cubicBezTo>
                  <a:cubicBezTo>
                    <a:pt x="758" y="2662"/>
                    <a:pt x="205" y="2109"/>
                    <a:pt x="205" y="1434"/>
                  </a:cubicBezTo>
                  <a:cubicBezTo>
                    <a:pt x="205" y="758"/>
                    <a:pt x="758" y="205"/>
                    <a:pt x="1434" y="205"/>
                  </a:cubicBezTo>
                  <a:moveTo>
                    <a:pt x="1434" y="0"/>
                  </a:moveTo>
                  <a:cubicBezTo>
                    <a:pt x="655" y="0"/>
                    <a:pt x="0" y="655"/>
                    <a:pt x="0" y="1434"/>
                  </a:cubicBezTo>
                  <a:cubicBezTo>
                    <a:pt x="0" y="2212"/>
                    <a:pt x="655" y="2867"/>
                    <a:pt x="1434" y="2867"/>
                  </a:cubicBezTo>
                  <a:cubicBezTo>
                    <a:pt x="2212" y="2867"/>
                    <a:pt x="2867" y="2232"/>
                    <a:pt x="2867" y="1434"/>
                  </a:cubicBezTo>
                  <a:cubicBezTo>
                    <a:pt x="2867" y="635"/>
                    <a:pt x="2232" y="0"/>
                    <a:pt x="1434" y="0"/>
                  </a:cubicBezTo>
                  <a:cubicBezTo>
                    <a:pt x="1434" y="0"/>
                    <a:pt x="1434" y="0"/>
                    <a:pt x="1434" y="0"/>
                  </a:cubicBezTo>
                  <a:close/>
                  <a:moveTo>
                    <a:pt x="901" y="573"/>
                  </a:moveTo>
                  <a:cubicBezTo>
                    <a:pt x="1030" y="479"/>
                    <a:pt x="1147" y="420"/>
                    <a:pt x="1341" y="393"/>
                  </a:cubicBezTo>
                  <a:cubicBezTo>
                    <a:pt x="1646" y="350"/>
                    <a:pt x="2037" y="463"/>
                    <a:pt x="2232" y="737"/>
                  </a:cubicBezTo>
                  <a:cubicBezTo>
                    <a:pt x="2266" y="784"/>
                    <a:pt x="2257" y="831"/>
                    <a:pt x="2212" y="860"/>
                  </a:cubicBezTo>
                  <a:cubicBezTo>
                    <a:pt x="2161" y="893"/>
                    <a:pt x="2118" y="881"/>
                    <a:pt x="2089" y="840"/>
                  </a:cubicBezTo>
                  <a:cubicBezTo>
                    <a:pt x="1938" y="625"/>
                    <a:pt x="1599" y="539"/>
                    <a:pt x="1399" y="573"/>
                  </a:cubicBezTo>
                  <a:cubicBezTo>
                    <a:pt x="1200" y="607"/>
                    <a:pt x="1116" y="650"/>
                    <a:pt x="1004" y="717"/>
                  </a:cubicBezTo>
                  <a:cubicBezTo>
                    <a:pt x="978" y="732"/>
                    <a:pt x="924" y="739"/>
                    <a:pt x="895" y="702"/>
                  </a:cubicBezTo>
                  <a:cubicBezTo>
                    <a:pt x="864" y="664"/>
                    <a:pt x="861" y="603"/>
                    <a:pt x="901" y="573"/>
                  </a:cubicBezTo>
                  <a:close/>
                  <a:moveTo>
                    <a:pt x="2253" y="1106"/>
                  </a:moveTo>
                  <a:cubicBezTo>
                    <a:pt x="2248" y="1050"/>
                    <a:pt x="2271" y="1012"/>
                    <a:pt x="2314" y="998"/>
                  </a:cubicBezTo>
                  <a:cubicBezTo>
                    <a:pt x="2362" y="982"/>
                    <a:pt x="2417" y="1004"/>
                    <a:pt x="2437" y="1044"/>
                  </a:cubicBezTo>
                  <a:cubicBezTo>
                    <a:pt x="2456" y="1082"/>
                    <a:pt x="2466" y="1140"/>
                    <a:pt x="2478" y="1208"/>
                  </a:cubicBezTo>
                  <a:cubicBezTo>
                    <a:pt x="2485" y="1249"/>
                    <a:pt x="2472" y="1310"/>
                    <a:pt x="2416" y="1316"/>
                  </a:cubicBezTo>
                  <a:cubicBezTo>
                    <a:pt x="2375" y="1320"/>
                    <a:pt x="2348" y="1324"/>
                    <a:pt x="2314" y="1290"/>
                  </a:cubicBezTo>
                  <a:cubicBezTo>
                    <a:pt x="2280" y="1256"/>
                    <a:pt x="2256" y="1147"/>
                    <a:pt x="2253" y="1106"/>
                  </a:cubicBezTo>
                  <a:close/>
                  <a:moveTo>
                    <a:pt x="942" y="1925"/>
                  </a:moveTo>
                  <a:cubicBezTo>
                    <a:pt x="1044" y="1884"/>
                    <a:pt x="1229" y="1843"/>
                    <a:pt x="1434" y="1843"/>
                  </a:cubicBezTo>
                  <a:cubicBezTo>
                    <a:pt x="1638" y="1843"/>
                    <a:pt x="1823" y="1884"/>
                    <a:pt x="1925" y="1925"/>
                  </a:cubicBezTo>
                  <a:cubicBezTo>
                    <a:pt x="1884" y="1823"/>
                    <a:pt x="1843" y="1638"/>
                    <a:pt x="1843" y="1434"/>
                  </a:cubicBezTo>
                  <a:cubicBezTo>
                    <a:pt x="1843" y="1229"/>
                    <a:pt x="1884" y="1044"/>
                    <a:pt x="1925" y="942"/>
                  </a:cubicBezTo>
                  <a:cubicBezTo>
                    <a:pt x="1823" y="983"/>
                    <a:pt x="1638" y="1024"/>
                    <a:pt x="1434" y="1024"/>
                  </a:cubicBezTo>
                  <a:cubicBezTo>
                    <a:pt x="1229" y="1024"/>
                    <a:pt x="1044" y="983"/>
                    <a:pt x="942" y="942"/>
                  </a:cubicBezTo>
                  <a:cubicBezTo>
                    <a:pt x="983" y="1044"/>
                    <a:pt x="1024" y="1229"/>
                    <a:pt x="1024" y="1434"/>
                  </a:cubicBezTo>
                  <a:cubicBezTo>
                    <a:pt x="1024" y="1638"/>
                    <a:pt x="983" y="1823"/>
                    <a:pt x="942" y="1925"/>
                  </a:cubicBezTo>
                  <a:close/>
                  <a:moveTo>
                    <a:pt x="819" y="2048"/>
                  </a:moveTo>
                  <a:cubicBezTo>
                    <a:pt x="819" y="2048"/>
                    <a:pt x="819" y="2048"/>
                    <a:pt x="819" y="2048"/>
                  </a:cubicBezTo>
                  <a:cubicBezTo>
                    <a:pt x="819" y="2048"/>
                    <a:pt x="819" y="2048"/>
                    <a:pt x="819" y="2048"/>
                  </a:cubicBezTo>
                  <a:cubicBezTo>
                    <a:pt x="819" y="2048"/>
                    <a:pt x="819" y="2048"/>
                    <a:pt x="819" y="2048"/>
                  </a:cubicBezTo>
                  <a:close/>
                  <a:moveTo>
                    <a:pt x="819" y="819"/>
                  </a:moveTo>
                  <a:cubicBezTo>
                    <a:pt x="819" y="819"/>
                    <a:pt x="819" y="819"/>
                    <a:pt x="819" y="819"/>
                  </a:cubicBezTo>
                  <a:cubicBezTo>
                    <a:pt x="819" y="819"/>
                    <a:pt x="819" y="819"/>
                    <a:pt x="819" y="819"/>
                  </a:cubicBezTo>
                  <a:cubicBezTo>
                    <a:pt x="819" y="819"/>
                    <a:pt x="819" y="819"/>
                    <a:pt x="819" y="819"/>
                  </a:cubicBezTo>
                  <a:close/>
                  <a:moveTo>
                    <a:pt x="819" y="819"/>
                  </a:moveTo>
                  <a:cubicBezTo>
                    <a:pt x="819" y="819"/>
                    <a:pt x="819" y="819"/>
                    <a:pt x="819" y="8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5161039" y="3872321"/>
            <a:ext cx="391160" cy="391160"/>
          </a:xfrm>
          <a:prstGeom prst="ellipse">
            <a:avLst/>
          </a:prstGeom>
          <a:noFill/>
          <a:ln>
            <a:solidFill>
              <a:srgbClr val="ADA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708140" y="4084955"/>
            <a:ext cx="238760" cy="238760"/>
          </a:xfrm>
          <a:prstGeom prst="ellipse">
            <a:avLst/>
          </a:pr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057900" y="3028315"/>
            <a:ext cx="447040" cy="447040"/>
          </a:xfrm>
          <a:prstGeom prst="ellipse">
            <a:avLst/>
          </a:pr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228840" y="4872355"/>
            <a:ext cx="391160" cy="391160"/>
          </a:xfrm>
          <a:prstGeom prst="ellipse">
            <a:avLst/>
          </a:prstGeom>
          <a:noFill/>
          <a:ln>
            <a:solidFill>
              <a:srgbClr val="ADA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940040" y="3259455"/>
            <a:ext cx="238760" cy="238760"/>
          </a:xfrm>
          <a:prstGeom prst="ellipse">
            <a:avLst/>
          </a:prstGeom>
          <a:noFill/>
          <a:ln>
            <a:solidFill>
              <a:srgbClr val="ADA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145665" y="1464945"/>
            <a:ext cx="2552376" cy="1149380"/>
            <a:chOff x="2069465" y="1703070"/>
            <a:chExt cx="2552376" cy="1149380"/>
          </a:xfrm>
        </p:grpSpPr>
        <p:sp>
          <p:nvSpPr>
            <p:cNvPr id="23" name="文本框 22"/>
            <p:cNvSpPr txBox="1"/>
            <p:nvPr/>
          </p:nvSpPr>
          <p:spPr>
            <a:xfrm>
              <a:off x="2231066" y="1898343"/>
              <a:ext cx="2390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40000"/>
                </a:lnSpc>
              </a:pPr>
              <a:endParaRPr lang="zh-CN" altLang="en-US" sz="1000" b="1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  <a:p>
              <a:pPr lvl="0">
                <a:lnSpc>
                  <a:spcPct val="140000"/>
                </a:lnSpc>
              </a:pP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sym typeface="+mn-ea"/>
                </a:rPr>
                <a:t>Please add a detailed description text here, as close as possible to the title text language style, language description as simple and vivid as possible</a:t>
              </a:r>
              <a:endParaRPr lang="en-US" altLang="zh-CN" sz="1000" b="1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  <p:sp>
          <p:nvSpPr>
            <p:cNvPr id="24" name="MH_SubTitle_1"/>
            <p:cNvSpPr/>
            <p:nvPr/>
          </p:nvSpPr>
          <p:spPr>
            <a:xfrm>
              <a:off x="2069465" y="1703070"/>
              <a:ext cx="2390140" cy="443230"/>
            </a:xfrm>
            <a:prstGeom prst="rect">
              <a:avLst/>
            </a:prstGeom>
          </p:spPr>
          <p:txBody>
            <a:bodyPr wrap="square" lIns="0" tIns="0" rIns="0" bIns="0" anchor="ctr">
              <a:normAutofit fontScale="85000" lnSpcReduction="10000"/>
            </a:bodyPr>
            <a:lstStyle/>
            <a:p>
              <a:pPr lvl="0" algn="r">
                <a:defRPr/>
              </a:pPr>
              <a:r>
                <a:rPr lang="zh-CN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cs typeface="宋体" pitchFamily="2" charset="-122"/>
                </a:rPr>
                <a:t>Please enter your title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Batang" charset="-127"/>
                <a:ea typeface="Batang" charset="-127"/>
                <a:cs typeface="宋体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92480" y="3910965"/>
            <a:ext cx="2575813" cy="1180822"/>
            <a:chOff x="716280" y="4149090"/>
            <a:chExt cx="2575813" cy="1180822"/>
          </a:xfrm>
        </p:grpSpPr>
        <p:sp>
          <p:nvSpPr>
            <p:cNvPr id="26" name="文本框 25"/>
            <p:cNvSpPr txBox="1"/>
            <p:nvPr/>
          </p:nvSpPr>
          <p:spPr>
            <a:xfrm>
              <a:off x="901318" y="4375805"/>
              <a:ext cx="2390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40000"/>
                </a:lnSpc>
              </a:pPr>
              <a:endParaRPr lang="zh-CN" altLang="en-US" sz="10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  <a:p>
              <a:pPr lvl="0">
                <a:lnSpc>
                  <a:spcPct val="140000"/>
                </a:lnSpc>
              </a:pP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Please add a detailed description text here, as close as possible to the title text language style, language description as simple and vivid as possible</a:t>
              </a:r>
              <a:endParaRPr lang="en-US" altLang="zh-CN" sz="10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</p:txBody>
        </p:sp>
        <p:sp>
          <p:nvSpPr>
            <p:cNvPr id="27" name="MH_SubTitle_1"/>
            <p:cNvSpPr/>
            <p:nvPr/>
          </p:nvSpPr>
          <p:spPr>
            <a:xfrm>
              <a:off x="716280" y="4149090"/>
              <a:ext cx="2390140" cy="443230"/>
            </a:xfrm>
            <a:prstGeom prst="rect">
              <a:avLst/>
            </a:prstGeom>
          </p:spPr>
          <p:txBody>
            <a:bodyPr wrap="square" lIns="0" tIns="0" rIns="0" bIns="0" anchor="ctr">
              <a:normAutofit fontScale="85000" lnSpcReduction="10000"/>
            </a:bodyPr>
            <a:lstStyle/>
            <a:p>
              <a:pPr lvl="0" algn="r">
                <a:defRPr/>
              </a:pPr>
              <a:r>
                <a:rPr lang="zh-CN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Please enter your title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  <p:sp>
        <p:nvSpPr>
          <p:cNvPr id="28" name="Freeform 5"/>
          <p:cNvSpPr/>
          <p:nvPr/>
        </p:nvSpPr>
        <p:spPr bwMode="auto">
          <a:xfrm>
            <a:off x="3261693" y="3339888"/>
            <a:ext cx="2502056" cy="3279987"/>
          </a:xfrm>
          <a:custGeom>
            <a:avLst/>
            <a:gdLst>
              <a:gd name="T0" fmla="*/ 417 w 492"/>
              <a:gd name="T1" fmla="*/ 473 h 789"/>
              <a:gd name="T2" fmla="*/ 273 w 492"/>
              <a:gd name="T3" fmla="*/ 181 h 789"/>
              <a:gd name="T4" fmla="*/ 22 w 492"/>
              <a:gd name="T5" fmla="*/ 2 h 789"/>
              <a:gd name="T6" fmla="*/ 2 w 492"/>
              <a:gd name="T7" fmla="*/ 14 h 789"/>
              <a:gd name="T8" fmla="*/ 14 w 492"/>
              <a:gd name="T9" fmla="*/ 34 h 789"/>
              <a:gd name="T10" fmla="*/ 29 w 492"/>
              <a:gd name="T11" fmla="*/ 37 h 789"/>
              <a:gd name="T12" fmla="*/ 387 w 492"/>
              <a:gd name="T13" fmla="*/ 483 h 789"/>
              <a:gd name="T14" fmla="*/ 460 w 492"/>
              <a:gd name="T15" fmla="*/ 789 h 789"/>
              <a:gd name="T16" fmla="*/ 476 w 492"/>
              <a:gd name="T17" fmla="*/ 789 h 789"/>
              <a:gd name="T18" fmla="*/ 492 w 492"/>
              <a:gd name="T19" fmla="*/ 789 h 789"/>
              <a:gd name="T20" fmla="*/ 417 w 492"/>
              <a:gd name="T21" fmla="*/ 473 h 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2" h="789">
                <a:moveTo>
                  <a:pt x="417" y="473"/>
                </a:moveTo>
                <a:cubicBezTo>
                  <a:pt x="378" y="355"/>
                  <a:pt x="329" y="257"/>
                  <a:pt x="273" y="181"/>
                </a:cubicBezTo>
                <a:cubicBezTo>
                  <a:pt x="201" y="85"/>
                  <a:pt x="117" y="25"/>
                  <a:pt x="22" y="2"/>
                </a:cubicBezTo>
                <a:cubicBezTo>
                  <a:pt x="13" y="0"/>
                  <a:pt x="5" y="6"/>
                  <a:pt x="2" y="14"/>
                </a:cubicBezTo>
                <a:cubicBezTo>
                  <a:pt x="0" y="23"/>
                  <a:pt x="6" y="31"/>
                  <a:pt x="14" y="34"/>
                </a:cubicBezTo>
                <a:cubicBezTo>
                  <a:pt x="19" y="35"/>
                  <a:pt x="24" y="36"/>
                  <a:pt x="29" y="37"/>
                </a:cubicBezTo>
                <a:cubicBezTo>
                  <a:pt x="219" y="92"/>
                  <a:pt x="328" y="308"/>
                  <a:pt x="387" y="483"/>
                </a:cubicBezTo>
                <a:cubicBezTo>
                  <a:pt x="426" y="601"/>
                  <a:pt x="448" y="716"/>
                  <a:pt x="460" y="789"/>
                </a:cubicBezTo>
                <a:cubicBezTo>
                  <a:pt x="476" y="789"/>
                  <a:pt x="476" y="789"/>
                  <a:pt x="476" y="789"/>
                </a:cubicBezTo>
                <a:cubicBezTo>
                  <a:pt x="492" y="789"/>
                  <a:pt x="492" y="789"/>
                  <a:pt x="492" y="789"/>
                </a:cubicBezTo>
                <a:cubicBezTo>
                  <a:pt x="481" y="715"/>
                  <a:pt x="458" y="596"/>
                  <a:pt x="417" y="473"/>
                </a:cubicBezTo>
                <a:close/>
              </a:path>
            </a:pathLst>
          </a:custGeom>
          <a:noFill/>
          <a:ln w="12700">
            <a:solidFill>
              <a:srgbClr val="ADA095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314796" y="2984808"/>
            <a:ext cx="812800" cy="812800"/>
            <a:chOff x="2001520" y="3210560"/>
            <a:chExt cx="812800" cy="812800"/>
          </a:xfrm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2220595" y="3402965"/>
              <a:ext cx="376555" cy="427355"/>
            </a:xfrm>
            <a:custGeom>
              <a:avLst/>
              <a:gdLst>
                <a:gd name="T0" fmla="*/ 1451 w 2904"/>
                <a:gd name="T1" fmla="*/ 0 h 3295"/>
                <a:gd name="T2" fmla="*/ 0 w 2904"/>
                <a:gd name="T3" fmla="*/ 425 h 3295"/>
                <a:gd name="T4" fmla="*/ 1451 w 2904"/>
                <a:gd name="T5" fmla="*/ 3295 h 3295"/>
                <a:gd name="T6" fmla="*/ 2904 w 2904"/>
                <a:gd name="T7" fmla="*/ 425 h 3295"/>
                <a:gd name="T8" fmla="*/ 2694 w 2904"/>
                <a:gd name="T9" fmla="*/ 1967 h 3295"/>
                <a:gd name="T10" fmla="*/ 208 w 2904"/>
                <a:gd name="T11" fmla="*/ 1967 h 3295"/>
                <a:gd name="T12" fmla="*/ 798 w 2904"/>
                <a:gd name="T13" fmla="*/ 571 h 3295"/>
                <a:gd name="T14" fmla="*/ 2104 w 2904"/>
                <a:gd name="T15" fmla="*/ 571 h 3295"/>
                <a:gd name="T16" fmla="*/ 2694 w 2904"/>
                <a:gd name="T17" fmla="*/ 1967 h 3295"/>
                <a:gd name="T18" fmla="*/ 885 w 2904"/>
                <a:gd name="T19" fmla="*/ 943 h 3295"/>
                <a:gd name="T20" fmla="*/ 695 w 2904"/>
                <a:gd name="T21" fmla="*/ 1307 h 3295"/>
                <a:gd name="T22" fmla="*/ 597 w 2904"/>
                <a:gd name="T23" fmla="*/ 1562 h 3295"/>
                <a:gd name="T24" fmla="*/ 662 w 2904"/>
                <a:gd name="T25" fmla="*/ 1613 h 3295"/>
                <a:gd name="T26" fmla="*/ 720 w 2904"/>
                <a:gd name="T27" fmla="*/ 1564 h 3295"/>
                <a:gd name="T28" fmla="*/ 973 w 2904"/>
                <a:gd name="T29" fmla="*/ 2236 h 3295"/>
                <a:gd name="T30" fmla="*/ 1053 w 2904"/>
                <a:gd name="T31" fmla="*/ 1198 h 3295"/>
                <a:gd name="T32" fmla="*/ 1146 w 2904"/>
                <a:gd name="T33" fmla="*/ 1035 h 3295"/>
                <a:gd name="T34" fmla="*/ 1923 w 2904"/>
                <a:gd name="T35" fmla="*/ 1727 h 3295"/>
                <a:gd name="T36" fmla="*/ 2268 w 2904"/>
                <a:gd name="T37" fmla="*/ 1611 h 3295"/>
                <a:gd name="T38" fmla="*/ 1811 w 2904"/>
                <a:gd name="T39" fmla="*/ 1455 h 3295"/>
                <a:gd name="T40" fmla="*/ 2148 w 2904"/>
                <a:gd name="T41" fmla="*/ 1408 h 3295"/>
                <a:gd name="T42" fmla="*/ 2182 w 2904"/>
                <a:gd name="T43" fmla="*/ 1158 h 3295"/>
                <a:gd name="T44" fmla="*/ 2051 w 2904"/>
                <a:gd name="T45" fmla="*/ 989 h 3295"/>
                <a:gd name="T46" fmla="*/ 1414 w 2904"/>
                <a:gd name="T47" fmla="*/ 1024 h 3295"/>
                <a:gd name="T48" fmla="*/ 1163 w 2904"/>
                <a:gd name="T49" fmla="*/ 993 h 3295"/>
                <a:gd name="T50" fmla="*/ 1414 w 2904"/>
                <a:gd name="T51" fmla="*/ 1479 h 3295"/>
                <a:gd name="T52" fmla="*/ 1547 w 2904"/>
                <a:gd name="T53" fmla="*/ 1455 h 3295"/>
                <a:gd name="T54" fmla="*/ 1076 w 2904"/>
                <a:gd name="T55" fmla="*/ 1611 h 3295"/>
                <a:gd name="T56" fmla="*/ 1318 w 2904"/>
                <a:gd name="T57" fmla="*/ 1727 h 3295"/>
                <a:gd name="T58" fmla="*/ 1254 w 2904"/>
                <a:gd name="T59" fmla="*/ 1909 h 3295"/>
                <a:gd name="T60" fmla="*/ 1076 w 2904"/>
                <a:gd name="T61" fmla="*/ 2126 h 3295"/>
                <a:gd name="T62" fmla="*/ 1327 w 2904"/>
                <a:gd name="T63" fmla="*/ 2094 h 3295"/>
                <a:gd name="T64" fmla="*/ 1505 w 2904"/>
                <a:gd name="T65" fmla="*/ 1875 h 3295"/>
                <a:gd name="T66" fmla="*/ 1547 w 2904"/>
                <a:gd name="T67" fmla="*/ 2234 h 3295"/>
                <a:gd name="T68" fmla="*/ 1811 w 2904"/>
                <a:gd name="T69" fmla="*/ 1787 h 3295"/>
                <a:gd name="T70" fmla="*/ 1928 w 2904"/>
                <a:gd name="T71" fmla="*/ 1976 h 3295"/>
                <a:gd name="T72" fmla="*/ 2161 w 2904"/>
                <a:gd name="T73" fmla="*/ 2200 h 3295"/>
                <a:gd name="T74" fmla="*/ 2163 w 2904"/>
                <a:gd name="T75" fmla="*/ 1943 h 3295"/>
                <a:gd name="T76" fmla="*/ 1414 w 2904"/>
                <a:gd name="T77" fmla="*/ 1343 h 3295"/>
                <a:gd name="T78" fmla="*/ 1541 w 2904"/>
                <a:gd name="T79" fmla="*/ 1111 h 3295"/>
                <a:gd name="T80" fmla="*/ 1811 w 2904"/>
                <a:gd name="T81" fmla="*/ 1091 h 3295"/>
                <a:gd name="T82" fmla="*/ 1931 w 2904"/>
                <a:gd name="T83" fmla="*/ 1182 h 3295"/>
                <a:gd name="T84" fmla="*/ 1918 w 2904"/>
                <a:gd name="T85" fmla="*/ 1299 h 3295"/>
                <a:gd name="T86" fmla="*/ 1811 w 2904"/>
                <a:gd name="T87" fmla="*/ 1343 h 3295"/>
                <a:gd name="T88" fmla="*/ 1414 w 2904"/>
                <a:gd name="T89" fmla="*/ 1343 h 3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04" h="3295">
                  <a:moveTo>
                    <a:pt x="2196" y="390"/>
                  </a:moveTo>
                  <a:cubicBezTo>
                    <a:pt x="1571" y="264"/>
                    <a:pt x="1451" y="0"/>
                    <a:pt x="1451" y="0"/>
                  </a:cubicBezTo>
                  <a:cubicBezTo>
                    <a:pt x="1451" y="0"/>
                    <a:pt x="1062" y="319"/>
                    <a:pt x="708" y="390"/>
                  </a:cubicBezTo>
                  <a:cubicBezTo>
                    <a:pt x="354" y="461"/>
                    <a:pt x="0" y="425"/>
                    <a:pt x="0" y="425"/>
                  </a:cubicBezTo>
                  <a:cubicBezTo>
                    <a:pt x="0" y="425"/>
                    <a:pt x="35" y="1311"/>
                    <a:pt x="35" y="2020"/>
                  </a:cubicBezTo>
                  <a:cubicBezTo>
                    <a:pt x="35" y="2728"/>
                    <a:pt x="1451" y="3295"/>
                    <a:pt x="1451" y="3295"/>
                  </a:cubicBezTo>
                  <a:cubicBezTo>
                    <a:pt x="1451" y="3295"/>
                    <a:pt x="2869" y="2709"/>
                    <a:pt x="2869" y="2020"/>
                  </a:cubicBezTo>
                  <a:cubicBezTo>
                    <a:pt x="2869" y="1311"/>
                    <a:pt x="2904" y="425"/>
                    <a:pt x="2904" y="425"/>
                  </a:cubicBezTo>
                  <a:cubicBezTo>
                    <a:pt x="2904" y="425"/>
                    <a:pt x="2550" y="461"/>
                    <a:pt x="2196" y="390"/>
                  </a:cubicBezTo>
                  <a:close/>
                  <a:moveTo>
                    <a:pt x="2694" y="1967"/>
                  </a:moveTo>
                  <a:cubicBezTo>
                    <a:pt x="2694" y="2558"/>
                    <a:pt x="1450" y="3060"/>
                    <a:pt x="1450" y="3060"/>
                  </a:cubicBezTo>
                  <a:cubicBezTo>
                    <a:pt x="1450" y="3060"/>
                    <a:pt x="208" y="2575"/>
                    <a:pt x="208" y="1967"/>
                  </a:cubicBezTo>
                  <a:cubicBezTo>
                    <a:pt x="208" y="1360"/>
                    <a:pt x="177" y="601"/>
                    <a:pt x="177" y="601"/>
                  </a:cubicBezTo>
                  <a:cubicBezTo>
                    <a:pt x="177" y="601"/>
                    <a:pt x="488" y="632"/>
                    <a:pt x="798" y="571"/>
                  </a:cubicBezTo>
                  <a:cubicBezTo>
                    <a:pt x="1109" y="510"/>
                    <a:pt x="1450" y="237"/>
                    <a:pt x="1450" y="237"/>
                  </a:cubicBezTo>
                  <a:cubicBezTo>
                    <a:pt x="1450" y="237"/>
                    <a:pt x="1555" y="464"/>
                    <a:pt x="2104" y="571"/>
                  </a:cubicBezTo>
                  <a:cubicBezTo>
                    <a:pt x="2414" y="632"/>
                    <a:pt x="2725" y="601"/>
                    <a:pt x="2725" y="601"/>
                  </a:cubicBezTo>
                  <a:cubicBezTo>
                    <a:pt x="2725" y="601"/>
                    <a:pt x="2694" y="1360"/>
                    <a:pt x="2694" y="1967"/>
                  </a:cubicBezTo>
                  <a:close/>
                  <a:moveTo>
                    <a:pt x="1146" y="1035"/>
                  </a:moveTo>
                  <a:cubicBezTo>
                    <a:pt x="885" y="943"/>
                    <a:pt x="885" y="943"/>
                    <a:pt x="885" y="943"/>
                  </a:cubicBezTo>
                  <a:cubicBezTo>
                    <a:pt x="864" y="1001"/>
                    <a:pt x="837" y="1061"/>
                    <a:pt x="805" y="1124"/>
                  </a:cubicBezTo>
                  <a:cubicBezTo>
                    <a:pt x="776" y="1178"/>
                    <a:pt x="739" y="1239"/>
                    <a:pt x="695" y="1307"/>
                  </a:cubicBezTo>
                  <a:cubicBezTo>
                    <a:pt x="651" y="1374"/>
                    <a:pt x="597" y="1443"/>
                    <a:pt x="533" y="1511"/>
                  </a:cubicBezTo>
                  <a:cubicBezTo>
                    <a:pt x="597" y="1562"/>
                    <a:pt x="597" y="1562"/>
                    <a:pt x="597" y="1562"/>
                  </a:cubicBezTo>
                  <a:cubicBezTo>
                    <a:pt x="613" y="1575"/>
                    <a:pt x="628" y="1588"/>
                    <a:pt x="641" y="1598"/>
                  </a:cubicBezTo>
                  <a:cubicBezTo>
                    <a:pt x="654" y="1609"/>
                    <a:pt x="661" y="1614"/>
                    <a:pt x="662" y="1613"/>
                  </a:cubicBezTo>
                  <a:cubicBezTo>
                    <a:pt x="672" y="1604"/>
                    <a:pt x="682" y="1596"/>
                    <a:pt x="691" y="1588"/>
                  </a:cubicBezTo>
                  <a:cubicBezTo>
                    <a:pt x="701" y="1581"/>
                    <a:pt x="710" y="1572"/>
                    <a:pt x="720" y="1564"/>
                  </a:cubicBezTo>
                  <a:cubicBezTo>
                    <a:pt x="720" y="2236"/>
                    <a:pt x="720" y="2236"/>
                    <a:pt x="720" y="2236"/>
                  </a:cubicBezTo>
                  <a:cubicBezTo>
                    <a:pt x="973" y="2236"/>
                    <a:pt x="973" y="2236"/>
                    <a:pt x="973" y="2236"/>
                  </a:cubicBezTo>
                  <a:cubicBezTo>
                    <a:pt x="973" y="1305"/>
                    <a:pt x="973" y="1305"/>
                    <a:pt x="973" y="1305"/>
                  </a:cubicBezTo>
                  <a:cubicBezTo>
                    <a:pt x="1004" y="1266"/>
                    <a:pt x="1031" y="1231"/>
                    <a:pt x="1053" y="1198"/>
                  </a:cubicBezTo>
                  <a:cubicBezTo>
                    <a:pt x="1075" y="1165"/>
                    <a:pt x="1093" y="1137"/>
                    <a:pt x="1106" y="1113"/>
                  </a:cubicBezTo>
                  <a:cubicBezTo>
                    <a:pt x="1123" y="1084"/>
                    <a:pt x="1136" y="1058"/>
                    <a:pt x="1146" y="1035"/>
                  </a:cubicBezTo>
                  <a:close/>
                  <a:moveTo>
                    <a:pt x="2035" y="1848"/>
                  </a:moveTo>
                  <a:cubicBezTo>
                    <a:pt x="1990" y="1811"/>
                    <a:pt x="1953" y="1771"/>
                    <a:pt x="1923" y="1727"/>
                  </a:cubicBezTo>
                  <a:cubicBezTo>
                    <a:pt x="2268" y="1727"/>
                    <a:pt x="2268" y="1727"/>
                    <a:pt x="2268" y="1727"/>
                  </a:cubicBezTo>
                  <a:cubicBezTo>
                    <a:pt x="2268" y="1611"/>
                    <a:pt x="2268" y="1611"/>
                    <a:pt x="2268" y="1611"/>
                  </a:cubicBezTo>
                  <a:cubicBezTo>
                    <a:pt x="1811" y="1611"/>
                    <a:pt x="1811" y="1611"/>
                    <a:pt x="1811" y="1611"/>
                  </a:cubicBezTo>
                  <a:cubicBezTo>
                    <a:pt x="1811" y="1455"/>
                    <a:pt x="1811" y="1455"/>
                    <a:pt x="1811" y="1455"/>
                  </a:cubicBezTo>
                  <a:cubicBezTo>
                    <a:pt x="2011" y="1455"/>
                    <a:pt x="2011" y="1455"/>
                    <a:pt x="2011" y="1455"/>
                  </a:cubicBezTo>
                  <a:cubicBezTo>
                    <a:pt x="2080" y="1455"/>
                    <a:pt x="2125" y="1440"/>
                    <a:pt x="2148" y="1408"/>
                  </a:cubicBezTo>
                  <a:cubicBezTo>
                    <a:pt x="2170" y="1377"/>
                    <a:pt x="2182" y="1334"/>
                    <a:pt x="2182" y="1280"/>
                  </a:cubicBezTo>
                  <a:cubicBezTo>
                    <a:pt x="2182" y="1158"/>
                    <a:pt x="2182" y="1158"/>
                    <a:pt x="2182" y="1158"/>
                  </a:cubicBezTo>
                  <a:cubicBezTo>
                    <a:pt x="2182" y="1111"/>
                    <a:pt x="2173" y="1074"/>
                    <a:pt x="2156" y="1046"/>
                  </a:cubicBezTo>
                  <a:cubicBezTo>
                    <a:pt x="2140" y="1018"/>
                    <a:pt x="2104" y="999"/>
                    <a:pt x="2051" y="989"/>
                  </a:cubicBezTo>
                  <a:cubicBezTo>
                    <a:pt x="1997" y="978"/>
                    <a:pt x="1919" y="977"/>
                    <a:pt x="1818" y="983"/>
                  </a:cubicBezTo>
                  <a:cubicBezTo>
                    <a:pt x="1717" y="990"/>
                    <a:pt x="1582" y="1004"/>
                    <a:pt x="1414" y="1024"/>
                  </a:cubicBezTo>
                  <a:cubicBezTo>
                    <a:pt x="1414" y="993"/>
                    <a:pt x="1414" y="993"/>
                    <a:pt x="1414" y="993"/>
                  </a:cubicBezTo>
                  <a:cubicBezTo>
                    <a:pt x="1163" y="993"/>
                    <a:pt x="1163" y="993"/>
                    <a:pt x="1163" y="993"/>
                  </a:cubicBezTo>
                  <a:cubicBezTo>
                    <a:pt x="1163" y="1479"/>
                    <a:pt x="1163" y="1479"/>
                    <a:pt x="1163" y="1479"/>
                  </a:cubicBezTo>
                  <a:cubicBezTo>
                    <a:pt x="1414" y="1479"/>
                    <a:pt x="1414" y="1479"/>
                    <a:pt x="1414" y="1479"/>
                  </a:cubicBezTo>
                  <a:cubicBezTo>
                    <a:pt x="1414" y="1455"/>
                    <a:pt x="1414" y="1455"/>
                    <a:pt x="1414" y="1455"/>
                  </a:cubicBezTo>
                  <a:cubicBezTo>
                    <a:pt x="1547" y="1455"/>
                    <a:pt x="1547" y="1455"/>
                    <a:pt x="1547" y="1455"/>
                  </a:cubicBezTo>
                  <a:cubicBezTo>
                    <a:pt x="1547" y="1611"/>
                    <a:pt x="1547" y="1611"/>
                    <a:pt x="1547" y="1611"/>
                  </a:cubicBezTo>
                  <a:cubicBezTo>
                    <a:pt x="1076" y="1611"/>
                    <a:pt x="1076" y="1611"/>
                    <a:pt x="1076" y="1611"/>
                  </a:cubicBezTo>
                  <a:cubicBezTo>
                    <a:pt x="1076" y="1727"/>
                    <a:pt x="1076" y="1727"/>
                    <a:pt x="1076" y="1727"/>
                  </a:cubicBezTo>
                  <a:cubicBezTo>
                    <a:pt x="1318" y="1727"/>
                    <a:pt x="1318" y="1727"/>
                    <a:pt x="1318" y="1727"/>
                  </a:cubicBezTo>
                  <a:cubicBezTo>
                    <a:pt x="1313" y="1749"/>
                    <a:pt x="1306" y="1776"/>
                    <a:pt x="1296" y="1808"/>
                  </a:cubicBezTo>
                  <a:cubicBezTo>
                    <a:pt x="1287" y="1840"/>
                    <a:pt x="1273" y="1873"/>
                    <a:pt x="1254" y="1909"/>
                  </a:cubicBezTo>
                  <a:cubicBezTo>
                    <a:pt x="1236" y="1945"/>
                    <a:pt x="1212" y="1981"/>
                    <a:pt x="1183" y="2019"/>
                  </a:cubicBezTo>
                  <a:cubicBezTo>
                    <a:pt x="1154" y="2056"/>
                    <a:pt x="1119" y="2092"/>
                    <a:pt x="1076" y="2126"/>
                  </a:cubicBezTo>
                  <a:cubicBezTo>
                    <a:pt x="1176" y="2220"/>
                    <a:pt x="1176" y="2220"/>
                    <a:pt x="1176" y="2220"/>
                  </a:cubicBezTo>
                  <a:cubicBezTo>
                    <a:pt x="1234" y="2176"/>
                    <a:pt x="1285" y="2134"/>
                    <a:pt x="1327" y="2094"/>
                  </a:cubicBezTo>
                  <a:cubicBezTo>
                    <a:pt x="1370" y="2053"/>
                    <a:pt x="1406" y="2015"/>
                    <a:pt x="1435" y="1978"/>
                  </a:cubicBezTo>
                  <a:cubicBezTo>
                    <a:pt x="1464" y="1941"/>
                    <a:pt x="1488" y="1907"/>
                    <a:pt x="1505" y="1875"/>
                  </a:cubicBezTo>
                  <a:cubicBezTo>
                    <a:pt x="1523" y="1843"/>
                    <a:pt x="1537" y="1814"/>
                    <a:pt x="1547" y="1789"/>
                  </a:cubicBezTo>
                  <a:cubicBezTo>
                    <a:pt x="1547" y="2234"/>
                    <a:pt x="1547" y="2234"/>
                    <a:pt x="1547" y="2234"/>
                  </a:cubicBezTo>
                  <a:cubicBezTo>
                    <a:pt x="1811" y="2234"/>
                    <a:pt x="1811" y="2234"/>
                    <a:pt x="1811" y="2234"/>
                  </a:cubicBezTo>
                  <a:cubicBezTo>
                    <a:pt x="1811" y="1787"/>
                    <a:pt x="1811" y="1787"/>
                    <a:pt x="1811" y="1787"/>
                  </a:cubicBezTo>
                  <a:cubicBezTo>
                    <a:pt x="1823" y="1812"/>
                    <a:pt x="1839" y="1841"/>
                    <a:pt x="1858" y="1874"/>
                  </a:cubicBezTo>
                  <a:cubicBezTo>
                    <a:pt x="1876" y="1906"/>
                    <a:pt x="1900" y="1941"/>
                    <a:pt x="1928" y="1976"/>
                  </a:cubicBezTo>
                  <a:cubicBezTo>
                    <a:pt x="1956" y="2012"/>
                    <a:pt x="1989" y="2049"/>
                    <a:pt x="2027" y="2087"/>
                  </a:cubicBezTo>
                  <a:cubicBezTo>
                    <a:pt x="2065" y="2125"/>
                    <a:pt x="2110" y="2162"/>
                    <a:pt x="2161" y="2200"/>
                  </a:cubicBezTo>
                  <a:cubicBezTo>
                    <a:pt x="2311" y="2026"/>
                    <a:pt x="2311" y="2026"/>
                    <a:pt x="2311" y="2026"/>
                  </a:cubicBezTo>
                  <a:cubicBezTo>
                    <a:pt x="2261" y="2002"/>
                    <a:pt x="2212" y="1974"/>
                    <a:pt x="2163" y="1943"/>
                  </a:cubicBezTo>
                  <a:cubicBezTo>
                    <a:pt x="2122" y="1916"/>
                    <a:pt x="2079" y="1884"/>
                    <a:pt x="2035" y="1848"/>
                  </a:cubicBezTo>
                  <a:close/>
                  <a:moveTo>
                    <a:pt x="1414" y="1343"/>
                  </a:moveTo>
                  <a:cubicBezTo>
                    <a:pt x="1414" y="1129"/>
                    <a:pt x="1414" y="1129"/>
                    <a:pt x="1414" y="1129"/>
                  </a:cubicBezTo>
                  <a:cubicBezTo>
                    <a:pt x="1455" y="1122"/>
                    <a:pt x="1497" y="1116"/>
                    <a:pt x="1541" y="1111"/>
                  </a:cubicBezTo>
                  <a:cubicBezTo>
                    <a:pt x="1578" y="1106"/>
                    <a:pt x="1621" y="1102"/>
                    <a:pt x="1668" y="1097"/>
                  </a:cubicBezTo>
                  <a:cubicBezTo>
                    <a:pt x="1716" y="1093"/>
                    <a:pt x="1763" y="1091"/>
                    <a:pt x="1811" y="1091"/>
                  </a:cubicBezTo>
                  <a:cubicBezTo>
                    <a:pt x="1863" y="1091"/>
                    <a:pt x="1896" y="1100"/>
                    <a:pt x="1910" y="1116"/>
                  </a:cubicBezTo>
                  <a:cubicBezTo>
                    <a:pt x="1924" y="1133"/>
                    <a:pt x="1931" y="1155"/>
                    <a:pt x="1931" y="1182"/>
                  </a:cubicBezTo>
                  <a:cubicBezTo>
                    <a:pt x="1931" y="1254"/>
                    <a:pt x="1931" y="1254"/>
                    <a:pt x="1931" y="1254"/>
                  </a:cubicBezTo>
                  <a:cubicBezTo>
                    <a:pt x="1929" y="1271"/>
                    <a:pt x="1925" y="1286"/>
                    <a:pt x="1918" y="1299"/>
                  </a:cubicBezTo>
                  <a:cubicBezTo>
                    <a:pt x="1910" y="1310"/>
                    <a:pt x="1899" y="1320"/>
                    <a:pt x="1883" y="1329"/>
                  </a:cubicBezTo>
                  <a:cubicBezTo>
                    <a:pt x="1867" y="1338"/>
                    <a:pt x="1843" y="1343"/>
                    <a:pt x="1811" y="1343"/>
                  </a:cubicBezTo>
                  <a:cubicBezTo>
                    <a:pt x="1414" y="1343"/>
                    <a:pt x="1414" y="1343"/>
                    <a:pt x="1414" y="1343"/>
                  </a:cubicBezTo>
                  <a:close/>
                  <a:moveTo>
                    <a:pt x="1414" y="1343"/>
                  </a:moveTo>
                  <a:cubicBezTo>
                    <a:pt x="1414" y="1343"/>
                    <a:pt x="1414" y="1343"/>
                    <a:pt x="1414" y="13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001520" y="3210560"/>
              <a:ext cx="812800" cy="812800"/>
            </a:xfrm>
            <a:prstGeom prst="ellipse">
              <a:avLst/>
            </a:prstGeom>
            <a:noFill/>
            <a:ln w="19050">
              <a:solidFill>
                <a:srgbClr val="ADA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2220595" y="3402965"/>
              <a:ext cx="376555" cy="427355"/>
            </a:xfrm>
            <a:custGeom>
              <a:avLst/>
              <a:gdLst>
                <a:gd name="T0" fmla="*/ 1451 w 2904"/>
                <a:gd name="T1" fmla="*/ 0 h 3295"/>
                <a:gd name="T2" fmla="*/ 0 w 2904"/>
                <a:gd name="T3" fmla="*/ 425 h 3295"/>
                <a:gd name="T4" fmla="*/ 1451 w 2904"/>
                <a:gd name="T5" fmla="*/ 3295 h 3295"/>
                <a:gd name="T6" fmla="*/ 2904 w 2904"/>
                <a:gd name="T7" fmla="*/ 425 h 3295"/>
                <a:gd name="T8" fmla="*/ 2694 w 2904"/>
                <a:gd name="T9" fmla="*/ 1967 h 3295"/>
                <a:gd name="T10" fmla="*/ 208 w 2904"/>
                <a:gd name="T11" fmla="*/ 1967 h 3295"/>
                <a:gd name="T12" fmla="*/ 798 w 2904"/>
                <a:gd name="T13" fmla="*/ 571 h 3295"/>
                <a:gd name="T14" fmla="*/ 2104 w 2904"/>
                <a:gd name="T15" fmla="*/ 571 h 3295"/>
                <a:gd name="T16" fmla="*/ 2694 w 2904"/>
                <a:gd name="T17" fmla="*/ 1967 h 3295"/>
                <a:gd name="T18" fmla="*/ 885 w 2904"/>
                <a:gd name="T19" fmla="*/ 943 h 3295"/>
                <a:gd name="T20" fmla="*/ 695 w 2904"/>
                <a:gd name="T21" fmla="*/ 1307 h 3295"/>
                <a:gd name="T22" fmla="*/ 597 w 2904"/>
                <a:gd name="T23" fmla="*/ 1562 h 3295"/>
                <a:gd name="T24" fmla="*/ 662 w 2904"/>
                <a:gd name="T25" fmla="*/ 1613 h 3295"/>
                <a:gd name="T26" fmla="*/ 720 w 2904"/>
                <a:gd name="T27" fmla="*/ 1564 h 3295"/>
                <a:gd name="T28" fmla="*/ 973 w 2904"/>
                <a:gd name="T29" fmla="*/ 2236 h 3295"/>
                <a:gd name="T30" fmla="*/ 1053 w 2904"/>
                <a:gd name="T31" fmla="*/ 1198 h 3295"/>
                <a:gd name="T32" fmla="*/ 1146 w 2904"/>
                <a:gd name="T33" fmla="*/ 1035 h 3295"/>
                <a:gd name="T34" fmla="*/ 1923 w 2904"/>
                <a:gd name="T35" fmla="*/ 1727 h 3295"/>
                <a:gd name="T36" fmla="*/ 2268 w 2904"/>
                <a:gd name="T37" fmla="*/ 1611 h 3295"/>
                <a:gd name="T38" fmla="*/ 1811 w 2904"/>
                <a:gd name="T39" fmla="*/ 1455 h 3295"/>
                <a:gd name="T40" fmla="*/ 2148 w 2904"/>
                <a:gd name="T41" fmla="*/ 1408 h 3295"/>
                <a:gd name="T42" fmla="*/ 2182 w 2904"/>
                <a:gd name="T43" fmla="*/ 1158 h 3295"/>
                <a:gd name="T44" fmla="*/ 2051 w 2904"/>
                <a:gd name="T45" fmla="*/ 989 h 3295"/>
                <a:gd name="T46" fmla="*/ 1414 w 2904"/>
                <a:gd name="T47" fmla="*/ 1024 h 3295"/>
                <a:gd name="T48" fmla="*/ 1163 w 2904"/>
                <a:gd name="T49" fmla="*/ 993 h 3295"/>
                <a:gd name="T50" fmla="*/ 1414 w 2904"/>
                <a:gd name="T51" fmla="*/ 1479 h 3295"/>
                <a:gd name="T52" fmla="*/ 1547 w 2904"/>
                <a:gd name="T53" fmla="*/ 1455 h 3295"/>
                <a:gd name="T54" fmla="*/ 1076 w 2904"/>
                <a:gd name="T55" fmla="*/ 1611 h 3295"/>
                <a:gd name="T56" fmla="*/ 1318 w 2904"/>
                <a:gd name="T57" fmla="*/ 1727 h 3295"/>
                <a:gd name="T58" fmla="*/ 1254 w 2904"/>
                <a:gd name="T59" fmla="*/ 1909 h 3295"/>
                <a:gd name="T60" fmla="*/ 1076 w 2904"/>
                <a:gd name="T61" fmla="*/ 2126 h 3295"/>
                <a:gd name="T62" fmla="*/ 1327 w 2904"/>
                <a:gd name="T63" fmla="*/ 2094 h 3295"/>
                <a:gd name="T64" fmla="*/ 1505 w 2904"/>
                <a:gd name="T65" fmla="*/ 1875 h 3295"/>
                <a:gd name="T66" fmla="*/ 1547 w 2904"/>
                <a:gd name="T67" fmla="*/ 2234 h 3295"/>
                <a:gd name="T68" fmla="*/ 1811 w 2904"/>
                <a:gd name="T69" fmla="*/ 1787 h 3295"/>
                <a:gd name="T70" fmla="*/ 1928 w 2904"/>
                <a:gd name="T71" fmla="*/ 1976 h 3295"/>
                <a:gd name="T72" fmla="*/ 2161 w 2904"/>
                <a:gd name="T73" fmla="*/ 2200 h 3295"/>
                <a:gd name="T74" fmla="*/ 2163 w 2904"/>
                <a:gd name="T75" fmla="*/ 1943 h 3295"/>
                <a:gd name="T76" fmla="*/ 1414 w 2904"/>
                <a:gd name="T77" fmla="*/ 1343 h 3295"/>
                <a:gd name="T78" fmla="*/ 1541 w 2904"/>
                <a:gd name="T79" fmla="*/ 1111 h 3295"/>
                <a:gd name="T80" fmla="*/ 1811 w 2904"/>
                <a:gd name="T81" fmla="*/ 1091 h 3295"/>
                <a:gd name="T82" fmla="*/ 1931 w 2904"/>
                <a:gd name="T83" fmla="*/ 1182 h 3295"/>
                <a:gd name="T84" fmla="*/ 1918 w 2904"/>
                <a:gd name="T85" fmla="*/ 1299 h 3295"/>
                <a:gd name="T86" fmla="*/ 1811 w 2904"/>
                <a:gd name="T87" fmla="*/ 1343 h 3295"/>
                <a:gd name="T88" fmla="*/ 1414 w 2904"/>
                <a:gd name="T89" fmla="*/ 1343 h 3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04" h="3295">
                  <a:moveTo>
                    <a:pt x="2196" y="390"/>
                  </a:moveTo>
                  <a:cubicBezTo>
                    <a:pt x="1571" y="264"/>
                    <a:pt x="1451" y="0"/>
                    <a:pt x="1451" y="0"/>
                  </a:cubicBezTo>
                  <a:cubicBezTo>
                    <a:pt x="1451" y="0"/>
                    <a:pt x="1062" y="319"/>
                    <a:pt x="708" y="390"/>
                  </a:cubicBezTo>
                  <a:cubicBezTo>
                    <a:pt x="354" y="461"/>
                    <a:pt x="0" y="425"/>
                    <a:pt x="0" y="425"/>
                  </a:cubicBezTo>
                  <a:cubicBezTo>
                    <a:pt x="0" y="425"/>
                    <a:pt x="35" y="1311"/>
                    <a:pt x="35" y="2020"/>
                  </a:cubicBezTo>
                  <a:cubicBezTo>
                    <a:pt x="35" y="2728"/>
                    <a:pt x="1451" y="3295"/>
                    <a:pt x="1451" y="3295"/>
                  </a:cubicBezTo>
                  <a:cubicBezTo>
                    <a:pt x="1451" y="3295"/>
                    <a:pt x="2869" y="2709"/>
                    <a:pt x="2869" y="2020"/>
                  </a:cubicBezTo>
                  <a:cubicBezTo>
                    <a:pt x="2869" y="1311"/>
                    <a:pt x="2904" y="425"/>
                    <a:pt x="2904" y="425"/>
                  </a:cubicBezTo>
                  <a:cubicBezTo>
                    <a:pt x="2904" y="425"/>
                    <a:pt x="2550" y="461"/>
                    <a:pt x="2196" y="390"/>
                  </a:cubicBezTo>
                  <a:close/>
                  <a:moveTo>
                    <a:pt x="2694" y="1967"/>
                  </a:moveTo>
                  <a:cubicBezTo>
                    <a:pt x="2694" y="2558"/>
                    <a:pt x="1450" y="3060"/>
                    <a:pt x="1450" y="3060"/>
                  </a:cubicBezTo>
                  <a:cubicBezTo>
                    <a:pt x="1450" y="3060"/>
                    <a:pt x="208" y="2575"/>
                    <a:pt x="208" y="1967"/>
                  </a:cubicBezTo>
                  <a:cubicBezTo>
                    <a:pt x="208" y="1360"/>
                    <a:pt x="177" y="601"/>
                    <a:pt x="177" y="601"/>
                  </a:cubicBezTo>
                  <a:cubicBezTo>
                    <a:pt x="177" y="601"/>
                    <a:pt x="488" y="632"/>
                    <a:pt x="798" y="571"/>
                  </a:cubicBezTo>
                  <a:cubicBezTo>
                    <a:pt x="1109" y="510"/>
                    <a:pt x="1450" y="237"/>
                    <a:pt x="1450" y="237"/>
                  </a:cubicBezTo>
                  <a:cubicBezTo>
                    <a:pt x="1450" y="237"/>
                    <a:pt x="1555" y="464"/>
                    <a:pt x="2104" y="571"/>
                  </a:cubicBezTo>
                  <a:cubicBezTo>
                    <a:pt x="2414" y="632"/>
                    <a:pt x="2725" y="601"/>
                    <a:pt x="2725" y="601"/>
                  </a:cubicBezTo>
                  <a:cubicBezTo>
                    <a:pt x="2725" y="601"/>
                    <a:pt x="2694" y="1360"/>
                    <a:pt x="2694" y="1967"/>
                  </a:cubicBezTo>
                  <a:close/>
                  <a:moveTo>
                    <a:pt x="1146" y="1035"/>
                  </a:moveTo>
                  <a:cubicBezTo>
                    <a:pt x="885" y="943"/>
                    <a:pt x="885" y="943"/>
                    <a:pt x="885" y="943"/>
                  </a:cubicBezTo>
                  <a:cubicBezTo>
                    <a:pt x="864" y="1001"/>
                    <a:pt x="837" y="1061"/>
                    <a:pt x="805" y="1124"/>
                  </a:cubicBezTo>
                  <a:cubicBezTo>
                    <a:pt x="776" y="1178"/>
                    <a:pt x="739" y="1239"/>
                    <a:pt x="695" y="1307"/>
                  </a:cubicBezTo>
                  <a:cubicBezTo>
                    <a:pt x="651" y="1374"/>
                    <a:pt x="597" y="1443"/>
                    <a:pt x="533" y="1511"/>
                  </a:cubicBezTo>
                  <a:cubicBezTo>
                    <a:pt x="597" y="1562"/>
                    <a:pt x="597" y="1562"/>
                    <a:pt x="597" y="1562"/>
                  </a:cubicBezTo>
                  <a:cubicBezTo>
                    <a:pt x="613" y="1575"/>
                    <a:pt x="628" y="1588"/>
                    <a:pt x="641" y="1598"/>
                  </a:cubicBezTo>
                  <a:cubicBezTo>
                    <a:pt x="654" y="1609"/>
                    <a:pt x="661" y="1614"/>
                    <a:pt x="662" y="1613"/>
                  </a:cubicBezTo>
                  <a:cubicBezTo>
                    <a:pt x="672" y="1604"/>
                    <a:pt x="682" y="1596"/>
                    <a:pt x="691" y="1588"/>
                  </a:cubicBezTo>
                  <a:cubicBezTo>
                    <a:pt x="701" y="1581"/>
                    <a:pt x="710" y="1572"/>
                    <a:pt x="720" y="1564"/>
                  </a:cubicBezTo>
                  <a:cubicBezTo>
                    <a:pt x="720" y="2236"/>
                    <a:pt x="720" y="2236"/>
                    <a:pt x="720" y="2236"/>
                  </a:cubicBezTo>
                  <a:cubicBezTo>
                    <a:pt x="973" y="2236"/>
                    <a:pt x="973" y="2236"/>
                    <a:pt x="973" y="2236"/>
                  </a:cubicBezTo>
                  <a:cubicBezTo>
                    <a:pt x="973" y="1305"/>
                    <a:pt x="973" y="1305"/>
                    <a:pt x="973" y="1305"/>
                  </a:cubicBezTo>
                  <a:cubicBezTo>
                    <a:pt x="1004" y="1266"/>
                    <a:pt x="1031" y="1231"/>
                    <a:pt x="1053" y="1198"/>
                  </a:cubicBezTo>
                  <a:cubicBezTo>
                    <a:pt x="1075" y="1165"/>
                    <a:pt x="1093" y="1137"/>
                    <a:pt x="1106" y="1113"/>
                  </a:cubicBezTo>
                  <a:cubicBezTo>
                    <a:pt x="1123" y="1084"/>
                    <a:pt x="1136" y="1058"/>
                    <a:pt x="1146" y="1035"/>
                  </a:cubicBezTo>
                  <a:close/>
                  <a:moveTo>
                    <a:pt x="2035" y="1848"/>
                  </a:moveTo>
                  <a:cubicBezTo>
                    <a:pt x="1990" y="1811"/>
                    <a:pt x="1953" y="1771"/>
                    <a:pt x="1923" y="1727"/>
                  </a:cubicBezTo>
                  <a:cubicBezTo>
                    <a:pt x="2268" y="1727"/>
                    <a:pt x="2268" y="1727"/>
                    <a:pt x="2268" y="1727"/>
                  </a:cubicBezTo>
                  <a:cubicBezTo>
                    <a:pt x="2268" y="1611"/>
                    <a:pt x="2268" y="1611"/>
                    <a:pt x="2268" y="1611"/>
                  </a:cubicBezTo>
                  <a:cubicBezTo>
                    <a:pt x="1811" y="1611"/>
                    <a:pt x="1811" y="1611"/>
                    <a:pt x="1811" y="1611"/>
                  </a:cubicBezTo>
                  <a:cubicBezTo>
                    <a:pt x="1811" y="1455"/>
                    <a:pt x="1811" y="1455"/>
                    <a:pt x="1811" y="1455"/>
                  </a:cubicBezTo>
                  <a:cubicBezTo>
                    <a:pt x="2011" y="1455"/>
                    <a:pt x="2011" y="1455"/>
                    <a:pt x="2011" y="1455"/>
                  </a:cubicBezTo>
                  <a:cubicBezTo>
                    <a:pt x="2080" y="1455"/>
                    <a:pt x="2125" y="1440"/>
                    <a:pt x="2148" y="1408"/>
                  </a:cubicBezTo>
                  <a:cubicBezTo>
                    <a:pt x="2170" y="1377"/>
                    <a:pt x="2182" y="1334"/>
                    <a:pt x="2182" y="1280"/>
                  </a:cubicBezTo>
                  <a:cubicBezTo>
                    <a:pt x="2182" y="1158"/>
                    <a:pt x="2182" y="1158"/>
                    <a:pt x="2182" y="1158"/>
                  </a:cubicBezTo>
                  <a:cubicBezTo>
                    <a:pt x="2182" y="1111"/>
                    <a:pt x="2173" y="1074"/>
                    <a:pt x="2156" y="1046"/>
                  </a:cubicBezTo>
                  <a:cubicBezTo>
                    <a:pt x="2140" y="1018"/>
                    <a:pt x="2104" y="999"/>
                    <a:pt x="2051" y="989"/>
                  </a:cubicBezTo>
                  <a:cubicBezTo>
                    <a:pt x="1997" y="978"/>
                    <a:pt x="1919" y="977"/>
                    <a:pt x="1818" y="983"/>
                  </a:cubicBezTo>
                  <a:cubicBezTo>
                    <a:pt x="1717" y="990"/>
                    <a:pt x="1582" y="1004"/>
                    <a:pt x="1414" y="1024"/>
                  </a:cubicBezTo>
                  <a:cubicBezTo>
                    <a:pt x="1414" y="993"/>
                    <a:pt x="1414" y="993"/>
                    <a:pt x="1414" y="993"/>
                  </a:cubicBezTo>
                  <a:cubicBezTo>
                    <a:pt x="1163" y="993"/>
                    <a:pt x="1163" y="993"/>
                    <a:pt x="1163" y="993"/>
                  </a:cubicBezTo>
                  <a:cubicBezTo>
                    <a:pt x="1163" y="1479"/>
                    <a:pt x="1163" y="1479"/>
                    <a:pt x="1163" y="1479"/>
                  </a:cubicBezTo>
                  <a:cubicBezTo>
                    <a:pt x="1414" y="1479"/>
                    <a:pt x="1414" y="1479"/>
                    <a:pt x="1414" y="1479"/>
                  </a:cubicBezTo>
                  <a:cubicBezTo>
                    <a:pt x="1414" y="1455"/>
                    <a:pt x="1414" y="1455"/>
                    <a:pt x="1414" y="1455"/>
                  </a:cubicBezTo>
                  <a:cubicBezTo>
                    <a:pt x="1547" y="1455"/>
                    <a:pt x="1547" y="1455"/>
                    <a:pt x="1547" y="1455"/>
                  </a:cubicBezTo>
                  <a:cubicBezTo>
                    <a:pt x="1547" y="1611"/>
                    <a:pt x="1547" y="1611"/>
                    <a:pt x="1547" y="1611"/>
                  </a:cubicBezTo>
                  <a:cubicBezTo>
                    <a:pt x="1076" y="1611"/>
                    <a:pt x="1076" y="1611"/>
                    <a:pt x="1076" y="1611"/>
                  </a:cubicBezTo>
                  <a:cubicBezTo>
                    <a:pt x="1076" y="1727"/>
                    <a:pt x="1076" y="1727"/>
                    <a:pt x="1076" y="1727"/>
                  </a:cubicBezTo>
                  <a:cubicBezTo>
                    <a:pt x="1318" y="1727"/>
                    <a:pt x="1318" y="1727"/>
                    <a:pt x="1318" y="1727"/>
                  </a:cubicBezTo>
                  <a:cubicBezTo>
                    <a:pt x="1313" y="1749"/>
                    <a:pt x="1306" y="1776"/>
                    <a:pt x="1296" y="1808"/>
                  </a:cubicBezTo>
                  <a:cubicBezTo>
                    <a:pt x="1287" y="1840"/>
                    <a:pt x="1273" y="1873"/>
                    <a:pt x="1254" y="1909"/>
                  </a:cubicBezTo>
                  <a:cubicBezTo>
                    <a:pt x="1236" y="1945"/>
                    <a:pt x="1212" y="1981"/>
                    <a:pt x="1183" y="2019"/>
                  </a:cubicBezTo>
                  <a:cubicBezTo>
                    <a:pt x="1154" y="2056"/>
                    <a:pt x="1119" y="2092"/>
                    <a:pt x="1076" y="2126"/>
                  </a:cubicBezTo>
                  <a:cubicBezTo>
                    <a:pt x="1176" y="2220"/>
                    <a:pt x="1176" y="2220"/>
                    <a:pt x="1176" y="2220"/>
                  </a:cubicBezTo>
                  <a:cubicBezTo>
                    <a:pt x="1234" y="2176"/>
                    <a:pt x="1285" y="2134"/>
                    <a:pt x="1327" y="2094"/>
                  </a:cubicBezTo>
                  <a:cubicBezTo>
                    <a:pt x="1370" y="2053"/>
                    <a:pt x="1406" y="2015"/>
                    <a:pt x="1435" y="1978"/>
                  </a:cubicBezTo>
                  <a:cubicBezTo>
                    <a:pt x="1464" y="1941"/>
                    <a:pt x="1488" y="1907"/>
                    <a:pt x="1505" y="1875"/>
                  </a:cubicBezTo>
                  <a:cubicBezTo>
                    <a:pt x="1523" y="1843"/>
                    <a:pt x="1537" y="1814"/>
                    <a:pt x="1547" y="1789"/>
                  </a:cubicBezTo>
                  <a:cubicBezTo>
                    <a:pt x="1547" y="2234"/>
                    <a:pt x="1547" y="2234"/>
                    <a:pt x="1547" y="2234"/>
                  </a:cubicBezTo>
                  <a:cubicBezTo>
                    <a:pt x="1811" y="2234"/>
                    <a:pt x="1811" y="2234"/>
                    <a:pt x="1811" y="2234"/>
                  </a:cubicBezTo>
                  <a:cubicBezTo>
                    <a:pt x="1811" y="1787"/>
                    <a:pt x="1811" y="1787"/>
                    <a:pt x="1811" y="1787"/>
                  </a:cubicBezTo>
                  <a:cubicBezTo>
                    <a:pt x="1823" y="1812"/>
                    <a:pt x="1839" y="1841"/>
                    <a:pt x="1858" y="1874"/>
                  </a:cubicBezTo>
                  <a:cubicBezTo>
                    <a:pt x="1876" y="1906"/>
                    <a:pt x="1900" y="1941"/>
                    <a:pt x="1928" y="1976"/>
                  </a:cubicBezTo>
                  <a:cubicBezTo>
                    <a:pt x="1956" y="2012"/>
                    <a:pt x="1989" y="2049"/>
                    <a:pt x="2027" y="2087"/>
                  </a:cubicBezTo>
                  <a:cubicBezTo>
                    <a:pt x="2065" y="2125"/>
                    <a:pt x="2110" y="2162"/>
                    <a:pt x="2161" y="2200"/>
                  </a:cubicBezTo>
                  <a:cubicBezTo>
                    <a:pt x="2311" y="2026"/>
                    <a:pt x="2311" y="2026"/>
                    <a:pt x="2311" y="2026"/>
                  </a:cubicBezTo>
                  <a:cubicBezTo>
                    <a:pt x="2261" y="2002"/>
                    <a:pt x="2212" y="1974"/>
                    <a:pt x="2163" y="1943"/>
                  </a:cubicBezTo>
                  <a:cubicBezTo>
                    <a:pt x="2122" y="1916"/>
                    <a:pt x="2079" y="1884"/>
                    <a:pt x="2035" y="1848"/>
                  </a:cubicBezTo>
                  <a:close/>
                  <a:moveTo>
                    <a:pt x="1414" y="1343"/>
                  </a:moveTo>
                  <a:cubicBezTo>
                    <a:pt x="1414" y="1129"/>
                    <a:pt x="1414" y="1129"/>
                    <a:pt x="1414" y="1129"/>
                  </a:cubicBezTo>
                  <a:cubicBezTo>
                    <a:pt x="1455" y="1122"/>
                    <a:pt x="1497" y="1116"/>
                    <a:pt x="1541" y="1111"/>
                  </a:cubicBezTo>
                  <a:cubicBezTo>
                    <a:pt x="1578" y="1106"/>
                    <a:pt x="1621" y="1102"/>
                    <a:pt x="1668" y="1097"/>
                  </a:cubicBezTo>
                  <a:cubicBezTo>
                    <a:pt x="1716" y="1093"/>
                    <a:pt x="1763" y="1091"/>
                    <a:pt x="1811" y="1091"/>
                  </a:cubicBezTo>
                  <a:cubicBezTo>
                    <a:pt x="1863" y="1091"/>
                    <a:pt x="1896" y="1100"/>
                    <a:pt x="1910" y="1116"/>
                  </a:cubicBezTo>
                  <a:cubicBezTo>
                    <a:pt x="1924" y="1133"/>
                    <a:pt x="1931" y="1155"/>
                    <a:pt x="1931" y="1182"/>
                  </a:cubicBezTo>
                  <a:cubicBezTo>
                    <a:pt x="1931" y="1254"/>
                    <a:pt x="1931" y="1254"/>
                    <a:pt x="1931" y="1254"/>
                  </a:cubicBezTo>
                  <a:cubicBezTo>
                    <a:pt x="1929" y="1271"/>
                    <a:pt x="1925" y="1286"/>
                    <a:pt x="1918" y="1299"/>
                  </a:cubicBezTo>
                  <a:cubicBezTo>
                    <a:pt x="1910" y="1310"/>
                    <a:pt x="1899" y="1320"/>
                    <a:pt x="1883" y="1329"/>
                  </a:cubicBezTo>
                  <a:cubicBezTo>
                    <a:pt x="1867" y="1338"/>
                    <a:pt x="1843" y="1343"/>
                    <a:pt x="1811" y="1343"/>
                  </a:cubicBezTo>
                  <a:cubicBezTo>
                    <a:pt x="1414" y="1343"/>
                    <a:pt x="1414" y="1343"/>
                    <a:pt x="1414" y="1343"/>
                  </a:cubicBezTo>
                  <a:close/>
                  <a:moveTo>
                    <a:pt x="1414" y="1343"/>
                  </a:moveTo>
                  <a:cubicBezTo>
                    <a:pt x="1414" y="1343"/>
                    <a:pt x="1414" y="1343"/>
                    <a:pt x="1414" y="1343"/>
                  </a:cubicBezTo>
                </a:path>
              </a:pathLst>
            </a:custGeom>
            <a:solidFill>
              <a:srgbClr val="ADA09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34" name="椭圆 33"/>
          <p:cNvSpPr/>
          <p:nvPr/>
        </p:nvSpPr>
        <p:spPr>
          <a:xfrm>
            <a:off x="4378729" y="4872355"/>
            <a:ext cx="543560" cy="543560"/>
          </a:xfrm>
          <a:prstGeom prst="ellipse">
            <a:avLst/>
          </a:prstGeom>
          <a:solidFill>
            <a:srgbClr val="ADA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8532949" y="3910965"/>
            <a:ext cx="2471420" cy="1182707"/>
            <a:chOff x="8456749" y="4149090"/>
            <a:chExt cx="2471420" cy="1182707"/>
          </a:xfrm>
        </p:grpSpPr>
        <p:sp>
          <p:nvSpPr>
            <p:cNvPr id="36" name="文本框 35"/>
            <p:cNvSpPr txBox="1"/>
            <p:nvPr/>
          </p:nvSpPr>
          <p:spPr>
            <a:xfrm>
              <a:off x="8456749" y="4377690"/>
              <a:ext cx="2390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40000"/>
                </a:lnSpc>
              </a:pPr>
              <a:endParaRPr lang="zh-CN" altLang="en-US" sz="1000" b="1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  <a:p>
              <a:pPr lvl="0">
                <a:lnSpc>
                  <a:spcPct val="140000"/>
                </a:lnSpc>
              </a:pP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sym typeface="+mn-ea"/>
                </a:rPr>
                <a:t>Please add a detailed description text here, as close as possible to the title text language style, language description as simple and vivid as possible</a:t>
              </a:r>
              <a:endParaRPr lang="en-US" altLang="zh-CN" sz="1000" b="1" dirty="0">
                <a:solidFill>
                  <a:schemeClr val="bg1">
                    <a:lumMod val="50000"/>
                  </a:schemeClr>
                </a:solidFill>
                <a:latin typeface="Batang" charset="-127"/>
                <a:ea typeface="Batang" charset="-127"/>
                <a:sym typeface="+mn-ea"/>
              </a:endParaRPr>
            </a:p>
          </p:txBody>
        </p:sp>
        <p:sp>
          <p:nvSpPr>
            <p:cNvPr id="37" name="MH_SubTitle_1"/>
            <p:cNvSpPr/>
            <p:nvPr/>
          </p:nvSpPr>
          <p:spPr>
            <a:xfrm>
              <a:off x="8538029" y="4149090"/>
              <a:ext cx="2390140" cy="443230"/>
            </a:xfrm>
            <a:prstGeom prst="rect">
              <a:avLst/>
            </a:prstGeom>
          </p:spPr>
          <p:txBody>
            <a:bodyPr wrap="square" lIns="0" tIns="0" rIns="0" bIns="0" anchor="ctr">
              <a:normAutofit fontScale="85000" lnSpcReduction="10000"/>
            </a:bodyPr>
            <a:lstStyle/>
            <a:p>
              <a:pPr lvl="0">
                <a:defRPr/>
              </a:pPr>
              <a:r>
                <a:rPr lang="zh-CN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Batang" charset="-127"/>
                  <a:ea typeface="Batang" charset="-127"/>
                  <a:cs typeface="宋体" pitchFamily="2" charset="-122"/>
                </a:rPr>
                <a:t>Please enter your title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Batang" charset="-127"/>
                <a:ea typeface="Batang" charset="-127"/>
                <a:cs typeface="宋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8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28563" y="2555965"/>
            <a:ext cx="2932747" cy="682467"/>
            <a:chOff x="2828563" y="2555965"/>
            <a:chExt cx="2932747" cy="682467"/>
          </a:xfrm>
        </p:grpSpPr>
        <p:sp>
          <p:nvSpPr>
            <p:cNvPr id="3" name="矩形 2"/>
            <p:cNvSpPr/>
            <p:nvPr/>
          </p:nvSpPr>
          <p:spPr>
            <a:xfrm>
              <a:off x="2828563" y="2595494"/>
              <a:ext cx="642937" cy="642938"/>
            </a:xfrm>
            <a:prstGeom prst="rect">
              <a:avLst/>
            </a:prstGeom>
            <a:solidFill>
              <a:srgbClr val="D1B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" name="任意多边形 20"/>
            <p:cNvSpPr>
              <a:spLocks noChangeAspect="1"/>
            </p:cNvSpPr>
            <p:nvPr/>
          </p:nvSpPr>
          <p:spPr>
            <a:xfrm>
              <a:off x="2994774" y="2782184"/>
              <a:ext cx="310039" cy="270034"/>
            </a:xfrm>
            <a:custGeom>
              <a:avLst/>
              <a:gdLst>
                <a:gd name="connsiteX0" fmla="*/ 2136838 w 4244134"/>
                <a:gd name="connsiteY0" fmla="*/ 2537631 h 3693319"/>
                <a:gd name="connsiteX1" fmla="*/ 2299844 w 4244134"/>
                <a:gd name="connsiteY1" fmla="*/ 2700637 h 3693319"/>
                <a:gd name="connsiteX2" fmla="*/ 2462850 w 4244134"/>
                <a:gd name="connsiteY2" fmla="*/ 2537631 h 3693319"/>
                <a:gd name="connsiteX3" fmla="*/ 616723 w 4244134"/>
                <a:gd name="connsiteY3" fmla="*/ 1748051 h 3693319"/>
                <a:gd name="connsiteX4" fmla="*/ 2488723 w 4244134"/>
                <a:gd name="connsiteY4" fmla="*/ 1748051 h 3693319"/>
                <a:gd name="connsiteX5" fmla="*/ 2488723 w 4244134"/>
                <a:gd name="connsiteY5" fmla="*/ 1884677 h 3693319"/>
                <a:gd name="connsiteX6" fmla="*/ 616723 w 4244134"/>
                <a:gd name="connsiteY6" fmla="*/ 1884677 h 3693319"/>
                <a:gd name="connsiteX7" fmla="*/ 616723 w 4244134"/>
                <a:gd name="connsiteY7" fmla="*/ 1421574 h 3693319"/>
                <a:gd name="connsiteX8" fmla="*/ 2488723 w 4244134"/>
                <a:gd name="connsiteY8" fmla="*/ 1421574 h 3693319"/>
                <a:gd name="connsiteX9" fmla="*/ 2488723 w 4244134"/>
                <a:gd name="connsiteY9" fmla="*/ 1558200 h 3693319"/>
                <a:gd name="connsiteX10" fmla="*/ 616723 w 4244134"/>
                <a:gd name="connsiteY10" fmla="*/ 1558200 h 3693319"/>
                <a:gd name="connsiteX11" fmla="*/ 616723 w 4244134"/>
                <a:gd name="connsiteY11" fmla="*/ 1095097 h 3693319"/>
                <a:gd name="connsiteX12" fmla="*/ 2488723 w 4244134"/>
                <a:gd name="connsiteY12" fmla="*/ 1095097 h 3693319"/>
                <a:gd name="connsiteX13" fmla="*/ 2488723 w 4244134"/>
                <a:gd name="connsiteY13" fmla="*/ 1231723 h 3693319"/>
                <a:gd name="connsiteX14" fmla="*/ 616723 w 4244134"/>
                <a:gd name="connsiteY14" fmla="*/ 1231723 h 3693319"/>
                <a:gd name="connsiteX15" fmla="*/ 204718 w 4244134"/>
                <a:gd name="connsiteY15" fmla="*/ 204718 h 3693319"/>
                <a:gd name="connsiteX16" fmla="*/ 204718 w 4244134"/>
                <a:gd name="connsiteY16" fmla="*/ 3488601 h 3693319"/>
                <a:gd name="connsiteX17" fmla="*/ 2907082 w 4244134"/>
                <a:gd name="connsiteY17" fmla="*/ 3488601 h 3693319"/>
                <a:gd name="connsiteX18" fmla="*/ 2907082 w 4244134"/>
                <a:gd name="connsiteY18" fmla="*/ 3096000 h 3693319"/>
                <a:gd name="connsiteX19" fmla="*/ 2907082 w 4244134"/>
                <a:gd name="connsiteY19" fmla="*/ 2973318 h 3693319"/>
                <a:gd name="connsiteX20" fmla="*/ 2907082 w 4244134"/>
                <a:gd name="connsiteY20" fmla="*/ 2619924 h 3693319"/>
                <a:gd name="connsiteX21" fmla="*/ 2302633 w 4244134"/>
                <a:gd name="connsiteY21" fmla="*/ 3224372 h 3693319"/>
                <a:gd name="connsiteX22" fmla="*/ 2288873 w 4244134"/>
                <a:gd name="connsiteY22" fmla="*/ 3210611 h 3693319"/>
                <a:gd name="connsiteX23" fmla="*/ 2286083 w 4244134"/>
                <a:gd name="connsiteY23" fmla="*/ 3213400 h 3693319"/>
                <a:gd name="connsiteX24" fmla="*/ 1610314 w 4244134"/>
                <a:gd name="connsiteY24" fmla="*/ 2537631 h 3693319"/>
                <a:gd name="connsiteX25" fmla="*/ 616723 w 4244134"/>
                <a:gd name="connsiteY25" fmla="*/ 2537631 h 3693319"/>
                <a:gd name="connsiteX26" fmla="*/ 616723 w 4244134"/>
                <a:gd name="connsiteY26" fmla="*/ 2401005 h 3693319"/>
                <a:gd name="connsiteX27" fmla="*/ 1473688 w 4244134"/>
                <a:gd name="connsiteY27" fmla="*/ 2401005 h 3693319"/>
                <a:gd name="connsiteX28" fmla="*/ 1340342 w 4244134"/>
                <a:gd name="connsiteY28" fmla="*/ 2267659 h 3693319"/>
                <a:gd name="connsiteX29" fmla="*/ 1396846 w 4244134"/>
                <a:gd name="connsiteY29" fmla="*/ 2211154 h 3693319"/>
                <a:gd name="connsiteX30" fmla="*/ 616723 w 4244134"/>
                <a:gd name="connsiteY30" fmla="*/ 2211154 h 3693319"/>
                <a:gd name="connsiteX31" fmla="*/ 616723 w 4244134"/>
                <a:gd name="connsiteY31" fmla="*/ 2074528 h 3693319"/>
                <a:gd name="connsiteX32" fmla="*/ 1533472 w 4244134"/>
                <a:gd name="connsiteY32" fmla="*/ 2074528 h 3693319"/>
                <a:gd name="connsiteX33" fmla="*/ 1603604 w 4244134"/>
                <a:gd name="connsiteY33" fmla="*/ 2004396 h 3693319"/>
                <a:gd name="connsiteX34" fmla="*/ 1673735 w 4244134"/>
                <a:gd name="connsiteY34" fmla="*/ 2074528 h 3693319"/>
                <a:gd name="connsiteX35" fmla="*/ 2488723 w 4244134"/>
                <a:gd name="connsiteY35" fmla="*/ 2074528 h 3693319"/>
                <a:gd name="connsiteX36" fmla="*/ 2488723 w 4244134"/>
                <a:gd name="connsiteY36" fmla="*/ 2211154 h 3693319"/>
                <a:gd name="connsiteX37" fmla="*/ 1810361 w 4244134"/>
                <a:gd name="connsiteY37" fmla="*/ 2211154 h 3693319"/>
                <a:gd name="connsiteX38" fmla="*/ 2000212 w 4244134"/>
                <a:gd name="connsiteY38" fmla="*/ 2401005 h 3693319"/>
                <a:gd name="connsiteX39" fmla="*/ 2488723 w 4244134"/>
                <a:gd name="connsiteY39" fmla="*/ 2401005 h 3693319"/>
                <a:gd name="connsiteX40" fmla="*/ 2488723 w 4244134"/>
                <a:gd name="connsiteY40" fmla="*/ 2511758 h 3693319"/>
                <a:gd name="connsiteX41" fmla="*/ 2907082 w 4244134"/>
                <a:gd name="connsiteY41" fmla="*/ 2093399 h 3693319"/>
                <a:gd name="connsiteX42" fmla="*/ 2907082 w 4244134"/>
                <a:gd name="connsiteY42" fmla="*/ 204718 h 3693319"/>
                <a:gd name="connsiteX43" fmla="*/ 0 w 4244134"/>
                <a:gd name="connsiteY43" fmla="*/ 0 h 3693319"/>
                <a:gd name="connsiteX44" fmla="*/ 204718 w 4244134"/>
                <a:gd name="connsiteY44" fmla="*/ 0 h 3693319"/>
                <a:gd name="connsiteX45" fmla="*/ 204718 w 4244134"/>
                <a:gd name="connsiteY45" fmla="*/ 1 h 3693319"/>
                <a:gd name="connsiteX46" fmla="*/ 2907082 w 4244134"/>
                <a:gd name="connsiteY46" fmla="*/ 1 h 3693319"/>
                <a:gd name="connsiteX47" fmla="*/ 2907082 w 4244134"/>
                <a:gd name="connsiteY47" fmla="*/ 0 h 3693319"/>
                <a:gd name="connsiteX48" fmla="*/ 3111799 w 4244134"/>
                <a:gd name="connsiteY48" fmla="*/ 0 h 3693319"/>
                <a:gd name="connsiteX49" fmla="*/ 3111799 w 4244134"/>
                <a:gd name="connsiteY49" fmla="*/ 1888682 h 3693319"/>
                <a:gd name="connsiteX50" fmla="*/ 3980872 w 4244134"/>
                <a:gd name="connsiteY50" fmla="*/ 1019609 h 3693319"/>
                <a:gd name="connsiteX51" fmla="*/ 4244134 w 4244134"/>
                <a:gd name="connsiteY51" fmla="*/ 1282871 h 3693319"/>
                <a:gd name="connsiteX52" fmla="*/ 3111799 w 4244134"/>
                <a:gd name="connsiteY52" fmla="*/ 2415207 h 3693319"/>
                <a:gd name="connsiteX53" fmla="*/ 3111799 w 4244134"/>
                <a:gd name="connsiteY53" fmla="*/ 2973318 h 3693319"/>
                <a:gd name="connsiteX54" fmla="*/ 3111799 w 4244134"/>
                <a:gd name="connsiteY54" fmla="*/ 3096000 h 3693319"/>
                <a:gd name="connsiteX55" fmla="*/ 3111799 w 4244134"/>
                <a:gd name="connsiteY55" fmla="*/ 3693319 h 3693319"/>
                <a:gd name="connsiteX56" fmla="*/ 2907082 w 4244134"/>
                <a:gd name="connsiteY56" fmla="*/ 3693319 h 3693319"/>
                <a:gd name="connsiteX57" fmla="*/ 2907082 w 4244134"/>
                <a:gd name="connsiteY57" fmla="*/ 3693318 h 3693319"/>
                <a:gd name="connsiteX58" fmla="*/ 1 w 4244134"/>
                <a:gd name="connsiteY58" fmla="*/ 3693318 h 3693319"/>
                <a:gd name="connsiteX59" fmla="*/ 1 w 4244134"/>
                <a:gd name="connsiteY59" fmla="*/ 3636000 h 3693319"/>
                <a:gd name="connsiteX60" fmla="*/ 0 w 4244134"/>
                <a:gd name="connsiteY60" fmla="*/ 3636000 h 36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244134" h="3693319">
                  <a:moveTo>
                    <a:pt x="2136838" y="2537631"/>
                  </a:moveTo>
                  <a:lnTo>
                    <a:pt x="2299844" y="2700637"/>
                  </a:lnTo>
                  <a:lnTo>
                    <a:pt x="2462850" y="2537631"/>
                  </a:lnTo>
                  <a:close/>
                  <a:moveTo>
                    <a:pt x="616723" y="1748051"/>
                  </a:moveTo>
                  <a:lnTo>
                    <a:pt x="2488723" y="1748051"/>
                  </a:lnTo>
                  <a:lnTo>
                    <a:pt x="2488723" y="1884677"/>
                  </a:lnTo>
                  <a:lnTo>
                    <a:pt x="616723" y="1884677"/>
                  </a:lnTo>
                  <a:close/>
                  <a:moveTo>
                    <a:pt x="616723" y="1421574"/>
                  </a:moveTo>
                  <a:lnTo>
                    <a:pt x="2488723" y="1421574"/>
                  </a:lnTo>
                  <a:lnTo>
                    <a:pt x="2488723" y="1558200"/>
                  </a:lnTo>
                  <a:lnTo>
                    <a:pt x="616723" y="1558200"/>
                  </a:lnTo>
                  <a:close/>
                  <a:moveTo>
                    <a:pt x="616723" y="1095097"/>
                  </a:moveTo>
                  <a:lnTo>
                    <a:pt x="2488723" y="1095097"/>
                  </a:lnTo>
                  <a:lnTo>
                    <a:pt x="2488723" y="1231723"/>
                  </a:lnTo>
                  <a:lnTo>
                    <a:pt x="616723" y="1231723"/>
                  </a:lnTo>
                  <a:close/>
                  <a:moveTo>
                    <a:pt x="204718" y="204718"/>
                  </a:moveTo>
                  <a:lnTo>
                    <a:pt x="204718" y="3488601"/>
                  </a:lnTo>
                  <a:lnTo>
                    <a:pt x="2907082" y="3488601"/>
                  </a:lnTo>
                  <a:lnTo>
                    <a:pt x="2907082" y="3096000"/>
                  </a:lnTo>
                  <a:lnTo>
                    <a:pt x="2907082" y="2973318"/>
                  </a:lnTo>
                  <a:lnTo>
                    <a:pt x="2907082" y="2619924"/>
                  </a:lnTo>
                  <a:lnTo>
                    <a:pt x="2302633" y="3224372"/>
                  </a:lnTo>
                  <a:lnTo>
                    <a:pt x="2288873" y="3210611"/>
                  </a:lnTo>
                  <a:lnTo>
                    <a:pt x="2286083" y="3213400"/>
                  </a:lnTo>
                  <a:lnTo>
                    <a:pt x="1610314" y="2537631"/>
                  </a:lnTo>
                  <a:lnTo>
                    <a:pt x="616723" y="2537631"/>
                  </a:lnTo>
                  <a:lnTo>
                    <a:pt x="616723" y="2401005"/>
                  </a:lnTo>
                  <a:lnTo>
                    <a:pt x="1473688" y="2401005"/>
                  </a:lnTo>
                  <a:lnTo>
                    <a:pt x="1340342" y="2267659"/>
                  </a:lnTo>
                  <a:lnTo>
                    <a:pt x="1396846" y="2211154"/>
                  </a:lnTo>
                  <a:lnTo>
                    <a:pt x="616723" y="2211154"/>
                  </a:lnTo>
                  <a:lnTo>
                    <a:pt x="616723" y="2074528"/>
                  </a:lnTo>
                  <a:lnTo>
                    <a:pt x="1533472" y="2074528"/>
                  </a:lnTo>
                  <a:lnTo>
                    <a:pt x="1603604" y="2004396"/>
                  </a:lnTo>
                  <a:lnTo>
                    <a:pt x="1673735" y="2074528"/>
                  </a:lnTo>
                  <a:lnTo>
                    <a:pt x="2488723" y="2074528"/>
                  </a:lnTo>
                  <a:lnTo>
                    <a:pt x="2488723" y="2211154"/>
                  </a:lnTo>
                  <a:lnTo>
                    <a:pt x="1810361" y="2211154"/>
                  </a:lnTo>
                  <a:lnTo>
                    <a:pt x="2000212" y="2401005"/>
                  </a:lnTo>
                  <a:lnTo>
                    <a:pt x="2488723" y="2401005"/>
                  </a:lnTo>
                  <a:lnTo>
                    <a:pt x="2488723" y="2511758"/>
                  </a:lnTo>
                  <a:lnTo>
                    <a:pt x="2907082" y="2093399"/>
                  </a:lnTo>
                  <a:lnTo>
                    <a:pt x="2907082" y="204718"/>
                  </a:lnTo>
                  <a:close/>
                  <a:moveTo>
                    <a:pt x="0" y="0"/>
                  </a:moveTo>
                  <a:lnTo>
                    <a:pt x="204718" y="0"/>
                  </a:lnTo>
                  <a:lnTo>
                    <a:pt x="204718" y="1"/>
                  </a:lnTo>
                  <a:lnTo>
                    <a:pt x="2907082" y="1"/>
                  </a:lnTo>
                  <a:lnTo>
                    <a:pt x="2907082" y="0"/>
                  </a:lnTo>
                  <a:lnTo>
                    <a:pt x="3111799" y="0"/>
                  </a:lnTo>
                  <a:lnTo>
                    <a:pt x="3111799" y="1888682"/>
                  </a:lnTo>
                  <a:lnTo>
                    <a:pt x="3980872" y="1019609"/>
                  </a:lnTo>
                  <a:lnTo>
                    <a:pt x="4244134" y="1282871"/>
                  </a:lnTo>
                  <a:lnTo>
                    <a:pt x="3111799" y="2415207"/>
                  </a:lnTo>
                  <a:lnTo>
                    <a:pt x="3111799" y="2973318"/>
                  </a:lnTo>
                  <a:lnTo>
                    <a:pt x="3111799" y="3096000"/>
                  </a:lnTo>
                  <a:lnTo>
                    <a:pt x="3111799" y="3693319"/>
                  </a:lnTo>
                  <a:lnTo>
                    <a:pt x="2907082" y="3693319"/>
                  </a:lnTo>
                  <a:lnTo>
                    <a:pt x="2907082" y="3693318"/>
                  </a:lnTo>
                  <a:lnTo>
                    <a:pt x="1" y="3693318"/>
                  </a:lnTo>
                  <a:lnTo>
                    <a:pt x="1" y="3636000"/>
                  </a:lnTo>
                  <a:lnTo>
                    <a:pt x="0" y="3636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570084" y="2555965"/>
              <a:ext cx="2191226" cy="578644"/>
              <a:chOff x="3492" y="3371"/>
              <a:chExt cx="4601" cy="121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3492" y="3371"/>
                <a:ext cx="4601" cy="1215"/>
                <a:chOff x="4765" y="3001"/>
                <a:chExt cx="4601" cy="1215"/>
              </a:xfrm>
            </p:grpSpPr>
            <p:sp>
              <p:nvSpPr>
                <p:cNvPr id="8" name="淘宝店chenying0907出品 43"/>
                <p:cNvSpPr/>
                <p:nvPr/>
              </p:nvSpPr>
              <p:spPr>
                <a:xfrm>
                  <a:off x="4765" y="3537"/>
                  <a:ext cx="4601" cy="6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450"/>
                    </a:spcAft>
                  </a:pPr>
                  <a:r>
                    <a:rPr lang="zh-CN" altLang="en-US" sz="750" dirty="0">
                      <a:solidFill>
                        <a:schemeClr val="bg1">
                          <a:lumMod val="50000"/>
                        </a:schemeClr>
                      </a:solidFill>
                      <a:ea typeface="微软雅黑" pitchFamily="34" charset="-122"/>
                      <a:cs typeface="Arial" pitchFamily="34" charset="0"/>
                    </a:rPr>
                    <a:t>Please add a detailed description of the text here, as close as possible to the title text language style, language description as concise and vivid as possible.</a:t>
                  </a:r>
                  <a:endParaRPr lang="en-US" altLang="zh-CN" sz="750" dirty="0">
                    <a:solidFill>
                      <a:schemeClr val="bg1">
                        <a:lumMod val="50000"/>
                      </a:schemeClr>
                    </a:solidFill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9" name="淘宝店chenying0907出品 44"/>
                <p:cNvSpPr/>
                <p:nvPr/>
              </p:nvSpPr>
              <p:spPr>
                <a:xfrm>
                  <a:off x="4772" y="3001"/>
                  <a:ext cx="1630" cy="5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50" b="1" dirty="0">
                      <a:solidFill>
                        <a:schemeClr val="bg1">
                          <a:lumMod val="50000"/>
                        </a:schemeClr>
                      </a:solidFill>
                      <a:ea typeface="微软雅黑" pitchFamily="34" charset="-122"/>
                      <a:cs typeface="Arial" pitchFamily="34" charset="0"/>
                    </a:rPr>
                    <a:t>Add Title </a:t>
                  </a:r>
                </a:p>
              </p:txBody>
            </p:sp>
          </p:grpSp>
          <p:cxnSp>
            <p:nvCxnSpPr>
              <p:cNvPr id="7" name="直接连接符 6"/>
              <p:cNvCxnSpPr/>
              <p:nvPr/>
            </p:nvCxnSpPr>
            <p:spPr>
              <a:xfrm flipV="1">
                <a:off x="3695" y="3880"/>
                <a:ext cx="533" cy="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rgbClr val="F392A9"/>
              </a:lnRef>
              <a:fillRef idx="0">
                <a:srgbClr val="F392A9"/>
              </a:fillRef>
              <a:effectRef idx="0">
                <a:srgbClr val="F392A9"/>
              </a:effectRef>
              <a:fontRef idx="minor">
                <a:sysClr val="windowText" lastClr="000000"/>
              </a:fontRef>
            </p:style>
          </p:cxnSp>
        </p:grpSp>
      </p:grpSp>
      <p:grpSp>
        <p:nvGrpSpPr>
          <p:cNvPr id="10" name="组合 9"/>
          <p:cNvGrpSpPr/>
          <p:nvPr/>
        </p:nvGrpSpPr>
        <p:grpSpPr>
          <a:xfrm>
            <a:off x="2828563" y="3702775"/>
            <a:ext cx="2907506" cy="642938"/>
            <a:chOff x="2828563" y="3702775"/>
            <a:chExt cx="2907506" cy="642938"/>
          </a:xfrm>
        </p:grpSpPr>
        <p:sp>
          <p:nvSpPr>
            <p:cNvPr id="11" name="矩形 10"/>
            <p:cNvSpPr/>
            <p:nvPr/>
          </p:nvSpPr>
          <p:spPr>
            <a:xfrm>
              <a:off x="2828563" y="3702775"/>
              <a:ext cx="642937" cy="642938"/>
            </a:xfrm>
            <a:prstGeom prst="rect">
              <a:avLst/>
            </a:prstGeom>
            <a:noFill/>
            <a:ln>
              <a:solidFill>
                <a:srgbClr val="ADA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任意多边形 21"/>
            <p:cNvSpPr>
              <a:spLocks noChangeAspect="1"/>
            </p:cNvSpPr>
            <p:nvPr/>
          </p:nvSpPr>
          <p:spPr>
            <a:xfrm>
              <a:off x="3007633" y="3889465"/>
              <a:ext cx="273367" cy="270034"/>
            </a:xfrm>
            <a:custGeom>
              <a:avLst/>
              <a:gdLst>
                <a:gd name="connsiteX0" fmla="*/ 3577275 w 5691115"/>
                <a:gd name="connsiteY0" fmla="*/ 3207225 h 5622876"/>
                <a:gd name="connsiteX1" fmla="*/ 3268639 w 5691115"/>
                <a:gd name="connsiteY1" fmla="*/ 3515861 h 5622876"/>
                <a:gd name="connsiteX2" fmla="*/ 3268639 w 5691115"/>
                <a:gd name="connsiteY2" fmla="*/ 5089053 h 5622876"/>
                <a:gd name="connsiteX3" fmla="*/ 3577275 w 5691115"/>
                <a:gd name="connsiteY3" fmla="*/ 5397689 h 5622876"/>
                <a:gd name="connsiteX4" fmla="*/ 5150467 w 5691115"/>
                <a:gd name="connsiteY4" fmla="*/ 5397689 h 5622876"/>
                <a:gd name="connsiteX5" fmla="*/ 5459103 w 5691115"/>
                <a:gd name="connsiteY5" fmla="*/ 5089053 h 5622876"/>
                <a:gd name="connsiteX6" fmla="*/ 5459103 w 5691115"/>
                <a:gd name="connsiteY6" fmla="*/ 3515861 h 5622876"/>
                <a:gd name="connsiteX7" fmla="*/ 5150467 w 5691115"/>
                <a:gd name="connsiteY7" fmla="*/ 3207225 h 5622876"/>
                <a:gd name="connsiteX8" fmla="*/ 533824 w 5691115"/>
                <a:gd name="connsiteY8" fmla="*/ 3207225 h 5622876"/>
                <a:gd name="connsiteX9" fmla="*/ 225188 w 5691115"/>
                <a:gd name="connsiteY9" fmla="*/ 3515861 h 5622876"/>
                <a:gd name="connsiteX10" fmla="*/ 225188 w 5691115"/>
                <a:gd name="connsiteY10" fmla="*/ 5089053 h 5622876"/>
                <a:gd name="connsiteX11" fmla="*/ 533824 w 5691115"/>
                <a:gd name="connsiteY11" fmla="*/ 5397689 h 5622876"/>
                <a:gd name="connsiteX12" fmla="*/ 2107016 w 5691115"/>
                <a:gd name="connsiteY12" fmla="*/ 5397689 h 5622876"/>
                <a:gd name="connsiteX13" fmla="*/ 2415652 w 5691115"/>
                <a:gd name="connsiteY13" fmla="*/ 5089053 h 5622876"/>
                <a:gd name="connsiteX14" fmla="*/ 2415652 w 5691115"/>
                <a:gd name="connsiteY14" fmla="*/ 3515861 h 5622876"/>
                <a:gd name="connsiteX15" fmla="*/ 2107016 w 5691115"/>
                <a:gd name="connsiteY15" fmla="*/ 3207225 h 5622876"/>
                <a:gd name="connsiteX16" fmla="*/ 3416507 w 5691115"/>
                <a:gd name="connsiteY16" fmla="*/ 2975212 h 5622876"/>
                <a:gd name="connsiteX17" fmla="*/ 5318059 w 5691115"/>
                <a:gd name="connsiteY17" fmla="*/ 2975212 h 5622876"/>
                <a:gd name="connsiteX18" fmla="*/ 5691115 w 5691115"/>
                <a:gd name="connsiteY18" fmla="*/ 3348268 h 5622876"/>
                <a:gd name="connsiteX19" fmla="*/ 5691115 w 5691115"/>
                <a:gd name="connsiteY19" fmla="*/ 5249820 h 5622876"/>
                <a:gd name="connsiteX20" fmla="*/ 5318059 w 5691115"/>
                <a:gd name="connsiteY20" fmla="*/ 5622876 h 5622876"/>
                <a:gd name="connsiteX21" fmla="*/ 3416507 w 5691115"/>
                <a:gd name="connsiteY21" fmla="*/ 5622876 h 5622876"/>
                <a:gd name="connsiteX22" fmla="*/ 3043451 w 5691115"/>
                <a:gd name="connsiteY22" fmla="*/ 5249820 h 5622876"/>
                <a:gd name="connsiteX23" fmla="*/ 3043451 w 5691115"/>
                <a:gd name="connsiteY23" fmla="*/ 3348268 h 5622876"/>
                <a:gd name="connsiteX24" fmla="*/ 3416507 w 5691115"/>
                <a:gd name="connsiteY24" fmla="*/ 2975212 h 5622876"/>
                <a:gd name="connsiteX25" fmla="*/ 373056 w 5691115"/>
                <a:gd name="connsiteY25" fmla="*/ 2975212 h 5622876"/>
                <a:gd name="connsiteX26" fmla="*/ 2274608 w 5691115"/>
                <a:gd name="connsiteY26" fmla="*/ 2975212 h 5622876"/>
                <a:gd name="connsiteX27" fmla="*/ 2647664 w 5691115"/>
                <a:gd name="connsiteY27" fmla="*/ 3348268 h 5622876"/>
                <a:gd name="connsiteX28" fmla="*/ 2647664 w 5691115"/>
                <a:gd name="connsiteY28" fmla="*/ 5249820 h 5622876"/>
                <a:gd name="connsiteX29" fmla="*/ 2274608 w 5691115"/>
                <a:gd name="connsiteY29" fmla="*/ 5622876 h 5622876"/>
                <a:gd name="connsiteX30" fmla="*/ 373056 w 5691115"/>
                <a:gd name="connsiteY30" fmla="*/ 5622876 h 5622876"/>
                <a:gd name="connsiteX31" fmla="*/ 0 w 5691115"/>
                <a:gd name="connsiteY31" fmla="*/ 5249820 h 5622876"/>
                <a:gd name="connsiteX32" fmla="*/ 0 w 5691115"/>
                <a:gd name="connsiteY32" fmla="*/ 3348268 h 5622876"/>
                <a:gd name="connsiteX33" fmla="*/ 373056 w 5691115"/>
                <a:gd name="connsiteY33" fmla="*/ 2975212 h 5622876"/>
                <a:gd name="connsiteX34" fmla="*/ 3577275 w 5691115"/>
                <a:gd name="connsiteY34" fmla="*/ 232013 h 5622876"/>
                <a:gd name="connsiteX35" fmla="*/ 3268639 w 5691115"/>
                <a:gd name="connsiteY35" fmla="*/ 540649 h 5622876"/>
                <a:gd name="connsiteX36" fmla="*/ 3268639 w 5691115"/>
                <a:gd name="connsiteY36" fmla="*/ 2113841 h 5622876"/>
                <a:gd name="connsiteX37" fmla="*/ 3577275 w 5691115"/>
                <a:gd name="connsiteY37" fmla="*/ 2422477 h 5622876"/>
                <a:gd name="connsiteX38" fmla="*/ 5150467 w 5691115"/>
                <a:gd name="connsiteY38" fmla="*/ 2422477 h 5622876"/>
                <a:gd name="connsiteX39" fmla="*/ 5459103 w 5691115"/>
                <a:gd name="connsiteY39" fmla="*/ 2113841 h 5622876"/>
                <a:gd name="connsiteX40" fmla="*/ 5459103 w 5691115"/>
                <a:gd name="connsiteY40" fmla="*/ 540649 h 5622876"/>
                <a:gd name="connsiteX41" fmla="*/ 5150467 w 5691115"/>
                <a:gd name="connsiteY41" fmla="*/ 232013 h 5622876"/>
                <a:gd name="connsiteX42" fmla="*/ 533824 w 5691115"/>
                <a:gd name="connsiteY42" fmla="*/ 232013 h 5622876"/>
                <a:gd name="connsiteX43" fmla="*/ 225188 w 5691115"/>
                <a:gd name="connsiteY43" fmla="*/ 540649 h 5622876"/>
                <a:gd name="connsiteX44" fmla="*/ 225188 w 5691115"/>
                <a:gd name="connsiteY44" fmla="*/ 2113841 h 5622876"/>
                <a:gd name="connsiteX45" fmla="*/ 533824 w 5691115"/>
                <a:gd name="connsiteY45" fmla="*/ 2422477 h 5622876"/>
                <a:gd name="connsiteX46" fmla="*/ 2107016 w 5691115"/>
                <a:gd name="connsiteY46" fmla="*/ 2422477 h 5622876"/>
                <a:gd name="connsiteX47" fmla="*/ 2415652 w 5691115"/>
                <a:gd name="connsiteY47" fmla="*/ 2113841 h 5622876"/>
                <a:gd name="connsiteX48" fmla="*/ 2415652 w 5691115"/>
                <a:gd name="connsiteY48" fmla="*/ 540649 h 5622876"/>
                <a:gd name="connsiteX49" fmla="*/ 2107016 w 5691115"/>
                <a:gd name="connsiteY49" fmla="*/ 232013 h 5622876"/>
                <a:gd name="connsiteX50" fmla="*/ 3416507 w 5691115"/>
                <a:gd name="connsiteY50" fmla="*/ 0 h 5622876"/>
                <a:gd name="connsiteX51" fmla="*/ 5318059 w 5691115"/>
                <a:gd name="connsiteY51" fmla="*/ 0 h 5622876"/>
                <a:gd name="connsiteX52" fmla="*/ 5691115 w 5691115"/>
                <a:gd name="connsiteY52" fmla="*/ 373056 h 5622876"/>
                <a:gd name="connsiteX53" fmla="*/ 5691115 w 5691115"/>
                <a:gd name="connsiteY53" fmla="*/ 2274608 h 5622876"/>
                <a:gd name="connsiteX54" fmla="*/ 5318059 w 5691115"/>
                <a:gd name="connsiteY54" fmla="*/ 2647664 h 5622876"/>
                <a:gd name="connsiteX55" fmla="*/ 3416507 w 5691115"/>
                <a:gd name="connsiteY55" fmla="*/ 2647664 h 5622876"/>
                <a:gd name="connsiteX56" fmla="*/ 3043451 w 5691115"/>
                <a:gd name="connsiteY56" fmla="*/ 2274608 h 5622876"/>
                <a:gd name="connsiteX57" fmla="*/ 3043451 w 5691115"/>
                <a:gd name="connsiteY57" fmla="*/ 373056 h 5622876"/>
                <a:gd name="connsiteX58" fmla="*/ 3416507 w 5691115"/>
                <a:gd name="connsiteY58" fmla="*/ 0 h 5622876"/>
                <a:gd name="connsiteX59" fmla="*/ 373056 w 5691115"/>
                <a:gd name="connsiteY59" fmla="*/ 0 h 5622876"/>
                <a:gd name="connsiteX60" fmla="*/ 2274608 w 5691115"/>
                <a:gd name="connsiteY60" fmla="*/ 0 h 5622876"/>
                <a:gd name="connsiteX61" fmla="*/ 2647664 w 5691115"/>
                <a:gd name="connsiteY61" fmla="*/ 373056 h 5622876"/>
                <a:gd name="connsiteX62" fmla="*/ 2647664 w 5691115"/>
                <a:gd name="connsiteY62" fmla="*/ 2274608 h 5622876"/>
                <a:gd name="connsiteX63" fmla="*/ 2274608 w 5691115"/>
                <a:gd name="connsiteY63" fmla="*/ 2647664 h 5622876"/>
                <a:gd name="connsiteX64" fmla="*/ 373056 w 5691115"/>
                <a:gd name="connsiteY64" fmla="*/ 2647664 h 5622876"/>
                <a:gd name="connsiteX65" fmla="*/ 0 w 5691115"/>
                <a:gd name="connsiteY65" fmla="*/ 2274608 h 5622876"/>
                <a:gd name="connsiteX66" fmla="*/ 0 w 5691115"/>
                <a:gd name="connsiteY66" fmla="*/ 373056 h 5622876"/>
                <a:gd name="connsiteX67" fmla="*/ 373056 w 5691115"/>
                <a:gd name="connsiteY67" fmla="*/ 0 h 562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5691115" h="5622876">
                  <a:moveTo>
                    <a:pt x="3577275" y="3207225"/>
                  </a:moveTo>
                  <a:cubicBezTo>
                    <a:pt x="3406820" y="3207225"/>
                    <a:pt x="3268639" y="3345406"/>
                    <a:pt x="3268639" y="3515861"/>
                  </a:cubicBezTo>
                  <a:lnTo>
                    <a:pt x="3268639" y="5089053"/>
                  </a:lnTo>
                  <a:cubicBezTo>
                    <a:pt x="3268639" y="5259508"/>
                    <a:pt x="3406820" y="5397689"/>
                    <a:pt x="3577275" y="5397689"/>
                  </a:cubicBezTo>
                  <a:lnTo>
                    <a:pt x="5150467" y="5397689"/>
                  </a:lnTo>
                  <a:cubicBezTo>
                    <a:pt x="5320922" y="5397689"/>
                    <a:pt x="5459103" y="5259508"/>
                    <a:pt x="5459103" y="5089053"/>
                  </a:cubicBezTo>
                  <a:lnTo>
                    <a:pt x="5459103" y="3515861"/>
                  </a:lnTo>
                  <a:cubicBezTo>
                    <a:pt x="5459103" y="3345406"/>
                    <a:pt x="5320922" y="3207225"/>
                    <a:pt x="5150467" y="3207225"/>
                  </a:cubicBezTo>
                  <a:close/>
                  <a:moveTo>
                    <a:pt x="533824" y="3207225"/>
                  </a:moveTo>
                  <a:cubicBezTo>
                    <a:pt x="363369" y="3207225"/>
                    <a:pt x="225188" y="3345406"/>
                    <a:pt x="225188" y="3515861"/>
                  </a:cubicBezTo>
                  <a:lnTo>
                    <a:pt x="225188" y="5089053"/>
                  </a:lnTo>
                  <a:cubicBezTo>
                    <a:pt x="225188" y="5259508"/>
                    <a:pt x="363369" y="5397689"/>
                    <a:pt x="533824" y="5397689"/>
                  </a:cubicBezTo>
                  <a:lnTo>
                    <a:pt x="2107016" y="5397689"/>
                  </a:lnTo>
                  <a:cubicBezTo>
                    <a:pt x="2277471" y="5397689"/>
                    <a:pt x="2415652" y="5259508"/>
                    <a:pt x="2415652" y="5089053"/>
                  </a:cubicBezTo>
                  <a:lnTo>
                    <a:pt x="2415652" y="3515861"/>
                  </a:lnTo>
                  <a:cubicBezTo>
                    <a:pt x="2415652" y="3345406"/>
                    <a:pt x="2277471" y="3207225"/>
                    <a:pt x="2107016" y="3207225"/>
                  </a:cubicBezTo>
                  <a:close/>
                  <a:moveTo>
                    <a:pt x="3416507" y="2975212"/>
                  </a:moveTo>
                  <a:lnTo>
                    <a:pt x="5318059" y="2975212"/>
                  </a:lnTo>
                  <a:cubicBezTo>
                    <a:pt x="5524092" y="2975212"/>
                    <a:pt x="5691115" y="3142235"/>
                    <a:pt x="5691115" y="3348268"/>
                  </a:cubicBezTo>
                  <a:lnTo>
                    <a:pt x="5691115" y="5249820"/>
                  </a:lnTo>
                  <a:cubicBezTo>
                    <a:pt x="5691115" y="5455853"/>
                    <a:pt x="5524092" y="5622876"/>
                    <a:pt x="5318059" y="5622876"/>
                  </a:cubicBezTo>
                  <a:lnTo>
                    <a:pt x="3416507" y="5622876"/>
                  </a:lnTo>
                  <a:cubicBezTo>
                    <a:pt x="3210474" y="5622876"/>
                    <a:pt x="3043451" y="5455853"/>
                    <a:pt x="3043451" y="5249820"/>
                  </a:cubicBezTo>
                  <a:lnTo>
                    <a:pt x="3043451" y="3348268"/>
                  </a:lnTo>
                  <a:cubicBezTo>
                    <a:pt x="3043451" y="3142235"/>
                    <a:pt x="3210474" y="2975212"/>
                    <a:pt x="3416507" y="2975212"/>
                  </a:cubicBezTo>
                  <a:close/>
                  <a:moveTo>
                    <a:pt x="373056" y="2975212"/>
                  </a:moveTo>
                  <a:lnTo>
                    <a:pt x="2274608" y="2975212"/>
                  </a:lnTo>
                  <a:cubicBezTo>
                    <a:pt x="2480641" y="2975212"/>
                    <a:pt x="2647664" y="3142235"/>
                    <a:pt x="2647664" y="3348268"/>
                  </a:cubicBezTo>
                  <a:lnTo>
                    <a:pt x="2647664" y="5249820"/>
                  </a:lnTo>
                  <a:cubicBezTo>
                    <a:pt x="2647664" y="5455853"/>
                    <a:pt x="2480641" y="5622876"/>
                    <a:pt x="2274608" y="5622876"/>
                  </a:cubicBezTo>
                  <a:lnTo>
                    <a:pt x="373056" y="5622876"/>
                  </a:lnTo>
                  <a:cubicBezTo>
                    <a:pt x="167023" y="5622876"/>
                    <a:pt x="0" y="5455853"/>
                    <a:pt x="0" y="5249820"/>
                  </a:cubicBezTo>
                  <a:lnTo>
                    <a:pt x="0" y="3348268"/>
                  </a:lnTo>
                  <a:cubicBezTo>
                    <a:pt x="0" y="3142235"/>
                    <a:pt x="167023" y="2975212"/>
                    <a:pt x="373056" y="2975212"/>
                  </a:cubicBezTo>
                  <a:close/>
                  <a:moveTo>
                    <a:pt x="3577275" y="232013"/>
                  </a:moveTo>
                  <a:cubicBezTo>
                    <a:pt x="3406820" y="232013"/>
                    <a:pt x="3268639" y="370194"/>
                    <a:pt x="3268639" y="540649"/>
                  </a:cubicBezTo>
                  <a:lnTo>
                    <a:pt x="3268639" y="2113841"/>
                  </a:lnTo>
                  <a:cubicBezTo>
                    <a:pt x="3268639" y="2284296"/>
                    <a:pt x="3406820" y="2422477"/>
                    <a:pt x="3577275" y="2422477"/>
                  </a:cubicBezTo>
                  <a:lnTo>
                    <a:pt x="5150467" y="2422477"/>
                  </a:lnTo>
                  <a:cubicBezTo>
                    <a:pt x="5320922" y="2422477"/>
                    <a:pt x="5459103" y="2284296"/>
                    <a:pt x="5459103" y="2113841"/>
                  </a:cubicBezTo>
                  <a:lnTo>
                    <a:pt x="5459103" y="540649"/>
                  </a:lnTo>
                  <a:cubicBezTo>
                    <a:pt x="5459103" y="370194"/>
                    <a:pt x="5320922" y="232013"/>
                    <a:pt x="5150467" y="232013"/>
                  </a:cubicBezTo>
                  <a:close/>
                  <a:moveTo>
                    <a:pt x="533824" y="232013"/>
                  </a:moveTo>
                  <a:cubicBezTo>
                    <a:pt x="363369" y="232013"/>
                    <a:pt x="225188" y="370194"/>
                    <a:pt x="225188" y="540649"/>
                  </a:cubicBezTo>
                  <a:lnTo>
                    <a:pt x="225188" y="2113841"/>
                  </a:lnTo>
                  <a:cubicBezTo>
                    <a:pt x="225188" y="2284296"/>
                    <a:pt x="363369" y="2422477"/>
                    <a:pt x="533824" y="2422477"/>
                  </a:cubicBezTo>
                  <a:lnTo>
                    <a:pt x="2107016" y="2422477"/>
                  </a:lnTo>
                  <a:cubicBezTo>
                    <a:pt x="2277471" y="2422477"/>
                    <a:pt x="2415652" y="2284296"/>
                    <a:pt x="2415652" y="2113841"/>
                  </a:cubicBezTo>
                  <a:lnTo>
                    <a:pt x="2415652" y="540649"/>
                  </a:lnTo>
                  <a:cubicBezTo>
                    <a:pt x="2415652" y="370194"/>
                    <a:pt x="2277471" y="232013"/>
                    <a:pt x="2107016" y="232013"/>
                  </a:cubicBezTo>
                  <a:close/>
                  <a:moveTo>
                    <a:pt x="3416507" y="0"/>
                  </a:moveTo>
                  <a:lnTo>
                    <a:pt x="5318059" y="0"/>
                  </a:lnTo>
                  <a:cubicBezTo>
                    <a:pt x="5524092" y="0"/>
                    <a:pt x="5691115" y="167023"/>
                    <a:pt x="5691115" y="373056"/>
                  </a:cubicBezTo>
                  <a:lnTo>
                    <a:pt x="5691115" y="2274608"/>
                  </a:lnTo>
                  <a:cubicBezTo>
                    <a:pt x="5691115" y="2480641"/>
                    <a:pt x="5524092" y="2647664"/>
                    <a:pt x="5318059" y="2647664"/>
                  </a:cubicBezTo>
                  <a:lnTo>
                    <a:pt x="3416507" y="2647664"/>
                  </a:lnTo>
                  <a:cubicBezTo>
                    <a:pt x="3210474" y="2647664"/>
                    <a:pt x="3043451" y="2480641"/>
                    <a:pt x="3043451" y="2274608"/>
                  </a:cubicBezTo>
                  <a:lnTo>
                    <a:pt x="3043451" y="373056"/>
                  </a:lnTo>
                  <a:cubicBezTo>
                    <a:pt x="3043451" y="167023"/>
                    <a:pt x="3210474" y="0"/>
                    <a:pt x="3416507" y="0"/>
                  </a:cubicBezTo>
                  <a:close/>
                  <a:moveTo>
                    <a:pt x="373056" y="0"/>
                  </a:moveTo>
                  <a:lnTo>
                    <a:pt x="2274608" y="0"/>
                  </a:lnTo>
                  <a:cubicBezTo>
                    <a:pt x="2480641" y="0"/>
                    <a:pt x="2647664" y="167023"/>
                    <a:pt x="2647664" y="373056"/>
                  </a:cubicBezTo>
                  <a:lnTo>
                    <a:pt x="2647664" y="2274608"/>
                  </a:lnTo>
                  <a:cubicBezTo>
                    <a:pt x="2647664" y="2480641"/>
                    <a:pt x="2480641" y="2647664"/>
                    <a:pt x="2274608" y="2647664"/>
                  </a:cubicBezTo>
                  <a:lnTo>
                    <a:pt x="373056" y="2647664"/>
                  </a:lnTo>
                  <a:cubicBezTo>
                    <a:pt x="167023" y="2647664"/>
                    <a:pt x="0" y="2480641"/>
                    <a:pt x="0" y="2274608"/>
                  </a:cubicBezTo>
                  <a:lnTo>
                    <a:pt x="0" y="373056"/>
                  </a:lnTo>
                  <a:cubicBezTo>
                    <a:pt x="0" y="167023"/>
                    <a:pt x="167023" y="0"/>
                    <a:pt x="373056" y="0"/>
                  </a:cubicBez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544843" y="3702775"/>
              <a:ext cx="2191226" cy="578644"/>
              <a:chOff x="3492" y="3371"/>
              <a:chExt cx="4601" cy="1215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492" y="3371"/>
                <a:ext cx="4601" cy="1215"/>
                <a:chOff x="4765" y="3001"/>
                <a:chExt cx="4601" cy="1215"/>
              </a:xfrm>
            </p:grpSpPr>
            <p:sp>
              <p:nvSpPr>
                <p:cNvPr id="16" name="淘宝店chenying0907出品 43"/>
                <p:cNvSpPr/>
                <p:nvPr/>
              </p:nvSpPr>
              <p:spPr>
                <a:xfrm>
                  <a:off x="4765" y="3537"/>
                  <a:ext cx="4601" cy="6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450"/>
                    </a:spcAft>
                  </a:pPr>
                  <a:r>
                    <a:rPr lang="zh-CN" altLang="en-US" sz="750" dirty="0">
                      <a:solidFill>
                        <a:schemeClr val="bg1">
                          <a:lumMod val="50000"/>
                        </a:schemeClr>
                      </a:solidFill>
                      <a:ea typeface="微软雅黑" pitchFamily="34" charset="-122"/>
                      <a:cs typeface="Arial" pitchFamily="34" charset="0"/>
                    </a:rPr>
                    <a:t>Please add a detailed description of the text here, as close as possible to the title text language style, language description as concise and vivid as possible.</a:t>
                  </a:r>
                  <a:endParaRPr lang="en-US" altLang="zh-CN" sz="750" dirty="0">
                    <a:solidFill>
                      <a:schemeClr val="bg1">
                        <a:lumMod val="50000"/>
                      </a:schemeClr>
                    </a:solidFill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17" name="淘宝店chenying0907出品 44"/>
                <p:cNvSpPr/>
                <p:nvPr/>
              </p:nvSpPr>
              <p:spPr>
                <a:xfrm>
                  <a:off x="4772" y="3001"/>
                  <a:ext cx="1630" cy="5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50" b="1" dirty="0">
                      <a:solidFill>
                        <a:schemeClr val="bg1">
                          <a:lumMod val="50000"/>
                        </a:schemeClr>
                      </a:solidFill>
                      <a:ea typeface="微软雅黑" pitchFamily="34" charset="-122"/>
                      <a:cs typeface="Arial" pitchFamily="34" charset="0"/>
                    </a:rPr>
                    <a:t>Add Title </a:t>
                  </a:r>
                </a:p>
              </p:txBody>
            </p:sp>
          </p:grpSp>
          <p:cxnSp>
            <p:nvCxnSpPr>
              <p:cNvPr id="15" name="直接连接符 14"/>
              <p:cNvCxnSpPr/>
              <p:nvPr/>
            </p:nvCxnSpPr>
            <p:spPr>
              <a:xfrm flipV="1">
                <a:off x="3695" y="3880"/>
                <a:ext cx="533" cy="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rgbClr val="F392A9"/>
              </a:lnRef>
              <a:fillRef idx="0">
                <a:srgbClr val="F392A9"/>
              </a:fillRef>
              <a:effectRef idx="0">
                <a:srgbClr val="F392A9"/>
              </a:effectRef>
              <a:fontRef idx="minor">
                <a:sysClr val="windowText" lastClr="000000"/>
              </a:fontRef>
            </p:style>
          </p:cxnSp>
        </p:grpSp>
      </p:grpSp>
      <p:grpSp>
        <p:nvGrpSpPr>
          <p:cNvPr id="18" name="组合 17"/>
          <p:cNvGrpSpPr/>
          <p:nvPr/>
        </p:nvGrpSpPr>
        <p:grpSpPr>
          <a:xfrm>
            <a:off x="6748577" y="2555965"/>
            <a:ext cx="2907505" cy="682467"/>
            <a:chOff x="6748577" y="2555965"/>
            <a:chExt cx="2907505" cy="682467"/>
          </a:xfrm>
        </p:grpSpPr>
        <p:sp>
          <p:nvSpPr>
            <p:cNvPr id="19" name="矩形 18"/>
            <p:cNvSpPr/>
            <p:nvPr/>
          </p:nvSpPr>
          <p:spPr>
            <a:xfrm>
              <a:off x="6748577" y="2595494"/>
              <a:ext cx="642937" cy="642938"/>
            </a:xfrm>
            <a:prstGeom prst="rect">
              <a:avLst/>
            </a:prstGeom>
            <a:noFill/>
            <a:ln>
              <a:solidFill>
                <a:srgbClr val="ADA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" name="任意多边形 28"/>
            <p:cNvSpPr>
              <a:spLocks noChangeAspect="1"/>
            </p:cNvSpPr>
            <p:nvPr/>
          </p:nvSpPr>
          <p:spPr>
            <a:xfrm>
              <a:off x="6945268" y="2777898"/>
              <a:ext cx="262414" cy="270034"/>
            </a:xfrm>
            <a:custGeom>
              <a:avLst/>
              <a:gdLst>
                <a:gd name="connsiteX0" fmla="*/ 1913593 w 4735848"/>
                <a:gd name="connsiteY0" fmla="*/ 451664 h 4873594"/>
                <a:gd name="connsiteX1" fmla="*/ 874786 w 4735848"/>
                <a:gd name="connsiteY1" fmla="*/ 881952 h 4873594"/>
                <a:gd name="connsiteX2" fmla="*/ 444498 w 4735848"/>
                <a:gd name="connsiteY2" fmla="*/ 1920759 h 4873594"/>
                <a:gd name="connsiteX3" fmla="*/ 1913592 w 4735848"/>
                <a:gd name="connsiteY3" fmla="*/ 1920759 h 4873594"/>
                <a:gd name="connsiteX4" fmla="*/ 1913593 w 4735848"/>
                <a:gd name="connsiteY4" fmla="*/ 451664 h 4873594"/>
                <a:gd name="connsiteX5" fmla="*/ 2518011 w 4735848"/>
                <a:gd name="connsiteY5" fmla="*/ 438017 h 4873594"/>
                <a:gd name="connsiteX6" fmla="*/ 4575743 w 4735848"/>
                <a:gd name="connsiteY6" fmla="*/ 1828610 h 4873594"/>
                <a:gd name="connsiteX7" fmla="*/ 4052974 w 4735848"/>
                <a:gd name="connsiteY7" fmla="*/ 4256515 h 4873594"/>
                <a:gd name="connsiteX8" fmla="*/ 1605283 w 4735848"/>
                <a:gd name="connsiteY8" fmla="*/ 4677015 h 4873594"/>
                <a:gd name="connsiteX9" fmla="*/ 302200 w 4735848"/>
                <a:gd name="connsiteY9" fmla="*/ 2562782 h 4873594"/>
                <a:gd name="connsiteX10" fmla="*/ 648266 w 4735848"/>
                <a:gd name="connsiteY10" fmla="*/ 2577306 h 4873594"/>
                <a:gd name="connsiteX11" fmla="*/ 1747834 w 4735848"/>
                <a:gd name="connsiteY11" fmla="*/ 4361339 h 4873594"/>
                <a:gd name="connsiteX12" fmla="*/ 3813244 w 4735848"/>
                <a:gd name="connsiteY12" fmla="*/ 4006513 h 4873594"/>
                <a:gd name="connsiteX13" fmla="*/ 4254367 w 4735848"/>
                <a:gd name="connsiteY13" fmla="*/ 1957798 h 4873594"/>
                <a:gd name="connsiteX14" fmla="*/ 2518012 w 4735848"/>
                <a:gd name="connsiteY14" fmla="*/ 784388 h 4873594"/>
                <a:gd name="connsiteX15" fmla="*/ 2251880 w 4735848"/>
                <a:gd name="connsiteY15" fmla="*/ 0 h 4873594"/>
                <a:gd name="connsiteX16" fmla="*/ 2251880 w 4735848"/>
                <a:gd name="connsiteY16" fmla="*/ 2251879 h 4873594"/>
                <a:gd name="connsiteX17" fmla="*/ 0 w 4735848"/>
                <a:gd name="connsiteY17" fmla="*/ 2251880 h 4873594"/>
                <a:gd name="connsiteX18" fmla="*/ 659560 w 4735848"/>
                <a:gd name="connsiteY18" fmla="*/ 659560 h 4873594"/>
                <a:gd name="connsiteX19" fmla="*/ 2251880 w 4735848"/>
                <a:gd name="connsiteY19" fmla="*/ 0 h 487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35848" h="4873594">
                  <a:moveTo>
                    <a:pt x="1913593" y="451664"/>
                  </a:moveTo>
                  <a:cubicBezTo>
                    <a:pt x="1523965" y="451664"/>
                    <a:pt x="1150295" y="606443"/>
                    <a:pt x="874786" y="881952"/>
                  </a:cubicBezTo>
                  <a:cubicBezTo>
                    <a:pt x="599277" y="1157461"/>
                    <a:pt x="444498" y="1531131"/>
                    <a:pt x="444498" y="1920759"/>
                  </a:cubicBezTo>
                  <a:lnTo>
                    <a:pt x="1913592" y="1920759"/>
                  </a:lnTo>
                  <a:cubicBezTo>
                    <a:pt x="1913592" y="1431061"/>
                    <a:pt x="1913593" y="941362"/>
                    <a:pt x="1913593" y="451664"/>
                  </a:cubicBezTo>
                  <a:close/>
                  <a:moveTo>
                    <a:pt x="2518011" y="438017"/>
                  </a:moveTo>
                  <a:cubicBezTo>
                    <a:pt x="3423484" y="438017"/>
                    <a:pt x="4238024" y="988475"/>
                    <a:pt x="4575743" y="1828610"/>
                  </a:cubicBezTo>
                  <a:cubicBezTo>
                    <a:pt x="4913461" y="2668746"/>
                    <a:pt x="4706527" y="3629817"/>
                    <a:pt x="4052974" y="4256515"/>
                  </a:cubicBezTo>
                  <a:cubicBezTo>
                    <a:pt x="3399422" y="4883213"/>
                    <a:pt x="2430518" y="5049665"/>
                    <a:pt x="1605283" y="4677015"/>
                  </a:cubicBezTo>
                  <a:cubicBezTo>
                    <a:pt x="780048" y="4304364"/>
                    <a:pt x="264230" y="3467458"/>
                    <a:pt x="302200" y="2562782"/>
                  </a:cubicBezTo>
                  <a:lnTo>
                    <a:pt x="648266" y="2577306"/>
                  </a:lnTo>
                  <a:cubicBezTo>
                    <a:pt x="616227" y="3340690"/>
                    <a:pt x="1051484" y="4046888"/>
                    <a:pt x="1747834" y="4361339"/>
                  </a:cubicBezTo>
                  <a:cubicBezTo>
                    <a:pt x="2444184" y="4675789"/>
                    <a:pt x="3261764" y="4535333"/>
                    <a:pt x="3813244" y="4006513"/>
                  </a:cubicBezTo>
                  <a:cubicBezTo>
                    <a:pt x="4364725" y="3477693"/>
                    <a:pt x="4539341" y="2666722"/>
                    <a:pt x="4254367" y="1957798"/>
                  </a:cubicBezTo>
                  <a:cubicBezTo>
                    <a:pt x="3969393" y="1248875"/>
                    <a:pt x="3282068" y="784388"/>
                    <a:pt x="2518012" y="784388"/>
                  </a:cubicBezTo>
                  <a:close/>
                  <a:moveTo>
                    <a:pt x="2251880" y="0"/>
                  </a:moveTo>
                  <a:lnTo>
                    <a:pt x="2251880" y="2251879"/>
                  </a:lnTo>
                  <a:lnTo>
                    <a:pt x="0" y="2251880"/>
                  </a:lnTo>
                  <a:cubicBezTo>
                    <a:pt x="0" y="1654644"/>
                    <a:pt x="237251" y="1081869"/>
                    <a:pt x="659560" y="659560"/>
                  </a:cubicBezTo>
                  <a:cubicBezTo>
                    <a:pt x="1081870" y="237250"/>
                    <a:pt x="1654644" y="-1"/>
                    <a:pt x="2251880" y="0"/>
                  </a:cubicBez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7464856" y="2555965"/>
              <a:ext cx="2191226" cy="578644"/>
              <a:chOff x="3492" y="3371"/>
              <a:chExt cx="4601" cy="1215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3492" y="3371"/>
                <a:ext cx="4601" cy="1215"/>
                <a:chOff x="4765" y="3001"/>
                <a:chExt cx="4601" cy="1215"/>
              </a:xfrm>
            </p:grpSpPr>
            <p:sp>
              <p:nvSpPr>
                <p:cNvPr id="24" name="淘宝店chenying0907出品 43"/>
                <p:cNvSpPr/>
                <p:nvPr/>
              </p:nvSpPr>
              <p:spPr>
                <a:xfrm>
                  <a:off x="4765" y="3537"/>
                  <a:ext cx="4601" cy="6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450"/>
                    </a:spcAft>
                  </a:pPr>
                  <a:r>
                    <a:rPr lang="zh-CN" altLang="en-US" sz="750" dirty="0">
                      <a:solidFill>
                        <a:schemeClr val="bg1">
                          <a:lumMod val="50000"/>
                        </a:schemeClr>
                      </a:solidFill>
                      <a:ea typeface="微软雅黑" pitchFamily="34" charset="-122"/>
                      <a:cs typeface="Arial" pitchFamily="34" charset="0"/>
                    </a:rPr>
                    <a:t>Please add a detailed description of the text here, as close as possible to the title text language style, language description as concise and vivid as possible.</a:t>
                  </a:r>
                  <a:endParaRPr lang="en-US" altLang="zh-CN" sz="750" dirty="0">
                    <a:solidFill>
                      <a:schemeClr val="bg1">
                        <a:lumMod val="50000"/>
                      </a:schemeClr>
                    </a:solidFill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25" name="淘宝店chenying0907出品 44"/>
                <p:cNvSpPr/>
                <p:nvPr/>
              </p:nvSpPr>
              <p:spPr>
                <a:xfrm>
                  <a:off x="4772" y="3001"/>
                  <a:ext cx="1630" cy="5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50" b="1" dirty="0">
                      <a:solidFill>
                        <a:schemeClr val="bg1">
                          <a:lumMod val="50000"/>
                        </a:schemeClr>
                      </a:solidFill>
                      <a:ea typeface="微软雅黑" pitchFamily="34" charset="-122"/>
                      <a:cs typeface="Arial" pitchFamily="34" charset="0"/>
                    </a:rPr>
                    <a:t>Add Title </a:t>
                  </a:r>
                </a:p>
              </p:txBody>
            </p:sp>
          </p:grpSp>
          <p:cxnSp>
            <p:nvCxnSpPr>
              <p:cNvPr id="23" name="直接连接符 22"/>
              <p:cNvCxnSpPr/>
              <p:nvPr/>
            </p:nvCxnSpPr>
            <p:spPr>
              <a:xfrm flipV="1">
                <a:off x="3695" y="3880"/>
                <a:ext cx="533" cy="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rgbClr val="F392A9"/>
              </a:lnRef>
              <a:fillRef idx="0">
                <a:srgbClr val="F392A9"/>
              </a:fillRef>
              <a:effectRef idx="0">
                <a:srgbClr val="F392A9"/>
              </a:effectRef>
              <a:fontRef idx="minor">
                <a:sysClr val="windowText" lastClr="000000"/>
              </a:fontRef>
            </p:style>
          </p:cxnSp>
        </p:grpSp>
      </p:grpSp>
      <p:grpSp>
        <p:nvGrpSpPr>
          <p:cNvPr id="26" name="组合 25"/>
          <p:cNvGrpSpPr/>
          <p:nvPr/>
        </p:nvGrpSpPr>
        <p:grpSpPr>
          <a:xfrm>
            <a:off x="6748577" y="3702775"/>
            <a:ext cx="2907505" cy="642938"/>
            <a:chOff x="6748577" y="3702775"/>
            <a:chExt cx="2907505" cy="642938"/>
          </a:xfrm>
        </p:grpSpPr>
        <p:sp>
          <p:nvSpPr>
            <p:cNvPr id="27" name="矩形 26"/>
            <p:cNvSpPr/>
            <p:nvPr/>
          </p:nvSpPr>
          <p:spPr>
            <a:xfrm>
              <a:off x="6748577" y="3702775"/>
              <a:ext cx="642937" cy="642938"/>
            </a:xfrm>
            <a:prstGeom prst="rect">
              <a:avLst/>
            </a:prstGeom>
            <a:solidFill>
              <a:srgbClr val="D1B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任意多边形 29"/>
            <p:cNvSpPr>
              <a:spLocks noChangeAspect="1"/>
            </p:cNvSpPr>
            <p:nvPr/>
          </p:nvSpPr>
          <p:spPr>
            <a:xfrm>
              <a:off x="6945268" y="3887560"/>
              <a:ext cx="270510" cy="270034"/>
            </a:xfrm>
            <a:custGeom>
              <a:avLst/>
              <a:gdLst>
                <a:gd name="connsiteX0" fmla="*/ 816378 w 5074852"/>
                <a:gd name="connsiteY0" fmla="*/ 3584162 h 5063990"/>
                <a:gd name="connsiteX1" fmla="*/ 494757 w 5074852"/>
                <a:gd name="connsiteY1" fmla="*/ 4562500 h 5063990"/>
                <a:gd name="connsiteX2" fmla="*/ 1522998 w 5074852"/>
                <a:gd name="connsiteY2" fmla="*/ 4251342 h 5063990"/>
                <a:gd name="connsiteX3" fmla="*/ 1446260 w 5074852"/>
                <a:gd name="connsiteY3" fmla="*/ 4131002 h 5063990"/>
                <a:gd name="connsiteX4" fmla="*/ 923382 w 5074852"/>
                <a:gd name="connsiteY4" fmla="*/ 3642561 h 5063990"/>
                <a:gd name="connsiteX5" fmla="*/ 3542907 w 5074852"/>
                <a:gd name="connsiteY5" fmla="*/ 705484 h 5063990"/>
                <a:gd name="connsiteX6" fmla="*/ 985516 w 5074852"/>
                <a:gd name="connsiteY6" fmla="*/ 3262875 h 5063990"/>
                <a:gd name="connsiteX7" fmla="*/ 1113448 w 5074852"/>
                <a:gd name="connsiteY7" fmla="*/ 3332695 h 5063990"/>
                <a:gd name="connsiteX8" fmla="*/ 1742481 w 5074852"/>
                <a:gd name="connsiteY8" fmla="*/ 3920299 h 5063990"/>
                <a:gd name="connsiteX9" fmla="*/ 1832850 w 5074852"/>
                <a:gd name="connsiteY9" fmla="*/ 4062016 h 5063990"/>
                <a:gd name="connsiteX10" fmla="*/ 4417890 w 5074852"/>
                <a:gd name="connsiteY10" fmla="*/ 1476978 h 5063990"/>
                <a:gd name="connsiteX11" fmla="*/ 4415770 w 5074852"/>
                <a:gd name="connsiteY11" fmla="*/ 1472766 h 5063990"/>
                <a:gd name="connsiteX12" fmla="*/ 3636524 w 5074852"/>
                <a:gd name="connsiteY12" fmla="*/ 744840 h 5063990"/>
                <a:gd name="connsiteX13" fmla="*/ 4176835 w 5074852"/>
                <a:gd name="connsiteY13" fmla="*/ 341562 h 5063990"/>
                <a:gd name="connsiteX14" fmla="*/ 3853383 w 5074852"/>
                <a:gd name="connsiteY14" fmla="*/ 434650 h 5063990"/>
                <a:gd name="connsiteX15" fmla="*/ 3842392 w 5074852"/>
                <a:gd name="connsiteY15" fmla="*/ 443598 h 5063990"/>
                <a:gd name="connsiteX16" fmla="*/ 3985575 w 5074852"/>
                <a:gd name="connsiteY16" fmla="*/ 521743 h 5063990"/>
                <a:gd name="connsiteX17" fmla="*/ 4614609 w 5074852"/>
                <a:gd name="connsiteY17" fmla="*/ 1109348 h 5063990"/>
                <a:gd name="connsiteX18" fmla="*/ 4661937 w 5074852"/>
                <a:gd name="connsiteY18" fmla="*/ 1183566 h 5063990"/>
                <a:gd name="connsiteX19" fmla="*/ 4671494 w 5074852"/>
                <a:gd name="connsiteY19" fmla="*/ 1167546 h 5063990"/>
                <a:gd name="connsiteX20" fmla="*/ 4721960 w 5074852"/>
                <a:gd name="connsiteY20" fmla="*/ 796243 h 5063990"/>
                <a:gd name="connsiteX21" fmla="*/ 4328896 w 5074852"/>
                <a:gd name="connsiteY21" fmla="*/ 365548 h 5063990"/>
                <a:gd name="connsiteX22" fmla="*/ 4176835 w 5074852"/>
                <a:gd name="connsiteY22" fmla="*/ 341562 h 5063990"/>
                <a:gd name="connsiteX23" fmla="*/ 4183824 w 5074852"/>
                <a:gd name="connsiteY23" fmla="*/ 189 h 5063990"/>
                <a:gd name="connsiteX24" fmla="*/ 4427259 w 5074852"/>
                <a:gd name="connsiteY24" fmla="*/ 38588 h 5063990"/>
                <a:gd name="connsiteX25" fmla="*/ 5056526 w 5074852"/>
                <a:gd name="connsiteY25" fmla="*/ 728098 h 5063990"/>
                <a:gd name="connsiteX26" fmla="*/ 4913426 w 5074852"/>
                <a:gd name="connsiteY26" fmla="*/ 1426963 h 5063990"/>
                <a:gd name="connsiteX27" fmla="*/ 4897039 w 5074852"/>
                <a:gd name="connsiteY27" fmla="*/ 1447543 h 5063990"/>
                <a:gd name="connsiteX28" fmla="*/ 4901285 w 5074852"/>
                <a:gd name="connsiteY28" fmla="*/ 1451788 h 5063990"/>
                <a:gd name="connsiteX29" fmla="*/ 4863862 w 5074852"/>
                <a:gd name="connsiteY29" fmla="*/ 1489211 h 5063990"/>
                <a:gd name="connsiteX30" fmla="*/ 4837026 w 5074852"/>
                <a:gd name="connsiteY30" fmla="*/ 1522915 h 5063990"/>
                <a:gd name="connsiteX31" fmla="*/ 4747085 w 5074852"/>
                <a:gd name="connsiteY31" fmla="*/ 1608804 h 5063990"/>
                <a:gd name="connsiteX32" fmla="*/ 4745805 w 5074852"/>
                <a:gd name="connsiteY32" fmla="*/ 1607267 h 5063990"/>
                <a:gd name="connsiteX33" fmla="*/ 1881323 w 5074852"/>
                <a:gd name="connsiteY33" fmla="*/ 4471749 h 5063990"/>
                <a:gd name="connsiteX34" fmla="*/ 1884004 w 5074852"/>
                <a:gd name="connsiteY34" fmla="*/ 4480607 h 5063990"/>
                <a:gd name="connsiteX35" fmla="*/ 1867459 w 5074852"/>
                <a:gd name="connsiteY35" fmla="*/ 4485614 h 5063990"/>
                <a:gd name="connsiteX36" fmla="*/ 1850684 w 5074852"/>
                <a:gd name="connsiteY36" fmla="*/ 4502388 h 5063990"/>
                <a:gd name="connsiteX37" fmla="*/ 1841703 w 5074852"/>
                <a:gd name="connsiteY37" fmla="*/ 4493407 h 5063990"/>
                <a:gd name="connsiteX38" fmla="*/ 598435 w 5074852"/>
                <a:gd name="connsiteY38" fmla="*/ 4869636 h 5063990"/>
                <a:gd name="connsiteX39" fmla="*/ 0 w 5074852"/>
                <a:gd name="connsiteY39" fmla="*/ 5063990 h 5063990"/>
                <a:gd name="connsiteX40" fmla="*/ 95240 w 5074852"/>
                <a:gd name="connsiteY40" fmla="*/ 4745484 h 5063990"/>
                <a:gd name="connsiteX41" fmla="*/ 93708 w 5074852"/>
                <a:gd name="connsiteY41" fmla="*/ 4744980 h 5063990"/>
                <a:gd name="connsiteX42" fmla="*/ 112315 w 5074852"/>
                <a:gd name="connsiteY42" fmla="*/ 4688384 h 5063990"/>
                <a:gd name="connsiteX43" fmla="*/ 166429 w 5074852"/>
                <a:gd name="connsiteY43" fmla="*/ 4507414 h 5063990"/>
                <a:gd name="connsiteX44" fmla="*/ 170700 w 5074852"/>
                <a:gd name="connsiteY44" fmla="*/ 4510779 h 5063990"/>
                <a:gd name="connsiteX45" fmla="*/ 604148 w 5074852"/>
                <a:gd name="connsiteY45" fmla="*/ 3192281 h 5063990"/>
                <a:gd name="connsiteX46" fmla="*/ 601026 w 5074852"/>
                <a:gd name="connsiteY46" fmla="*/ 3189159 h 5063990"/>
                <a:gd name="connsiteX47" fmla="*/ 607205 w 5074852"/>
                <a:gd name="connsiteY47" fmla="*/ 3182980 h 5063990"/>
                <a:gd name="connsiteX48" fmla="*/ 610885 w 5074852"/>
                <a:gd name="connsiteY48" fmla="*/ 3171785 h 5063990"/>
                <a:gd name="connsiteX49" fmla="*/ 616540 w 5074852"/>
                <a:gd name="connsiteY49" fmla="*/ 3173645 h 5063990"/>
                <a:gd name="connsiteX50" fmla="*/ 3522874 w 5074852"/>
                <a:gd name="connsiteY50" fmla="*/ 267311 h 5063990"/>
                <a:gd name="connsiteX51" fmla="*/ 3522007 w 5074852"/>
                <a:gd name="connsiteY51" fmla="*/ 266444 h 5063990"/>
                <a:gd name="connsiteX52" fmla="*/ 3539763 w 5074852"/>
                <a:gd name="connsiteY52" fmla="*/ 250422 h 5063990"/>
                <a:gd name="connsiteX53" fmla="*/ 3548848 w 5074852"/>
                <a:gd name="connsiteY53" fmla="*/ 241337 h 5063990"/>
                <a:gd name="connsiteX54" fmla="*/ 3549314 w 5074852"/>
                <a:gd name="connsiteY54" fmla="*/ 241803 h 5063990"/>
                <a:gd name="connsiteX55" fmla="*/ 3591419 w 5074852"/>
                <a:gd name="connsiteY55" fmla="*/ 203809 h 5063990"/>
                <a:gd name="connsiteX56" fmla="*/ 4183824 w 5074852"/>
                <a:gd name="connsiteY56" fmla="*/ 189 h 506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074852" h="5063990">
                  <a:moveTo>
                    <a:pt x="816378" y="3584162"/>
                  </a:moveTo>
                  <a:lnTo>
                    <a:pt x="494757" y="4562500"/>
                  </a:lnTo>
                  <a:lnTo>
                    <a:pt x="1522998" y="4251342"/>
                  </a:lnTo>
                  <a:lnTo>
                    <a:pt x="1446260" y="4131002"/>
                  </a:lnTo>
                  <a:cubicBezTo>
                    <a:pt x="1306625" y="3934700"/>
                    <a:pt x="1128728" y="3768520"/>
                    <a:pt x="923382" y="3642561"/>
                  </a:cubicBezTo>
                  <a:close/>
                  <a:moveTo>
                    <a:pt x="3542907" y="705484"/>
                  </a:moveTo>
                  <a:lnTo>
                    <a:pt x="985516" y="3262875"/>
                  </a:lnTo>
                  <a:lnTo>
                    <a:pt x="1113448" y="3332695"/>
                  </a:lnTo>
                  <a:cubicBezTo>
                    <a:pt x="1360483" y="3484226"/>
                    <a:pt x="1574498" y="3684145"/>
                    <a:pt x="1742481" y="3920299"/>
                  </a:cubicBezTo>
                  <a:lnTo>
                    <a:pt x="1832850" y="4062016"/>
                  </a:lnTo>
                  <a:lnTo>
                    <a:pt x="4417890" y="1476978"/>
                  </a:lnTo>
                  <a:lnTo>
                    <a:pt x="4415770" y="1472766"/>
                  </a:lnTo>
                  <a:cubicBezTo>
                    <a:pt x="4236029" y="1156670"/>
                    <a:pt x="3964114" y="902663"/>
                    <a:pt x="3636524" y="744840"/>
                  </a:cubicBezTo>
                  <a:close/>
                  <a:moveTo>
                    <a:pt x="4176835" y="341562"/>
                  </a:moveTo>
                  <a:cubicBezTo>
                    <a:pt x="4062433" y="339228"/>
                    <a:pt x="3949500" y="371545"/>
                    <a:pt x="3853383" y="434650"/>
                  </a:cubicBezTo>
                  <a:lnTo>
                    <a:pt x="3842392" y="443598"/>
                  </a:lnTo>
                  <a:lnTo>
                    <a:pt x="3985575" y="521743"/>
                  </a:lnTo>
                  <a:cubicBezTo>
                    <a:pt x="4232611" y="673273"/>
                    <a:pt x="4446625" y="873192"/>
                    <a:pt x="4614609" y="1109348"/>
                  </a:cubicBezTo>
                  <a:lnTo>
                    <a:pt x="4661937" y="1183566"/>
                  </a:lnTo>
                  <a:lnTo>
                    <a:pt x="4671494" y="1167546"/>
                  </a:lnTo>
                  <a:cubicBezTo>
                    <a:pt x="4728833" y="1054946"/>
                    <a:pt x="4748054" y="924352"/>
                    <a:pt x="4721960" y="796243"/>
                  </a:cubicBezTo>
                  <a:cubicBezTo>
                    <a:pt x="4680210" y="591268"/>
                    <a:pt x="4529210" y="425811"/>
                    <a:pt x="4328896" y="365548"/>
                  </a:cubicBezTo>
                  <a:cubicBezTo>
                    <a:pt x="4278817" y="350482"/>
                    <a:pt x="4227681" y="342599"/>
                    <a:pt x="4176835" y="341562"/>
                  </a:cubicBezTo>
                  <a:close/>
                  <a:moveTo>
                    <a:pt x="4183824" y="189"/>
                  </a:moveTo>
                  <a:cubicBezTo>
                    <a:pt x="4265224" y="1850"/>
                    <a:pt x="4347087" y="14469"/>
                    <a:pt x="4427259" y="38588"/>
                  </a:cubicBezTo>
                  <a:cubicBezTo>
                    <a:pt x="4747948" y="135065"/>
                    <a:pt x="4989688" y="399949"/>
                    <a:pt x="5056526" y="728098"/>
                  </a:cubicBezTo>
                  <a:cubicBezTo>
                    <a:pt x="5106655" y="974209"/>
                    <a:pt x="5052319" y="1226049"/>
                    <a:pt x="4913426" y="1426963"/>
                  </a:cubicBezTo>
                  <a:lnTo>
                    <a:pt x="4897039" y="1447543"/>
                  </a:lnTo>
                  <a:lnTo>
                    <a:pt x="4901285" y="1451788"/>
                  </a:lnTo>
                  <a:lnTo>
                    <a:pt x="4863862" y="1489211"/>
                  </a:lnTo>
                  <a:lnTo>
                    <a:pt x="4837026" y="1522915"/>
                  </a:lnTo>
                  <a:cubicBezTo>
                    <a:pt x="4809271" y="1553308"/>
                    <a:pt x="4779260" y="1582027"/>
                    <a:pt x="4747085" y="1608804"/>
                  </a:cubicBezTo>
                  <a:lnTo>
                    <a:pt x="4745805" y="1607267"/>
                  </a:lnTo>
                  <a:lnTo>
                    <a:pt x="1881323" y="4471749"/>
                  </a:lnTo>
                  <a:lnTo>
                    <a:pt x="1884004" y="4480607"/>
                  </a:lnTo>
                  <a:lnTo>
                    <a:pt x="1867459" y="4485614"/>
                  </a:lnTo>
                  <a:lnTo>
                    <a:pt x="1850684" y="4502388"/>
                  </a:lnTo>
                  <a:lnTo>
                    <a:pt x="1841703" y="4493407"/>
                  </a:lnTo>
                  <a:lnTo>
                    <a:pt x="598435" y="4869636"/>
                  </a:lnTo>
                  <a:lnTo>
                    <a:pt x="0" y="5063990"/>
                  </a:lnTo>
                  <a:lnTo>
                    <a:pt x="95240" y="4745484"/>
                  </a:lnTo>
                  <a:lnTo>
                    <a:pt x="93708" y="4744980"/>
                  </a:lnTo>
                  <a:lnTo>
                    <a:pt x="112315" y="4688384"/>
                  </a:lnTo>
                  <a:lnTo>
                    <a:pt x="166429" y="4507414"/>
                  </a:lnTo>
                  <a:lnTo>
                    <a:pt x="170700" y="4510779"/>
                  </a:lnTo>
                  <a:lnTo>
                    <a:pt x="604148" y="3192281"/>
                  </a:lnTo>
                  <a:lnTo>
                    <a:pt x="601026" y="3189159"/>
                  </a:lnTo>
                  <a:lnTo>
                    <a:pt x="607205" y="3182980"/>
                  </a:lnTo>
                  <a:lnTo>
                    <a:pt x="610885" y="3171785"/>
                  </a:lnTo>
                  <a:lnTo>
                    <a:pt x="616540" y="3173645"/>
                  </a:lnTo>
                  <a:lnTo>
                    <a:pt x="3522874" y="267311"/>
                  </a:lnTo>
                  <a:lnTo>
                    <a:pt x="3522007" y="266444"/>
                  </a:lnTo>
                  <a:lnTo>
                    <a:pt x="3539763" y="250422"/>
                  </a:lnTo>
                  <a:lnTo>
                    <a:pt x="3548848" y="241337"/>
                  </a:lnTo>
                  <a:lnTo>
                    <a:pt x="3549314" y="241803"/>
                  </a:lnTo>
                  <a:lnTo>
                    <a:pt x="3591419" y="203809"/>
                  </a:lnTo>
                  <a:cubicBezTo>
                    <a:pt x="3759677" y="66975"/>
                    <a:pt x="3970150" y="-4171"/>
                    <a:pt x="4183824" y="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7464856" y="3702775"/>
              <a:ext cx="2191226" cy="578644"/>
              <a:chOff x="3492" y="3371"/>
              <a:chExt cx="4601" cy="1215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3492" y="3371"/>
                <a:ext cx="4601" cy="1215"/>
                <a:chOff x="4765" y="3001"/>
                <a:chExt cx="4601" cy="1215"/>
              </a:xfrm>
            </p:grpSpPr>
            <p:sp>
              <p:nvSpPr>
                <p:cNvPr id="32" name="淘宝店chenying0907出品 43"/>
                <p:cNvSpPr/>
                <p:nvPr/>
              </p:nvSpPr>
              <p:spPr>
                <a:xfrm>
                  <a:off x="4765" y="3537"/>
                  <a:ext cx="4601" cy="6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450"/>
                    </a:spcAft>
                  </a:pPr>
                  <a:r>
                    <a:rPr lang="zh-CN" altLang="en-US" sz="750" dirty="0">
                      <a:solidFill>
                        <a:schemeClr val="bg1">
                          <a:lumMod val="50000"/>
                        </a:schemeClr>
                      </a:solidFill>
                      <a:ea typeface="微软雅黑" pitchFamily="34" charset="-122"/>
                      <a:cs typeface="Arial" pitchFamily="34" charset="0"/>
                    </a:rPr>
                    <a:t>Please add a detailed description of the text here, as close as possible to the title text language style, language description as concise and vivid as possible.</a:t>
                  </a:r>
                  <a:endParaRPr lang="en-US" altLang="zh-CN" sz="750" dirty="0">
                    <a:solidFill>
                      <a:schemeClr val="bg1">
                        <a:lumMod val="50000"/>
                      </a:schemeClr>
                    </a:solidFill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33" name="淘宝店chenying0907出品 44"/>
                <p:cNvSpPr/>
                <p:nvPr/>
              </p:nvSpPr>
              <p:spPr>
                <a:xfrm>
                  <a:off x="4772" y="3001"/>
                  <a:ext cx="1630" cy="5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50" b="1" dirty="0">
                      <a:solidFill>
                        <a:schemeClr val="bg1">
                          <a:lumMod val="50000"/>
                        </a:schemeClr>
                      </a:solidFill>
                      <a:ea typeface="微软雅黑" pitchFamily="34" charset="-122"/>
                      <a:cs typeface="Arial" pitchFamily="34" charset="0"/>
                    </a:rPr>
                    <a:t>Add Title </a:t>
                  </a:r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V="1">
                <a:off x="3695" y="3880"/>
                <a:ext cx="533" cy="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rgbClr val="F392A9"/>
              </a:lnRef>
              <a:fillRef idx="0">
                <a:srgbClr val="F392A9"/>
              </a:fillRef>
              <a:effectRef idx="0">
                <a:srgbClr val="F392A9"/>
              </a:effectRef>
              <a:fontRef idx="minor">
                <a:sysClr val="windowText" lastClr="000000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839596" y="0"/>
            <a:ext cx="45719" cy="6858000"/>
          </a:xfrm>
          <a:prstGeom prst="rect">
            <a:avLst/>
          </a:prstGeom>
          <a:solidFill>
            <a:srgbClr val="C6BDB5"/>
          </a:solidFill>
          <a:ln w="19050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" name="Oval 1"/>
          <p:cNvSpPr/>
          <p:nvPr/>
        </p:nvSpPr>
        <p:spPr bwMode="auto">
          <a:xfrm>
            <a:off x="5618362" y="1102146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01</a:t>
            </a:r>
          </a:p>
        </p:txBody>
      </p:sp>
      <p:sp>
        <p:nvSpPr>
          <p:cNvPr id="8" name="Oval 2"/>
          <p:cNvSpPr/>
          <p:nvPr/>
        </p:nvSpPr>
        <p:spPr bwMode="auto">
          <a:xfrm>
            <a:off x="5618362" y="2422553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02</a:t>
            </a:r>
          </a:p>
        </p:txBody>
      </p:sp>
      <p:sp>
        <p:nvSpPr>
          <p:cNvPr id="9" name="Oval 3"/>
          <p:cNvSpPr/>
          <p:nvPr/>
        </p:nvSpPr>
        <p:spPr bwMode="auto">
          <a:xfrm>
            <a:off x="5618362" y="3742960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03</a:t>
            </a:r>
          </a:p>
        </p:txBody>
      </p:sp>
      <p:sp>
        <p:nvSpPr>
          <p:cNvPr id="10" name="Oval 4"/>
          <p:cNvSpPr/>
          <p:nvPr/>
        </p:nvSpPr>
        <p:spPr bwMode="auto">
          <a:xfrm>
            <a:off x="5618362" y="5063366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04</a:t>
            </a:r>
          </a:p>
        </p:txBody>
      </p:sp>
      <p:sp>
        <p:nvSpPr>
          <p:cNvPr id="11" name="矩形 10"/>
          <p:cNvSpPr/>
          <p:nvPr/>
        </p:nvSpPr>
        <p:spPr>
          <a:xfrm>
            <a:off x="6321594" y="1158479"/>
            <a:ext cx="28614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12" name="矩形 11"/>
          <p:cNvSpPr/>
          <p:nvPr/>
        </p:nvSpPr>
        <p:spPr>
          <a:xfrm>
            <a:off x="6315406" y="2494275"/>
            <a:ext cx="28614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13" name="矩形 12"/>
          <p:cNvSpPr/>
          <p:nvPr/>
        </p:nvSpPr>
        <p:spPr>
          <a:xfrm>
            <a:off x="6319349" y="3830071"/>
            <a:ext cx="28614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14" name="矩形 13"/>
          <p:cNvSpPr/>
          <p:nvPr/>
        </p:nvSpPr>
        <p:spPr>
          <a:xfrm>
            <a:off x="6290594" y="5135088"/>
            <a:ext cx="28614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15" name="文本框 14"/>
          <p:cNvSpPr txBox="1"/>
          <p:nvPr/>
        </p:nvSpPr>
        <p:spPr>
          <a:xfrm rot="16200000">
            <a:off x="2520604" y="2681633"/>
            <a:ext cx="4697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ADA095"/>
                </a:solidFill>
              </a:rPr>
              <a:t>CONTENTS</a:t>
            </a:r>
            <a:endParaRPr lang="zh-CN" altLang="en-US" sz="7200" dirty="0">
              <a:solidFill>
                <a:srgbClr val="ADA09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16343" y="1694008"/>
            <a:ext cx="5249863" cy="923330"/>
            <a:chOff x="2646363" y="1501775"/>
            <a:chExt cx="5249862" cy="923330"/>
          </a:xfrm>
        </p:grpSpPr>
        <p:sp>
          <p:nvSpPr>
            <p:cNvPr id="3" name="矩形 34"/>
            <p:cNvSpPr>
              <a:spLocks noChangeArrowheads="1"/>
            </p:cNvSpPr>
            <p:nvPr/>
          </p:nvSpPr>
          <p:spPr bwMode="auto">
            <a:xfrm>
              <a:off x="2646363" y="1545464"/>
              <a:ext cx="5249862" cy="836547"/>
            </a:xfrm>
            <a:prstGeom prst="rect">
              <a:avLst/>
            </a:prstGeom>
            <a:noFill/>
            <a:ln>
              <a:solidFill>
                <a:srgbClr val="ADA095"/>
              </a:solidFill>
            </a:ln>
          </p:spPr>
          <p:txBody>
            <a:bodyPr anchor="ctr"/>
            <a:lstStyle/>
            <a:p>
              <a:pPr algn="ctr"/>
              <a:endParaRPr lang="zh-CN" altLang="zh-CN" sz="1350">
                <a:solidFill>
                  <a:srgbClr val="FFFFFF"/>
                </a:solidFill>
              </a:endParaRPr>
            </a:p>
          </p:txBody>
        </p:sp>
        <p:sp>
          <p:nvSpPr>
            <p:cNvPr id="4" name="直角三角形 35"/>
            <p:cNvSpPr>
              <a:spLocks noChangeArrowheads="1"/>
            </p:cNvSpPr>
            <p:nvPr/>
          </p:nvSpPr>
          <p:spPr bwMode="auto">
            <a:xfrm>
              <a:off x="2646363" y="1545464"/>
              <a:ext cx="835167" cy="836547"/>
            </a:xfrm>
            <a:prstGeom prst="rtTriangle">
              <a:avLst/>
            </a:prstGeom>
            <a:solidFill>
              <a:srgbClr val="C6BDB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>
                <a:solidFill>
                  <a:srgbClr val="FFFFFF"/>
                </a:solidFill>
              </a:endParaRPr>
            </a:p>
          </p:txBody>
        </p:sp>
        <p:sp>
          <p:nvSpPr>
            <p:cNvPr id="5" name="直角三角形 36"/>
            <p:cNvSpPr>
              <a:spLocks noChangeArrowheads="1"/>
            </p:cNvSpPr>
            <p:nvPr/>
          </p:nvSpPr>
          <p:spPr bwMode="auto">
            <a:xfrm flipV="1">
              <a:off x="2646363" y="1545464"/>
              <a:ext cx="835167" cy="836547"/>
            </a:xfrm>
            <a:prstGeom prst="rtTriangle">
              <a:avLst/>
            </a:prstGeom>
            <a:solidFill>
              <a:srgbClr val="ADA0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 dirty="0">
                <a:solidFill>
                  <a:srgbClr val="FFFFFF"/>
                </a:solidFill>
              </a:endParaRPr>
            </a:p>
          </p:txBody>
        </p:sp>
        <p:sp>
          <p:nvSpPr>
            <p:cNvPr id="6" name="文本框 37"/>
            <p:cNvSpPr>
              <a:spLocks noChangeArrowheads="1"/>
            </p:cNvSpPr>
            <p:nvPr/>
          </p:nvSpPr>
          <p:spPr bwMode="auto">
            <a:xfrm>
              <a:off x="2839367" y="1501775"/>
              <a:ext cx="44916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" pitchFamily="34" charset="0"/>
                  <a:sym typeface="Impact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Impact" pitchFamily="34" charset="0"/>
                <a:sym typeface="Impact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990730" y="1545464"/>
              <a:ext cx="27946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Please enter your title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674559" y="1850298"/>
              <a:ext cx="31435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Please add a detailed description of the text here</a:t>
              </a:r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16343" y="2713183"/>
            <a:ext cx="5249863" cy="923330"/>
            <a:chOff x="2646363" y="2520950"/>
            <a:chExt cx="5249862" cy="923330"/>
          </a:xfrm>
        </p:grpSpPr>
        <p:sp>
          <p:nvSpPr>
            <p:cNvPr id="10" name="矩形 67"/>
            <p:cNvSpPr>
              <a:spLocks noChangeArrowheads="1"/>
            </p:cNvSpPr>
            <p:nvPr/>
          </p:nvSpPr>
          <p:spPr bwMode="auto">
            <a:xfrm>
              <a:off x="2646363" y="2564639"/>
              <a:ext cx="5249862" cy="836547"/>
            </a:xfrm>
            <a:prstGeom prst="rect">
              <a:avLst/>
            </a:prstGeom>
            <a:noFill/>
            <a:ln w="9525">
              <a:solidFill>
                <a:srgbClr val="ADA095"/>
              </a:solidFill>
              <a:miter lim="800000"/>
            </a:ln>
          </p:spPr>
          <p:txBody>
            <a:bodyPr anchor="ctr"/>
            <a:lstStyle/>
            <a:p>
              <a:pPr algn="ctr"/>
              <a:endParaRPr lang="zh-CN" altLang="zh-CN" sz="1350">
                <a:solidFill>
                  <a:srgbClr val="FFFFFF"/>
                </a:solidFill>
              </a:endParaRPr>
            </a:p>
          </p:txBody>
        </p:sp>
        <p:sp>
          <p:nvSpPr>
            <p:cNvPr id="11" name="直角三角形 68"/>
            <p:cNvSpPr>
              <a:spLocks noChangeArrowheads="1"/>
            </p:cNvSpPr>
            <p:nvPr/>
          </p:nvSpPr>
          <p:spPr bwMode="auto">
            <a:xfrm>
              <a:off x="2646363" y="2564639"/>
              <a:ext cx="835167" cy="836547"/>
            </a:xfrm>
            <a:prstGeom prst="rtTriangle">
              <a:avLst/>
            </a:prstGeom>
            <a:solidFill>
              <a:srgbClr val="C6BDB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 dirty="0">
                <a:solidFill>
                  <a:srgbClr val="FFFFFF"/>
                </a:solidFill>
              </a:endParaRPr>
            </a:p>
          </p:txBody>
        </p:sp>
        <p:sp>
          <p:nvSpPr>
            <p:cNvPr id="12" name="直角三角形 69"/>
            <p:cNvSpPr>
              <a:spLocks noChangeArrowheads="1"/>
            </p:cNvSpPr>
            <p:nvPr/>
          </p:nvSpPr>
          <p:spPr bwMode="auto">
            <a:xfrm flipV="1">
              <a:off x="2646363" y="2564639"/>
              <a:ext cx="835167" cy="836547"/>
            </a:xfrm>
            <a:prstGeom prst="rtTriangle">
              <a:avLst/>
            </a:prstGeom>
            <a:solidFill>
              <a:srgbClr val="ADA0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 dirty="0">
                <a:solidFill>
                  <a:srgbClr val="FFFFFF"/>
                </a:solidFill>
              </a:endParaRPr>
            </a:p>
          </p:txBody>
        </p:sp>
        <p:sp>
          <p:nvSpPr>
            <p:cNvPr id="13" name="文本框 70"/>
            <p:cNvSpPr>
              <a:spLocks noChangeArrowheads="1"/>
            </p:cNvSpPr>
            <p:nvPr/>
          </p:nvSpPr>
          <p:spPr bwMode="auto">
            <a:xfrm>
              <a:off x="2797688" y="2520950"/>
              <a:ext cx="53251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>
                  <a:solidFill>
                    <a:schemeClr val="bg1"/>
                  </a:solidFill>
                  <a:latin typeface="Impact" pitchFamily="34" charset="0"/>
                  <a:sym typeface="Impact" pitchFamily="34" charset="0"/>
                </a:rPr>
                <a:t>2</a:t>
              </a:r>
              <a:endParaRPr lang="zh-CN" altLang="en-US" sz="5400">
                <a:solidFill>
                  <a:schemeClr val="bg1"/>
                </a:solidFill>
                <a:latin typeface="Impact" pitchFamily="34" charset="0"/>
                <a:sym typeface="Impact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990730" y="2604953"/>
              <a:ext cx="27946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Please enter your title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3674559" y="2909786"/>
              <a:ext cx="31435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Please add a detailed description of the text here</a:t>
              </a:r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416343" y="3733949"/>
            <a:ext cx="5249863" cy="923330"/>
            <a:chOff x="2646363" y="3541713"/>
            <a:chExt cx="5249862" cy="923330"/>
          </a:xfrm>
        </p:grpSpPr>
        <p:sp>
          <p:nvSpPr>
            <p:cNvPr id="17" name="矩形 39"/>
            <p:cNvSpPr>
              <a:spLocks noChangeArrowheads="1"/>
            </p:cNvSpPr>
            <p:nvPr/>
          </p:nvSpPr>
          <p:spPr bwMode="auto">
            <a:xfrm>
              <a:off x="2646363" y="3585327"/>
              <a:ext cx="5249862" cy="835109"/>
            </a:xfrm>
            <a:prstGeom prst="rect">
              <a:avLst/>
            </a:prstGeom>
            <a:noFill/>
            <a:ln w="9525">
              <a:solidFill>
                <a:srgbClr val="ADA095"/>
              </a:solidFill>
              <a:miter lim="800000"/>
            </a:ln>
          </p:spPr>
          <p:txBody>
            <a:bodyPr anchor="ctr"/>
            <a:lstStyle/>
            <a:p>
              <a:pPr algn="ctr"/>
              <a:endParaRPr lang="zh-CN" altLang="zh-CN" sz="1350">
                <a:solidFill>
                  <a:srgbClr val="FFFFFF"/>
                </a:solidFill>
              </a:endParaRPr>
            </a:p>
          </p:txBody>
        </p:sp>
        <p:sp>
          <p:nvSpPr>
            <p:cNvPr id="18" name="直角三角形 40"/>
            <p:cNvSpPr>
              <a:spLocks noChangeArrowheads="1"/>
            </p:cNvSpPr>
            <p:nvPr/>
          </p:nvSpPr>
          <p:spPr bwMode="auto">
            <a:xfrm>
              <a:off x="2646363" y="3585327"/>
              <a:ext cx="835167" cy="835109"/>
            </a:xfrm>
            <a:prstGeom prst="rtTriangle">
              <a:avLst/>
            </a:prstGeom>
            <a:solidFill>
              <a:srgbClr val="C6BDB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 dirty="0">
                <a:solidFill>
                  <a:srgbClr val="FFFFFF"/>
                </a:solidFill>
              </a:endParaRPr>
            </a:p>
          </p:txBody>
        </p:sp>
        <p:sp>
          <p:nvSpPr>
            <p:cNvPr id="19" name="直角三角形 41"/>
            <p:cNvSpPr>
              <a:spLocks noChangeArrowheads="1"/>
            </p:cNvSpPr>
            <p:nvPr/>
          </p:nvSpPr>
          <p:spPr bwMode="auto">
            <a:xfrm flipV="1">
              <a:off x="2646363" y="3585327"/>
              <a:ext cx="835167" cy="835109"/>
            </a:xfrm>
            <a:prstGeom prst="rtTriangle">
              <a:avLst/>
            </a:prstGeom>
            <a:solidFill>
              <a:srgbClr val="ADA0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 dirty="0">
                <a:solidFill>
                  <a:srgbClr val="FFFFFF"/>
                </a:solidFill>
              </a:endParaRPr>
            </a:p>
          </p:txBody>
        </p:sp>
        <p:sp>
          <p:nvSpPr>
            <p:cNvPr id="20" name="文本框 42"/>
            <p:cNvSpPr>
              <a:spLocks noChangeArrowheads="1"/>
            </p:cNvSpPr>
            <p:nvPr/>
          </p:nvSpPr>
          <p:spPr bwMode="auto">
            <a:xfrm>
              <a:off x="2788071" y="3541713"/>
              <a:ext cx="55175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" pitchFamily="34" charset="0"/>
                  <a:sym typeface="Impact" pitchFamily="34" charset="0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Impact" pitchFamily="34" charset="0"/>
                <a:sym typeface="Impact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990730" y="3632029"/>
              <a:ext cx="27946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Please enter your title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3674559" y="3936862"/>
              <a:ext cx="31435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Please add a detailed description of the text here</a:t>
              </a:r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16343" y="4753119"/>
            <a:ext cx="5249863" cy="923330"/>
            <a:chOff x="2646363" y="4560888"/>
            <a:chExt cx="5249862" cy="923331"/>
          </a:xfrm>
        </p:grpSpPr>
        <p:sp>
          <p:nvSpPr>
            <p:cNvPr id="24" name="矩形 53"/>
            <p:cNvSpPr>
              <a:spLocks noChangeArrowheads="1"/>
            </p:cNvSpPr>
            <p:nvPr/>
          </p:nvSpPr>
          <p:spPr bwMode="auto">
            <a:xfrm>
              <a:off x="2646363" y="4604577"/>
              <a:ext cx="5249862" cy="836547"/>
            </a:xfrm>
            <a:prstGeom prst="rect">
              <a:avLst/>
            </a:prstGeom>
            <a:noFill/>
            <a:ln w="9525">
              <a:solidFill>
                <a:srgbClr val="ADA095"/>
              </a:solidFill>
              <a:miter lim="800000"/>
            </a:ln>
          </p:spPr>
          <p:txBody>
            <a:bodyPr anchor="ctr"/>
            <a:lstStyle/>
            <a:p>
              <a:pPr algn="ctr"/>
              <a:endParaRPr lang="zh-CN" altLang="zh-CN" sz="1350">
                <a:solidFill>
                  <a:srgbClr val="FFFFFF"/>
                </a:solidFill>
              </a:endParaRPr>
            </a:p>
          </p:txBody>
        </p:sp>
        <p:sp>
          <p:nvSpPr>
            <p:cNvPr id="25" name="直角三角形 54"/>
            <p:cNvSpPr>
              <a:spLocks noChangeArrowheads="1"/>
            </p:cNvSpPr>
            <p:nvPr/>
          </p:nvSpPr>
          <p:spPr bwMode="auto">
            <a:xfrm>
              <a:off x="2646363" y="4604577"/>
              <a:ext cx="835167" cy="836547"/>
            </a:xfrm>
            <a:prstGeom prst="rtTriangle">
              <a:avLst/>
            </a:prstGeom>
            <a:solidFill>
              <a:srgbClr val="C6BDB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>
                <a:solidFill>
                  <a:srgbClr val="FFFFFF"/>
                </a:solidFill>
              </a:endParaRPr>
            </a:p>
          </p:txBody>
        </p:sp>
        <p:sp>
          <p:nvSpPr>
            <p:cNvPr id="26" name="直角三角形 55"/>
            <p:cNvSpPr>
              <a:spLocks noChangeArrowheads="1"/>
            </p:cNvSpPr>
            <p:nvPr/>
          </p:nvSpPr>
          <p:spPr bwMode="auto">
            <a:xfrm flipV="1">
              <a:off x="2646363" y="4604577"/>
              <a:ext cx="835167" cy="836547"/>
            </a:xfrm>
            <a:prstGeom prst="rtTriangle">
              <a:avLst/>
            </a:prstGeom>
            <a:solidFill>
              <a:srgbClr val="ADA0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350" dirty="0">
                <a:solidFill>
                  <a:srgbClr val="FFFFFF"/>
                </a:solidFill>
              </a:endParaRPr>
            </a:p>
          </p:txBody>
        </p:sp>
        <p:sp>
          <p:nvSpPr>
            <p:cNvPr id="27" name="文本框 56"/>
            <p:cNvSpPr>
              <a:spLocks noChangeArrowheads="1"/>
            </p:cNvSpPr>
            <p:nvPr/>
          </p:nvSpPr>
          <p:spPr bwMode="auto">
            <a:xfrm>
              <a:off x="2798489" y="4560888"/>
              <a:ext cx="530915" cy="923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" pitchFamily="34" charset="0"/>
                  <a:sym typeface="Impact" pitchFamily="34" charset="0"/>
                </a:rPr>
                <a:t>4</a:t>
              </a:r>
              <a:endParaRPr lang="zh-CN" altLang="en-US" sz="5400" dirty="0">
                <a:solidFill>
                  <a:schemeClr val="bg1"/>
                </a:solidFill>
                <a:latin typeface="Impact" pitchFamily="34" charset="0"/>
                <a:sym typeface="Impact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011072" y="4634067"/>
              <a:ext cx="27946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Please enter your title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3694902" y="4938899"/>
              <a:ext cx="31435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Please add a detailed description of the text here</a:t>
              </a:r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 bwMode="auto">
          <a:xfrm>
            <a:off x="5839596" y="0"/>
            <a:ext cx="45719" cy="6858000"/>
          </a:xfrm>
          <a:prstGeom prst="rect">
            <a:avLst/>
          </a:prstGeom>
          <a:solidFill>
            <a:srgbClr val="C6BDB5"/>
          </a:solidFill>
          <a:ln w="19050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Oval 1"/>
          <p:cNvSpPr/>
          <p:nvPr/>
        </p:nvSpPr>
        <p:spPr bwMode="auto">
          <a:xfrm>
            <a:off x="5579345" y="611921"/>
            <a:ext cx="508450" cy="508450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01</a:t>
            </a:r>
          </a:p>
        </p:txBody>
      </p:sp>
      <p:sp>
        <p:nvSpPr>
          <p:cNvPr id="7" name="Oval 2"/>
          <p:cNvSpPr/>
          <p:nvPr/>
        </p:nvSpPr>
        <p:spPr bwMode="auto">
          <a:xfrm>
            <a:off x="5618362" y="1863753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02</a:t>
            </a:r>
          </a:p>
        </p:txBody>
      </p:sp>
      <p:sp>
        <p:nvSpPr>
          <p:cNvPr id="8" name="Oval 3"/>
          <p:cNvSpPr/>
          <p:nvPr/>
        </p:nvSpPr>
        <p:spPr bwMode="auto">
          <a:xfrm>
            <a:off x="5618362" y="3184160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03</a:t>
            </a:r>
          </a:p>
        </p:txBody>
      </p:sp>
      <p:sp>
        <p:nvSpPr>
          <p:cNvPr id="9" name="Oval 4"/>
          <p:cNvSpPr/>
          <p:nvPr/>
        </p:nvSpPr>
        <p:spPr bwMode="auto">
          <a:xfrm>
            <a:off x="5469223" y="4217809"/>
            <a:ext cx="790058" cy="790058"/>
          </a:xfrm>
          <a:prstGeom prst="ellipse">
            <a:avLst/>
          </a:prstGeom>
          <a:solidFill>
            <a:srgbClr val="ADA09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04</a:t>
            </a:r>
          </a:p>
        </p:txBody>
      </p:sp>
      <p:sp>
        <p:nvSpPr>
          <p:cNvPr id="10" name="矩形 9"/>
          <p:cNvSpPr/>
          <p:nvPr/>
        </p:nvSpPr>
        <p:spPr>
          <a:xfrm>
            <a:off x="6461765" y="3879255"/>
            <a:ext cx="162095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70" y="5270500"/>
            <a:ext cx="2399890" cy="185013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523182" y="4217809"/>
            <a:ext cx="40888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add a detailed description of the text here, as close as possible to the title text language style, language description as concise and vivid as possible. Please add a detailed description of the text here, as close as possible to the title text language style, language description as concise and vivid as possible.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10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54"/>
          <p:cNvSpPr/>
          <p:nvPr/>
        </p:nvSpPr>
        <p:spPr>
          <a:xfrm>
            <a:off x="3435988" y="2897135"/>
            <a:ext cx="5415118" cy="1"/>
          </a:xfrm>
          <a:prstGeom prst="line">
            <a:avLst/>
          </a:prstGeom>
          <a:ln w="25400" cap="flat" cmpd="sng">
            <a:solidFill>
              <a:srgbClr val="BFBFB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3" name="Straight Connector 55"/>
          <p:cNvSpPr/>
          <p:nvPr/>
        </p:nvSpPr>
        <p:spPr>
          <a:xfrm>
            <a:off x="3436143" y="2896869"/>
            <a:ext cx="3636645" cy="635"/>
          </a:xfrm>
          <a:prstGeom prst="line">
            <a:avLst/>
          </a:prstGeom>
          <a:ln w="25400" cap="flat" cmpd="sng">
            <a:solidFill>
              <a:srgbClr val="D1BDAD"/>
            </a:solidFill>
            <a:prstDash val="solid"/>
            <a:bevel/>
            <a:headEnd type="none" w="med" len="med"/>
            <a:tailEnd type="oval" w="med" len="med"/>
          </a:ln>
        </p:spPr>
      </p:sp>
      <p:sp>
        <p:nvSpPr>
          <p:cNvPr id="4" name="TextBox 56"/>
          <p:cNvSpPr/>
          <p:nvPr/>
        </p:nvSpPr>
        <p:spPr>
          <a:xfrm>
            <a:off x="3340893" y="2609850"/>
            <a:ext cx="1071880" cy="3194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>
              <a:buFont typeface="Arial" pitchFamily="34" charset="0"/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Open Sans" panose="020B0606030504020204" pitchFamily="2" charset="0"/>
              </a:rPr>
              <a:t>Please enter the title</a:t>
            </a:r>
          </a:p>
        </p:txBody>
      </p:sp>
      <p:sp>
        <p:nvSpPr>
          <p:cNvPr id="5" name="TextBox 57"/>
          <p:cNvSpPr/>
          <p:nvPr/>
        </p:nvSpPr>
        <p:spPr>
          <a:xfrm>
            <a:off x="6793856" y="2642234"/>
            <a:ext cx="444500" cy="2546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>
              <a:buFont typeface="Arial" pitchFamily="34" charset="0"/>
              <a:buNone/>
            </a:pPr>
            <a:r>
              <a:rPr lang="en-US" altLang="zh-CN" sz="10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Open Sans" panose="020B0606030504020204" pitchFamily="2" charset="0"/>
              </a:rPr>
              <a:t>65%</a:t>
            </a:r>
          </a:p>
        </p:txBody>
      </p:sp>
      <p:sp>
        <p:nvSpPr>
          <p:cNvPr id="6" name="Straight Connector 60"/>
          <p:cNvSpPr/>
          <p:nvPr/>
        </p:nvSpPr>
        <p:spPr>
          <a:xfrm>
            <a:off x="3435988" y="3531558"/>
            <a:ext cx="5415118" cy="1"/>
          </a:xfrm>
          <a:prstGeom prst="line">
            <a:avLst/>
          </a:prstGeom>
          <a:ln w="25400" cap="flat" cmpd="sng">
            <a:solidFill>
              <a:srgbClr val="BFBFB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7" name="Straight Connector 61"/>
          <p:cNvSpPr/>
          <p:nvPr/>
        </p:nvSpPr>
        <p:spPr>
          <a:xfrm>
            <a:off x="3436143" y="3531870"/>
            <a:ext cx="2024380" cy="635"/>
          </a:xfrm>
          <a:prstGeom prst="line">
            <a:avLst/>
          </a:prstGeom>
          <a:ln w="25400" cap="flat" cmpd="sng">
            <a:solidFill>
              <a:srgbClr val="3F3F3F"/>
            </a:solidFill>
            <a:prstDash val="solid"/>
            <a:bevel/>
            <a:headEnd type="none" w="med" len="med"/>
            <a:tailEnd type="oval" w="med" len="med"/>
          </a:ln>
        </p:spPr>
      </p:sp>
      <p:sp>
        <p:nvSpPr>
          <p:cNvPr id="8" name="TextBox 63"/>
          <p:cNvSpPr/>
          <p:nvPr/>
        </p:nvSpPr>
        <p:spPr>
          <a:xfrm>
            <a:off x="5200464" y="3252528"/>
            <a:ext cx="444500" cy="2546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>
              <a:buFont typeface="Arial" pitchFamily="34" charset="0"/>
              <a:buNone/>
            </a:pPr>
            <a:r>
              <a:rPr lang="en-US" altLang="zh-CN" sz="10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Open Sans" panose="020B0606030504020204" pitchFamily="2" charset="0"/>
              </a:rPr>
              <a:t>36%</a:t>
            </a:r>
          </a:p>
        </p:txBody>
      </p:sp>
      <p:sp>
        <p:nvSpPr>
          <p:cNvPr id="9" name="Straight Connector 65"/>
          <p:cNvSpPr/>
          <p:nvPr/>
        </p:nvSpPr>
        <p:spPr>
          <a:xfrm>
            <a:off x="3435988" y="4209735"/>
            <a:ext cx="5415118" cy="1"/>
          </a:xfrm>
          <a:prstGeom prst="line">
            <a:avLst/>
          </a:prstGeom>
          <a:ln w="25400" cap="flat" cmpd="sng">
            <a:solidFill>
              <a:srgbClr val="BFBFB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0" name="Straight Connector 66"/>
          <p:cNvSpPr/>
          <p:nvPr/>
        </p:nvSpPr>
        <p:spPr>
          <a:xfrm>
            <a:off x="3436143" y="4210049"/>
            <a:ext cx="4963795" cy="635"/>
          </a:xfrm>
          <a:prstGeom prst="line">
            <a:avLst/>
          </a:prstGeom>
          <a:ln w="25400" cap="flat" cmpd="sng">
            <a:solidFill>
              <a:srgbClr val="D1BDAD"/>
            </a:solidFill>
            <a:prstDash val="solid"/>
            <a:bevel/>
            <a:headEnd type="none" w="med" len="med"/>
            <a:tailEnd type="oval" w="med" len="med"/>
          </a:ln>
        </p:spPr>
      </p:sp>
      <p:sp>
        <p:nvSpPr>
          <p:cNvPr id="11" name="TextBox 68"/>
          <p:cNvSpPr/>
          <p:nvPr/>
        </p:nvSpPr>
        <p:spPr>
          <a:xfrm>
            <a:off x="7955563" y="3922449"/>
            <a:ext cx="444500" cy="2546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>
              <a:buFont typeface="Arial" pitchFamily="34" charset="0"/>
              <a:buNone/>
            </a:pPr>
            <a:r>
              <a:rPr lang="en-US" altLang="zh-CN" sz="10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Open Sans" panose="020B0606030504020204" pitchFamily="2" charset="0"/>
              </a:rPr>
              <a:t>89%</a:t>
            </a:r>
          </a:p>
        </p:txBody>
      </p:sp>
      <p:sp>
        <p:nvSpPr>
          <p:cNvPr id="12" name="Straight Connector 70"/>
          <p:cNvSpPr/>
          <p:nvPr/>
        </p:nvSpPr>
        <p:spPr>
          <a:xfrm>
            <a:off x="3435988" y="4887912"/>
            <a:ext cx="5415118" cy="1"/>
          </a:xfrm>
          <a:prstGeom prst="line">
            <a:avLst/>
          </a:prstGeom>
          <a:ln w="25400" cap="flat" cmpd="sng">
            <a:solidFill>
              <a:srgbClr val="BFBFB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3" name="Straight Connector 71"/>
          <p:cNvSpPr/>
          <p:nvPr/>
        </p:nvSpPr>
        <p:spPr>
          <a:xfrm>
            <a:off x="3435988" y="4887912"/>
            <a:ext cx="4297354" cy="1"/>
          </a:xfrm>
          <a:prstGeom prst="line">
            <a:avLst/>
          </a:prstGeom>
          <a:ln w="25400" cap="flat" cmpd="sng">
            <a:solidFill>
              <a:srgbClr val="3F3F3F"/>
            </a:solidFill>
            <a:prstDash val="solid"/>
            <a:bevel/>
            <a:headEnd type="none" w="med" len="med"/>
            <a:tailEnd type="oval" w="med" len="med"/>
          </a:ln>
        </p:spPr>
      </p:sp>
      <p:sp>
        <p:nvSpPr>
          <p:cNvPr id="14" name="TextBox 73"/>
          <p:cNvSpPr/>
          <p:nvPr/>
        </p:nvSpPr>
        <p:spPr>
          <a:xfrm>
            <a:off x="7411076" y="4600626"/>
            <a:ext cx="444500" cy="2546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>
              <a:buFont typeface="Arial" pitchFamily="34" charset="0"/>
              <a:buNone/>
            </a:pPr>
            <a:r>
              <a:rPr lang="en-US" altLang="zh-CN" sz="10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Open Sans" panose="020B0606030504020204" pitchFamily="2" charset="0"/>
              </a:rPr>
              <a:t>75%</a:t>
            </a:r>
          </a:p>
        </p:txBody>
      </p:sp>
      <p:sp>
        <p:nvSpPr>
          <p:cNvPr id="15" name="TextBox 56"/>
          <p:cNvSpPr/>
          <p:nvPr/>
        </p:nvSpPr>
        <p:spPr>
          <a:xfrm>
            <a:off x="3361531" y="3213100"/>
            <a:ext cx="1071562" cy="3190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>
              <a:buFont typeface="Arial" pitchFamily="34" charset="0"/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Open Sans" panose="020B0606030504020204" pitchFamily="2" charset="0"/>
              </a:rPr>
              <a:t>Please enter the title</a:t>
            </a:r>
          </a:p>
        </p:txBody>
      </p:sp>
      <p:sp>
        <p:nvSpPr>
          <p:cNvPr id="16" name="TextBox 56"/>
          <p:cNvSpPr/>
          <p:nvPr/>
        </p:nvSpPr>
        <p:spPr>
          <a:xfrm>
            <a:off x="3361531" y="3849688"/>
            <a:ext cx="1071562" cy="3190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>
              <a:buFont typeface="Arial" pitchFamily="34" charset="0"/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Open Sans" panose="020B0606030504020204" pitchFamily="2" charset="0"/>
              </a:rPr>
              <a:t>Please enter the title</a:t>
            </a:r>
          </a:p>
        </p:txBody>
      </p:sp>
      <p:sp>
        <p:nvSpPr>
          <p:cNvPr id="17" name="TextBox 56"/>
          <p:cNvSpPr/>
          <p:nvPr/>
        </p:nvSpPr>
        <p:spPr>
          <a:xfrm>
            <a:off x="3361531" y="4560888"/>
            <a:ext cx="1071562" cy="3190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>
              <a:buFont typeface="Arial" pitchFamily="34" charset="0"/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Open Sans" panose="020B0606030504020204" pitchFamily="2" charset="0"/>
              </a:rPr>
              <a:t>Please enter the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89440" y="2521878"/>
            <a:ext cx="7123728" cy="863004"/>
            <a:chOff x="2493" y="4141"/>
            <a:chExt cx="14578" cy="1674"/>
          </a:xfrm>
        </p:grpSpPr>
        <p:grpSp>
          <p:nvGrpSpPr>
            <p:cNvPr id="3" name="Group 1"/>
            <p:cNvGrpSpPr/>
            <p:nvPr/>
          </p:nvGrpSpPr>
          <p:grpSpPr>
            <a:xfrm>
              <a:off x="5881" y="4221"/>
              <a:ext cx="2973" cy="1549"/>
              <a:chOff x="3913901" y="5865040"/>
              <a:chExt cx="3322518" cy="1730427"/>
            </a:xfrm>
          </p:grpSpPr>
          <p:cxnSp>
            <p:nvCxnSpPr>
              <p:cNvPr id="38" name="直接连接符 84"/>
              <p:cNvCxnSpPr/>
              <p:nvPr/>
            </p:nvCxnSpPr>
            <p:spPr>
              <a:xfrm flipV="1">
                <a:off x="5664989" y="6731856"/>
                <a:ext cx="1571430" cy="1"/>
              </a:xfrm>
              <a:prstGeom prst="line">
                <a:avLst/>
              </a:prstGeom>
              <a:noFill/>
              <a:ln w="38100">
                <a:solidFill>
                  <a:srgbClr val="ADA095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9" name="弧形 85"/>
              <p:cNvSpPr/>
              <p:nvPr/>
            </p:nvSpPr>
            <p:spPr>
              <a:xfrm rot="16200000">
                <a:off x="3913901" y="5865040"/>
                <a:ext cx="1730427" cy="173042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rgbClr val="ADA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55">
                  <a:latin typeface="Calibri Light"/>
                </a:endParaRPr>
              </a:p>
            </p:txBody>
          </p:sp>
        </p:grpSp>
        <p:grpSp>
          <p:nvGrpSpPr>
            <p:cNvPr id="4" name="Group 53"/>
            <p:cNvGrpSpPr/>
            <p:nvPr/>
          </p:nvGrpSpPr>
          <p:grpSpPr>
            <a:xfrm>
              <a:off x="2493" y="4154"/>
              <a:ext cx="1660" cy="1661"/>
              <a:chOff x="7683929" y="9649657"/>
              <a:chExt cx="1999231" cy="1999752"/>
            </a:xfrm>
          </p:grpSpPr>
          <p:grpSp>
            <p:nvGrpSpPr>
              <p:cNvPr id="34" name="Group 78"/>
              <p:cNvGrpSpPr/>
              <p:nvPr/>
            </p:nvGrpSpPr>
            <p:grpSpPr>
              <a:xfrm rot="21316916">
                <a:off x="7683929" y="9649657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36" name="Oval 81"/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>
                    <a:latin typeface="Calibri Light"/>
                  </a:endParaRPr>
                </a:p>
              </p:txBody>
            </p:sp>
            <p:sp>
              <p:nvSpPr>
                <p:cNvPr id="37" name="Oval 82"/>
                <p:cNvSpPr/>
                <p:nvPr/>
              </p:nvSpPr>
              <p:spPr>
                <a:xfrm>
                  <a:off x="5286107" y="5332685"/>
                  <a:ext cx="2832537" cy="2833275"/>
                </a:xfrm>
                <a:prstGeom prst="ellipse">
                  <a:avLst/>
                </a:prstGeom>
                <a:solidFill>
                  <a:srgbClr val="ADA0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>
                    <a:latin typeface="Calibri Light"/>
                  </a:endParaRPr>
                </a:p>
              </p:txBody>
            </p:sp>
          </p:grpSp>
          <p:sp>
            <p:nvSpPr>
              <p:cNvPr id="35" name="Freeform 3"/>
              <p:cNvSpPr>
                <a:spLocks noChangeArrowheads="1"/>
              </p:cNvSpPr>
              <p:nvPr/>
            </p:nvSpPr>
            <p:spPr bwMode="auto">
              <a:xfrm>
                <a:off x="8300770" y="10295371"/>
                <a:ext cx="804670" cy="648009"/>
              </a:xfrm>
              <a:custGeom>
                <a:avLst/>
                <a:gdLst>
                  <a:gd name="T0" fmla="*/ 487 w 497"/>
                  <a:gd name="T1" fmla="*/ 71 h 400"/>
                  <a:gd name="T2" fmla="*/ 487 w 497"/>
                  <a:gd name="T3" fmla="*/ 71 h 400"/>
                  <a:gd name="T4" fmla="*/ 372 w 497"/>
                  <a:gd name="T5" fmla="*/ 0 h 400"/>
                  <a:gd name="T6" fmla="*/ 354 w 497"/>
                  <a:gd name="T7" fmla="*/ 0 h 400"/>
                  <a:gd name="T8" fmla="*/ 248 w 497"/>
                  <a:gd name="T9" fmla="*/ 71 h 400"/>
                  <a:gd name="T10" fmla="*/ 142 w 497"/>
                  <a:gd name="T11" fmla="*/ 0 h 400"/>
                  <a:gd name="T12" fmla="*/ 123 w 497"/>
                  <a:gd name="T13" fmla="*/ 0 h 400"/>
                  <a:gd name="T14" fmla="*/ 8 w 497"/>
                  <a:gd name="T15" fmla="*/ 71 h 400"/>
                  <a:gd name="T16" fmla="*/ 0 w 497"/>
                  <a:gd name="T17" fmla="*/ 89 h 400"/>
                  <a:gd name="T18" fmla="*/ 0 w 497"/>
                  <a:gd name="T19" fmla="*/ 382 h 400"/>
                  <a:gd name="T20" fmla="*/ 8 w 497"/>
                  <a:gd name="T21" fmla="*/ 390 h 400"/>
                  <a:gd name="T22" fmla="*/ 26 w 497"/>
                  <a:gd name="T23" fmla="*/ 390 h 400"/>
                  <a:gd name="T24" fmla="*/ 132 w 497"/>
                  <a:gd name="T25" fmla="*/ 328 h 400"/>
                  <a:gd name="T26" fmla="*/ 239 w 497"/>
                  <a:gd name="T27" fmla="*/ 390 h 400"/>
                  <a:gd name="T28" fmla="*/ 257 w 497"/>
                  <a:gd name="T29" fmla="*/ 390 h 400"/>
                  <a:gd name="T30" fmla="*/ 363 w 497"/>
                  <a:gd name="T31" fmla="*/ 328 h 400"/>
                  <a:gd name="T32" fmla="*/ 470 w 497"/>
                  <a:gd name="T33" fmla="*/ 390 h 400"/>
                  <a:gd name="T34" fmla="*/ 478 w 497"/>
                  <a:gd name="T35" fmla="*/ 399 h 400"/>
                  <a:gd name="T36" fmla="*/ 487 w 497"/>
                  <a:gd name="T37" fmla="*/ 390 h 400"/>
                  <a:gd name="T38" fmla="*/ 496 w 497"/>
                  <a:gd name="T39" fmla="*/ 382 h 400"/>
                  <a:gd name="T40" fmla="*/ 496 w 497"/>
                  <a:gd name="T41" fmla="*/ 89 h 400"/>
                  <a:gd name="T42" fmla="*/ 487 w 497"/>
                  <a:gd name="T43" fmla="*/ 71 h 400"/>
                  <a:gd name="T44" fmla="*/ 115 w 497"/>
                  <a:gd name="T45" fmla="*/ 293 h 400"/>
                  <a:gd name="T46" fmla="*/ 115 w 497"/>
                  <a:gd name="T47" fmla="*/ 293 h 400"/>
                  <a:gd name="T48" fmla="*/ 35 w 497"/>
                  <a:gd name="T49" fmla="*/ 346 h 400"/>
                  <a:gd name="T50" fmla="*/ 35 w 497"/>
                  <a:gd name="T51" fmla="*/ 98 h 400"/>
                  <a:gd name="T52" fmla="*/ 115 w 497"/>
                  <a:gd name="T53" fmla="*/ 44 h 400"/>
                  <a:gd name="T54" fmla="*/ 115 w 497"/>
                  <a:gd name="T55" fmla="*/ 293 h 400"/>
                  <a:gd name="T56" fmla="*/ 230 w 497"/>
                  <a:gd name="T57" fmla="*/ 346 h 400"/>
                  <a:gd name="T58" fmla="*/ 230 w 497"/>
                  <a:gd name="T59" fmla="*/ 346 h 400"/>
                  <a:gd name="T60" fmla="*/ 150 w 497"/>
                  <a:gd name="T61" fmla="*/ 293 h 400"/>
                  <a:gd name="T62" fmla="*/ 150 w 497"/>
                  <a:gd name="T63" fmla="*/ 44 h 400"/>
                  <a:gd name="T64" fmla="*/ 230 w 497"/>
                  <a:gd name="T65" fmla="*/ 98 h 400"/>
                  <a:gd name="T66" fmla="*/ 230 w 497"/>
                  <a:gd name="T67" fmla="*/ 346 h 400"/>
                  <a:gd name="T68" fmla="*/ 345 w 497"/>
                  <a:gd name="T69" fmla="*/ 293 h 400"/>
                  <a:gd name="T70" fmla="*/ 345 w 497"/>
                  <a:gd name="T71" fmla="*/ 293 h 400"/>
                  <a:gd name="T72" fmla="*/ 266 w 497"/>
                  <a:gd name="T73" fmla="*/ 346 h 400"/>
                  <a:gd name="T74" fmla="*/ 266 w 497"/>
                  <a:gd name="T75" fmla="*/ 98 h 400"/>
                  <a:gd name="T76" fmla="*/ 345 w 497"/>
                  <a:gd name="T77" fmla="*/ 44 h 400"/>
                  <a:gd name="T78" fmla="*/ 345 w 497"/>
                  <a:gd name="T79" fmla="*/ 293 h 400"/>
                  <a:gd name="T80" fmla="*/ 461 w 497"/>
                  <a:gd name="T81" fmla="*/ 346 h 400"/>
                  <a:gd name="T82" fmla="*/ 461 w 497"/>
                  <a:gd name="T83" fmla="*/ 346 h 400"/>
                  <a:gd name="T84" fmla="*/ 380 w 497"/>
                  <a:gd name="T85" fmla="*/ 293 h 400"/>
                  <a:gd name="T86" fmla="*/ 380 w 497"/>
                  <a:gd name="T87" fmla="*/ 44 h 400"/>
                  <a:gd name="T88" fmla="*/ 461 w 497"/>
                  <a:gd name="T89" fmla="*/ 98 h 400"/>
                  <a:gd name="T90" fmla="*/ 461 w 497"/>
                  <a:gd name="T91" fmla="*/ 346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97" h="400">
                    <a:moveTo>
                      <a:pt x="487" y="71"/>
                    </a:moveTo>
                    <a:lnTo>
                      <a:pt x="487" y="71"/>
                    </a:lnTo>
                    <a:cubicBezTo>
                      <a:pt x="372" y="0"/>
                      <a:pt x="372" y="0"/>
                      <a:pt x="372" y="0"/>
                    </a:cubicBezTo>
                    <a:cubicBezTo>
                      <a:pt x="363" y="0"/>
                      <a:pt x="363" y="0"/>
                      <a:pt x="354" y="0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32" y="0"/>
                      <a:pt x="132" y="0"/>
                      <a:pt x="123" y="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0" y="80"/>
                      <a:pt x="0" y="80"/>
                      <a:pt x="0" y="89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0" y="382"/>
                      <a:pt x="0" y="390"/>
                      <a:pt x="8" y="390"/>
                    </a:cubicBezTo>
                    <a:cubicBezTo>
                      <a:pt x="8" y="399"/>
                      <a:pt x="17" y="399"/>
                      <a:pt x="26" y="390"/>
                    </a:cubicBezTo>
                    <a:cubicBezTo>
                      <a:pt x="132" y="328"/>
                      <a:pt x="132" y="328"/>
                      <a:pt x="132" y="328"/>
                    </a:cubicBezTo>
                    <a:cubicBezTo>
                      <a:pt x="239" y="390"/>
                      <a:pt x="239" y="390"/>
                      <a:pt x="239" y="390"/>
                    </a:cubicBezTo>
                    <a:cubicBezTo>
                      <a:pt x="248" y="399"/>
                      <a:pt x="248" y="399"/>
                      <a:pt x="257" y="390"/>
                    </a:cubicBezTo>
                    <a:cubicBezTo>
                      <a:pt x="363" y="328"/>
                      <a:pt x="363" y="328"/>
                      <a:pt x="363" y="328"/>
                    </a:cubicBezTo>
                    <a:cubicBezTo>
                      <a:pt x="470" y="390"/>
                      <a:pt x="470" y="390"/>
                      <a:pt x="470" y="390"/>
                    </a:cubicBezTo>
                    <a:cubicBezTo>
                      <a:pt x="470" y="399"/>
                      <a:pt x="478" y="399"/>
                      <a:pt x="478" y="399"/>
                    </a:cubicBezTo>
                    <a:cubicBezTo>
                      <a:pt x="478" y="399"/>
                      <a:pt x="487" y="399"/>
                      <a:pt x="487" y="390"/>
                    </a:cubicBezTo>
                    <a:cubicBezTo>
                      <a:pt x="496" y="390"/>
                      <a:pt x="496" y="382"/>
                      <a:pt x="496" y="382"/>
                    </a:cubicBezTo>
                    <a:cubicBezTo>
                      <a:pt x="496" y="89"/>
                      <a:pt x="496" y="89"/>
                      <a:pt x="496" y="89"/>
                    </a:cubicBezTo>
                    <a:cubicBezTo>
                      <a:pt x="496" y="80"/>
                      <a:pt x="496" y="80"/>
                      <a:pt x="487" y="71"/>
                    </a:cubicBezTo>
                    <a:close/>
                    <a:moveTo>
                      <a:pt x="115" y="293"/>
                    </a:moveTo>
                    <a:lnTo>
                      <a:pt x="115" y="293"/>
                    </a:lnTo>
                    <a:cubicBezTo>
                      <a:pt x="35" y="346"/>
                      <a:pt x="35" y="346"/>
                      <a:pt x="35" y="346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115" y="44"/>
                      <a:pt x="115" y="44"/>
                      <a:pt x="115" y="44"/>
                    </a:cubicBezTo>
                    <a:lnTo>
                      <a:pt x="115" y="293"/>
                    </a:lnTo>
                    <a:close/>
                    <a:moveTo>
                      <a:pt x="230" y="346"/>
                    </a:moveTo>
                    <a:lnTo>
                      <a:pt x="230" y="346"/>
                    </a:lnTo>
                    <a:cubicBezTo>
                      <a:pt x="150" y="293"/>
                      <a:pt x="150" y="293"/>
                      <a:pt x="150" y="293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230" y="98"/>
                      <a:pt x="230" y="98"/>
                      <a:pt x="230" y="98"/>
                    </a:cubicBezTo>
                    <a:lnTo>
                      <a:pt x="230" y="346"/>
                    </a:lnTo>
                    <a:close/>
                    <a:moveTo>
                      <a:pt x="345" y="293"/>
                    </a:moveTo>
                    <a:lnTo>
                      <a:pt x="345" y="293"/>
                    </a:lnTo>
                    <a:cubicBezTo>
                      <a:pt x="266" y="346"/>
                      <a:pt x="266" y="346"/>
                      <a:pt x="266" y="346"/>
                    </a:cubicBezTo>
                    <a:cubicBezTo>
                      <a:pt x="266" y="98"/>
                      <a:pt x="266" y="98"/>
                      <a:pt x="266" y="98"/>
                    </a:cubicBezTo>
                    <a:cubicBezTo>
                      <a:pt x="345" y="44"/>
                      <a:pt x="345" y="44"/>
                      <a:pt x="345" y="44"/>
                    </a:cubicBezTo>
                    <a:lnTo>
                      <a:pt x="345" y="293"/>
                    </a:lnTo>
                    <a:close/>
                    <a:moveTo>
                      <a:pt x="461" y="346"/>
                    </a:moveTo>
                    <a:lnTo>
                      <a:pt x="461" y="346"/>
                    </a:lnTo>
                    <a:cubicBezTo>
                      <a:pt x="380" y="293"/>
                      <a:pt x="380" y="293"/>
                      <a:pt x="380" y="293"/>
                    </a:cubicBezTo>
                    <a:cubicBezTo>
                      <a:pt x="380" y="44"/>
                      <a:pt x="380" y="44"/>
                      <a:pt x="380" y="44"/>
                    </a:cubicBezTo>
                    <a:cubicBezTo>
                      <a:pt x="461" y="98"/>
                      <a:pt x="461" y="98"/>
                      <a:pt x="461" y="98"/>
                    </a:cubicBezTo>
                    <a:lnTo>
                      <a:pt x="461" y="3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5" dirty="0">
                  <a:latin typeface="Calibri Light"/>
                </a:endParaRPr>
              </a:p>
            </p:txBody>
          </p:sp>
        </p:grpSp>
        <p:grpSp>
          <p:nvGrpSpPr>
            <p:cNvPr id="5" name="Group 54"/>
            <p:cNvGrpSpPr/>
            <p:nvPr/>
          </p:nvGrpSpPr>
          <p:grpSpPr>
            <a:xfrm>
              <a:off x="12236" y="4154"/>
              <a:ext cx="1660" cy="1661"/>
              <a:chOff x="14361737" y="2978422"/>
              <a:chExt cx="1999231" cy="1999752"/>
            </a:xfrm>
          </p:grpSpPr>
          <p:grpSp>
            <p:nvGrpSpPr>
              <p:cNvPr id="30" name="Group 74"/>
              <p:cNvGrpSpPr/>
              <p:nvPr/>
            </p:nvGrpSpPr>
            <p:grpSpPr>
              <a:xfrm rot="21316916">
                <a:off x="14361737" y="2978422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32" name="Oval 76"/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rgbClr val="C6BDB5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>
                    <a:latin typeface="Calibri Light"/>
                  </a:endParaRPr>
                </a:p>
              </p:txBody>
            </p:sp>
            <p:sp>
              <p:nvSpPr>
                <p:cNvPr id="33" name="Oval 77"/>
                <p:cNvSpPr/>
                <p:nvPr/>
              </p:nvSpPr>
              <p:spPr>
                <a:xfrm>
                  <a:off x="5288102" y="5329028"/>
                  <a:ext cx="2832537" cy="2833273"/>
                </a:xfrm>
                <a:prstGeom prst="ellipse">
                  <a:avLst/>
                </a:prstGeom>
                <a:noFill/>
                <a:ln>
                  <a:solidFill>
                    <a:srgbClr val="ADA09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 dirty="0">
                    <a:latin typeface="Calibri Light"/>
                  </a:endParaRPr>
                </a:p>
              </p:txBody>
            </p:sp>
          </p:grpSp>
          <p:sp>
            <p:nvSpPr>
              <p:cNvPr id="31" name="Freeform 22"/>
              <p:cNvSpPr>
                <a:spLocks noChangeArrowheads="1"/>
              </p:cNvSpPr>
              <p:nvPr/>
            </p:nvSpPr>
            <p:spPr bwMode="auto">
              <a:xfrm>
                <a:off x="15014064" y="3584307"/>
                <a:ext cx="747702" cy="747708"/>
              </a:xfrm>
              <a:custGeom>
                <a:avLst/>
                <a:gdLst>
                  <a:gd name="T0" fmla="*/ 230 w 461"/>
                  <a:gd name="T1" fmla="*/ 8 h 461"/>
                  <a:gd name="T2" fmla="*/ 230 w 461"/>
                  <a:gd name="T3" fmla="*/ 8 h 461"/>
                  <a:gd name="T4" fmla="*/ 0 w 461"/>
                  <a:gd name="T5" fmla="*/ 239 h 461"/>
                  <a:gd name="T6" fmla="*/ 230 w 461"/>
                  <a:gd name="T7" fmla="*/ 460 h 461"/>
                  <a:gd name="T8" fmla="*/ 460 w 461"/>
                  <a:gd name="T9" fmla="*/ 230 h 461"/>
                  <a:gd name="T10" fmla="*/ 230 w 461"/>
                  <a:gd name="T11" fmla="*/ 8 h 461"/>
                  <a:gd name="T12" fmla="*/ 230 w 461"/>
                  <a:gd name="T13" fmla="*/ 35 h 461"/>
                  <a:gd name="T14" fmla="*/ 230 w 461"/>
                  <a:gd name="T15" fmla="*/ 35 h 461"/>
                  <a:gd name="T16" fmla="*/ 319 w 461"/>
                  <a:gd name="T17" fmla="*/ 53 h 461"/>
                  <a:gd name="T18" fmla="*/ 291 w 461"/>
                  <a:gd name="T19" fmla="*/ 106 h 461"/>
                  <a:gd name="T20" fmla="*/ 230 w 461"/>
                  <a:gd name="T21" fmla="*/ 97 h 461"/>
                  <a:gd name="T22" fmla="*/ 168 w 461"/>
                  <a:gd name="T23" fmla="*/ 106 h 461"/>
                  <a:gd name="T24" fmla="*/ 141 w 461"/>
                  <a:gd name="T25" fmla="*/ 53 h 461"/>
                  <a:gd name="T26" fmla="*/ 230 w 461"/>
                  <a:gd name="T27" fmla="*/ 35 h 461"/>
                  <a:gd name="T28" fmla="*/ 106 w 461"/>
                  <a:gd name="T29" fmla="*/ 292 h 461"/>
                  <a:gd name="T30" fmla="*/ 106 w 461"/>
                  <a:gd name="T31" fmla="*/ 292 h 461"/>
                  <a:gd name="T32" fmla="*/ 53 w 461"/>
                  <a:gd name="T33" fmla="*/ 327 h 461"/>
                  <a:gd name="T34" fmla="*/ 35 w 461"/>
                  <a:gd name="T35" fmla="*/ 239 h 461"/>
                  <a:gd name="T36" fmla="*/ 53 w 461"/>
                  <a:gd name="T37" fmla="*/ 141 h 461"/>
                  <a:gd name="T38" fmla="*/ 106 w 461"/>
                  <a:gd name="T39" fmla="*/ 167 h 461"/>
                  <a:gd name="T40" fmla="*/ 88 w 461"/>
                  <a:gd name="T41" fmla="*/ 230 h 461"/>
                  <a:gd name="T42" fmla="*/ 106 w 461"/>
                  <a:gd name="T43" fmla="*/ 292 h 461"/>
                  <a:gd name="T44" fmla="*/ 230 w 461"/>
                  <a:gd name="T45" fmla="*/ 433 h 461"/>
                  <a:gd name="T46" fmla="*/ 230 w 461"/>
                  <a:gd name="T47" fmla="*/ 433 h 461"/>
                  <a:gd name="T48" fmla="*/ 141 w 461"/>
                  <a:gd name="T49" fmla="*/ 407 h 461"/>
                  <a:gd name="T50" fmla="*/ 168 w 461"/>
                  <a:gd name="T51" fmla="*/ 354 h 461"/>
                  <a:gd name="T52" fmla="*/ 230 w 461"/>
                  <a:gd name="T53" fmla="*/ 372 h 461"/>
                  <a:gd name="T54" fmla="*/ 291 w 461"/>
                  <a:gd name="T55" fmla="*/ 354 h 461"/>
                  <a:gd name="T56" fmla="*/ 319 w 461"/>
                  <a:gd name="T57" fmla="*/ 407 h 461"/>
                  <a:gd name="T58" fmla="*/ 230 w 461"/>
                  <a:gd name="T59" fmla="*/ 433 h 461"/>
                  <a:gd name="T60" fmla="*/ 230 w 461"/>
                  <a:gd name="T61" fmla="*/ 345 h 461"/>
                  <a:gd name="T62" fmla="*/ 230 w 461"/>
                  <a:gd name="T63" fmla="*/ 345 h 461"/>
                  <a:gd name="T64" fmla="*/ 124 w 461"/>
                  <a:gd name="T65" fmla="*/ 230 h 461"/>
                  <a:gd name="T66" fmla="*/ 230 w 461"/>
                  <a:gd name="T67" fmla="*/ 123 h 461"/>
                  <a:gd name="T68" fmla="*/ 336 w 461"/>
                  <a:gd name="T69" fmla="*/ 230 h 461"/>
                  <a:gd name="T70" fmla="*/ 230 w 461"/>
                  <a:gd name="T71" fmla="*/ 345 h 461"/>
                  <a:gd name="T72" fmla="*/ 354 w 461"/>
                  <a:gd name="T73" fmla="*/ 292 h 461"/>
                  <a:gd name="T74" fmla="*/ 354 w 461"/>
                  <a:gd name="T75" fmla="*/ 292 h 461"/>
                  <a:gd name="T76" fmla="*/ 372 w 461"/>
                  <a:gd name="T77" fmla="*/ 230 h 461"/>
                  <a:gd name="T78" fmla="*/ 354 w 461"/>
                  <a:gd name="T79" fmla="*/ 167 h 461"/>
                  <a:gd name="T80" fmla="*/ 407 w 461"/>
                  <a:gd name="T81" fmla="*/ 141 h 461"/>
                  <a:gd name="T82" fmla="*/ 425 w 461"/>
                  <a:gd name="T83" fmla="*/ 230 h 461"/>
                  <a:gd name="T84" fmla="*/ 407 w 461"/>
                  <a:gd name="T85" fmla="*/ 327 h 461"/>
                  <a:gd name="T86" fmla="*/ 354 w 461"/>
                  <a:gd name="T87" fmla="*/ 292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1" h="461">
                    <a:moveTo>
                      <a:pt x="230" y="8"/>
                    </a:moveTo>
                    <a:lnTo>
                      <a:pt x="230" y="8"/>
                    </a:lnTo>
                    <a:cubicBezTo>
                      <a:pt x="97" y="8"/>
                      <a:pt x="0" y="106"/>
                      <a:pt x="0" y="239"/>
                    </a:cubicBezTo>
                    <a:cubicBezTo>
                      <a:pt x="0" y="363"/>
                      <a:pt x="106" y="460"/>
                      <a:pt x="230" y="460"/>
                    </a:cubicBezTo>
                    <a:cubicBezTo>
                      <a:pt x="363" y="460"/>
                      <a:pt x="460" y="354"/>
                      <a:pt x="460" y="230"/>
                    </a:cubicBezTo>
                    <a:cubicBezTo>
                      <a:pt x="460" y="106"/>
                      <a:pt x="354" y="0"/>
                      <a:pt x="230" y="8"/>
                    </a:cubicBezTo>
                    <a:close/>
                    <a:moveTo>
                      <a:pt x="230" y="35"/>
                    </a:moveTo>
                    <a:lnTo>
                      <a:pt x="230" y="35"/>
                    </a:lnTo>
                    <a:cubicBezTo>
                      <a:pt x="256" y="35"/>
                      <a:pt x="291" y="44"/>
                      <a:pt x="319" y="53"/>
                    </a:cubicBezTo>
                    <a:cubicBezTo>
                      <a:pt x="291" y="106"/>
                      <a:pt x="291" y="106"/>
                      <a:pt x="291" y="106"/>
                    </a:cubicBezTo>
                    <a:cubicBezTo>
                      <a:pt x="275" y="97"/>
                      <a:pt x="247" y="97"/>
                      <a:pt x="230" y="97"/>
                    </a:cubicBezTo>
                    <a:cubicBezTo>
                      <a:pt x="203" y="97"/>
                      <a:pt x="185" y="97"/>
                      <a:pt x="168" y="106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68" y="44"/>
                      <a:pt x="194" y="35"/>
                      <a:pt x="230" y="35"/>
                    </a:cubicBezTo>
                    <a:close/>
                    <a:moveTo>
                      <a:pt x="106" y="292"/>
                    </a:moveTo>
                    <a:lnTo>
                      <a:pt x="106" y="292"/>
                    </a:lnTo>
                    <a:cubicBezTo>
                      <a:pt x="53" y="327"/>
                      <a:pt x="53" y="327"/>
                      <a:pt x="53" y="327"/>
                    </a:cubicBezTo>
                    <a:cubicBezTo>
                      <a:pt x="35" y="301"/>
                      <a:pt x="35" y="265"/>
                      <a:pt x="35" y="239"/>
                    </a:cubicBezTo>
                    <a:cubicBezTo>
                      <a:pt x="26" y="204"/>
                      <a:pt x="35" y="167"/>
                      <a:pt x="53" y="141"/>
                    </a:cubicBezTo>
                    <a:cubicBezTo>
                      <a:pt x="106" y="167"/>
                      <a:pt x="106" y="167"/>
                      <a:pt x="106" y="167"/>
                    </a:cubicBezTo>
                    <a:cubicBezTo>
                      <a:pt x="97" y="185"/>
                      <a:pt x="88" y="212"/>
                      <a:pt x="88" y="230"/>
                    </a:cubicBezTo>
                    <a:cubicBezTo>
                      <a:pt x="88" y="257"/>
                      <a:pt x="97" y="274"/>
                      <a:pt x="106" y="292"/>
                    </a:cubicBezTo>
                    <a:close/>
                    <a:moveTo>
                      <a:pt x="230" y="433"/>
                    </a:moveTo>
                    <a:lnTo>
                      <a:pt x="230" y="433"/>
                    </a:lnTo>
                    <a:cubicBezTo>
                      <a:pt x="194" y="433"/>
                      <a:pt x="168" y="425"/>
                      <a:pt x="141" y="407"/>
                    </a:cubicBezTo>
                    <a:cubicBezTo>
                      <a:pt x="168" y="354"/>
                      <a:pt x="168" y="354"/>
                      <a:pt x="168" y="354"/>
                    </a:cubicBezTo>
                    <a:cubicBezTo>
                      <a:pt x="185" y="363"/>
                      <a:pt x="203" y="372"/>
                      <a:pt x="230" y="372"/>
                    </a:cubicBezTo>
                    <a:cubicBezTo>
                      <a:pt x="247" y="372"/>
                      <a:pt x="275" y="363"/>
                      <a:pt x="291" y="354"/>
                    </a:cubicBezTo>
                    <a:cubicBezTo>
                      <a:pt x="319" y="407"/>
                      <a:pt x="319" y="407"/>
                      <a:pt x="319" y="407"/>
                    </a:cubicBezTo>
                    <a:cubicBezTo>
                      <a:pt x="291" y="425"/>
                      <a:pt x="266" y="433"/>
                      <a:pt x="230" y="433"/>
                    </a:cubicBezTo>
                    <a:close/>
                    <a:moveTo>
                      <a:pt x="230" y="345"/>
                    </a:moveTo>
                    <a:lnTo>
                      <a:pt x="230" y="345"/>
                    </a:lnTo>
                    <a:cubicBezTo>
                      <a:pt x="168" y="345"/>
                      <a:pt x="124" y="292"/>
                      <a:pt x="124" y="230"/>
                    </a:cubicBezTo>
                    <a:cubicBezTo>
                      <a:pt x="124" y="167"/>
                      <a:pt x="168" y="123"/>
                      <a:pt x="230" y="123"/>
                    </a:cubicBezTo>
                    <a:cubicBezTo>
                      <a:pt x="291" y="123"/>
                      <a:pt x="336" y="167"/>
                      <a:pt x="336" y="230"/>
                    </a:cubicBezTo>
                    <a:cubicBezTo>
                      <a:pt x="336" y="292"/>
                      <a:pt x="291" y="345"/>
                      <a:pt x="230" y="345"/>
                    </a:cubicBezTo>
                    <a:close/>
                    <a:moveTo>
                      <a:pt x="354" y="292"/>
                    </a:moveTo>
                    <a:lnTo>
                      <a:pt x="354" y="292"/>
                    </a:lnTo>
                    <a:cubicBezTo>
                      <a:pt x="363" y="274"/>
                      <a:pt x="372" y="257"/>
                      <a:pt x="372" y="230"/>
                    </a:cubicBezTo>
                    <a:cubicBezTo>
                      <a:pt x="372" y="212"/>
                      <a:pt x="363" y="185"/>
                      <a:pt x="354" y="167"/>
                    </a:cubicBezTo>
                    <a:cubicBezTo>
                      <a:pt x="407" y="141"/>
                      <a:pt x="407" y="141"/>
                      <a:pt x="407" y="141"/>
                    </a:cubicBezTo>
                    <a:cubicBezTo>
                      <a:pt x="416" y="167"/>
                      <a:pt x="425" y="195"/>
                      <a:pt x="425" y="230"/>
                    </a:cubicBezTo>
                    <a:cubicBezTo>
                      <a:pt x="425" y="265"/>
                      <a:pt x="416" y="292"/>
                      <a:pt x="407" y="327"/>
                    </a:cubicBezTo>
                    <a:lnTo>
                      <a:pt x="354" y="292"/>
                    </a:lnTo>
                    <a:close/>
                  </a:path>
                </a:pathLst>
              </a:custGeom>
              <a:solidFill>
                <a:srgbClr val="C6BDB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5" dirty="0">
                  <a:latin typeface="Calibri Light"/>
                </a:endParaRPr>
              </a:p>
            </p:txBody>
          </p:sp>
        </p:grpSp>
        <p:grpSp>
          <p:nvGrpSpPr>
            <p:cNvPr id="6" name="Group 55"/>
            <p:cNvGrpSpPr/>
            <p:nvPr/>
          </p:nvGrpSpPr>
          <p:grpSpPr>
            <a:xfrm>
              <a:off x="8987" y="4146"/>
              <a:ext cx="1660" cy="1661"/>
              <a:chOff x="12208441" y="5274469"/>
              <a:chExt cx="1999231" cy="1999752"/>
            </a:xfrm>
          </p:grpSpPr>
          <p:grpSp>
            <p:nvGrpSpPr>
              <p:cNvPr id="26" name="Group 61"/>
              <p:cNvGrpSpPr/>
              <p:nvPr/>
            </p:nvGrpSpPr>
            <p:grpSpPr>
              <a:xfrm rot="21316916">
                <a:off x="12208441" y="5274469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28" name="Oval 63"/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 dirty="0">
                    <a:latin typeface="Calibri Light"/>
                  </a:endParaRPr>
                </a:p>
              </p:txBody>
            </p:sp>
            <p:sp>
              <p:nvSpPr>
                <p:cNvPr id="29" name="Oval 73"/>
                <p:cNvSpPr/>
                <p:nvPr/>
              </p:nvSpPr>
              <p:spPr>
                <a:xfrm>
                  <a:off x="5286107" y="5332685"/>
                  <a:ext cx="2832537" cy="2833275"/>
                </a:xfrm>
                <a:prstGeom prst="ellipse">
                  <a:avLst/>
                </a:prstGeom>
                <a:solidFill>
                  <a:srgbClr val="ADA0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>
                    <a:latin typeface="Calibri Light"/>
                  </a:endParaRPr>
                </a:p>
              </p:txBody>
            </p:sp>
          </p:grpSp>
          <p:sp>
            <p:nvSpPr>
              <p:cNvPr id="27" name="Freeform 101"/>
              <p:cNvSpPr>
                <a:spLocks noChangeArrowheads="1"/>
              </p:cNvSpPr>
              <p:nvPr/>
            </p:nvSpPr>
            <p:spPr bwMode="auto">
              <a:xfrm>
                <a:off x="12885009" y="5933249"/>
                <a:ext cx="804670" cy="619524"/>
              </a:xfrm>
              <a:custGeom>
                <a:avLst/>
                <a:gdLst>
                  <a:gd name="T0" fmla="*/ 80 w 497"/>
                  <a:gd name="T1" fmla="*/ 248 h 382"/>
                  <a:gd name="T2" fmla="*/ 80 w 497"/>
                  <a:gd name="T3" fmla="*/ 248 h 382"/>
                  <a:gd name="T4" fmla="*/ 159 w 497"/>
                  <a:gd name="T5" fmla="*/ 328 h 382"/>
                  <a:gd name="T6" fmla="*/ 248 w 497"/>
                  <a:gd name="T7" fmla="*/ 381 h 382"/>
                  <a:gd name="T8" fmla="*/ 337 w 497"/>
                  <a:gd name="T9" fmla="*/ 337 h 382"/>
                  <a:gd name="T10" fmla="*/ 390 w 497"/>
                  <a:gd name="T11" fmla="*/ 258 h 382"/>
                  <a:gd name="T12" fmla="*/ 248 w 497"/>
                  <a:gd name="T13" fmla="*/ 328 h 382"/>
                  <a:gd name="T14" fmla="*/ 80 w 497"/>
                  <a:gd name="T15" fmla="*/ 248 h 382"/>
                  <a:gd name="T16" fmla="*/ 487 w 497"/>
                  <a:gd name="T17" fmla="*/ 124 h 382"/>
                  <a:gd name="T18" fmla="*/ 487 w 497"/>
                  <a:gd name="T19" fmla="*/ 124 h 382"/>
                  <a:gd name="T20" fmla="*/ 274 w 497"/>
                  <a:gd name="T21" fmla="*/ 9 h 382"/>
                  <a:gd name="T22" fmla="*/ 221 w 497"/>
                  <a:gd name="T23" fmla="*/ 9 h 382"/>
                  <a:gd name="T24" fmla="*/ 9 w 497"/>
                  <a:gd name="T25" fmla="*/ 124 h 382"/>
                  <a:gd name="T26" fmla="*/ 9 w 497"/>
                  <a:gd name="T27" fmla="*/ 160 h 382"/>
                  <a:gd name="T28" fmla="*/ 221 w 497"/>
                  <a:gd name="T29" fmla="*/ 275 h 382"/>
                  <a:gd name="T30" fmla="*/ 274 w 497"/>
                  <a:gd name="T31" fmla="*/ 275 h 382"/>
                  <a:gd name="T32" fmla="*/ 408 w 497"/>
                  <a:gd name="T33" fmla="*/ 195 h 382"/>
                  <a:gd name="T34" fmla="*/ 266 w 497"/>
                  <a:gd name="T35" fmla="*/ 160 h 382"/>
                  <a:gd name="T36" fmla="*/ 248 w 497"/>
                  <a:gd name="T37" fmla="*/ 168 h 382"/>
                  <a:gd name="T38" fmla="*/ 203 w 497"/>
                  <a:gd name="T39" fmla="*/ 133 h 382"/>
                  <a:gd name="T40" fmla="*/ 248 w 497"/>
                  <a:gd name="T41" fmla="*/ 107 h 382"/>
                  <a:gd name="T42" fmla="*/ 293 w 497"/>
                  <a:gd name="T43" fmla="*/ 124 h 382"/>
                  <a:gd name="T44" fmla="*/ 443 w 497"/>
                  <a:gd name="T45" fmla="*/ 177 h 382"/>
                  <a:gd name="T46" fmla="*/ 487 w 497"/>
                  <a:gd name="T47" fmla="*/ 160 h 382"/>
                  <a:gd name="T48" fmla="*/ 487 w 497"/>
                  <a:gd name="T49" fmla="*/ 124 h 382"/>
                  <a:gd name="T50" fmla="*/ 425 w 497"/>
                  <a:gd name="T51" fmla="*/ 346 h 382"/>
                  <a:gd name="T52" fmla="*/ 425 w 497"/>
                  <a:gd name="T53" fmla="*/ 346 h 382"/>
                  <a:gd name="T54" fmla="*/ 461 w 497"/>
                  <a:gd name="T55" fmla="*/ 337 h 382"/>
                  <a:gd name="T56" fmla="*/ 443 w 497"/>
                  <a:gd name="T57" fmla="*/ 177 h 382"/>
                  <a:gd name="T58" fmla="*/ 408 w 497"/>
                  <a:gd name="T59" fmla="*/ 195 h 382"/>
                  <a:gd name="T60" fmla="*/ 425 w 497"/>
                  <a:gd name="T61" fmla="*/ 34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7" h="382">
                    <a:moveTo>
                      <a:pt x="80" y="248"/>
                    </a:moveTo>
                    <a:lnTo>
                      <a:pt x="80" y="248"/>
                    </a:lnTo>
                    <a:cubicBezTo>
                      <a:pt x="97" y="293"/>
                      <a:pt x="106" y="311"/>
                      <a:pt x="159" y="328"/>
                    </a:cubicBezTo>
                    <a:cubicBezTo>
                      <a:pt x="203" y="355"/>
                      <a:pt x="230" y="381"/>
                      <a:pt x="248" y="381"/>
                    </a:cubicBezTo>
                    <a:cubicBezTo>
                      <a:pt x="266" y="381"/>
                      <a:pt x="293" y="355"/>
                      <a:pt x="337" y="337"/>
                    </a:cubicBezTo>
                    <a:cubicBezTo>
                      <a:pt x="390" y="311"/>
                      <a:pt x="372" y="311"/>
                      <a:pt x="390" y="258"/>
                    </a:cubicBezTo>
                    <a:cubicBezTo>
                      <a:pt x="248" y="328"/>
                      <a:pt x="248" y="328"/>
                      <a:pt x="248" y="328"/>
                    </a:cubicBezTo>
                    <a:lnTo>
                      <a:pt x="80" y="248"/>
                    </a:lnTo>
                    <a:close/>
                    <a:moveTo>
                      <a:pt x="487" y="124"/>
                    </a:moveTo>
                    <a:lnTo>
                      <a:pt x="487" y="124"/>
                    </a:lnTo>
                    <a:cubicBezTo>
                      <a:pt x="274" y="9"/>
                      <a:pt x="274" y="9"/>
                      <a:pt x="274" y="9"/>
                    </a:cubicBezTo>
                    <a:cubicBezTo>
                      <a:pt x="266" y="0"/>
                      <a:pt x="239" y="0"/>
                      <a:pt x="221" y="9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0" y="133"/>
                      <a:pt x="0" y="142"/>
                      <a:pt x="9" y="160"/>
                    </a:cubicBezTo>
                    <a:cubicBezTo>
                      <a:pt x="221" y="275"/>
                      <a:pt x="221" y="275"/>
                      <a:pt x="221" y="275"/>
                    </a:cubicBezTo>
                    <a:cubicBezTo>
                      <a:pt x="239" y="284"/>
                      <a:pt x="266" y="284"/>
                      <a:pt x="274" y="275"/>
                    </a:cubicBezTo>
                    <a:cubicBezTo>
                      <a:pt x="408" y="195"/>
                      <a:pt x="408" y="195"/>
                      <a:pt x="408" y="195"/>
                    </a:cubicBezTo>
                    <a:cubicBezTo>
                      <a:pt x="266" y="160"/>
                      <a:pt x="266" y="160"/>
                      <a:pt x="266" y="160"/>
                    </a:cubicBezTo>
                    <a:cubicBezTo>
                      <a:pt x="257" y="160"/>
                      <a:pt x="257" y="168"/>
                      <a:pt x="248" y="168"/>
                    </a:cubicBezTo>
                    <a:cubicBezTo>
                      <a:pt x="221" y="168"/>
                      <a:pt x="203" y="151"/>
                      <a:pt x="203" y="133"/>
                    </a:cubicBezTo>
                    <a:cubicBezTo>
                      <a:pt x="203" y="124"/>
                      <a:pt x="221" y="107"/>
                      <a:pt x="248" y="107"/>
                    </a:cubicBezTo>
                    <a:cubicBezTo>
                      <a:pt x="266" y="107"/>
                      <a:pt x="284" y="115"/>
                      <a:pt x="293" y="124"/>
                    </a:cubicBezTo>
                    <a:cubicBezTo>
                      <a:pt x="443" y="177"/>
                      <a:pt x="443" y="177"/>
                      <a:pt x="443" y="177"/>
                    </a:cubicBezTo>
                    <a:cubicBezTo>
                      <a:pt x="487" y="160"/>
                      <a:pt x="487" y="160"/>
                      <a:pt x="487" y="160"/>
                    </a:cubicBezTo>
                    <a:cubicBezTo>
                      <a:pt x="496" y="142"/>
                      <a:pt x="496" y="133"/>
                      <a:pt x="487" y="124"/>
                    </a:cubicBezTo>
                    <a:close/>
                    <a:moveTo>
                      <a:pt x="425" y="346"/>
                    </a:moveTo>
                    <a:lnTo>
                      <a:pt x="425" y="346"/>
                    </a:lnTo>
                    <a:cubicBezTo>
                      <a:pt x="416" y="355"/>
                      <a:pt x="452" y="364"/>
                      <a:pt x="461" y="337"/>
                    </a:cubicBezTo>
                    <a:cubicBezTo>
                      <a:pt x="469" y="213"/>
                      <a:pt x="443" y="177"/>
                      <a:pt x="443" y="177"/>
                    </a:cubicBezTo>
                    <a:cubicBezTo>
                      <a:pt x="408" y="195"/>
                      <a:pt x="408" y="195"/>
                      <a:pt x="408" y="195"/>
                    </a:cubicBezTo>
                    <a:cubicBezTo>
                      <a:pt x="408" y="195"/>
                      <a:pt x="443" y="222"/>
                      <a:pt x="425" y="3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5" dirty="0">
                  <a:latin typeface="Calibri Light"/>
                </a:endParaRPr>
              </a:p>
            </p:txBody>
          </p:sp>
        </p:grpSp>
        <p:grpSp>
          <p:nvGrpSpPr>
            <p:cNvPr id="7" name="Group 56"/>
            <p:cNvGrpSpPr/>
            <p:nvPr/>
          </p:nvGrpSpPr>
          <p:grpSpPr>
            <a:xfrm>
              <a:off x="5731" y="4141"/>
              <a:ext cx="1660" cy="1661"/>
              <a:chOff x="9907711" y="7463571"/>
              <a:chExt cx="1999231" cy="1999752"/>
            </a:xfrm>
          </p:grpSpPr>
          <p:grpSp>
            <p:nvGrpSpPr>
              <p:cNvPr id="22" name="Group 57"/>
              <p:cNvGrpSpPr/>
              <p:nvPr/>
            </p:nvGrpSpPr>
            <p:grpSpPr>
              <a:xfrm rot="21316916">
                <a:off x="9907711" y="7463571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24" name="Oval 59"/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rgbClr val="C6BDB5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>
                    <a:latin typeface="Calibri Light"/>
                  </a:endParaRPr>
                </a:p>
              </p:txBody>
            </p:sp>
            <p:sp>
              <p:nvSpPr>
                <p:cNvPr id="25" name="Oval 60"/>
                <p:cNvSpPr/>
                <p:nvPr/>
              </p:nvSpPr>
              <p:spPr>
                <a:xfrm>
                  <a:off x="5286108" y="5332684"/>
                  <a:ext cx="2832536" cy="2833274"/>
                </a:xfrm>
                <a:prstGeom prst="ellipse">
                  <a:avLst/>
                </a:prstGeom>
                <a:noFill/>
                <a:ln>
                  <a:solidFill>
                    <a:srgbClr val="ADA09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>
                    <a:latin typeface="Calibri Light"/>
                  </a:endParaRPr>
                </a:p>
              </p:txBody>
            </p:sp>
          </p:grpSp>
          <p:sp>
            <p:nvSpPr>
              <p:cNvPr id="23" name="Freeform 104"/>
              <p:cNvSpPr>
                <a:spLocks noChangeArrowheads="1"/>
              </p:cNvSpPr>
              <p:nvPr/>
            </p:nvSpPr>
            <p:spPr bwMode="auto">
              <a:xfrm>
                <a:off x="10528124" y="8136492"/>
                <a:ext cx="804676" cy="541196"/>
              </a:xfrm>
              <a:custGeom>
                <a:avLst/>
                <a:gdLst>
                  <a:gd name="T0" fmla="*/ 203 w 497"/>
                  <a:gd name="T1" fmla="*/ 257 h 337"/>
                  <a:gd name="T2" fmla="*/ 203 w 497"/>
                  <a:gd name="T3" fmla="*/ 257 h 337"/>
                  <a:gd name="T4" fmla="*/ 221 w 497"/>
                  <a:gd name="T5" fmla="*/ 327 h 337"/>
                  <a:gd name="T6" fmla="*/ 283 w 497"/>
                  <a:gd name="T7" fmla="*/ 310 h 337"/>
                  <a:gd name="T8" fmla="*/ 398 w 497"/>
                  <a:gd name="T9" fmla="*/ 9 h 337"/>
                  <a:gd name="T10" fmla="*/ 203 w 497"/>
                  <a:gd name="T11" fmla="*/ 257 h 337"/>
                  <a:gd name="T12" fmla="*/ 248 w 497"/>
                  <a:gd name="T13" fmla="*/ 71 h 337"/>
                  <a:gd name="T14" fmla="*/ 248 w 497"/>
                  <a:gd name="T15" fmla="*/ 71 h 337"/>
                  <a:gd name="T16" fmla="*/ 274 w 497"/>
                  <a:gd name="T17" fmla="*/ 71 h 337"/>
                  <a:gd name="T18" fmla="*/ 310 w 497"/>
                  <a:gd name="T19" fmla="*/ 26 h 337"/>
                  <a:gd name="T20" fmla="*/ 248 w 497"/>
                  <a:gd name="T21" fmla="*/ 17 h 337"/>
                  <a:gd name="T22" fmla="*/ 0 w 497"/>
                  <a:gd name="T23" fmla="*/ 283 h 337"/>
                  <a:gd name="T24" fmla="*/ 0 w 497"/>
                  <a:gd name="T25" fmla="*/ 310 h 337"/>
                  <a:gd name="T26" fmla="*/ 26 w 497"/>
                  <a:gd name="T27" fmla="*/ 336 h 337"/>
                  <a:gd name="T28" fmla="*/ 53 w 497"/>
                  <a:gd name="T29" fmla="*/ 310 h 337"/>
                  <a:gd name="T30" fmla="*/ 53 w 497"/>
                  <a:gd name="T31" fmla="*/ 283 h 337"/>
                  <a:gd name="T32" fmla="*/ 248 w 497"/>
                  <a:gd name="T33" fmla="*/ 71 h 337"/>
                  <a:gd name="T34" fmla="*/ 425 w 497"/>
                  <a:gd name="T35" fmla="*/ 98 h 337"/>
                  <a:gd name="T36" fmla="*/ 425 w 497"/>
                  <a:gd name="T37" fmla="*/ 98 h 337"/>
                  <a:gd name="T38" fmla="*/ 407 w 497"/>
                  <a:gd name="T39" fmla="*/ 151 h 337"/>
                  <a:gd name="T40" fmla="*/ 442 w 497"/>
                  <a:gd name="T41" fmla="*/ 283 h 337"/>
                  <a:gd name="T42" fmla="*/ 442 w 497"/>
                  <a:gd name="T43" fmla="*/ 310 h 337"/>
                  <a:gd name="T44" fmla="*/ 469 w 497"/>
                  <a:gd name="T45" fmla="*/ 336 h 337"/>
                  <a:gd name="T46" fmla="*/ 469 w 497"/>
                  <a:gd name="T47" fmla="*/ 336 h 337"/>
                  <a:gd name="T48" fmla="*/ 496 w 497"/>
                  <a:gd name="T49" fmla="*/ 310 h 337"/>
                  <a:gd name="T50" fmla="*/ 496 w 497"/>
                  <a:gd name="T51" fmla="*/ 283 h 337"/>
                  <a:gd name="T52" fmla="*/ 425 w 497"/>
                  <a:gd name="T53" fmla="*/ 98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7" h="337">
                    <a:moveTo>
                      <a:pt x="203" y="257"/>
                    </a:moveTo>
                    <a:lnTo>
                      <a:pt x="203" y="257"/>
                    </a:lnTo>
                    <a:cubicBezTo>
                      <a:pt x="186" y="283"/>
                      <a:pt x="194" y="310"/>
                      <a:pt x="221" y="327"/>
                    </a:cubicBezTo>
                    <a:cubicBezTo>
                      <a:pt x="239" y="336"/>
                      <a:pt x="266" y="336"/>
                      <a:pt x="283" y="310"/>
                    </a:cubicBezTo>
                    <a:cubicBezTo>
                      <a:pt x="301" y="274"/>
                      <a:pt x="407" y="9"/>
                      <a:pt x="398" y="9"/>
                    </a:cubicBezTo>
                    <a:cubicBezTo>
                      <a:pt x="389" y="0"/>
                      <a:pt x="221" y="230"/>
                      <a:pt x="203" y="257"/>
                    </a:cubicBezTo>
                    <a:close/>
                    <a:moveTo>
                      <a:pt x="248" y="71"/>
                    </a:moveTo>
                    <a:lnTo>
                      <a:pt x="248" y="71"/>
                    </a:lnTo>
                    <a:cubicBezTo>
                      <a:pt x="257" y="71"/>
                      <a:pt x="266" y="71"/>
                      <a:pt x="274" y="71"/>
                    </a:cubicBezTo>
                    <a:cubicBezTo>
                      <a:pt x="292" y="53"/>
                      <a:pt x="301" y="44"/>
                      <a:pt x="310" y="26"/>
                    </a:cubicBezTo>
                    <a:cubicBezTo>
                      <a:pt x="292" y="17"/>
                      <a:pt x="274" y="17"/>
                      <a:pt x="248" y="17"/>
                    </a:cubicBezTo>
                    <a:cubicBezTo>
                      <a:pt x="106" y="17"/>
                      <a:pt x="0" y="133"/>
                      <a:pt x="0" y="283"/>
                    </a:cubicBezTo>
                    <a:cubicBezTo>
                      <a:pt x="0" y="292"/>
                      <a:pt x="0" y="301"/>
                      <a:pt x="0" y="310"/>
                    </a:cubicBezTo>
                    <a:cubicBezTo>
                      <a:pt x="0" y="327"/>
                      <a:pt x="17" y="336"/>
                      <a:pt x="26" y="336"/>
                    </a:cubicBezTo>
                    <a:cubicBezTo>
                      <a:pt x="44" y="336"/>
                      <a:pt x="53" y="319"/>
                      <a:pt x="53" y="310"/>
                    </a:cubicBezTo>
                    <a:cubicBezTo>
                      <a:pt x="53" y="301"/>
                      <a:pt x="53" y="292"/>
                      <a:pt x="53" y="283"/>
                    </a:cubicBezTo>
                    <a:cubicBezTo>
                      <a:pt x="53" y="160"/>
                      <a:pt x="132" y="71"/>
                      <a:pt x="248" y="71"/>
                    </a:cubicBezTo>
                    <a:close/>
                    <a:moveTo>
                      <a:pt x="425" y="98"/>
                    </a:moveTo>
                    <a:lnTo>
                      <a:pt x="425" y="98"/>
                    </a:lnTo>
                    <a:cubicBezTo>
                      <a:pt x="416" y="115"/>
                      <a:pt x="416" y="133"/>
                      <a:pt x="407" y="151"/>
                    </a:cubicBezTo>
                    <a:cubicBezTo>
                      <a:pt x="433" y="186"/>
                      <a:pt x="442" y="239"/>
                      <a:pt x="442" y="283"/>
                    </a:cubicBezTo>
                    <a:cubicBezTo>
                      <a:pt x="442" y="292"/>
                      <a:pt x="442" y="301"/>
                      <a:pt x="442" y="310"/>
                    </a:cubicBezTo>
                    <a:cubicBezTo>
                      <a:pt x="442" y="319"/>
                      <a:pt x="451" y="336"/>
                      <a:pt x="469" y="336"/>
                    </a:cubicBezTo>
                    <a:lnTo>
                      <a:pt x="469" y="336"/>
                    </a:lnTo>
                    <a:cubicBezTo>
                      <a:pt x="478" y="336"/>
                      <a:pt x="496" y="327"/>
                      <a:pt x="496" y="310"/>
                    </a:cubicBezTo>
                    <a:cubicBezTo>
                      <a:pt x="496" y="301"/>
                      <a:pt x="496" y="292"/>
                      <a:pt x="496" y="283"/>
                    </a:cubicBezTo>
                    <a:cubicBezTo>
                      <a:pt x="496" y="213"/>
                      <a:pt x="469" y="151"/>
                      <a:pt x="425" y="98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5" dirty="0">
                  <a:latin typeface="Calibri Light"/>
                </a:endParaRPr>
              </a:p>
            </p:txBody>
          </p:sp>
        </p:grpSp>
        <p:grpSp>
          <p:nvGrpSpPr>
            <p:cNvPr id="8" name="Group 83"/>
            <p:cNvGrpSpPr/>
            <p:nvPr/>
          </p:nvGrpSpPr>
          <p:grpSpPr>
            <a:xfrm>
              <a:off x="9134" y="4221"/>
              <a:ext cx="2973" cy="1549"/>
              <a:chOff x="3913901" y="5865040"/>
              <a:chExt cx="3322518" cy="1730427"/>
            </a:xfrm>
          </p:grpSpPr>
          <p:cxnSp>
            <p:nvCxnSpPr>
              <p:cNvPr id="20" name="直接连接符 84"/>
              <p:cNvCxnSpPr/>
              <p:nvPr/>
            </p:nvCxnSpPr>
            <p:spPr>
              <a:xfrm flipV="1">
                <a:off x="5664989" y="6731856"/>
                <a:ext cx="1571430" cy="1"/>
              </a:xfrm>
              <a:prstGeom prst="line">
                <a:avLst/>
              </a:prstGeom>
              <a:noFill/>
              <a:ln w="38100">
                <a:solidFill>
                  <a:srgbClr val="ADA095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弧形 85"/>
              <p:cNvSpPr/>
              <p:nvPr/>
            </p:nvSpPr>
            <p:spPr>
              <a:xfrm rot="16200000">
                <a:off x="3913901" y="5865040"/>
                <a:ext cx="1730427" cy="173042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rgbClr val="ADA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55">
                  <a:latin typeface="Calibri Light"/>
                </a:endParaRPr>
              </a:p>
            </p:txBody>
          </p:sp>
        </p:grpSp>
        <p:grpSp>
          <p:nvGrpSpPr>
            <p:cNvPr id="9" name="Group 101"/>
            <p:cNvGrpSpPr/>
            <p:nvPr/>
          </p:nvGrpSpPr>
          <p:grpSpPr>
            <a:xfrm>
              <a:off x="12382" y="4221"/>
              <a:ext cx="2973" cy="1549"/>
              <a:chOff x="3913901" y="5865040"/>
              <a:chExt cx="3322518" cy="1730427"/>
            </a:xfrm>
          </p:grpSpPr>
          <p:cxnSp>
            <p:nvCxnSpPr>
              <p:cNvPr id="18" name="直接连接符 84"/>
              <p:cNvCxnSpPr/>
              <p:nvPr/>
            </p:nvCxnSpPr>
            <p:spPr>
              <a:xfrm flipV="1">
                <a:off x="5664989" y="6731856"/>
                <a:ext cx="1571430" cy="1"/>
              </a:xfrm>
              <a:prstGeom prst="line">
                <a:avLst/>
              </a:prstGeom>
              <a:noFill/>
              <a:ln w="38100">
                <a:solidFill>
                  <a:srgbClr val="ADA095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弧形 85"/>
              <p:cNvSpPr/>
              <p:nvPr/>
            </p:nvSpPr>
            <p:spPr>
              <a:xfrm rot="16200000">
                <a:off x="3913901" y="5865040"/>
                <a:ext cx="1730427" cy="173042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rgbClr val="ADA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55">
                  <a:latin typeface="Calibri Light"/>
                </a:endParaRPr>
              </a:p>
            </p:txBody>
          </p:sp>
        </p:grpSp>
        <p:grpSp>
          <p:nvGrpSpPr>
            <p:cNvPr id="10" name="Group 104"/>
            <p:cNvGrpSpPr/>
            <p:nvPr/>
          </p:nvGrpSpPr>
          <p:grpSpPr>
            <a:xfrm>
              <a:off x="2628" y="4221"/>
              <a:ext cx="2973" cy="1549"/>
              <a:chOff x="3913901" y="5865040"/>
              <a:chExt cx="3322518" cy="1730427"/>
            </a:xfrm>
          </p:grpSpPr>
          <p:cxnSp>
            <p:nvCxnSpPr>
              <p:cNvPr id="16" name="直接连接符 84"/>
              <p:cNvCxnSpPr/>
              <p:nvPr/>
            </p:nvCxnSpPr>
            <p:spPr>
              <a:xfrm flipV="1">
                <a:off x="5664989" y="6731856"/>
                <a:ext cx="1571430" cy="1"/>
              </a:xfrm>
              <a:prstGeom prst="line">
                <a:avLst/>
              </a:prstGeom>
              <a:noFill/>
              <a:ln w="38100">
                <a:solidFill>
                  <a:srgbClr val="ADA095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弧形 85"/>
              <p:cNvSpPr/>
              <p:nvPr/>
            </p:nvSpPr>
            <p:spPr>
              <a:xfrm rot="16200000">
                <a:off x="3913901" y="5865040"/>
                <a:ext cx="1730427" cy="173042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rgbClr val="ADA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55">
                  <a:latin typeface="Calibri Light"/>
                </a:endParaRPr>
              </a:p>
            </p:txBody>
          </p:sp>
        </p:grpSp>
        <p:grpSp>
          <p:nvGrpSpPr>
            <p:cNvPr id="11" name="Group 107"/>
            <p:cNvGrpSpPr/>
            <p:nvPr/>
          </p:nvGrpSpPr>
          <p:grpSpPr>
            <a:xfrm>
              <a:off x="15411" y="4154"/>
              <a:ext cx="1660" cy="1661"/>
              <a:chOff x="9907711" y="7463571"/>
              <a:chExt cx="1999231" cy="1999752"/>
            </a:xfrm>
          </p:grpSpPr>
          <p:grpSp>
            <p:nvGrpSpPr>
              <p:cNvPr id="12" name="Group 108"/>
              <p:cNvGrpSpPr/>
              <p:nvPr/>
            </p:nvGrpSpPr>
            <p:grpSpPr>
              <a:xfrm rot="21316916">
                <a:off x="9907711" y="7463571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14" name="Oval 110"/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>
                    <a:latin typeface="Calibri Light"/>
                  </a:endParaRPr>
                </a:p>
              </p:txBody>
            </p:sp>
            <p:sp>
              <p:nvSpPr>
                <p:cNvPr id="15" name="Oval 111"/>
                <p:cNvSpPr/>
                <p:nvPr/>
              </p:nvSpPr>
              <p:spPr>
                <a:xfrm>
                  <a:off x="5286108" y="5332684"/>
                  <a:ext cx="2832536" cy="2833274"/>
                </a:xfrm>
                <a:prstGeom prst="ellipse">
                  <a:avLst/>
                </a:prstGeom>
                <a:solidFill>
                  <a:srgbClr val="ADA0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5">
                    <a:latin typeface="Calibri Light"/>
                  </a:endParaRPr>
                </a:p>
              </p:txBody>
            </p:sp>
          </p:grpSp>
          <p:sp>
            <p:nvSpPr>
              <p:cNvPr id="13" name="Freeform 104"/>
              <p:cNvSpPr>
                <a:spLocks noChangeArrowheads="1"/>
              </p:cNvSpPr>
              <p:nvPr/>
            </p:nvSpPr>
            <p:spPr bwMode="auto">
              <a:xfrm>
                <a:off x="10528124" y="8136492"/>
                <a:ext cx="804676" cy="541196"/>
              </a:xfrm>
              <a:custGeom>
                <a:avLst/>
                <a:gdLst>
                  <a:gd name="T0" fmla="*/ 203 w 497"/>
                  <a:gd name="T1" fmla="*/ 257 h 337"/>
                  <a:gd name="T2" fmla="*/ 203 w 497"/>
                  <a:gd name="T3" fmla="*/ 257 h 337"/>
                  <a:gd name="T4" fmla="*/ 221 w 497"/>
                  <a:gd name="T5" fmla="*/ 327 h 337"/>
                  <a:gd name="T6" fmla="*/ 283 w 497"/>
                  <a:gd name="T7" fmla="*/ 310 h 337"/>
                  <a:gd name="T8" fmla="*/ 398 w 497"/>
                  <a:gd name="T9" fmla="*/ 9 h 337"/>
                  <a:gd name="T10" fmla="*/ 203 w 497"/>
                  <a:gd name="T11" fmla="*/ 257 h 337"/>
                  <a:gd name="T12" fmla="*/ 248 w 497"/>
                  <a:gd name="T13" fmla="*/ 71 h 337"/>
                  <a:gd name="T14" fmla="*/ 248 w 497"/>
                  <a:gd name="T15" fmla="*/ 71 h 337"/>
                  <a:gd name="T16" fmla="*/ 274 w 497"/>
                  <a:gd name="T17" fmla="*/ 71 h 337"/>
                  <a:gd name="T18" fmla="*/ 310 w 497"/>
                  <a:gd name="T19" fmla="*/ 26 h 337"/>
                  <a:gd name="T20" fmla="*/ 248 w 497"/>
                  <a:gd name="T21" fmla="*/ 17 h 337"/>
                  <a:gd name="T22" fmla="*/ 0 w 497"/>
                  <a:gd name="T23" fmla="*/ 283 h 337"/>
                  <a:gd name="T24" fmla="*/ 0 w 497"/>
                  <a:gd name="T25" fmla="*/ 310 h 337"/>
                  <a:gd name="T26" fmla="*/ 26 w 497"/>
                  <a:gd name="T27" fmla="*/ 336 h 337"/>
                  <a:gd name="T28" fmla="*/ 53 w 497"/>
                  <a:gd name="T29" fmla="*/ 310 h 337"/>
                  <a:gd name="T30" fmla="*/ 53 w 497"/>
                  <a:gd name="T31" fmla="*/ 283 h 337"/>
                  <a:gd name="T32" fmla="*/ 248 w 497"/>
                  <a:gd name="T33" fmla="*/ 71 h 337"/>
                  <a:gd name="T34" fmla="*/ 425 w 497"/>
                  <a:gd name="T35" fmla="*/ 98 h 337"/>
                  <a:gd name="T36" fmla="*/ 425 w 497"/>
                  <a:gd name="T37" fmla="*/ 98 h 337"/>
                  <a:gd name="T38" fmla="*/ 407 w 497"/>
                  <a:gd name="T39" fmla="*/ 151 h 337"/>
                  <a:gd name="T40" fmla="*/ 442 w 497"/>
                  <a:gd name="T41" fmla="*/ 283 h 337"/>
                  <a:gd name="T42" fmla="*/ 442 w 497"/>
                  <a:gd name="T43" fmla="*/ 310 h 337"/>
                  <a:gd name="T44" fmla="*/ 469 w 497"/>
                  <a:gd name="T45" fmla="*/ 336 h 337"/>
                  <a:gd name="T46" fmla="*/ 469 w 497"/>
                  <a:gd name="T47" fmla="*/ 336 h 337"/>
                  <a:gd name="T48" fmla="*/ 496 w 497"/>
                  <a:gd name="T49" fmla="*/ 310 h 337"/>
                  <a:gd name="T50" fmla="*/ 496 w 497"/>
                  <a:gd name="T51" fmla="*/ 283 h 337"/>
                  <a:gd name="T52" fmla="*/ 425 w 497"/>
                  <a:gd name="T53" fmla="*/ 98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7" h="337">
                    <a:moveTo>
                      <a:pt x="203" y="257"/>
                    </a:moveTo>
                    <a:lnTo>
                      <a:pt x="203" y="257"/>
                    </a:lnTo>
                    <a:cubicBezTo>
                      <a:pt x="186" y="283"/>
                      <a:pt x="194" y="310"/>
                      <a:pt x="221" y="327"/>
                    </a:cubicBezTo>
                    <a:cubicBezTo>
                      <a:pt x="239" y="336"/>
                      <a:pt x="266" y="336"/>
                      <a:pt x="283" y="310"/>
                    </a:cubicBezTo>
                    <a:cubicBezTo>
                      <a:pt x="301" y="274"/>
                      <a:pt x="407" y="9"/>
                      <a:pt x="398" y="9"/>
                    </a:cubicBezTo>
                    <a:cubicBezTo>
                      <a:pt x="389" y="0"/>
                      <a:pt x="221" y="230"/>
                      <a:pt x="203" y="257"/>
                    </a:cubicBezTo>
                    <a:close/>
                    <a:moveTo>
                      <a:pt x="248" y="71"/>
                    </a:moveTo>
                    <a:lnTo>
                      <a:pt x="248" y="71"/>
                    </a:lnTo>
                    <a:cubicBezTo>
                      <a:pt x="257" y="71"/>
                      <a:pt x="266" y="71"/>
                      <a:pt x="274" y="71"/>
                    </a:cubicBezTo>
                    <a:cubicBezTo>
                      <a:pt x="292" y="53"/>
                      <a:pt x="301" y="44"/>
                      <a:pt x="310" y="26"/>
                    </a:cubicBezTo>
                    <a:cubicBezTo>
                      <a:pt x="292" y="17"/>
                      <a:pt x="274" y="17"/>
                      <a:pt x="248" y="17"/>
                    </a:cubicBezTo>
                    <a:cubicBezTo>
                      <a:pt x="106" y="17"/>
                      <a:pt x="0" y="133"/>
                      <a:pt x="0" y="283"/>
                    </a:cubicBezTo>
                    <a:cubicBezTo>
                      <a:pt x="0" y="292"/>
                      <a:pt x="0" y="301"/>
                      <a:pt x="0" y="310"/>
                    </a:cubicBezTo>
                    <a:cubicBezTo>
                      <a:pt x="0" y="327"/>
                      <a:pt x="17" y="336"/>
                      <a:pt x="26" y="336"/>
                    </a:cubicBezTo>
                    <a:cubicBezTo>
                      <a:pt x="44" y="336"/>
                      <a:pt x="53" y="319"/>
                      <a:pt x="53" y="310"/>
                    </a:cubicBezTo>
                    <a:cubicBezTo>
                      <a:pt x="53" y="301"/>
                      <a:pt x="53" y="292"/>
                      <a:pt x="53" y="283"/>
                    </a:cubicBezTo>
                    <a:cubicBezTo>
                      <a:pt x="53" y="160"/>
                      <a:pt x="132" y="71"/>
                      <a:pt x="248" y="71"/>
                    </a:cubicBezTo>
                    <a:close/>
                    <a:moveTo>
                      <a:pt x="425" y="98"/>
                    </a:moveTo>
                    <a:lnTo>
                      <a:pt x="425" y="98"/>
                    </a:lnTo>
                    <a:cubicBezTo>
                      <a:pt x="416" y="115"/>
                      <a:pt x="416" y="133"/>
                      <a:pt x="407" y="151"/>
                    </a:cubicBezTo>
                    <a:cubicBezTo>
                      <a:pt x="433" y="186"/>
                      <a:pt x="442" y="239"/>
                      <a:pt x="442" y="283"/>
                    </a:cubicBezTo>
                    <a:cubicBezTo>
                      <a:pt x="442" y="292"/>
                      <a:pt x="442" y="301"/>
                      <a:pt x="442" y="310"/>
                    </a:cubicBezTo>
                    <a:cubicBezTo>
                      <a:pt x="442" y="319"/>
                      <a:pt x="451" y="336"/>
                      <a:pt x="469" y="336"/>
                    </a:cubicBezTo>
                    <a:lnTo>
                      <a:pt x="469" y="336"/>
                    </a:lnTo>
                    <a:cubicBezTo>
                      <a:pt x="478" y="336"/>
                      <a:pt x="496" y="327"/>
                      <a:pt x="496" y="310"/>
                    </a:cubicBezTo>
                    <a:cubicBezTo>
                      <a:pt x="496" y="301"/>
                      <a:pt x="496" y="292"/>
                      <a:pt x="496" y="283"/>
                    </a:cubicBezTo>
                    <a:cubicBezTo>
                      <a:pt x="496" y="213"/>
                      <a:pt x="469" y="151"/>
                      <a:pt x="425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5" dirty="0">
                  <a:latin typeface="Calibri Light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2292338" y="3650856"/>
            <a:ext cx="1249231" cy="713253"/>
            <a:chOff x="1578" y="7359"/>
            <a:chExt cx="2842" cy="1623"/>
          </a:xfrm>
        </p:grpSpPr>
        <p:sp>
          <p:nvSpPr>
            <p:cNvPr id="41" name="矩形 40"/>
            <p:cNvSpPr/>
            <p:nvPr/>
          </p:nvSpPr>
          <p:spPr>
            <a:xfrm>
              <a:off x="1578" y="7721"/>
              <a:ext cx="2842" cy="1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750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750" dirty="0">
                <a:solidFill>
                  <a:schemeClr val="bg1">
                    <a:lumMod val="50000"/>
                  </a:schemeClr>
                </a:solidFill>
                <a:ea typeface="微软雅黑" pitchFamily="34" charset="-122"/>
                <a:cs typeface="Arial" pitchFamily="34" charset="0"/>
                <a:sym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109" y="7359"/>
              <a:ext cx="2014" cy="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Add Title 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952704" y="3636401"/>
            <a:ext cx="1249231" cy="713253"/>
            <a:chOff x="1578" y="7359"/>
            <a:chExt cx="2842" cy="1623"/>
          </a:xfrm>
        </p:grpSpPr>
        <p:sp>
          <p:nvSpPr>
            <p:cNvPr id="44" name="矩形 43"/>
            <p:cNvSpPr/>
            <p:nvPr/>
          </p:nvSpPr>
          <p:spPr>
            <a:xfrm>
              <a:off x="1578" y="7721"/>
              <a:ext cx="2842" cy="1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750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750" dirty="0">
                <a:solidFill>
                  <a:schemeClr val="bg1">
                    <a:lumMod val="50000"/>
                  </a:schemeClr>
                </a:solidFill>
                <a:ea typeface="微软雅黑" pitchFamily="34" charset="-122"/>
                <a:cs typeface="Arial" pitchFamily="34" charset="0"/>
                <a:sym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2109" y="7359"/>
              <a:ext cx="2014" cy="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Add Title 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43790" y="3650856"/>
            <a:ext cx="1249231" cy="713253"/>
            <a:chOff x="1578" y="7359"/>
            <a:chExt cx="2842" cy="1623"/>
          </a:xfrm>
        </p:grpSpPr>
        <p:sp>
          <p:nvSpPr>
            <p:cNvPr id="47" name="矩形 46"/>
            <p:cNvSpPr/>
            <p:nvPr/>
          </p:nvSpPr>
          <p:spPr>
            <a:xfrm>
              <a:off x="1578" y="7721"/>
              <a:ext cx="2842" cy="1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750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750" dirty="0">
                <a:solidFill>
                  <a:schemeClr val="bg1">
                    <a:lumMod val="50000"/>
                  </a:schemeClr>
                </a:solidFill>
                <a:ea typeface="微软雅黑" pitchFamily="34" charset="-122"/>
                <a:cs typeface="Arial" pitchFamily="34" charset="0"/>
                <a:sym typeface="+mn-ea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109" y="7359"/>
              <a:ext cx="2014" cy="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Add Title 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110112" y="3633801"/>
            <a:ext cx="1249231" cy="713253"/>
            <a:chOff x="1578" y="7359"/>
            <a:chExt cx="2842" cy="1623"/>
          </a:xfrm>
        </p:grpSpPr>
        <p:sp>
          <p:nvSpPr>
            <p:cNvPr id="50" name="矩形 49"/>
            <p:cNvSpPr/>
            <p:nvPr/>
          </p:nvSpPr>
          <p:spPr>
            <a:xfrm>
              <a:off x="1578" y="7721"/>
              <a:ext cx="2842" cy="1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750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750" dirty="0">
                <a:solidFill>
                  <a:schemeClr val="bg1">
                    <a:lumMod val="50000"/>
                  </a:schemeClr>
                </a:solidFill>
                <a:ea typeface="微软雅黑" pitchFamily="34" charset="-122"/>
                <a:cs typeface="Arial" pitchFamily="34" charset="0"/>
                <a:sym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2109" y="7359"/>
              <a:ext cx="2014" cy="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Add Title 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617263" y="3593652"/>
            <a:ext cx="1249231" cy="713253"/>
            <a:chOff x="1578" y="7359"/>
            <a:chExt cx="2842" cy="1623"/>
          </a:xfrm>
        </p:grpSpPr>
        <p:sp>
          <p:nvSpPr>
            <p:cNvPr id="53" name="矩形 52"/>
            <p:cNvSpPr/>
            <p:nvPr/>
          </p:nvSpPr>
          <p:spPr>
            <a:xfrm>
              <a:off x="1578" y="7721"/>
              <a:ext cx="2842" cy="1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750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Please add a detailed description of the text here, as close as possible to the title text language style, language description as concise and vivid as possible.</a:t>
              </a:r>
              <a:endParaRPr lang="en-US" altLang="zh-CN" sz="750" dirty="0">
                <a:solidFill>
                  <a:schemeClr val="bg1">
                    <a:lumMod val="50000"/>
                  </a:schemeClr>
                </a:solidFill>
                <a:ea typeface="微软雅黑" pitchFamily="34" charset="-122"/>
                <a:cs typeface="Arial" pitchFamily="34" charset="0"/>
                <a:sym typeface="+mn-ea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2109" y="7359"/>
              <a:ext cx="2014" cy="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chemeClr val="bg1">
                      <a:lumMod val="50000"/>
                    </a:schemeClr>
                  </a:solidFill>
                  <a:ea typeface="微软雅黑" pitchFamily="34" charset="-122"/>
                  <a:cs typeface="Arial" pitchFamily="34" charset="0"/>
                </a:rPr>
                <a:t>Add Title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503054" y="1989065"/>
            <a:ext cx="1714500" cy="27432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12700">
            <a:noFill/>
          </a:ln>
        </p:spPr>
        <p:txBody>
          <a:bodyPr anchor="ctr"/>
          <a:lstStyle/>
          <a:p>
            <a:pPr algn="ctr"/>
            <a:endParaRPr lang="en-US" altLang="zh-CN" sz="1015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8137092" y="1989065"/>
            <a:ext cx="1714500" cy="2743200"/>
          </a:xfrm>
          <a:prstGeom prst="rect">
            <a:avLst/>
          </a:prstGeom>
          <a:solidFill>
            <a:srgbClr val="ADA095"/>
          </a:solidFill>
          <a:ln w="12700">
            <a:noFill/>
          </a:ln>
        </p:spPr>
        <p:txBody>
          <a:bodyPr anchor="ctr"/>
          <a:lstStyle/>
          <a:p>
            <a:pPr algn="ctr"/>
            <a:endParaRPr lang="zh-CN" altLang="en-US" sz="1015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6261858" y="1989065"/>
            <a:ext cx="1714500" cy="2743200"/>
          </a:xfrm>
          <a:prstGeom prst="rect">
            <a:avLst/>
          </a:prstGeom>
          <a:blipFill dpi="0" rotWithShape="1">
            <a:blip r:embed="rId4"/>
            <a:srcRect/>
            <a:tile tx="0" ty="127000" sx="10000" sy="10000" flip="none" algn="ctr"/>
          </a:blipFill>
          <a:ln w="12700">
            <a:noFill/>
          </a:ln>
        </p:spPr>
        <p:txBody>
          <a:bodyPr anchor="ctr"/>
          <a:lstStyle/>
          <a:p>
            <a:pPr algn="ctr"/>
            <a:endParaRPr lang="en-US" altLang="zh-CN" sz="1015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4381860" y="1989065"/>
            <a:ext cx="1714500" cy="2743200"/>
          </a:xfrm>
          <a:prstGeom prst="rect">
            <a:avLst/>
          </a:prstGeom>
          <a:noFill/>
          <a:ln w="12700">
            <a:solidFill>
              <a:srgbClr val="ADA095"/>
            </a:solidFill>
          </a:ln>
        </p:spPr>
        <p:txBody>
          <a:bodyPr anchor="ctr"/>
          <a:lstStyle/>
          <a:p>
            <a:pPr algn="ctr"/>
            <a:endParaRPr lang="zh-CN" altLang="en-US" sz="7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83301" y="2223603"/>
            <a:ext cx="15116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Please add a detailed description of the text here</a:t>
            </a:r>
          </a:p>
        </p:txBody>
      </p:sp>
      <p:sp>
        <p:nvSpPr>
          <p:cNvPr id="7" name="矩形 6"/>
          <p:cNvSpPr/>
          <p:nvPr/>
        </p:nvSpPr>
        <p:spPr>
          <a:xfrm>
            <a:off x="4483301" y="3728553"/>
            <a:ext cx="15116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Please add a detailed description of the text here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581886" y="3360665"/>
            <a:ext cx="1307306" cy="0"/>
          </a:xfrm>
          <a:prstGeom prst="line">
            <a:avLst/>
          </a:prstGeom>
          <a:ln>
            <a:solidFill>
              <a:srgbClr val="ADA0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255201" y="2223603"/>
            <a:ext cx="15116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latin typeface="微软雅黑" pitchFamily="34" charset="-122"/>
                <a:ea typeface="微软雅黑" pitchFamily="34" charset="-122"/>
              </a:rPr>
              <a:t>Please add a detailed description of the text here</a:t>
            </a:r>
            <a:r>
              <a:rPr lang="en-US" altLang="zh-CN" sz="1050" dirty="0">
                <a:latin typeface="微软雅黑" pitchFamily="34" charset="-122"/>
                <a:ea typeface="微软雅黑" pitchFamily="34" charset="-122"/>
              </a:rPr>
              <a:t>.</a:t>
            </a:r>
            <a:endParaRPr lang="zh-CN" altLang="en-US" sz="10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55201" y="3728553"/>
            <a:ext cx="15116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latin typeface="微软雅黑" pitchFamily="34" charset="-122"/>
                <a:ea typeface="微软雅黑" pitchFamily="34" charset="-122"/>
              </a:rPr>
              <a:t>Please add a detailed description of the text here</a:t>
            </a:r>
            <a:r>
              <a:rPr lang="en-US" altLang="zh-CN" sz="1050" dirty="0">
                <a:latin typeface="微软雅黑" pitchFamily="34" charset="-122"/>
                <a:ea typeface="微软雅黑" pitchFamily="34" charset="-122"/>
              </a:rPr>
              <a:t>.</a:t>
            </a:r>
            <a:endParaRPr lang="zh-CN" altLang="en-US" sz="105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353786" y="3360665"/>
            <a:ext cx="130730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4" grpId="1" animBg="1"/>
      <p:bldP spid="5" grpId="0" animBg="1"/>
      <p:bldP spid="6" grpId="0"/>
      <p:bldP spid="7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1"/>
          <p:cNvSpPr/>
          <p:nvPr/>
        </p:nvSpPr>
        <p:spPr>
          <a:xfrm rot="5400000">
            <a:off x="7644991" y="1975840"/>
            <a:ext cx="2995300" cy="2995300"/>
          </a:xfrm>
          <a:prstGeom prst="blockArc">
            <a:avLst>
              <a:gd name="adj1" fmla="val 10884798"/>
              <a:gd name="adj2" fmla="val 21542696"/>
              <a:gd name="adj3" fmla="val 3108"/>
            </a:avLst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右箭头 43"/>
          <p:cNvSpPr/>
          <p:nvPr/>
        </p:nvSpPr>
        <p:spPr>
          <a:xfrm flipH="1">
            <a:off x="6383862" y="4807182"/>
            <a:ext cx="1528563" cy="156813"/>
          </a:xfrm>
          <a:prstGeom prst="rightArrow">
            <a:avLst>
              <a:gd name="adj1" fmla="val 50000"/>
              <a:gd name="adj2" fmla="val 72226"/>
            </a:avLst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右箭头 42"/>
          <p:cNvSpPr/>
          <p:nvPr/>
        </p:nvSpPr>
        <p:spPr>
          <a:xfrm>
            <a:off x="6299904" y="2025282"/>
            <a:ext cx="1883754" cy="147766"/>
          </a:xfrm>
          <a:prstGeom prst="rightArrow">
            <a:avLst>
              <a:gd name="adj1" fmla="val 50000"/>
              <a:gd name="adj2" fmla="val 72226"/>
            </a:avLst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右箭头 41"/>
          <p:cNvSpPr/>
          <p:nvPr/>
        </p:nvSpPr>
        <p:spPr>
          <a:xfrm flipH="1">
            <a:off x="3423979" y="4816230"/>
            <a:ext cx="1883754" cy="147766"/>
          </a:xfrm>
          <a:prstGeom prst="rightArrow">
            <a:avLst>
              <a:gd name="adj1" fmla="val 50000"/>
              <a:gd name="adj2" fmla="val 72226"/>
            </a:avLst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右箭头 40"/>
          <p:cNvSpPr/>
          <p:nvPr/>
        </p:nvSpPr>
        <p:spPr>
          <a:xfrm>
            <a:off x="3297144" y="2015243"/>
            <a:ext cx="1883754" cy="147766"/>
          </a:xfrm>
          <a:prstGeom prst="rightArrow">
            <a:avLst>
              <a:gd name="adj1" fmla="val 50000"/>
              <a:gd name="adj2" fmla="val 72226"/>
            </a:avLst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239654" y="4256312"/>
            <a:ext cx="1119836" cy="1119836"/>
            <a:chOff x="1732369" y="4883949"/>
            <a:chExt cx="1119836" cy="1119836"/>
          </a:xfrm>
        </p:grpSpPr>
        <p:sp>
          <p:nvSpPr>
            <p:cNvPr id="8" name="椭圆 7"/>
            <p:cNvSpPr/>
            <p:nvPr/>
          </p:nvSpPr>
          <p:spPr>
            <a:xfrm>
              <a:off x="1732369" y="4883949"/>
              <a:ext cx="1119836" cy="1119836"/>
            </a:xfrm>
            <a:prstGeom prst="ellipse">
              <a:avLst/>
            </a:prstGeom>
            <a:noFill/>
            <a:ln w="19050">
              <a:solidFill>
                <a:srgbClr val="ADA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1963143" y="5145865"/>
              <a:ext cx="658288" cy="596004"/>
            </a:xfrm>
            <a:custGeom>
              <a:avLst/>
              <a:gdLst>
                <a:gd name="T0" fmla="*/ 70 w 288"/>
                <a:gd name="T1" fmla="*/ 96 h 260"/>
                <a:gd name="T2" fmla="*/ 70 w 288"/>
                <a:gd name="T3" fmla="*/ 76 h 260"/>
                <a:gd name="T4" fmla="*/ 70 w 288"/>
                <a:gd name="T5" fmla="*/ 72 h 260"/>
                <a:gd name="T6" fmla="*/ 139 w 288"/>
                <a:gd name="T7" fmla="*/ 53 h 260"/>
                <a:gd name="T8" fmla="*/ 40 w 288"/>
                <a:gd name="T9" fmla="*/ 52 h 260"/>
                <a:gd name="T10" fmla="*/ 47 w 288"/>
                <a:gd name="T11" fmla="*/ 58 h 260"/>
                <a:gd name="T12" fmla="*/ 59 w 288"/>
                <a:gd name="T13" fmla="*/ 54 h 260"/>
                <a:gd name="T14" fmla="*/ 70 w 288"/>
                <a:gd name="T15" fmla="*/ 101 h 260"/>
                <a:gd name="T16" fmla="*/ 70 w 288"/>
                <a:gd name="T17" fmla="*/ 122 h 260"/>
                <a:gd name="T18" fmla="*/ 70 w 288"/>
                <a:gd name="T19" fmla="*/ 101 h 260"/>
                <a:gd name="T20" fmla="*/ 0 w 288"/>
                <a:gd name="T21" fmla="*/ 128 h 260"/>
                <a:gd name="T22" fmla="*/ 139 w 288"/>
                <a:gd name="T23" fmla="*/ 108 h 260"/>
                <a:gd name="T24" fmla="*/ 0 w 288"/>
                <a:gd name="T25" fmla="*/ 133 h 260"/>
                <a:gd name="T26" fmla="*/ 139 w 288"/>
                <a:gd name="T27" fmla="*/ 154 h 260"/>
                <a:gd name="T28" fmla="*/ 70 w 288"/>
                <a:gd name="T29" fmla="*/ 177 h 260"/>
                <a:gd name="T30" fmla="*/ 70 w 288"/>
                <a:gd name="T31" fmla="*/ 197 h 260"/>
                <a:gd name="T32" fmla="*/ 70 w 288"/>
                <a:gd name="T33" fmla="*/ 177 h 260"/>
                <a:gd name="T34" fmla="*/ 0 w 288"/>
                <a:gd name="T35" fmla="*/ 203 h 260"/>
                <a:gd name="T36" fmla="*/ 139 w 288"/>
                <a:gd name="T37" fmla="*/ 183 h 260"/>
                <a:gd name="T38" fmla="*/ 150 w 288"/>
                <a:gd name="T39" fmla="*/ 58 h 260"/>
                <a:gd name="T40" fmla="*/ 258 w 288"/>
                <a:gd name="T41" fmla="*/ 43 h 260"/>
                <a:gd name="T42" fmla="*/ 118 w 288"/>
                <a:gd name="T43" fmla="*/ 23 h 260"/>
                <a:gd name="T44" fmla="*/ 149 w 288"/>
                <a:gd name="T45" fmla="*/ 58 h 260"/>
                <a:gd name="T46" fmla="*/ 258 w 288"/>
                <a:gd name="T47" fmla="*/ 19 h 260"/>
                <a:gd name="T48" fmla="*/ 155 w 288"/>
                <a:gd name="T49" fmla="*/ 20 h 260"/>
                <a:gd name="T50" fmla="*/ 216 w 288"/>
                <a:gd name="T51" fmla="*/ 20 h 260"/>
                <a:gd name="T52" fmla="*/ 200 w 288"/>
                <a:gd name="T53" fmla="*/ 13 h 260"/>
                <a:gd name="T54" fmla="*/ 157 w 288"/>
                <a:gd name="T55" fmla="*/ 15 h 260"/>
                <a:gd name="T56" fmla="*/ 258 w 288"/>
                <a:gd name="T57" fmla="*/ 68 h 260"/>
                <a:gd name="T58" fmla="*/ 150 w 288"/>
                <a:gd name="T59" fmla="*/ 64 h 260"/>
                <a:gd name="T60" fmla="*/ 150 w 288"/>
                <a:gd name="T61" fmla="*/ 84 h 260"/>
                <a:gd name="T62" fmla="*/ 150 w 288"/>
                <a:gd name="T63" fmla="*/ 109 h 260"/>
                <a:gd name="T64" fmla="*/ 258 w 288"/>
                <a:gd name="T65" fmla="*/ 94 h 260"/>
                <a:gd name="T66" fmla="*/ 150 w 288"/>
                <a:gd name="T67" fmla="*/ 90 h 260"/>
                <a:gd name="T68" fmla="*/ 150 w 288"/>
                <a:gd name="T69" fmla="*/ 109 h 260"/>
                <a:gd name="T70" fmla="*/ 229 w 288"/>
                <a:gd name="T71" fmla="*/ 114 h 260"/>
                <a:gd name="T72" fmla="*/ 177 w 288"/>
                <a:gd name="T73" fmla="*/ 118 h 260"/>
                <a:gd name="T74" fmla="*/ 218 w 288"/>
                <a:gd name="T75" fmla="*/ 164 h 260"/>
                <a:gd name="T76" fmla="*/ 218 w 288"/>
                <a:gd name="T77" fmla="*/ 184 h 260"/>
                <a:gd name="T78" fmla="*/ 218 w 288"/>
                <a:gd name="T79" fmla="*/ 164 h 260"/>
                <a:gd name="T80" fmla="*/ 218 w 288"/>
                <a:gd name="T81" fmla="*/ 160 h 260"/>
                <a:gd name="T82" fmla="*/ 229 w 288"/>
                <a:gd name="T83" fmla="*/ 140 h 260"/>
                <a:gd name="T84" fmla="*/ 246 w 288"/>
                <a:gd name="T85" fmla="*/ 146 h 260"/>
                <a:gd name="T86" fmla="*/ 241 w 288"/>
                <a:gd name="T87" fmla="*/ 137 h 260"/>
                <a:gd name="T88" fmla="*/ 229 w 288"/>
                <a:gd name="T89" fmla="*/ 137 h 260"/>
                <a:gd name="T90" fmla="*/ 149 w 288"/>
                <a:gd name="T91" fmla="*/ 170 h 260"/>
                <a:gd name="T92" fmla="*/ 288 w 288"/>
                <a:gd name="T93" fmla="*/ 190 h 260"/>
                <a:gd name="T94" fmla="*/ 218 w 288"/>
                <a:gd name="T95" fmla="*/ 215 h 260"/>
                <a:gd name="T96" fmla="*/ 218 w 288"/>
                <a:gd name="T97" fmla="*/ 235 h 260"/>
                <a:gd name="T98" fmla="*/ 218 w 288"/>
                <a:gd name="T99" fmla="*/ 215 h 260"/>
                <a:gd name="T100" fmla="*/ 149 w 288"/>
                <a:gd name="T101" fmla="*/ 241 h 260"/>
                <a:gd name="T102" fmla="*/ 288 w 288"/>
                <a:gd name="T103" fmla="*/ 22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8" h="260">
                  <a:moveTo>
                    <a:pt x="139" y="57"/>
                  </a:moveTo>
                  <a:cubicBezTo>
                    <a:pt x="139" y="77"/>
                    <a:pt x="139" y="77"/>
                    <a:pt x="139" y="77"/>
                  </a:cubicBezTo>
                  <a:cubicBezTo>
                    <a:pt x="139" y="88"/>
                    <a:pt x="108" y="96"/>
                    <a:pt x="70" y="96"/>
                  </a:cubicBezTo>
                  <a:cubicBezTo>
                    <a:pt x="31" y="96"/>
                    <a:pt x="0" y="88"/>
                    <a:pt x="0" y="7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7"/>
                    <a:pt x="31" y="76"/>
                    <a:pt x="70" y="76"/>
                  </a:cubicBezTo>
                  <a:cubicBezTo>
                    <a:pt x="108" y="76"/>
                    <a:pt x="139" y="67"/>
                    <a:pt x="139" y="57"/>
                  </a:cubicBezTo>
                  <a:close/>
                  <a:moveTo>
                    <a:pt x="139" y="53"/>
                  </a:moveTo>
                  <a:cubicBezTo>
                    <a:pt x="139" y="64"/>
                    <a:pt x="108" y="72"/>
                    <a:pt x="70" y="72"/>
                  </a:cubicBezTo>
                  <a:cubicBezTo>
                    <a:pt x="31" y="72"/>
                    <a:pt x="0" y="64"/>
                    <a:pt x="0" y="53"/>
                  </a:cubicBezTo>
                  <a:cubicBezTo>
                    <a:pt x="0" y="43"/>
                    <a:pt x="31" y="34"/>
                    <a:pt x="70" y="34"/>
                  </a:cubicBezTo>
                  <a:cubicBezTo>
                    <a:pt x="108" y="34"/>
                    <a:pt x="139" y="43"/>
                    <a:pt x="139" y="53"/>
                  </a:cubicBezTo>
                  <a:close/>
                  <a:moveTo>
                    <a:pt x="103" y="52"/>
                  </a:moveTo>
                  <a:cubicBezTo>
                    <a:pt x="42" y="48"/>
                    <a:pt x="42" y="48"/>
                    <a:pt x="42" y="48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5" y="52"/>
                    <a:pt x="49" y="53"/>
                    <a:pt x="47" y="5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60" y="56"/>
                    <a:pt x="60" y="55"/>
                    <a:pt x="59" y="54"/>
                  </a:cubicBezTo>
                  <a:cubicBezTo>
                    <a:pt x="101" y="56"/>
                    <a:pt x="101" y="56"/>
                    <a:pt x="101" y="56"/>
                  </a:cubicBezTo>
                  <a:lnTo>
                    <a:pt x="103" y="52"/>
                  </a:lnTo>
                  <a:close/>
                  <a:moveTo>
                    <a:pt x="70" y="101"/>
                  </a:moveTo>
                  <a:cubicBezTo>
                    <a:pt x="31" y="101"/>
                    <a:pt x="0" y="93"/>
                    <a:pt x="0" y="82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13"/>
                    <a:pt x="31" y="122"/>
                    <a:pt x="70" y="122"/>
                  </a:cubicBezTo>
                  <a:cubicBezTo>
                    <a:pt x="108" y="122"/>
                    <a:pt x="139" y="113"/>
                    <a:pt x="139" y="103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93"/>
                    <a:pt x="108" y="101"/>
                    <a:pt x="70" y="101"/>
                  </a:cubicBezTo>
                  <a:close/>
                  <a:moveTo>
                    <a:pt x="70" y="127"/>
                  </a:moveTo>
                  <a:cubicBezTo>
                    <a:pt x="31" y="127"/>
                    <a:pt x="0" y="119"/>
                    <a:pt x="0" y="10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9"/>
                    <a:pt x="31" y="147"/>
                    <a:pt x="70" y="147"/>
                  </a:cubicBezTo>
                  <a:cubicBezTo>
                    <a:pt x="108" y="147"/>
                    <a:pt x="139" y="139"/>
                    <a:pt x="139" y="128"/>
                  </a:cubicBezTo>
                  <a:cubicBezTo>
                    <a:pt x="139" y="108"/>
                    <a:pt x="139" y="108"/>
                    <a:pt x="139" y="108"/>
                  </a:cubicBezTo>
                  <a:cubicBezTo>
                    <a:pt x="139" y="119"/>
                    <a:pt x="108" y="127"/>
                    <a:pt x="70" y="127"/>
                  </a:cubicBezTo>
                  <a:close/>
                  <a:moveTo>
                    <a:pt x="70" y="152"/>
                  </a:moveTo>
                  <a:cubicBezTo>
                    <a:pt x="31" y="152"/>
                    <a:pt x="0" y="144"/>
                    <a:pt x="0" y="13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4"/>
                    <a:pt x="31" y="173"/>
                    <a:pt x="70" y="173"/>
                  </a:cubicBezTo>
                  <a:cubicBezTo>
                    <a:pt x="108" y="173"/>
                    <a:pt x="139" y="164"/>
                    <a:pt x="139" y="154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44"/>
                    <a:pt x="108" y="152"/>
                    <a:pt x="70" y="152"/>
                  </a:cubicBezTo>
                  <a:close/>
                  <a:moveTo>
                    <a:pt x="70" y="177"/>
                  </a:moveTo>
                  <a:cubicBezTo>
                    <a:pt x="31" y="177"/>
                    <a:pt x="0" y="169"/>
                    <a:pt x="0" y="15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89"/>
                    <a:pt x="31" y="197"/>
                    <a:pt x="70" y="197"/>
                  </a:cubicBezTo>
                  <a:cubicBezTo>
                    <a:pt x="108" y="197"/>
                    <a:pt x="139" y="189"/>
                    <a:pt x="139" y="178"/>
                  </a:cubicBezTo>
                  <a:cubicBezTo>
                    <a:pt x="139" y="158"/>
                    <a:pt x="139" y="158"/>
                    <a:pt x="139" y="158"/>
                  </a:cubicBezTo>
                  <a:cubicBezTo>
                    <a:pt x="139" y="169"/>
                    <a:pt x="108" y="177"/>
                    <a:pt x="70" y="177"/>
                  </a:cubicBezTo>
                  <a:close/>
                  <a:moveTo>
                    <a:pt x="70" y="202"/>
                  </a:moveTo>
                  <a:cubicBezTo>
                    <a:pt x="31" y="202"/>
                    <a:pt x="0" y="193"/>
                    <a:pt x="0" y="18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14"/>
                    <a:pt x="31" y="222"/>
                    <a:pt x="70" y="222"/>
                  </a:cubicBezTo>
                  <a:cubicBezTo>
                    <a:pt x="108" y="222"/>
                    <a:pt x="139" y="214"/>
                    <a:pt x="139" y="203"/>
                  </a:cubicBezTo>
                  <a:cubicBezTo>
                    <a:pt x="139" y="183"/>
                    <a:pt x="139" y="183"/>
                    <a:pt x="139" y="183"/>
                  </a:cubicBezTo>
                  <a:cubicBezTo>
                    <a:pt x="139" y="193"/>
                    <a:pt x="108" y="202"/>
                    <a:pt x="70" y="202"/>
                  </a:cubicBezTo>
                  <a:close/>
                  <a:moveTo>
                    <a:pt x="149" y="58"/>
                  </a:moveTo>
                  <a:cubicBezTo>
                    <a:pt x="150" y="58"/>
                    <a:pt x="150" y="58"/>
                    <a:pt x="150" y="58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61" y="61"/>
                    <a:pt x="174" y="62"/>
                    <a:pt x="188" y="62"/>
                  </a:cubicBezTo>
                  <a:cubicBezTo>
                    <a:pt x="227" y="62"/>
                    <a:pt x="258" y="53"/>
                    <a:pt x="258" y="43"/>
                  </a:cubicBezTo>
                  <a:cubicBezTo>
                    <a:pt x="258" y="23"/>
                    <a:pt x="258" y="23"/>
                    <a:pt x="258" y="23"/>
                  </a:cubicBezTo>
                  <a:cubicBezTo>
                    <a:pt x="258" y="33"/>
                    <a:pt x="227" y="42"/>
                    <a:pt x="188" y="42"/>
                  </a:cubicBezTo>
                  <a:cubicBezTo>
                    <a:pt x="150" y="42"/>
                    <a:pt x="118" y="33"/>
                    <a:pt x="118" y="23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35" y="34"/>
                    <a:pt x="150" y="41"/>
                    <a:pt x="150" y="54"/>
                  </a:cubicBezTo>
                  <a:cubicBezTo>
                    <a:pt x="150" y="56"/>
                    <a:pt x="149" y="57"/>
                    <a:pt x="149" y="58"/>
                  </a:cubicBezTo>
                  <a:close/>
                  <a:moveTo>
                    <a:pt x="118" y="19"/>
                  </a:moveTo>
                  <a:cubicBezTo>
                    <a:pt x="118" y="8"/>
                    <a:pt x="150" y="0"/>
                    <a:pt x="188" y="0"/>
                  </a:cubicBezTo>
                  <a:cubicBezTo>
                    <a:pt x="227" y="0"/>
                    <a:pt x="258" y="8"/>
                    <a:pt x="258" y="19"/>
                  </a:cubicBezTo>
                  <a:cubicBezTo>
                    <a:pt x="258" y="29"/>
                    <a:pt x="227" y="38"/>
                    <a:pt x="188" y="38"/>
                  </a:cubicBezTo>
                  <a:cubicBezTo>
                    <a:pt x="150" y="38"/>
                    <a:pt x="118" y="29"/>
                    <a:pt x="118" y="19"/>
                  </a:cubicBezTo>
                  <a:close/>
                  <a:moveTo>
                    <a:pt x="155" y="20"/>
                  </a:moveTo>
                  <a:cubicBezTo>
                    <a:pt x="216" y="24"/>
                    <a:pt x="216" y="24"/>
                    <a:pt x="216" y="24"/>
                  </a:cubicBezTo>
                  <a:cubicBezTo>
                    <a:pt x="218" y="20"/>
                    <a:pt x="218" y="20"/>
                    <a:pt x="218" y="20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3" y="20"/>
                    <a:pt x="209" y="19"/>
                    <a:pt x="210" y="15"/>
                  </a:cubicBezTo>
                  <a:cubicBezTo>
                    <a:pt x="211" y="14"/>
                    <a:pt x="211" y="14"/>
                    <a:pt x="211" y="14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199" y="15"/>
                    <a:pt x="199" y="15"/>
                    <a:pt x="199" y="15"/>
                  </a:cubicBezTo>
                  <a:cubicBezTo>
                    <a:pt x="198" y="16"/>
                    <a:pt x="198" y="17"/>
                    <a:pt x="198" y="18"/>
                  </a:cubicBezTo>
                  <a:cubicBezTo>
                    <a:pt x="157" y="15"/>
                    <a:pt x="157" y="15"/>
                    <a:pt x="157" y="15"/>
                  </a:cubicBezTo>
                  <a:lnTo>
                    <a:pt x="155" y="20"/>
                  </a:lnTo>
                  <a:close/>
                  <a:moveTo>
                    <a:pt x="188" y="87"/>
                  </a:moveTo>
                  <a:cubicBezTo>
                    <a:pt x="227" y="87"/>
                    <a:pt x="258" y="79"/>
                    <a:pt x="258" y="68"/>
                  </a:cubicBezTo>
                  <a:cubicBezTo>
                    <a:pt x="258" y="48"/>
                    <a:pt x="258" y="48"/>
                    <a:pt x="258" y="48"/>
                  </a:cubicBezTo>
                  <a:cubicBezTo>
                    <a:pt x="258" y="59"/>
                    <a:pt x="227" y="67"/>
                    <a:pt x="188" y="67"/>
                  </a:cubicBezTo>
                  <a:cubicBezTo>
                    <a:pt x="174" y="67"/>
                    <a:pt x="161" y="66"/>
                    <a:pt x="150" y="64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50" y="80"/>
                    <a:pt x="149" y="82"/>
                    <a:pt x="149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61" y="86"/>
                    <a:pt x="174" y="87"/>
                    <a:pt x="188" y="87"/>
                  </a:cubicBezTo>
                  <a:close/>
                  <a:moveTo>
                    <a:pt x="150" y="109"/>
                  </a:moveTo>
                  <a:cubicBezTo>
                    <a:pt x="150" y="110"/>
                    <a:pt x="150" y="110"/>
                    <a:pt x="150" y="110"/>
                  </a:cubicBezTo>
                  <a:cubicBezTo>
                    <a:pt x="161" y="112"/>
                    <a:pt x="174" y="113"/>
                    <a:pt x="188" y="113"/>
                  </a:cubicBezTo>
                  <a:cubicBezTo>
                    <a:pt x="227" y="113"/>
                    <a:pt x="258" y="105"/>
                    <a:pt x="258" y="9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84"/>
                    <a:pt x="227" y="93"/>
                    <a:pt x="188" y="93"/>
                  </a:cubicBezTo>
                  <a:cubicBezTo>
                    <a:pt x="174" y="93"/>
                    <a:pt x="161" y="92"/>
                    <a:pt x="150" y="90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50" y="106"/>
                    <a:pt x="149" y="108"/>
                    <a:pt x="149" y="109"/>
                  </a:cubicBezTo>
                  <a:lnTo>
                    <a:pt x="150" y="109"/>
                  </a:lnTo>
                  <a:close/>
                  <a:moveTo>
                    <a:pt x="258" y="117"/>
                  </a:moveTo>
                  <a:cubicBezTo>
                    <a:pt x="258" y="99"/>
                    <a:pt x="258" y="99"/>
                    <a:pt x="258" y="99"/>
                  </a:cubicBezTo>
                  <a:cubicBezTo>
                    <a:pt x="258" y="105"/>
                    <a:pt x="247" y="111"/>
                    <a:pt x="229" y="114"/>
                  </a:cubicBezTo>
                  <a:cubicBezTo>
                    <a:pt x="237" y="115"/>
                    <a:pt x="247" y="115"/>
                    <a:pt x="258" y="117"/>
                  </a:cubicBezTo>
                  <a:close/>
                  <a:moveTo>
                    <a:pt x="150" y="127"/>
                  </a:moveTo>
                  <a:cubicBezTo>
                    <a:pt x="156" y="123"/>
                    <a:pt x="166" y="120"/>
                    <a:pt x="177" y="118"/>
                  </a:cubicBezTo>
                  <a:cubicBezTo>
                    <a:pt x="167" y="117"/>
                    <a:pt x="158" y="116"/>
                    <a:pt x="150" y="115"/>
                  </a:cubicBezTo>
                  <a:lnTo>
                    <a:pt x="150" y="127"/>
                  </a:lnTo>
                  <a:close/>
                  <a:moveTo>
                    <a:pt x="218" y="164"/>
                  </a:moveTo>
                  <a:cubicBezTo>
                    <a:pt x="180" y="164"/>
                    <a:pt x="149" y="155"/>
                    <a:pt x="149" y="145"/>
                  </a:cubicBezTo>
                  <a:cubicBezTo>
                    <a:pt x="149" y="165"/>
                    <a:pt x="149" y="165"/>
                    <a:pt x="149" y="165"/>
                  </a:cubicBezTo>
                  <a:cubicBezTo>
                    <a:pt x="149" y="175"/>
                    <a:pt x="180" y="184"/>
                    <a:pt x="218" y="184"/>
                  </a:cubicBezTo>
                  <a:cubicBezTo>
                    <a:pt x="257" y="184"/>
                    <a:pt x="288" y="175"/>
                    <a:pt x="288" y="165"/>
                  </a:cubicBezTo>
                  <a:cubicBezTo>
                    <a:pt x="288" y="145"/>
                    <a:pt x="288" y="145"/>
                    <a:pt x="288" y="145"/>
                  </a:cubicBezTo>
                  <a:cubicBezTo>
                    <a:pt x="288" y="155"/>
                    <a:pt x="257" y="164"/>
                    <a:pt x="218" y="164"/>
                  </a:cubicBezTo>
                  <a:close/>
                  <a:moveTo>
                    <a:pt x="218" y="122"/>
                  </a:moveTo>
                  <a:cubicBezTo>
                    <a:pt x="257" y="122"/>
                    <a:pt x="288" y="130"/>
                    <a:pt x="288" y="141"/>
                  </a:cubicBezTo>
                  <a:cubicBezTo>
                    <a:pt x="288" y="151"/>
                    <a:pt x="257" y="160"/>
                    <a:pt x="218" y="160"/>
                  </a:cubicBezTo>
                  <a:cubicBezTo>
                    <a:pt x="180" y="160"/>
                    <a:pt x="149" y="151"/>
                    <a:pt x="149" y="141"/>
                  </a:cubicBezTo>
                  <a:cubicBezTo>
                    <a:pt x="149" y="130"/>
                    <a:pt x="180" y="122"/>
                    <a:pt x="218" y="122"/>
                  </a:cubicBezTo>
                  <a:close/>
                  <a:moveTo>
                    <a:pt x="229" y="140"/>
                  </a:moveTo>
                  <a:cubicBezTo>
                    <a:pt x="187" y="137"/>
                    <a:pt x="187" y="137"/>
                    <a:pt x="187" y="137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3" y="142"/>
                    <a:pt x="239" y="141"/>
                    <a:pt x="241" y="137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30" y="135"/>
                    <a:pt x="230" y="135"/>
                    <a:pt x="230" y="135"/>
                  </a:cubicBezTo>
                  <a:cubicBezTo>
                    <a:pt x="229" y="137"/>
                    <a:pt x="229" y="137"/>
                    <a:pt x="229" y="137"/>
                  </a:cubicBezTo>
                  <a:cubicBezTo>
                    <a:pt x="229" y="138"/>
                    <a:pt x="228" y="139"/>
                    <a:pt x="229" y="140"/>
                  </a:cubicBezTo>
                  <a:close/>
                  <a:moveTo>
                    <a:pt x="218" y="189"/>
                  </a:moveTo>
                  <a:cubicBezTo>
                    <a:pt x="180" y="189"/>
                    <a:pt x="149" y="181"/>
                    <a:pt x="149" y="170"/>
                  </a:cubicBezTo>
                  <a:cubicBezTo>
                    <a:pt x="149" y="190"/>
                    <a:pt x="149" y="190"/>
                    <a:pt x="149" y="190"/>
                  </a:cubicBezTo>
                  <a:cubicBezTo>
                    <a:pt x="149" y="201"/>
                    <a:pt x="180" y="209"/>
                    <a:pt x="218" y="209"/>
                  </a:cubicBezTo>
                  <a:cubicBezTo>
                    <a:pt x="257" y="209"/>
                    <a:pt x="288" y="201"/>
                    <a:pt x="288" y="190"/>
                  </a:cubicBezTo>
                  <a:cubicBezTo>
                    <a:pt x="288" y="170"/>
                    <a:pt x="288" y="170"/>
                    <a:pt x="288" y="170"/>
                  </a:cubicBezTo>
                  <a:cubicBezTo>
                    <a:pt x="288" y="181"/>
                    <a:pt x="257" y="189"/>
                    <a:pt x="218" y="189"/>
                  </a:cubicBezTo>
                  <a:close/>
                  <a:moveTo>
                    <a:pt x="218" y="215"/>
                  </a:moveTo>
                  <a:cubicBezTo>
                    <a:pt x="180" y="215"/>
                    <a:pt x="149" y="206"/>
                    <a:pt x="149" y="196"/>
                  </a:cubicBezTo>
                  <a:cubicBezTo>
                    <a:pt x="149" y="216"/>
                    <a:pt x="149" y="216"/>
                    <a:pt x="149" y="216"/>
                  </a:cubicBezTo>
                  <a:cubicBezTo>
                    <a:pt x="149" y="227"/>
                    <a:pt x="180" y="235"/>
                    <a:pt x="218" y="235"/>
                  </a:cubicBezTo>
                  <a:cubicBezTo>
                    <a:pt x="257" y="235"/>
                    <a:pt x="288" y="227"/>
                    <a:pt x="288" y="216"/>
                  </a:cubicBezTo>
                  <a:cubicBezTo>
                    <a:pt x="288" y="196"/>
                    <a:pt x="288" y="196"/>
                    <a:pt x="288" y="196"/>
                  </a:cubicBezTo>
                  <a:cubicBezTo>
                    <a:pt x="288" y="206"/>
                    <a:pt x="257" y="215"/>
                    <a:pt x="218" y="215"/>
                  </a:cubicBezTo>
                  <a:close/>
                  <a:moveTo>
                    <a:pt x="218" y="240"/>
                  </a:moveTo>
                  <a:cubicBezTo>
                    <a:pt x="180" y="240"/>
                    <a:pt x="149" y="231"/>
                    <a:pt x="149" y="221"/>
                  </a:cubicBezTo>
                  <a:cubicBezTo>
                    <a:pt x="149" y="241"/>
                    <a:pt x="149" y="241"/>
                    <a:pt x="149" y="241"/>
                  </a:cubicBezTo>
                  <a:cubicBezTo>
                    <a:pt x="149" y="252"/>
                    <a:pt x="180" y="260"/>
                    <a:pt x="218" y="260"/>
                  </a:cubicBezTo>
                  <a:cubicBezTo>
                    <a:pt x="257" y="260"/>
                    <a:pt x="288" y="252"/>
                    <a:pt x="288" y="241"/>
                  </a:cubicBezTo>
                  <a:cubicBezTo>
                    <a:pt x="288" y="221"/>
                    <a:pt x="288" y="221"/>
                    <a:pt x="288" y="221"/>
                  </a:cubicBezTo>
                  <a:cubicBezTo>
                    <a:pt x="288" y="231"/>
                    <a:pt x="257" y="240"/>
                    <a:pt x="218" y="240"/>
                  </a:cubicBez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167221" y="1566248"/>
            <a:ext cx="1119836" cy="1119836"/>
            <a:chOff x="4609397" y="1508318"/>
            <a:chExt cx="1119836" cy="1119836"/>
          </a:xfrm>
        </p:grpSpPr>
        <p:sp>
          <p:nvSpPr>
            <p:cNvPr id="11" name="椭圆 10"/>
            <p:cNvSpPr/>
            <p:nvPr/>
          </p:nvSpPr>
          <p:spPr>
            <a:xfrm>
              <a:off x="4609397" y="1508318"/>
              <a:ext cx="1119836" cy="1119836"/>
            </a:xfrm>
            <a:prstGeom prst="ellipse">
              <a:avLst/>
            </a:prstGeom>
            <a:noFill/>
            <a:ln w="19050">
              <a:solidFill>
                <a:srgbClr val="ADA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859873" y="1808017"/>
              <a:ext cx="692085" cy="482755"/>
              <a:chOff x="-60285" y="3175"/>
              <a:chExt cx="1354138" cy="944563"/>
            </a:xfrm>
            <a:solidFill>
              <a:schemeClr val="bg1"/>
            </a:solidFill>
          </p:grpSpPr>
          <p:sp>
            <p:nvSpPr>
              <p:cNvPr id="13" name="Freeform 51"/>
              <p:cNvSpPr>
                <a:spLocks noEditPoints="1"/>
              </p:cNvSpPr>
              <p:nvPr/>
            </p:nvSpPr>
            <p:spPr bwMode="auto">
              <a:xfrm>
                <a:off x="-42803" y="3175"/>
                <a:ext cx="1255713" cy="804863"/>
              </a:xfrm>
              <a:custGeom>
                <a:avLst/>
                <a:gdLst>
                  <a:gd name="T0" fmla="*/ 16 w 332"/>
                  <a:gd name="T1" fmla="*/ 212 h 212"/>
                  <a:gd name="T2" fmla="*/ 316 w 332"/>
                  <a:gd name="T3" fmla="*/ 212 h 212"/>
                  <a:gd name="T4" fmla="*/ 332 w 332"/>
                  <a:gd name="T5" fmla="*/ 196 h 212"/>
                  <a:gd name="T6" fmla="*/ 332 w 332"/>
                  <a:gd name="T7" fmla="*/ 16 h 212"/>
                  <a:gd name="T8" fmla="*/ 316 w 332"/>
                  <a:gd name="T9" fmla="*/ 0 h 212"/>
                  <a:gd name="T10" fmla="*/ 24 w 332"/>
                  <a:gd name="T11" fmla="*/ 0 h 212"/>
                  <a:gd name="T12" fmla="*/ 0 w 332"/>
                  <a:gd name="T13" fmla="*/ 16 h 212"/>
                  <a:gd name="T14" fmla="*/ 0 w 332"/>
                  <a:gd name="T15" fmla="*/ 196 h 212"/>
                  <a:gd name="T16" fmla="*/ 16 w 332"/>
                  <a:gd name="T17" fmla="*/ 212 h 212"/>
                  <a:gd name="T18" fmla="*/ 22 w 332"/>
                  <a:gd name="T19" fmla="*/ 23 h 212"/>
                  <a:gd name="T20" fmla="*/ 24 w 332"/>
                  <a:gd name="T21" fmla="*/ 22 h 212"/>
                  <a:gd name="T22" fmla="*/ 310 w 332"/>
                  <a:gd name="T23" fmla="*/ 22 h 212"/>
                  <a:gd name="T24" fmla="*/ 310 w 332"/>
                  <a:gd name="T25" fmla="*/ 190 h 212"/>
                  <a:gd name="T26" fmla="*/ 22 w 332"/>
                  <a:gd name="T27" fmla="*/ 190 h 212"/>
                  <a:gd name="T28" fmla="*/ 22 w 332"/>
                  <a:gd name="T29" fmla="*/ 2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2" h="212">
                    <a:moveTo>
                      <a:pt x="16" y="212"/>
                    </a:moveTo>
                    <a:cubicBezTo>
                      <a:pt x="316" y="212"/>
                      <a:pt x="316" y="212"/>
                      <a:pt x="316" y="212"/>
                    </a:cubicBezTo>
                    <a:cubicBezTo>
                      <a:pt x="325" y="212"/>
                      <a:pt x="332" y="205"/>
                      <a:pt x="332" y="196"/>
                    </a:cubicBezTo>
                    <a:cubicBezTo>
                      <a:pt x="332" y="16"/>
                      <a:pt x="332" y="16"/>
                      <a:pt x="332" y="16"/>
                    </a:cubicBezTo>
                    <a:cubicBezTo>
                      <a:pt x="332" y="7"/>
                      <a:pt x="325" y="0"/>
                      <a:pt x="31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5" y="0"/>
                      <a:pt x="0" y="7"/>
                      <a:pt x="0" y="1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7" y="212"/>
                      <a:pt x="16" y="212"/>
                    </a:cubicBezTo>
                    <a:close/>
                    <a:moveTo>
                      <a:pt x="22" y="23"/>
                    </a:moveTo>
                    <a:cubicBezTo>
                      <a:pt x="23" y="22"/>
                      <a:pt x="24" y="22"/>
                      <a:pt x="24" y="22"/>
                    </a:cubicBezTo>
                    <a:cubicBezTo>
                      <a:pt x="310" y="22"/>
                      <a:pt x="310" y="22"/>
                      <a:pt x="310" y="22"/>
                    </a:cubicBezTo>
                    <a:cubicBezTo>
                      <a:pt x="310" y="190"/>
                      <a:pt x="310" y="190"/>
                      <a:pt x="310" y="190"/>
                    </a:cubicBezTo>
                    <a:cubicBezTo>
                      <a:pt x="22" y="190"/>
                      <a:pt x="22" y="190"/>
                      <a:pt x="22" y="190"/>
                    </a:cubicBezTo>
                    <a:lnTo>
                      <a:pt x="22" y="23"/>
                    </a:ln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52"/>
              <p:cNvSpPr/>
              <p:nvPr/>
            </p:nvSpPr>
            <p:spPr bwMode="auto">
              <a:xfrm>
                <a:off x="209570" y="249238"/>
                <a:ext cx="836614" cy="338137"/>
              </a:xfrm>
              <a:custGeom>
                <a:avLst/>
                <a:gdLst>
                  <a:gd name="T0" fmla="*/ 221 w 221"/>
                  <a:gd name="T1" fmla="*/ 9 h 89"/>
                  <a:gd name="T2" fmla="*/ 220 w 221"/>
                  <a:gd name="T3" fmla="*/ 7 h 89"/>
                  <a:gd name="T4" fmla="*/ 220 w 221"/>
                  <a:gd name="T5" fmla="*/ 5 h 89"/>
                  <a:gd name="T6" fmla="*/ 218 w 221"/>
                  <a:gd name="T7" fmla="*/ 3 h 89"/>
                  <a:gd name="T8" fmla="*/ 217 w 221"/>
                  <a:gd name="T9" fmla="*/ 2 h 89"/>
                  <a:gd name="T10" fmla="*/ 212 w 221"/>
                  <a:gd name="T11" fmla="*/ 0 h 89"/>
                  <a:gd name="T12" fmla="*/ 209 w 221"/>
                  <a:gd name="T13" fmla="*/ 0 h 89"/>
                  <a:gd name="T14" fmla="*/ 208 w 221"/>
                  <a:gd name="T15" fmla="*/ 0 h 89"/>
                  <a:gd name="T16" fmla="*/ 185 w 221"/>
                  <a:gd name="T17" fmla="*/ 4 h 89"/>
                  <a:gd name="T18" fmla="*/ 184 w 221"/>
                  <a:gd name="T19" fmla="*/ 4 h 89"/>
                  <a:gd name="T20" fmla="*/ 182 w 221"/>
                  <a:gd name="T21" fmla="*/ 5 h 89"/>
                  <a:gd name="T22" fmla="*/ 180 w 221"/>
                  <a:gd name="T23" fmla="*/ 6 h 89"/>
                  <a:gd name="T24" fmla="*/ 179 w 221"/>
                  <a:gd name="T25" fmla="*/ 7 h 89"/>
                  <a:gd name="T26" fmla="*/ 178 w 221"/>
                  <a:gd name="T27" fmla="*/ 9 h 89"/>
                  <a:gd name="T28" fmla="*/ 177 w 221"/>
                  <a:gd name="T29" fmla="*/ 10 h 89"/>
                  <a:gd name="T30" fmla="*/ 176 w 221"/>
                  <a:gd name="T31" fmla="*/ 12 h 89"/>
                  <a:gd name="T32" fmla="*/ 176 w 221"/>
                  <a:gd name="T33" fmla="*/ 15 h 89"/>
                  <a:gd name="T34" fmla="*/ 176 w 221"/>
                  <a:gd name="T35" fmla="*/ 16 h 89"/>
                  <a:gd name="T36" fmla="*/ 177 w 221"/>
                  <a:gd name="T37" fmla="*/ 18 h 89"/>
                  <a:gd name="T38" fmla="*/ 177 w 221"/>
                  <a:gd name="T39" fmla="*/ 20 h 89"/>
                  <a:gd name="T40" fmla="*/ 178 w 221"/>
                  <a:gd name="T41" fmla="*/ 21 h 89"/>
                  <a:gd name="T42" fmla="*/ 124 w 221"/>
                  <a:gd name="T43" fmla="*/ 64 h 89"/>
                  <a:gd name="T44" fmla="*/ 77 w 221"/>
                  <a:gd name="T45" fmla="*/ 30 h 89"/>
                  <a:gd name="T46" fmla="*/ 75 w 221"/>
                  <a:gd name="T47" fmla="*/ 29 h 89"/>
                  <a:gd name="T48" fmla="*/ 73 w 221"/>
                  <a:gd name="T49" fmla="*/ 28 h 89"/>
                  <a:gd name="T50" fmla="*/ 71 w 221"/>
                  <a:gd name="T51" fmla="*/ 28 h 89"/>
                  <a:gd name="T52" fmla="*/ 69 w 221"/>
                  <a:gd name="T53" fmla="*/ 28 h 89"/>
                  <a:gd name="T54" fmla="*/ 67 w 221"/>
                  <a:gd name="T55" fmla="*/ 29 h 89"/>
                  <a:gd name="T56" fmla="*/ 65 w 221"/>
                  <a:gd name="T57" fmla="*/ 30 h 89"/>
                  <a:gd name="T58" fmla="*/ 6 w 221"/>
                  <a:gd name="T59" fmla="*/ 68 h 89"/>
                  <a:gd name="T60" fmla="*/ 12 w 221"/>
                  <a:gd name="T61" fmla="*/ 89 h 89"/>
                  <a:gd name="T62" fmla="*/ 71 w 221"/>
                  <a:gd name="T63" fmla="*/ 52 h 89"/>
                  <a:gd name="T64" fmla="*/ 120 w 221"/>
                  <a:gd name="T65" fmla="*/ 87 h 89"/>
                  <a:gd name="T66" fmla="*/ 122 w 221"/>
                  <a:gd name="T67" fmla="*/ 88 h 89"/>
                  <a:gd name="T68" fmla="*/ 125 w 221"/>
                  <a:gd name="T69" fmla="*/ 89 h 89"/>
                  <a:gd name="T70" fmla="*/ 125 w 221"/>
                  <a:gd name="T71" fmla="*/ 89 h 89"/>
                  <a:gd name="T72" fmla="*/ 127 w 221"/>
                  <a:gd name="T73" fmla="*/ 88 h 89"/>
                  <a:gd name="T74" fmla="*/ 130 w 221"/>
                  <a:gd name="T75" fmla="*/ 87 h 89"/>
                  <a:gd name="T76" fmla="*/ 192 w 221"/>
                  <a:gd name="T77" fmla="*/ 39 h 89"/>
                  <a:gd name="T78" fmla="*/ 193 w 221"/>
                  <a:gd name="T79" fmla="*/ 41 h 89"/>
                  <a:gd name="T80" fmla="*/ 196 w 221"/>
                  <a:gd name="T81" fmla="*/ 42 h 89"/>
                  <a:gd name="T82" fmla="*/ 197 w 221"/>
                  <a:gd name="T83" fmla="*/ 43 h 89"/>
                  <a:gd name="T84" fmla="*/ 200 w 221"/>
                  <a:gd name="T85" fmla="*/ 43 h 89"/>
                  <a:gd name="T86" fmla="*/ 200 w 221"/>
                  <a:gd name="T87" fmla="*/ 43 h 89"/>
                  <a:gd name="T88" fmla="*/ 203 w 221"/>
                  <a:gd name="T89" fmla="*/ 43 h 89"/>
                  <a:gd name="T90" fmla="*/ 206 w 221"/>
                  <a:gd name="T91" fmla="*/ 41 h 89"/>
                  <a:gd name="T92" fmla="*/ 208 w 221"/>
                  <a:gd name="T93" fmla="*/ 40 h 89"/>
                  <a:gd name="T94" fmla="*/ 210 w 221"/>
                  <a:gd name="T95" fmla="*/ 37 h 89"/>
                  <a:gd name="T96" fmla="*/ 220 w 221"/>
                  <a:gd name="T97" fmla="*/ 16 h 89"/>
                  <a:gd name="T98" fmla="*/ 220 w 221"/>
                  <a:gd name="T99" fmla="*/ 16 h 89"/>
                  <a:gd name="T100" fmla="*/ 221 w 221"/>
                  <a:gd name="T101" fmla="*/ 14 h 89"/>
                  <a:gd name="T102" fmla="*/ 221 w 221"/>
                  <a:gd name="T103" fmla="*/ 1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1" h="89">
                    <a:moveTo>
                      <a:pt x="221" y="9"/>
                    </a:moveTo>
                    <a:cubicBezTo>
                      <a:pt x="221" y="9"/>
                      <a:pt x="221" y="9"/>
                      <a:pt x="221" y="9"/>
                    </a:cubicBezTo>
                    <a:cubicBezTo>
                      <a:pt x="221" y="9"/>
                      <a:pt x="221" y="9"/>
                      <a:pt x="221" y="9"/>
                    </a:cubicBezTo>
                    <a:cubicBezTo>
                      <a:pt x="221" y="9"/>
                      <a:pt x="221" y="8"/>
                      <a:pt x="220" y="7"/>
                    </a:cubicBezTo>
                    <a:cubicBezTo>
                      <a:pt x="220" y="7"/>
                      <a:pt x="220" y="7"/>
                      <a:pt x="220" y="6"/>
                    </a:cubicBezTo>
                    <a:cubicBezTo>
                      <a:pt x="220" y="6"/>
                      <a:pt x="220" y="6"/>
                      <a:pt x="220" y="5"/>
                    </a:cubicBezTo>
                    <a:cubicBezTo>
                      <a:pt x="219" y="5"/>
                      <a:pt x="219" y="5"/>
                      <a:pt x="219" y="4"/>
                    </a:cubicBezTo>
                    <a:cubicBezTo>
                      <a:pt x="219" y="4"/>
                      <a:pt x="219" y="4"/>
                      <a:pt x="218" y="3"/>
                    </a:cubicBezTo>
                    <a:cubicBezTo>
                      <a:pt x="218" y="3"/>
                      <a:pt x="218" y="3"/>
                      <a:pt x="217" y="3"/>
                    </a:cubicBezTo>
                    <a:cubicBezTo>
                      <a:pt x="217" y="3"/>
                      <a:pt x="217" y="2"/>
                      <a:pt x="217" y="2"/>
                    </a:cubicBezTo>
                    <a:cubicBezTo>
                      <a:pt x="215" y="1"/>
                      <a:pt x="214" y="1"/>
                      <a:pt x="213" y="0"/>
                    </a:cubicBezTo>
                    <a:cubicBezTo>
                      <a:pt x="213" y="0"/>
                      <a:pt x="212" y="0"/>
                      <a:pt x="212" y="0"/>
                    </a:cubicBezTo>
                    <a:cubicBezTo>
                      <a:pt x="212" y="0"/>
                      <a:pt x="211" y="0"/>
                      <a:pt x="211" y="0"/>
                    </a:cubicBezTo>
                    <a:cubicBezTo>
                      <a:pt x="210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8" y="0"/>
                    </a:cubicBezTo>
                    <a:cubicBezTo>
                      <a:pt x="208" y="0"/>
                      <a:pt x="208" y="0"/>
                      <a:pt x="208" y="0"/>
                    </a:cubicBezTo>
                    <a:cubicBezTo>
                      <a:pt x="208" y="0"/>
                      <a:pt x="208" y="0"/>
                      <a:pt x="208" y="0"/>
                    </a:cubicBezTo>
                    <a:cubicBezTo>
                      <a:pt x="185" y="4"/>
                      <a:pt x="185" y="4"/>
                      <a:pt x="185" y="4"/>
                    </a:cubicBezTo>
                    <a:cubicBezTo>
                      <a:pt x="185" y="4"/>
                      <a:pt x="185" y="4"/>
                      <a:pt x="185" y="4"/>
                    </a:cubicBezTo>
                    <a:cubicBezTo>
                      <a:pt x="185" y="4"/>
                      <a:pt x="184" y="4"/>
                      <a:pt x="184" y="4"/>
                    </a:cubicBezTo>
                    <a:cubicBezTo>
                      <a:pt x="183" y="4"/>
                      <a:pt x="183" y="4"/>
                      <a:pt x="183" y="4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6"/>
                      <a:pt x="181" y="6"/>
                      <a:pt x="180" y="6"/>
                    </a:cubicBezTo>
                    <a:cubicBezTo>
                      <a:pt x="180" y="6"/>
                      <a:pt x="180" y="6"/>
                      <a:pt x="180" y="6"/>
                    </a:cubicBezTo>
                    <a:cubicBezTo>
                      <a:pt x="180" y="6"/>
                      <a:pt x="179" y="7"/>
                      <a:pt x="179" y="7"/>
                    </a:cubicBezTo>
                    <a:cubicBezTo>
                      <a:pt x="179" y="7"/>
                      <a:pt x="179" y="7"/>
                      <a:pt x="178" y="8"/>
                    </a:cubicBezTo>
                    <a:cubicBezTo>
                      <a:pt x="178" y="8"/>
                      <a:pt x="178" y="8"/>
                      <a:pt x="178" y="9"/>
                    </a:cubicBezTo>
                    <a:cubicBezTo>
                      <a:pt x="178" y="9"/>
                      <a:pt x="177" y="9"/>
                      <a:pt x="177" y="9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1"/>
                      <a:pt x="177" y="11"/>
                      <a:pt x="177" y="11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6" y="13"/>
                      <a:pt x="176" y="13"/>
                      <a:pt x="176" y="13"/>
                    </a:cubicBezTo>
                    <a:cubicBezTo>
                      <a:pt x="176" y="14"/>
                      <a:pt x="176" y="14"/>
                      <a:pt x="176" y="15"/>
                    </a:cubicBezTo>
                    <a:cubicBezTo>
                      <a:pt x="176" y="15"/>
                      <a:pt x="176" y="15"/>
                      <a:pt x="176" y="16"/>
                    </a:cubicBez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16"/>
                      <a:pt x="176" y="17"/>
                      <a:pt x="176" y="17"/>
                    </a:cubicBezTo>
                    <a:cubicBezTo>
                      <a:pt x="176" y="17"/>
                      <a:pt x="176" y="17"/>
                      <a:pt x="177" y="18"/>
                    </a:cubicBezTo>
                    <a:cubicBezTo>
                      <a:pt x="177" y="18"/>
                      <a:pt x="177" y="18"/>
                      <a:pt x="177" y="19"/>
                    </a:cubicBezTo>
                    <a:cubicBezTo>
                      <a:pt x="177" y="19"/>
                      <a:pt x="177" y="19"/>
                      <a:pt x="177" y="20"/>
                    </a:cubicBezTo>
                    <a:cubicBezTo>
                      <a:pt x="177" y="20"/>
                      <a:pt x="178" y="20"/>
                      <a:pt x="178" y="21"/>
                    </a:cubicBezTo>
                    <a:cubicBezTo>
                      <a:pt x="178" y="21"/>
                      <a:pt x="178" y="21"/>
                      <a:pt x="178" y="21"/>
                    </a:cubicBezTo>
                    <a:cubicBezTo>
                      <a:pt x="179" y="22"/>
                      <a:pt x="179" y="22"/>
                      <a:pt x="179" y="22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0"/>
                      <a:pt x="77" y="30"/>
                      <a:pt x="76" y="29"/>
                    </a:cubicBezTo>
                    <a:cubicBezTo>
                      <a:pt x="76" y="29"/>
                      <a:pt x="76" y="29"/>
                      <a:pt x="75" y="29"/>
                    </a:cubicBezTo>
                    <a:cubicBezTo>
                      <a:pt x="75" y="29"/>
                      <a:pt x="75" y="29"/>
                      <a:pt x="74" y="29"/>
                    </a:cubicBezTo>
                    <a:cubicBezTo>
                      <a:pt x="74" y="29"/>
                      <a:pt x="74" y="28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2" y="28"/>
                      <a:pt x="72" y="28"/>
                      <a:pt x="71" y="28"/>
                    </a:cubicBezTo>
                    <a:cubicBezTo>
                      <a:pt x="71" y="28"/>
                      <a:pt x="71" y="28"/>
                      <a:pt x="70" y="28"/>
                    </a:cubicBezTo>
                    <a:cubicBezTo>
                      <a:pt x="70" y="28"/>
                      <a:pt x="70" y="28"/>
                      <a:pt x="69" y="28"/>
                    </a:cubicBezTo>
                    <a:cubicBezTo>
                      <a:pt x="69" y="28"/>
                      <a:pt x="69" y="28"/>
                      <a:pt x="68" y="28"/>
                    </a:cubicBezTo>
                    <a:cubicBezTo>
                      <a:pt x="68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6" y="29"/>
                    </a:cubicBezTo>
                    <a:cubicBezTo>
                      <a:pt x="66" y="29"/>
                      <a:pt x="66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1" y="72"/>
                      <a:pt x="0" y="79"/>
                      <a:pt x="3" y="84"/>
                    </a:cubicBezTo>
                    <a:cubicBezTo>
                      <a:pt x="5" y="87"/>
                      <a:pt x="9" y="89"/>
                      <a:pt x="12" y="89"/>
                    </a:cubicBezTo>
                    <a:cubicBezTo>
                      <a:pt x="15" y="89"/>
                      <a:pt x="17" y="88"/>
                      <a:pt x="18" y="87"/>
                    </a:cubicBezTo>
                    <a:cubicBezTo>
                      <a:pt x="71" y="52"/>
                      <a:pt x="71" y="52"/>
                      <a:pt x="71" y="52"/>
                    </a:cubicBezTo>
                    <a:cubicBezTo>
                      <a:pt x="118" y="87"/>
                      <a:pt x="118" y="87"/>
                      <a:pt x="118" y="87"/>
                    </a:cubicBezTo>
                    <a:cubicBezTo>
                      <a:pt x="119" y="87"/>
                      <a:pt x="119" y="87"/>
                      <a:pt x="120" y="87"/>
                    </a:cubicBezTo>
                    <a:cubicBezTo>
                      <a:pt x="120" y="88"/>
                      <a:pt x="120" y="88"/>
                      <a:pt x="120" y="88"/>
                    </a:cubicBezTo>
                    <a:cubicBezTo>
                      <a:pt x="121" y="88"/>
                      <a:pt x="121" y="88"/>
                      <a:pt x="122" y="88"/>
                    </a:cubicBezTo>
                    <a:cubicBezTo>
                      <a:pt x="122" y="88"/>
                      <a:pt x="122" y="88"/>
                      <a:pt x="122" y="88"/>
                    </a:cubicBezTo>
                    <a:cubicBezTo>
                      <a:pt x="123" y="88"/>
                      <a:pt x="124" y="89"/>
                      <a:pt x="125" y="89"/>
                    </a:cubicBezTo>
                    <a:cubicBezTo>
                      <a:pt x="125" y="89"/>
                      <a:pt x="125" y="89"/>
                      <a:pt x="125" y="89"/>
                    </a:cubicBezTo>
                    <a:cubicBezTo>
                      <a:pt x="125" y="89"/>
                      <a:pt x="125" y="89"/>
                      <a:pt x="125" y="89"/>
                    </a:cubicBezTo>
                    <a:cubicBezTo>
                      <a:pt x="125" y="89"/>
                      <a:pt x="126" y="88"/>
                      <a:pt x="127" y="88"/>
                    </a:cubicBezTo>
                    <a:cubicBezTo>
                      <a:pt x="127" y="88"/>
                      <a:pt x="127" y="88"/>
                      <a:pt x="127" y="88"/>
                    </a:cubicBezTo>
                    <a:cubicBezTo>
                      <a:pt x="128" y="88"/>
                      <a:pt x="129" y="88"/>
                      <a:pt x="129" y="88"/>
                    </a:cubicBezTo>
                    <a:cubicBezTo>
                      <a:pt x="129" y="87"/>
                      <a:pt x="129" y="87"/>
                      <a:pt x="130" y="87"/>
                    </a:cubicBezTo>
                    <a:cubicBezTo>
                      <a:pt x="130" y="87"/>
                      <a:pt x="131" y="87"/>
                      <a:pt x="131" y="86"/>
                    </a:cubicBezTo>
                    <a:cubicBezTo>
                      <a:pt x="192" y="39"/>
                      <a:pt x="192" y="39"/>
                      <a:pt x="192" y="39"/>
                    </a:cubicBezTo>
                    <a:cubicBezTo>
                      <a:pt x="192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4" y="41"/>
                      <a:pt x="194" y="41"/>
                      <a:pt x="195" y="42"/>
                    </a:cubicBezTo>
                    <a:cubicBezTo>
                      <a:pt x="195" y="42"/>
                      <a:pt x="195" y="42"/>
                      <a:pt x="196" y="42"/>
                    </a:cubicBezTo>
                    <a:cubicBezTo>
                      <a:pt x="196" y="42"/>
                      <a:pt x="196" y="42"/>
                      <a:pt x="196" y="42"/>
                    </a:cubicBezTo>
                    <a:cubicBezTo>
                      <a:pt x="196" y="42"/>
                      <a:pt x="197" y="42"/>
                      <a:pt x="197" y="43"/>
                    </a:cubicBezTo>
                    <a:cubicBezTo>
                      <a:pt x="197" y="43"/>
                      <a:pt x="198" y="43"/>
                      <a:pt x="198" y="43"/>
                    </a:cubicBezTo>
                    <a:cubicBezTo>
                      <a:pt x="199" y="43"/>
                      <a:pt x="199" y="43"/>
                      <a:pt x="200" y="43"/>
                    </a:cubicBezTo>
                    <a:cubicBezTo>
                      <a:pt x="200" y="43"/>
                      <a:pt x="200" y="43"/>
                      <a:pt x="200" y="43"/>
                    </a:cubicBezTo>
                    <a:cubicBezTo>
                      <a:pt x="200" y="43"/>
                      <a:pt x="200" y="43"/>
                      <a:pt x="200" y="43"/>
                    </a:cubicBezTo>
                    <a:cubicBezTo>
                      <a:pt x="201" y="43"/>
                      <a:pt x="202" y="43"/>
                      <a:pt x="203" y="43"/>
                    </a:cubicBezTo>
                    <a:cubicBezTo>
                      <a:pt x="203" y="43"/>
                      <a:pt x="203" y="43"/>
                      <a:pt x="203" y="43"/>
                    </a:cubicBezTo>
                    <a:cubicBezTo>
                      <a:pt x="204" y="42"/>
                      <a:pt x="205" y="42"/>
                      <a:pt x="206" y="42"/>
                    </a:cubicBezTo>
                    <a:cubicBezTo>
                      <a:pt x="206" y="41"/>
                      <a:pt x="206" y="41"/>
                      <a:pt x="206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07" y="41"/>
                      <a:pt x="208" y="40"/>
                      <a:pt x="208" y="40"/>
                    </a:cubicBezTo>
                    <a:cubicBezTo>
                      <a:pt x="208" y="40"/>
                      <a:pt x="208" y="39"/>
                      <a:pt x="208" y="39"/>
                    </a:cubicBezTo>
                    <a:cubicBezTo>
                      <a:pt x="209" y="39"/>
                      <a:pt x="210" y="38"/>
                      <a:pt x="210" y="37"/>
                    </a:cubicBezTo>
                    <a:cubicBezTo>
                      <a:pt x="210" y="37"/>
                      <a:pt x="210" y="37"/>
                      <a:pt x="210" y="37"/>
                    </a:cubicBezTo>
                    <a:cubicBezTo>
                      <a:pt x="220" y="16"/>
                      <a:pt x="220" y="16"/>
                      <a:pt x="220" y="16"/>
                    </a:cubicBezTo>
                    <a:cubicBezTo>
                      <a:pt x="220" y="16"/>
                      <a:pt x="220" y="16"/>
                      <a:pt x="220" y="16"/>
                    </a:cubicBezTo>
                    <a:cubicBezTo>
                      <a:pt x="220" y="16"/>
                      <a:pt x="220" y="16"/>
                      <a:pt x="220" y="16"/>
                    </a:cubicBezTo>
                    <a:cubicBezTo>
                      <a:pt x="220" y="15"/>
                      <a:pt x="220" y="15"/>
                      <a:pt x="220" y="15"/>
                    </a:cubicBezTo>
                    <a:cubicBezTo>
                      <a:pt x="220" y="15"/>
                      <a:pt x="221" y="14"/>
                      <a:pt x="221" y="14"/>
                    </a:cubicBezTo>
                    <a:cubicBezTo>
                      <a:pt x="221" y="13"/>
                      <a:pt x="221" y="13"/>
                      <a:pt x="221" y="12"/>
                    </a:cubicBezTo>
                    <a:cubicBezTo>
                      <a:pt x="221" y="12"/>
                      <a:pt x="221" y="12"/>
                      <a:pt x="221" y="11"/>
                    </a:cubicBezTo>
                    <a:cubicBezTo>
                      <a:pt x="221" y="11"/>
                      <a:pt x="221" y="10"/>
                      <a:pt x="221" y="9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53"/>
              <p:cNvSpPr/>
              <p:nvPr/>
            </p:nvSpPr>
            <p:spPr bwMode="auto">
              <a:xfrm>
                <a:off x="-60285" y="865188"/>
                <a:ext cx="1354138" cy="82550"/>
              </a:xfrm>
              <a:custGeom>
                <a:avLst/>
                <a:gdLst>
                  <a:gd name="T0" fmla="*/ 347 w 358"/>
                  <a:gd name="T1" fmla="*/ 0 h 22"/>
                  <a:gd name="T2" fmla="*/ 11 w 358"/>
                  <a:gd name="T3" fmla="*/ 0 h 22"/>
                  <a:gd name="T4" fmla="*/ 0 w 358"/>
                  <a:gd name="T5" fmla="*/ 11 h 22"/>
                  <a:gd name="T6" fmla="*/ 11 w 358"/>
                  <a:gd name="T7" fmla="*/ 22 h 22"/>
                  <a:gd name="T8" fmla="*/ 347 w 358"/>
                  <a:gd name="T9" fmla="*/ 22 h 22"/>
                  <a:gd name="T10" fmla="*/ 358 w 358"/>
                  <a:gd name="T11" fmla="*/ 11 h 22"/>
                  <a:gd name="T12" fmla="*/ 347 w 358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8" h="22">
                    <a:moveTo>
                      <a:pt x="34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347" y="22"/>
                      <a:pt x="347" y="22"/>
                      <a:pt x="347" y="22"/>
                    </a:cubicBezTo>
                    <a:cubicBezTo>
                      <a:pt x="353" y="22"/>
                      <a:pt x="358" y="17"/>
                      <a:pt x="358" y="11"/>
                    </a:cubicBezTo>
                    <a:cubicBezTo>
                      <a:pt x="358" y="5"/>
                      <a:pt x="353" y="0"/>
                      <a:pt x="347" y="0"/>
                    </a:cubicBezTo>
                    <a:close/>
                  </a:path>
                </a:pathLst>
              </a:custGeom>
              <a:solidFill>
                <a:srgbClr val="ADA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5243244" y="4256312"/>
            <a:ext cx="1119836" cy="1119836"/>
            <a:chOff x="4609397" y="4205512"/>
            <a:chExt cx="1119836" cy="1119836"/>
          </a:xfrm>
        </p:grpSpPr>
        <p:sp>
          <p:nvSpPr>
            <p:cNvPr id="17" name="椭圆 16"/>
            <p:cNvSpPr/>
            <p:nvPr/>
          </p:nvSpPr>
          <p:spPr>
            <a:xfrm>
              <a:off x="4609397" y="4205512"/>
              <a:ext cx="1119836" cy="1119836"/>
            </a:xfrm>
            <a:prstGeom prst="ellipse">
              <a:avLst/>
            </a:prstGeom>
            <a:solidFill>
              <a:srgbClr val="D1B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4770566" y="4472920"/>
              <a:ext cx="802605" cy="502759"/>
            </a:xfrm>
            <a:custGeom>
              <a:avLst/>
              <a:gdLst>
                <a:gd name="T0" fmla="*/ 211 w 260"/>
                <a:gd name="T1" fmla="*/ 65 h 162"/>
                <a:gd name="T2" fmla="*/ 146 w 260"/>
                <a:gd name="T3" fmla="*/ 0 h 162"/>
                <a:gd name="T4" fmla="*/ 90 w 260"/>
                <a:gd name="T5" fmla="*/ 33 h 162"/>
                <a:gd name="T6" fmla="*/ 81 w 260"/>
                <a:gd name="T7" fmla="*/ 32 h 162"/>
                <a:gd name="T8" fmla="*/ 35 w 260"/>
                <a:gd name="T9" fmla="*/ 67 h 162"/>
                <a:gd name="T10" fmla="*/ 0 w 260"/>
                <a:gd name="T11" fmla="*/ 114 h 162"/>
                <a:gd name="T12" fmla="*/ 49 w 260"/>
                <a:gd name="T13" fmla="*/ 162 h 162"/>
                <a:gd name="T14" fmla="*/ 211 w 260"/>
                <a:gd name="T15" fmla="*/ 162 h 162"/>
                <a:gd name="T16" fmla="*/ 260 w 260"/>
                <a:gd name="T17" fmla="*/ 114 h 162"/>
                <a:gd name="T18" fmla="*/ 211 w 260"/>
                <a:gd name="T19" fmla="*/ 65 h 162"/>
                <a:gd name="T20" fmla="*/ 130 w 260"/>
                <a:gd name="T21" fmla="*/ 146 h 162"/>
                <a:gd name="T22" fmla="*/ 81 w 260"/>
                <a:gd name="T23" fmla="*/ 81 h 162"/>
                <a:gd name="T24" fmla="*/ 114 w 260"/>
                <a:gd name="T25" fmla="*/ 81 h 162"/>
                <a:gd name="T26" fmla="*/ 114 w 260"/>
                <a:gd name="T27" fmla="*/ 32 h 162"/>
                <a:gd name="T28" fmla="*/ 146 w 260"/>
                <a:gd name="T29" fmla="*/ 32 h 162"/>
                <a:gd name="T30" fmla="*/ 146 w 260"/>
                <a:gd name="T31" fmla="*/ 81 h 162"/>
                <a:gd name="T32" fmla="*/ 179 w 260"/>
                <a:gd name="T33" fmla="*/ 81 h 162"/>
                <a:gd name="T34" fmla="*/ 130 w 260"/>
                <a:gd name="T35" fmla="*/ 14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62">
                  <a:moveTo>
                    <a:pt x="211" y="65"/>
                  </a:moveTo>
                  <a:cubicBezTo>
                    <a:pt x="211" y="29"/>
                    <a:pt x="182" y="0"/>
                    <a:pt x="146" y="0"/>
                  </a:cubicBezTo>
                  <a:cubicBezTo>
                    <a:pt x="122" y="0"/>
                    <a:pt x="101" y="13"/>
                    <a:pt x="90" y="33"/>
                  </a:cubicBezTo>
                  <a:cubicBezTo>
                    <a:pt x="87" y="33"/>
                    <a:pt x="84" y="32"/>
                    <a:pt x="81" y="32"/>
                  </a:cubicBezTo>
                  <a:cubicBezTo>
                    <a:pt x="59" y="32"/>
                    <a:pt x="41" y="47"/>
                    <a:pt x="35" y="67"/>
                  </a:cubicBezTo>
                  <a:cubicBezTo>
                    <a:pt x="15" y="73"/>
                    <a:pt x="0" y="92"/>
                    <a:pt x="0" y="114"/>
                  </a:cubicBezTo>
                  <a:cubicBezTo>
                    <a:pt x="0" y="140"/>
                    <a:pt x="22" y="162"/>
                    <a:pt x="49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38" y="162"/>
                    <a:pt x="260" y="140"/>
                    <a:pt x="260" y="114"/>
                  </a:cubicBezTo>
                  <a:cubicBezTo>
                    <a:pt x="260" y="87"/>
                    <a:pt x="238" y="65"/>
                    <a:pt x="211" y="65"/>
                  </a:cubicBezTo>
                  <a:close/>
                  <a:moveTo>
                    <a:pt x="130" y="146"/>
                  </a:moveTo>
                  <a:cubicBezTo>
                    <a:pt x="81" y="81"/>
                    <a:pt x="81" y="81"/>
                    <a:pt x="81" y="81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6" y="81"/>
                    <a:pt x="146" y="81"/>
                    <a:pt x="146" y="81"/>
                  </a:cubicBezTo>
                  <a:cubicBezTo>
                    <a:pt x="179" y="81"/>
                    <a:pt x="179" y="81"/>
                    <a:pt x="179" y="81"/>
                  </a:cubicBezTo>
                  <a:lnTo>
                    <a:pt x="130" y="1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246834" y="1540745"/>
            <a:ext cx="1119836" cy="1119836"/>
            <a:chOff x="7789634" y="1489945"/>
            <a:chExt cx="1119836" cy="1119836"/>
          </a:xfrm>
        </p:grpSpPr>
        <p:sp>
          <p:nvSpPr>
            <p:cNvPr id="20" name="椭圆 19"/>
            <p:cNvSpPr/>
            <p:nvPr/>
          </p:nvSpPr>
          <p:spPr>
            <a:xfrm>
              <a:off x="7789634" y="1489945"/>
              <a:ext cx="1119836" cy="1119836"/>
            </a:xfrm>
            <a:prstGeom prst="ellipse">
              <a:avLst/>
            </a:prstGeom>
            <a:solidFill>
              <a:srgbClr val="D1B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108090" y="1827308"/>
              <a:ext cx="482923" cy="481855"/>
              <a:chOff x="9166770" y="4602851"/>
              <a:chExt cx="482923" cy="481855"/>
            </a:xfrm>
          </p:grpSpPr>
          <p:sp>
            <p:nvSpPr>
              <p:cNvPr id="22" name="Freeform 9"/>
              <p:cNvSpPr/>
              <p:nvPr/>
            </p:nvSpPr>
            <p:spPr bwMode="auto">
              <a:xfrm>
                <a:off x="9457379" y="4895596"/>
                <a:ext cx="192314" cy="189110"/>
              </a:xfrm>
              <a:custGeom>
                <a:avLst/>
                <a:gdLst>
                  <a:gd name="T0" fmla="*/ 68 w 75"/>
                  <a:gd name="T1" fmla="*/ 42 h 74"/>
                  <a:gd name="T2" fmla="*/ 25 w 75"/>
                  <a:gd name="T3" fmla="*/ 0 h 74"/>
                  <a:gd name="T4" fmla="*/ 0 w 75"/>
                  <a:gd name="T5" fmla="*/ 24 h 74"/>
                  <a:gd name="T6" fmla="*/ 43 w 75"/>
                  <a:gd name="T7" fmla="*/ 67 h 74"/>
                  <a:gd name="T8" fmla="*/ 68 w 75"/>
                  <a:gd name="T9" fmla="*/ 67 h 74"/>
                  <a:gd name="T10" fmla="*/ 68 w 75"/>
                  <a:gd name="T11" fmla="*/ 4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10"/>
              <p:cNvSpPr>
                <a:spLocks noEditPoints="1"/>
              </p:cNvSpPr>
              <p:nvPr/>
            </p:nvSpPr>
            <p:spPr bwMode="auto">
              <a:xfrm>
                <a:off x="9166770" y="4602851"/>
                <a:ext cx="356850" cy="358987"/>
              </a:xfrm>
              <a:custGeom>
                <a:avLst/>
                <a:gdLst>
                  <a:gd name="T0" fmla="*/ 139 w 139"/>
                  <a:gd name="T1" fmla="*/ 70 h 140"/>
                  <a:gd name="T2" fmla="*/ 70 w 139"/>
                  <a:gd name="T3" fmla="*/ 0 h 140"/>
                  <a:gd name="T4" fmla="*/ 0 w 139"/>
                  <a:gd name="T5" fmla="*/ 70 h 140"/>
                  <a:gd name="T6" fmla="*/ 70 w 139"/>
                  <a:gd name="T7" fmla="*/ 140 h 140"/>
                  <a:gd name="T8" fmla="*/ 139 w 139"/>
                  <a:gd name="T9" fmla="*/ 70 h 140"/>
                  <a:gd name="T10" fmla="*/ 70 w 139"/>
                  <a:gd name="T11" fmla="*/ 122 h 140"/>
                  <a:gd name="T12" fmla="*/ 17 w 139"/>
                  <a:gd name="T13" fmla="*/ 70 h 140"/>
                  <a:gd name="T14" fmla="*/ 70 w 139"/>
                  <a:gd name="T15" fmla="*/ 17 h 140"/>
                  <a:gd name="T16" fmla="*/ 122 w 139"/>
                  <a:gd name="T17" fmla="*/ 70 h 140"/>
                  <a:gd name="T18" fmla="*/ 70 w 139"/>
                  <a:gd name="T19" fmla="*/ 1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close/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11"/>
              <p:cNvSpPr/>
              <p:nvPr/>
            </p:nvSpPr>
            <p:spPr bwMode="auto">
              <a:xfrm>
                <a:off x="9241559" y="4677640"/>
                <a:ext cx="105773" cy="104705"/>
              </a:xfrm>
              <a:custGeom>
                <a:avLst/>
                <a:gdLst>
                  <a:gd name="T0" fmla="*/ 0 w 41"/>
                  <a:gd name="T1" fmla="*/ 41 h 41"/>
                  <a:gd name="T2" fmla="*/ 12 w 41"/>
                  <a:gd name="T3" fmla="*/ 41 h 41"/>
                  <a:gd name="T4" fmla="*/ 41 w 41"/>
                  <a:gd name="T5" fmla="*/ 12 h 41"/>
                  <a:gd name="T6" fmla="*/ 41 w 41"/>
                  <a:gd name="T7" fmla="*/ 0 h 41"/>
                  <a:gd name="T8" fmla="*/ 0 w 4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7987416" y="4286399"/>
            <a:ext cx="1119836" cy="1119836"/>
            <a:chOff x="7789634" y="4205512"/>
            <a:chExt cx="1119836" cy="1119836"/>
          </a:xfrm>
        </p:grpSpPr>
        <p:sp>
          <p:nvSpPr>
            <p:cNvPr id="26" name="椭圆 25"/>
            <p:cNvSpPr/>
            <p:nvPr/>
          </p:nvSpPr>
          <p:spPr>
            <a:xfrm>
              <a:off x="7789634" y="4205512"/>
              <a:ext cx="1119836" cy="1119836"/>
            </a:xfrm>
            <a:prstGeom prst="ellipse">
              <a:avLst/>
            </a:prstGeom>
            <a:noFill/>
            <a:ln w="19050">
              <a:solidFill>
                <a:srgbClr val="ADA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8101360" y="4441027"/>
              <a:ext cx="545174" cy="592931"/>
            </a:xfrm>
            <a:custGeom>
              <a:avLst/>
              <a:gdLst>
                <a:gd name="T0" fmla="*/ 50 w 100"/>
                <a:gd name="T1" fmla="*/ 70 h 132"/>
                <a:gd name="T2" fmla="*/ 30 w 100"/>
                <a:gd name="T3" fmla="*/ 90 h 132"/>
                <a:gd name="T4" fmla="*/ 50 w 100"/>
                <a:gd name="T5" fmla="*/ 111 h 132"/>
                <a:gd name="T6" fmla="*/ 70 w 100"/>
                <a:gd name="T7" fmla="*/ 90 h 132"/>
                <a:gd name="T8" fmla="*/ 50 w 100"/>
                <a:gd name="T9" fmla="*/ 70 h 132"/>
                <a:gd name="T10" fmla="*/ 53 w 100"/>
                <a:gd name="T11" fmla="*/ 93 h 132"/>
                <a:gd name="T12" fmla="*/ 53 w 100"/>
                <a:gd name="T13" fmla="*/ 102 h 132"/>
                <a:gd name="T14" fmla="*/ 50 w 100"/>
                <a:gd name="T15" fmla="*/ 105 h 132"/>
                <a:gd name="T16" fmla="*/ 47 w 100"/>
                <a:gd name="T17" fmla="*/ 102 h 132"/>
                <a:gd name="T18" fmla="*/ 47 w 100"/>
                <a:gd name="T19" fmla="*/ 93 h 132"/>
                <a:gd name="T20" fmla="*/ 41 w 100"/>
                <a:gd name="T21" fmla="*/ 84 h 132"/>
                <a:gd name="T22" fmla="*/ 50 w 100"/>
                <a:gd name="T23" fmla="*/ 76 h 132"/>
                <a:gd name="T24" fmla="*/ 59 w 100"/>
                <a:gd name="T25" fmla="*/ 84 h 132"/>
                <a:gd name="T26" fmla="*/ 53 w 100"/>
                <a:gd name="T27" fmla="*/ 93 h 132"/>
                <a:gd name="T28" fmla="*/ 86 w 100"/>
                <a:gd name="T29" fmla="*/ 50 h 132"/>
                <a:gd name="T30" fmla="*/ 86 w 100"/>
                <a:gd name="T31" fmla="*/ 36 h 132"/>
                <a:gd name="T32" fmla="*/ 50 w 100"/>
                <a:gd name="T33" fmla="*/ 0 h 132"/>
                <a:gd name="T34" fmla="*/ 14 w 100"/>
                <a:gd name="T35" fmla="*/ 36 h 132"/>
                <a:gd name="T36" fmla="*/ 14 w 100"/>
                <a:gd name="T37" fmla="*/ 50 h 132"/>
                <a:gd name="T38" fmla="*/ 0 w 100"/>
                <a:gd name="T39" fmla="*/ 69 h 132"/>
                <a:gd name="T40" fmla="*/ 0 w 100"/>
                <a:gd name="T41" fmla="*/ 112 h 132"/>
                <a:gd name="T42" fmla="*/ 20 w 100"/>
                <a:gd name="T43" fmla="*/ 132 h 132"/>
                <a:gd name="T44" fmla="*/ 80 w 100"/>
                <a:gd name="T45" fmla="*/ 132 h 132"/>
                <a:gd name="T46" fmla="*/ 100 w 100"/>
                <a:gd name="T47" fmla="*/ 112 h 132"/>
                <a:gd name="T48" fmla="*/ 100 w 100"/>
                <a:gd name="T49" fmla="*/ 69 h 132"/>
                <a:gd name="T50" fmla="*/ 86 w 100"/>
                <a:gd name="T51" fmla="*/ 50 h 132"/>
                <a:gd name="T52" fmla="*/ 50 w 100"/>
                <a:gd name="T53" fmla="*/ 115 h 132"/>
                <a:gd name="T54" fmla="*/ 25 w 100"/>
                <a:gd name="T55" fmla="*/ 90 h 132"/>
                <a:gd name="T56" fmla="*/ 50 w 100"/>
                <a:gd name="T57" fmla="*/ 66 h 132"/>
                <a:gd name="T58" fmla="*/ 75 w 100"/>
                <a:gd name="T59" fmla="*/ 90 h 132"/>
                <a:gd name="T60" fmla="*/ 50 w 100"/>
                <a:gd name="T61" fmla="*/ 115 h 132"/>
                <a:gd name="T62" fmla="*/ 76 w 100"/>
                <a:gd name="T63" fmla="*/ 49 h 132"/>
                <a:gd name="T64" fmla="*/ 24 w 100"/>
                <a:gd name="T65" fmla="*/ 49 h 132"/>
                <a:gd name="T66" fmla="*/ 24 w 100"/>
                <a:gd name="T67" fmla="*/ 36 h 132"/>
                <a:gd name="T68" fmla="*/ 50 w 100"/>
                <a:gd name="T69" fmla="*/ 11 h 132"/>
                <a:gd name="T70" fmla="*/ 76 w 100"/>
                <a:gd name="T71" fmla="*/ 36 h 132"/>
                <a:gd name="T72" fmla="*/ 76 w 100"/>
                <a:gd name="T73" fmla="*/ 4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132">
                  <a:moveTo>
                    <a:pt x="50" y="70"/>
                  </a:moveTo>
                  <a:cubicBezTo>
                    <a:pt x="39" y="70"/>
                    <a:pt x="30" y="79"/>
                    <a:pt x="30" y="90"/>
                  </a:cubicBezTo>
                  <a:cubicBezTo>
                    <a:pt x="30" y="102"/>
                    <a:pt x="39" y="111"/>
                    <a:pt x="50" y="111"/>
                  </a:cubicBezTo>
                  <a:cubicBezTo>
                    <a:pt x="61" y="111"/>
                    <a:pt x="70" y="102"/>
                    <a:pt x="70" y="90"/>
                  </a:cubicBezTo>
                  <a:cubicBezTo>
                    <a:pt x="70" y="79"/>
                    <a:pt x="61" y="70"/>
                    <a:pt x="50" y="70"/>
                  </a:cubicBezTo>
                  <a:close/>
                  <a:moveTo>
                    <a:pt x="53" y="93"/>
                  </a:moveTo>
                  <a:cubicBezTo>
                    <a:pt x="53" y="102"/>
                    <a:pt x="53" y="102"/>
                    <a:pt x="53" y="102"/>
                  </a:cubicBezTo>
                  <a:cubicBezTo>
                    <a:pt x="53" y="104"/>
                    <a:pt x="52" y="105"/>
                    <a:pt x="50" y="105"/>
                  </a:cubicBezTo>
                  <a:cubicBezTo>
                    <a:pt x="48" y="105"/>
                    <a:pt x="47" y="104"/>
                    <a:pt x="47" y="102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4" y="91"/>
                    <a:pt x="41" y="88"/>
                    <a:pt x="41" y="84"/>
                  </a:cubicBezTo>
                  <a:cubicBezTo>
                    <a:pt x="41" y="80"/>
                    <a:pt x="45" y="76"/>
                    <a:pt x="50" y="76"/>
                  </a:cubicBezTo>
                  <a:cubicBezTo>
                    <a:pt x="55" y="76"/>
                    <a:pt x="59" y="80"/>
                    <a:pt x="59" y="84"/>
                  </a:cubicBezTo>
                  <a:cubicBezTo>
                    <a:pt x="59" y="88"/>
                    <a:pt x="56" y="91"/>
                    <a:pt x="53" y="93"/>
                  </a:cubicBezTo>
                  <a:close/>
                  <a:moveTo>
                    <a:pt x="86" y="50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86" y="16"/>
                    <a:pt x="70" y="0"/>
                    <a:pt x="50" y="0"/>
                  </a:cubicBezTo>
                  <a:cubicBezTo>
                    <a:pt x="30" y="0"/>
                    <a:pt x="14" y="16"/>
                    <a:pt x="14" y="36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3"/>
                    <a:pt x="0" y="60"/>
                    <a:pt x="0" y="6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3"/>
                    <a:pt x="9" y="132"/>
                    <a:pt x="20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91" y="132"/>
                    <a:pt x="100" y="123"/>
                    <a:pt x="100" y="112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0"/>
                    <a:pt x="94" y="53"/>
                    <a:pt x="86" y="50"/>
                  </a:cubicBezTo>
                  <a:close/>
                  <a:moveTo>
                    <a:pt x="50" y="115"/>
                  </a:moveTo>
                  <a:cubicBezTo>
                    <a:pt x="36" y="115"/>
                    <a:pt x="25" y="104"/>
                    <a:pt x="25" y="90"/>
                  </a:cubicBezTo>
                  <a:cubicBezTo>
                    <a:pt x="25" y="77"/>
                    <a:pt x="36" y="66"/>
                    <a:pt x="50" y="66"/>
                  </a:cubicBezTo>
                  <a:cubicBezTo>
                    <a:pt x="64" y="66"/>
                    <a:pt x="75" y="77"/>
                    <a:pt x="75" y="90"/>
                  </a:cubicBezTo>
                  <a:cubicBezTo>
                    <a:pt x="75" y="104"/>
                    <a:pt x="64" y="115"/>
                    <a:pt x="50" y="115"/>
                  </a:cubicBezTo>
                  <a:close/>
                  <a:moveTo>
                    <a:pt x="76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2"/>
                    <a:pt x="36" y="11"/>
                    <a:pt x="50" y="11"/>
                  </a:cubicBezTo>
                  <a:cubicBezTo>
                    <a:pt x="64" y="11"/>
                    <a:pt x="76" y="22"/>
                    <a:pt x="76" y="36"/>
                  </a:cubicBezTo>
                  <a:lnTo>
                    <a:pt x="76" y="49"/>
                  </a:ln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1789857" y="2791208"/>
            <a:ext cx="201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29" name="矩形 28"/>
          <p:cNvSpPr/>
          <p:nvPr/>
        </p:nvSpPr>
        <p:spPr>
          <a:xfrm>
            <a:off x="4830047" y="2791208"/>
            <a:ext cx="201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30" name="矩形 29"/>
          <p:cNvSpPr/>
          <p:nvPr/>
        </p:nvSpPr>
        <p:spPr>
          <a:xfrm>
            <a:off x="7797037" y="2813278"/>
            <a:ext cx="201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31" name="矩形 30"/>
          <p:cNvSpPr/>
          <p:nvPr/>
        </p:nvSpPr>
        <p:spPr>
          <a:xfrm>
            <a:off x="7912425" y="5555109"/>
            <a:ext cx="201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32" name="矩形 31"/>
          <p:cNvSpPr/>
          <p:nvPr/>
        </p:nvSpPr>
        <p:spPr>
          <a:xfrm>
            <a:off x="4830047" y="5586397"/>
            <a:ext cx="201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sp>
        <p:nvSpPr>
          <p:cNvPr id="33" name="矩形 32"/>
          <p:cNvSpPr/>
          <p:nvPr/>
        </p:nvSpPr>
        <p:spPr>
          <a:xfrm>
            <a:off x="1823733" y="5586397"/>
            <a:ext cx="201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2219776" y="1561528"/>
            <a:ext cx="1119836" cy="1119836"/>
            <a:chOff x="2181676" y="1498028"/>
            <a:chExt cx="1119836" cy="1119836"/>
          </a:xfrm>
        </p:grpSpPr>
        <p:sp>
          <p:nvSpPr>
            <p:cNvPr id="35" name="椭圆 34"/>
            <p:cNvSpPr/>
            <p:nvPr/>
          </p:nvSpPr>
          <p:spPr>
            <a:xfrm>
              <a:off x="2181676" y="1498028"/>
              <a:ext cx="1119836" cy="1119836"/>
            </a:xfrm>
            <a:prstGeom prst="ellipse">
              <a:avLst/>
            </a:prstGeom>
            <a:solidFill>
              <a:srgbClr val="D1B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KSO_Shape"/>
            <p:cNvSpPr/>
            <p:nvPr/>
          </p:nvSpPr>
          <p:spPr bwMode="auto">
            <a:xfrm>
              <a:off x="2566848" y="1767555"/>
              <a:ext cx="355312" cy="570019"/>
            </a:xfrm>
            <a:custGeom>
              <a:avLst/>
              <a:gdLst/>
              <a:ahLst/>
              <a:cxnLst/>
              <a:rect l="0" t="0" r="r" b="b"/>
              <a:pathLst>
                <a:path w="895350" h="1435100">
                  <a:moveTo>
                    <a:pt x="440177" y="112713"/>
                  </a:moveTo>
                  <a:lnTo>
                    <a:pt x="443217" y="112713"/>
                  </a:lnTo>
                  <a:lnTo>
                    <a:pt x="445649" y="112713"/>
                  </a:lnTo>
                  <a:lnTo>
                    <a:pt x="448385" y="113942"/>
                  </a:lnTo>
                  <a:lnTo>
                    <a:pt x="450816" y="114864"/>
                  </a:lnTo>
                  <a:lnTo>
                    <a:pt x="452944" y="116708"/>
                  </a:lnTo>
                  <a:lnTo>
                    <a:pt x="454464" y="118858"/>
                  </a:lnTo>
                  <a:lnTo>
                    <a:pt x="455984" y="121316"/>
                  </a:lnTo>
                  <a:lnTo>
                    <a:pt x="456896" y="124082"/>
                  </a:lnTo>
                  <a:lnTo>
                    <a:pt x="457200" y="126847"/>
                  </a:lnTo>
                  <a:lnTo>
                    <a:pt x="456896" y="129612"/>
                  </a:lnTo>
                  <a:lnTo>
                    <a:pt x="455984" y="132685"/>
                  </a:lnTo>
                  <a:lnTo>
                    <a:pt x="454464" y="134836"/>
                  </a:lnTo>
                  <a:lnTo>
                    <a:pt x="452944" y="136987"/>
                  </a:lnTo>
                  <a:lnTo>
                    <a:pt x="450816" y="138523"/>
                  </a:lnTo>
                  <a:lnTo>
                    <a:pt x="448385" y="140059"/>
                  </a:lnTo>
                  <a:lnTo>
                    <a:pt x="445649" y="140981"/>
                  </a:lnTo>
                  <a:lnTo>
                    <a:pt x="443217" y="141288"/>
                  </a:lnTo>
                  <a:lnTo>
                    <a:pt x="440177" y="140981"/>
                  </a:lnTo>
                  <a:lnTo>
                    <a:pt x="437441" y="140059"/>
                  </a:lnTo>
                  <a:lnTo>
                    <a:pt x="435009" y="138523"/>
                  </a:lnTo>
                  <a:lnTo>
                    <a:pt x="432577" y="136987"/>
                  </a:lnTo>
                  <a:lnTo>
                    <a:pt x="431057" y="134836"/>
                  </a:lnTo>
                  <a:lnTo>
                    <a:pt x="429841" y="132685"/>
                  </a:lnTo>
                  <a:lnTo>
                    <a:pt x="428929" y="129612"/>
                  </a:lnTo>
                  <a:lnTo>
                    <a:pt x="428625" y="126847"/>
                  </a:lnTo>
                  <a:lnTo>
                    <a:pt x="428929" y="124082"/>
                  </a:lnTo>
                  <a:lnTo>
                    <a:pt x="429841" y="121316"/>
                  </a:lnTo>
                  <a:lnTo>
                    <a:pt x="431057" y="118858"/>
                  </a:lnTo>
                  <a:lnTo>
                    <a:pt x="432577" y="116708"/>
                  </a:lnTo>
                  <a:lnTo>
                    <a:pt x="435009" y="114864"/>
                  </a:lnTo>
                  <a:lnTo>
                    <a:pt x="437441" y="113942"/>
                  </a:lnTo>
                  <a:lnTo>
                    <a:pt x="440177" y="112713"/>
                  </a:lnTo>
                  <a:close/>
                  <a:moveTo>
                    <a:pt x="405765" y="100013"/>
                  </a:moveTo>
                  <a:lnTo>
                    <a:pt x="407988" y="100013"/>
                  </a:lnTo>
                  <a:lnTo>
                    <a:pt x="410210" y="100013"/>
                  </a:lnTo>
                  <a:lnTo>
                    <a:pt x="412433" y="100966"/>
                  </a:lnTo>
                  <a:lnTo>
                    <a:pt x="414338" y="101601"/>
                  </a:lnTo>
                  <a:lnTo>
                    <a:pt x="415925" y="103188"/>
                  </a:lnTo>
                  <a:lnTo>
                    <a:pt x="416878" y="104776"/>
                  </a:lnTo>
                  <a:lnTo>
                    <a:pt x="418148" y="106681"/>
                  </a:lnTo>
                  <a:lnTo>
                    <a:pt x="419100" y="108586"/>
                  </a:lnTo>
                  <a:lnTo>
                    <a:pt x="419100" y="110808"/>
                  </a:lnTo>
                  <a:lnTo>
                    <a:pt x="419100" y="113348"/>
                  </a:lnTo>
                  <a:lnTo>
                    <a:pt x="418148" y="115253"/>
                  </a:lnTo>
                  <a:lnTo>
                    <a:pt x="416878" y="117158"/>
                  </a:lnTo>
                  <a:lnTo>
                    <a:pt x="415925" y="118746"/>
                  </a:lnTo>
                  <a:lnTo>
                    <a:pt x="414338" y="120333"/>
                  </a:lnTo>
                  <a:lnTo>
                    <a:pt x="412433" y="121286"/>
                  </a:lnTo>
                  <a:lnTo>
                    <a:pt x="410210" y="121921"/>
                  </a:lnTo>
                  <a:lnTo>
                    <a:pt x="407988" y="122238"/>
                  </a:lnTo>
                  <a:lnTo>
                    <a:pt x="405765" y="121921"/>
                  </a:lnTo>
                  <a:lnTo>
                    <a:pt x="403860" y="121286"/>
                  </a:lnTo>
                  <a:lnTo>
                    <a:pt x="401955" y="120333"/>
                  </a:lnTo>
                  <a:lnTo>
                    <a:pt x="400050" y="118746"/>
                  </a:lnTo>
                  <a:lnTo>
                    <a:pt x="398780" y="117158"/>
                  </a:lnTo>
                  <a:lnTo>
                    <a:pt x="397510" y="115253"/>
                  </a:lnTo>
                  <a:lnTo>
                    <a:pt x="397193" y="113348"/>
                  </a:lnTo>
                  <a:lnTo>
                    <a:pt x="396875" y="110808"/>
                  </a:lnTo>
                  <a:lnTo>
                    <a:pt x="397193" y="108586"/>
                  </a:lnTo>
                  <a:lnTo>
                    <a:pt x="397510" y="106681"/>
                  </a:lnTo>
                  <a:lnTo>
                    <a:pt x="398780" y="104776"/>
                  </a:lnTo>
                  <a:lnTo>
                    <a:pt x="400050" y="103188"/>
                  </a:lnTo>
                  <a:lnTo>
                    <a:pt x="401955" y="101601"/>
                  </a:lnTo>
                  <a:lnTo>
                    <a:pt x="403860" y="100966"/>
                  </a:lnTo>
                  <a:lnTo>
                    <a:pt x="405765" y="100013"/>
                  </a:lnTo>
                  <a:close/>
                  <a:moveTo>
                    <a:pt x="476567" y="100013"/>
                  </a:moveTo>
                  <a:lnTo>
                    <a:pt x="478472" y="100312"/>
                  </a:lnTo>
                  <a:lnTo>
                    <a:pt x="480695" y="100611"/>
                  </a:lnTo>
                  <a:lnTo>
                    <a:pt x="482600" y="101808"/>
                  </a:lnTo>
                  <a:lnTo>
                    <a:pt x="484187" y="102705"/>
                  </a:lnTo>
                  <a:lnTo>
                    <a:pt x="485457" y="104500"/>
                  </a:lnTo>
                  <a:lnTo>
                    <a:pt x="486410" y="106294"/>
                  </a:lnTo>
                  <a:lnTo>
                    <a:pt x="487362" y="108388"/>
                  </a:lnTo>
                  <a:lnTo>
                    <a:pt x="487362" y="110482"/>
                  </a:lnTo>
                  <a:lnTo>
                    <a:pt x="487362" y="112575"/>
                  </a:lnTo>
                  <a:lnTo>
                    <a:pt x="486410" y="114370"/>
                  </a:lnTo>
                  <a:lnTo>
                    <a:pt x="485457" y="116165"/>
                  </a:lnTo>
                  <a:lnTo>
                    <a:pt x="484187" y="117660"/>
                  </a:lnTo>
                  <a:lnTo>
                    <a:pt x="482600" y="119156"/>
                  </a:lnTo>
                  <a:lnTo>
                    <a:pt x="480695" y="120053"/>
                  </a:lnTo>
                  <a:lnTo>
                    <a:pt x="478472" y="120651"/>
                  </a:lnTo>
                  <a:lnTo>
                    <a:pt x="476567" y="120651"/>
                  </a:lnTo>
                  <a:lnTo>
                    <a:pt x="474027" y="120651"/>
                  </a:lnTo>
                  <a:lnTo>
                    <a:pt x="471805" y="120053"/>
                  </a:lnTo>
                  <a:lnTo>
                    <a:pt x="469900" y="119156"/>
                  </a:lnTo>
                  <a:lnTo>
                    <a:pt x="468312" y="117660"/>
                  </a:lnTo>
                  <a:lnTo>
                    <a:pt x="467042" y="116165"/>
                  </a:lnTo>
                  <a:lnTo>
                    <a:pt x="466090" y="114370"/>
                  </a:lnTo>
                  <a:lnTo>
                    <a:pt x="465137" y="112575"/>
                  </a:lnTo>
                  <a:lnTo>
                    <a:pt x="465137" y="110482"/>
                  </a:lnTo>
                  <a:lnTo>
                    <a:pt x="465137" y="108388"/>
                  </a:lnTo>
                  <a:lnTo>
                    <a:pt x="466090" y="106294"/>
                  </a:lnTo>
                  <a:lnTo>
                    <a:pt x="467042" y="104500"/>
                  </a:lnTo>
                  <a:lnTo>
                    <a:pt x="468312" y="102705"/>
                  </a:lnTo>
                  <a:lnTo>
                    <a:pt x="469900" y="101808"/>
                  </a:lnTo>
                  <a:lnTo>
                    <a:pt x="471805" y="100611"/>
                  </a:lnTo>
                  <a:lnTo>
                    <a:pt x="474027" y="100312"/>
                  </a:lnTo>
                  <a:lnTo>
                    <a:pt x="476567" y="100013"/>
                  </a:lnTo>
                  <a:close/>
                  <a:moveTo>
                    <a:pt x="383396" y="82550"/>
                  </a:moveTo>
                  <a:lnTo>
                    <a:pt x="384952" y="82550"/>
                  </a:lnTo>
                  <a:lnTo>
                    <a:pt x="386820" y="82855"/>
                  </a:lnTo>
                  <a:lnTo>
                    <a:pt x="387754" y="83161"/>
                  </a:lnTo>
                  <a:lnTo>
                    <a:pt x="389310" y="84382"/>
                  </a:lnTo>
                  <a:lnTo>
                    <a:pt x="390555" y="85298"/>
                  </a:lnTo>
                  <a:lnTo>
                    <a:pt x="391178" y="86519"/>
                  </a:lnTo>
                  <a:lnTo>
                    <a:pt x="392112" y="88045"/>
                  </a:lnTo>
                  <a:lnTo>
                    <a:pt x="392112" y="89572"/>
                  </a:lnTo>
                  <a:lnTo>
                    <a:pt x="392112" y="91098"/>
                  </a:lnTo>
                  <a:lnTo>
                    <a:pt x="392112" y="92930"/>
                  </a:lnTo>
                  <a:lnTo>
                    <a:pt x="391178" y="93846"/>
                  </a:lnTo>
                  <a:lnTo>
                    <a:pt x="390555" y="95372"/>
                  </a:lnTo>
                  <a:lnTo>
                    <a:pt x="389310" y="96593"/>
                  </a:lnTo>
                  <a:lnTo>
                    <a:pt x="387754" y="97204"/>
                  </a:lnTo>
                  <a:lnTo>
                    <a:pt x="386198" y="98120"/>
                  </a:lnTo>
                  <a:lnTo>
                    <a:pt x="384952" y="98425"/>
                  </a:lnTo>
                  <a:lnTo>
                    <a:pt x="383396" y="98120"/>
                  </a:lnTo>
                  <a:lnTo>
                    <a:pt x="381840" y="98120"/>
                  </a:lnTo>
                  <a:lnTo>
                    <a:pt x="380283" y="97204"/>
                  </a:lnTo>
                  <a:lnTo>
                    <a:pt x="378727" y="96593"/>
                  </a:lnTo>
                  <a:lnTo>
                    <a:pt x="377482" y="95372"/>
                  </a:lnTo>
                  <a:lnTo>
                    <a:pt x="376859" y="93846"/>
                  </a:lnTo>
                  <a:lnTo>
                    <a:pt x="376548" y="92625"/>
                  </a:lnTo>
                  <a:lnTo>
                    <a:pt x="376237" y="91098"/>
                  </a:lnTo>
                  <a:lnTo>
                    <a:pt x="376237" y="89572"/>
                  </a:lnTo>
                  <a:lnTo>
                    <a:pt x="376548" y="88045"/>
                  </a:lnTo>
                  <a:lnTo>
                    <a:pt x="376859" y="86519"/>
                  </a:lnTo>
                  <a:lnTo>
                    <a:pt x="378104" y="84992"/>
                  </a:lnTo>
                  <a:lnTo>
                    <a:pt x="378727" y="83771"/>
                  </a:lnTo>
                  <a:lnTo>
                    <a:pt x="380283" y="83161"/>
                  </a:lnTo>
                  <a:lnTo>
                    <a:pt x="381840" y="82855"/>
                  </a:lnTo>
                  <a:lnTo>
                    <a:pt x="383396" y="82550"/>
                  </a:lnTo>
                  <a:close/>
                  <a:moveTo>
                    <a:pt x="496827" y="80963"/>
                  </a:moveTo>
                  <a:lnTo>
                    <a:pt x="498625" y="80963"/>
                  </a:lnTo>
                  <a:lnTo>
                    <a:pt x="500122" y="80963"/>
                  </a:lnTo>
                  <a:lnTo>
                    <a:pt x="501620" y="81952"/>
                  </a:lnTo>
                  <a:lnTo>
                    <a:pt x="503117" y="82611"/>
                  </a:lnTo>
                  <a:lnTo>
                    <a:pt x="504316" y="83270"/>
                  </a:lnTo>
                  <a:lnTo>
                    <a:pt x="505214" y="84588"/>
                  </a:lnTo>
                  <a:lnTo>
                    <a:pt x="506113" y="86235"/>
                  </a:lnTo>
                  <a:lnTo>
                    <a:pt x="506412" y="87882"/>
                  </a:lnTo>
                  <a:lnTo>
                    <a:pt x="506412" y="89530"/>
                  </a:lnTo>
                  <a:lnTo>
                    <a:pt x="506412" y="91507"/>
                  </a:lnTo>
                  <a:lnTo>
                    <a:pt x="506113" y="93154"/>
                  </a:lnTo>
                  <a:lnTo>
                    <a:pt x="505214" y="94143"/>
                  </a:lnTo>
                  <a:lnTo>
                    <a:pt x="504316" y="95790"/>
                  </a:lnTo>
                  <a:lnTo>
                    <a:pt x="503117" y="96779"/>
                  </a:lnTo>
                  <a:lnTo>
                    <a:pt x="501620" y="97438"/>
                  </a:lnTo>
                  <a:lnTo>
                    <a:pt x="500122" y="98426"/>
                  </a:lnTo>
                  <a:lnTo>
                    <a:pt x="498625" y="98426"/>
                  </a:lnTo>
                  <a:lnTo>
                    <a:pt x="496827" y="98426"/>
                  </a:lnTo>
                  <a:lnTo>
                    <a:pt x="495330" y="97438"/>
                  </a:lnTo>
                  <a:lnTo>
                    <a:pt x="494431" y="96779"/>
                  </a:lnTo>
                  <a:lnTo>
                    <a:pt x="492933" y="95790"/>
                  </a:lnTo>
                  <a:lnTo>
                    <a:pt x="492035" y="94143"/>
                  </a:lnTo>
                  <a:lnTo>
                    <a:pt x="491436" y="93154"/>
                  </a:lnTo>
                  <a:lnTo>
                    <a:pt x="491136" y="91507"/>
                  </a:lnTo>
                  <a:lnTo>
                    <a:pt x="490537" y="89530"/>
                  </a:lnTo>
                  <a:lnTo>
                    <a:pt x="491136" y="87882"/>
                  </a:lnTo>
                  <a:lnTo>
                    <a:pt x="491436" y="86235"/>
                  </a:lnTo>
                  <a:lnTo>
                    <a:pt x="492035" y="84588"/>
                  </a:lnTo>
                  <a:lnTo>
                    <a:pt x="492933" y="83270"/>
                  </a:lnTo>
                  <a:lnTo>
                    <a:pt x="494431" y="82611"/>
                  </a:lnTo>
                  <a:lnTo>
                    <a:pt x="495330" y="81952"/>
                  </a:lnTo>
                  <a:lnTo>
                    <a:pt x="496827" y="80963"/>
                  </a:lnTo>
                  <a:close/>
                  <a:moveTo>
                    <a:pt x="519907" y="61913"/>
                  </a:moveTo>
                  <a:lnTo>
                    <a:pt x="521586" y="62249"/>
                  </a:lnTo>
                  <a:lnTo>
                    <a:pt x="523265" y="62585"/>
                  </a:lnTo>
                  <a:lnTo>
                    <a:pt x="524944" y="63256"/>
                  </a:lnTo>
                  <a:lnTo>
                    <a:pt x="526287" y="64600"/>
                  </a:lnTo>
                  <a:lnTo>
                    <a:pt x="526959" y="65943"/>
                  </a:lnTo>
                  <a:lnTo>
                    <a:pt x="527967" y="66951"/>
                  </a:lnTo>
                  <a:lnTo>
                    <a:pt x="528638" y="68630"/>
                  </a:lnTo>
                  <a:lnTo>
                    <a:pt x="528638" y="70645"/>
                  </a:lnTo>
                  <a:lnTo>
                    <a:pt x="528638" y="72324"/>
                  </a:lnTo>
                  <a:lnTo>
                    <a:pt x="527967" y="74003"/>
                  </a:lnTo>
                  <a:lnTo>
                    <a:pt x="526959" y="75682"/>
                  </a:lnTo>
                  <a:lnTo>
                    <a:pt x="526287" y="77025"/>
                  </a:lnTo>
                  <a:lnTo>
                    <a:pt x="524944" y="78033"/>
                  </a:lnTo>
                  <a:lnTo>
                    <a:pt x="523265" y="79040"/>
                  </a:lnTo>
                  <a:lnTo>
                    <a:pt x="521586" y="79376"/>
                  </a:lnTo>
                  <a:lnTo>
                    <a:pt x="519907" y="79376"/>
                  </a:lnTo>
                  <a:lnTo>
                    <a:pt x="517892" y="79376"/>
                  </a:lnTo>
                  <a:lnTo>
                    <a:pt x="516213" y="79040"/>
                  </a:lnTo>
                  <a:lnTo>
                    <a:pt x="515205" y="78033"/>
                  </a:lnTo>
                  <a:lnTo>
                    <a:pt x="513526" y="77025"/>
                  </a:lnTo>
                  <a:lnTo>
                    <a:pt x="512854" y="75682"/>
                  </a:lnTo>
                  <a:lnTo>
                    <a:pt x="511847" y="74003"/>
                  </a:lnTo>
                  <a:lnTo>
                    <a:pt x="511511" y="72324"/>
                  </a:lnTo>
                  <a:lnTo>
                    <a:pt x="511175" y="70645"/>
                  </a:lnTo>
                  <a:lnTo>
                    <a:pt x="511511" y="68630"/>
                  </a:lnTo>
                  <a:lnTo>
                    <a:pt x="511847" y="66951"/>
                  </a:lnTo>
                  <a:lnTo>
                    <a:pt x="512854" y="65943"/>
                  </a:lnTo>
                  <a:lnTo>
                    <a:pt x="513526" y="64600"/>
                  </a:lnTo>
                  <a:lnTo>
                    <a:pt x="515205" y="63256"/>
                  </a:lnTo>
                  <a:lnTo>
                    <a:pt x="516213" y="62585"/>
                  </a:lnTo>
                  <a:lnTo>
                    <a:pt x="517892" y="62249"/>
                  </a:lnTo>
                  <a:lnTo>
                    <a:pt x="519907" y="61913"/>
                  </a:lnTo>
                  <a:close/>
                  <a:moveTo>
                    <a:pt x="364375" y="61913"/>
                  </a:moveTo>
                  <a:lnTo>
                    <a:pt x="365873" y="61913"/>
                  </a:lnTo>
                  <a:lnTo>
                    <a:pt x="367670" y="62218"/>
                  </a:lnTo>
                  <a:lnTo>
                    <a:pt x="369168" y="62524"/>
                  </a:lnTo>
                  <a:lnTo>
                    <a:pt x="370066" y="63745"/>
                  </a:lnTo>
                  <a:lnTo>
                    <a:pt x="371265" y="64355"/>
                  </a:lnTo>
                  <a:lnTo>
                    <a:pt x="371864" y="65882"/>
                  </a:lnTo>
                  <a:lnTo>
                    <a:pt x="372762" y="67408"/>
                  </a:lnTo>
                  <a:lnTo>
                    <a:pt x="373062" y="68935"/>
                  </a:lnTo>
                  <a:lnTo>
                    <a:pt x="373062" y="70461"/>
                  </a:lnTo>
                  <a:lnTo>
                    <a:pt x="372762" y="72293"/>
                  </a:lnTo>
                  <a:lnTo>
                    <a:pt x="371864" y="73514"/>
                  </a:lnTo>
                  <a:lnTo>
                    <a:pt x="371265" y="75040"/>
                  </a:lnTo>
                  <a:lnTo>
                    <a:pt x="370066" y="75956"/>
                  </a:lnTo>
                  <a:lnTo>
                    <a:pt x="368569" y="76872"/>
                  </a:lnTo>
                  <a:lnTo>
                    <a:pt x="367670" y="77483"/>
                  </a:lnTo>
                  <a:lnTo>
                    <a:pt x="365873" y="77788"/>
                  </a:lnTo>
                  <a:lnTo>
                    <a:pt x="364375" y="77788"/>
                  </a:lnTo>
                  <a:lnTo>
                    <a:pt x="362878" y="77483"/>
                  </a:lnTo>
                  <a:lnTo>
                    <a:pt x="361380" y="76872"/>
                  </a:lnTo>
                  <a:lnTo>
                    <a:pt x="359883" y="75956"/>
                  </a:lnTo>
                  <a:lnTo>
                    <a:pt x="359283" y="75040"/>
                  </a:lnTo>
                  <a:lnTo>
                    <a:pt x="358085" y="73514"/>
                  </a:lnTo>
                  <a:lnTo>
                    <a:pt x="357786" y="71988"/>
                  </a:lnTo>
                  <a:lnTo>
                    <a:pt x="357187" y="70461"/>
                  </a:lnTo>
                  <a:lnTo>
                    <a:pt x="357187" y="68935"/>
                  </a:lnTo>
                  <a:lnTo>
                    <a:pt x="357786" y="67408"/>
                  </a:lnTo>
                  <a:lnTo>
                    <a:pt x="358085" y="65882"/>
                  </a:lnTo>
                  <a:lnTo>
                    <a:pt x="359283" y="64355"/>
                  </a:lnTo>
                  <a:lnTo>
                    <a:pt x="360182" y="63439"/>
                  </a:lnTo>
                  <a:lnTo>
                    <a:pt x="361380" y="62524"/>
                  </a:lnTo>
                  <a:lnTo>
                    <a:pt x="362878" y="62218"/>
                  </a:lnTo>
                  <a:lnTo>
                    <a:pt x="364375" y="61913"/>
                  </a:lnTo>
                  <a:close/>
                  <a:moveTo>
                    <a:pt x="533858" y="36513"/>
                  </a:moveTo>
                  <a:lnTo>
                    <a:pt x="536209" y="36849"/>
                  </a:lnTo>
                  <a:lnTo>
                    <a:pt x="537552" y="37185"/>
                  </a:lnTo>
                  <a:lnTo>
                    <a:pt x="538895" y="38192"/>
                  </a:lnTo>
                  <a:lnTo>
                    <a:pt x="540239" y="39536"/>
                  </a:lnTo>
                  <a:lnTo>
                    <a:pt x="541246" y="40543"/>
                  </a:lnTo>
                  <a:lnTo>
                    <a:pt x="542254" y="41886"/>
                  </a:lnTo>
                  <a:lnTo>
                    <a:pt x="542589" y="43565"/>
                  </a:lnTo>
                  <a:lnTo>
                    <a:pt x="542925" y="45580"/>
                  </a:lnTo>
                  <a:lnTo>
                    <a:pt x="542589" y="47260"/>
                  </a:lnTo>
                  <a:lnTo>
                    <a:pt x="542254" y="48939"/>
                  </a:lnTo>
                  <a:lnTo>
                    <a:pt x="541246" y="50282"/>
                  </a:lnTo>
                  <a:lnTo>
                    <a:pt x="540239" y="51625"/>
                  </a:lnTo>
                  <a:lnTo>
                    <a:pt x="538895" y="52969"/>
                  </a:lnTo>
                  <a:lnTo>
                    <a:pt x="537552" y="53640"/>
                  </a:lnTo>
                  <a:lnTo>
                    <a:pt x="536209" y="53976"/>
                  </a:lnTo>
                  <a:lnTo>
                    <a:pt x="533858" y="53976"/>
                  </a:lnTo>
                  <a:lnTo>
                    <a:pt x="532515" y="53976"/>
                  </a:lnTo>
                  <a:lnTo>
                    <a:pt x="530835" y="53640"/>
                  </a:lnTo>
                  <a:lnTo>
                    <a:pt x="529156" y="52969"/>
                  </a:lnTo>
                  <a:lnTo>
                    <a:pt x="527813" y="51625"/>
                  </a:lnTo>
                  <a:lnTo>
                    <a:pt x="526470" y="50282"/>
                  </a:lnTo>
                  <a:lnTo>
                    <a:pt x="525798" y="48939"/>
                  </a:lnTo>
                  <a:lnTo>
                    <a:pt x="525462" y="47260"/>
                  </a:lnTo>
                  <a:lnTo>
                    <a:pt x="525462" y="45580"/>
                  </a:lnTo>
                  <a:lnTo>
                    <a:pt x="525462" y="43565"/>
                  </a:lnTo>
                  <a:lnTo>
                    <a:pt x="525798" y="41886"/>
                  </a:lnTo>
                  <a:lnTo>
                    <a:pt x="526470" y="40543"/>
                  </a:lnTo>
                  <a:lnTo>
                    <a:pt x="527813" y="39536"/>
                  </a:lnTo>
                  <a:lnTo>
                    <a:pt x="529156" y="38192"/>
                  </a:lnTo>
                  <a:lnTo>
                    <a:pt x="530835" y="37185"/>
                  </a:lnTo>
                  <a:lnTo>
                    <a:pt x="532515" y="36849"/>
                  </a:lnTo>
                  <a:lnTo>
                    <a:pt x="533858" y="36513"/>
                  </a:lnTo>
                  <a:close/>
                  <a:moveTo>
                    <a:pt x="353096" y="33338"/>
                  </a:moveTo>
                  <a:lnTo>
                    <a:pt x="354928" y="33338"/>
                  </a:lnTo>
                  <a:lnTo>
                    <a:pt x="356455" y="33997"/>
                  </a:lnTo>
                  <a:lnTo>
                    <a:pt x="357981" y="34656"/>
                  </a:lnTo>
                  <a:lnTo>
                    <a:pt x="359202" y="35644"/>
                  </a:lnTo>
                  <a:lnTo>
                    <a:pt x="360118" y="36633"/>
                  </a:lnTo>
                  <a:lnTo>
                    <a:pt x="361034" y="38280"/>
                  </a:lnTo>
                  <a:lnTo>
                    <a:pt x="361644" y="39928"/>
                  </a:lnTo>
                  <a:lnTo>
                    <a:pt x="361950" y="41575"/>
                  </a:lnTo>
                  <a:lnTo>
                    <a:pt x="361950" y="43223"/>
                  </a:lnTo>
                  <a:lnTo>
                    <a:pt x="361644" y="44870"/>
                  </a:lnTo>
                  <a:lnTo>
                    <a:pt x="361034" y="46188"/>
                  </a:lnTo>
                  <a:lnTo>
                    <a:pt x="360118" y="47836"/>
                  </a:lnTo>
                  <a:lnTo>
                    <a:pt x="359202" y="48824"/>
                  </a:lnTo>
                  <a:lnTo>
                    <a:pt x="357981" y="49813"/>
                  </a:lnTo>
                  <a:lnTo>
                    <a:pt x="356455" y="50472"/>
                  </a:lnTo>
                  <a:lnTo>
                    <a:pt x="354928" y="50801"/>
                  </a:lnTo>
                  <a:lnTo>
                    <a:pt x="353096" y="50801"/>
                  </a:lnTo>
                  <a:lnTo>
                    <a:pt x="351570" y="50472"/>
                  </a:lnTo>
                  <a:lnTo>
                    <a:pt x="350044" y="49813"/>
                  </a:lnTo>
                  <a:lnTo>
                    <a:pt x="349128" y="48824"/>
                  </a:lnTo>
                  <a:lnTo>
                    <a:pt x="347906" y="47506"/>
                  </a:lnTo>
                  <a:lnTo>
                    <a:pt x="347296" y="46188"/>
                  </a:lnTo>
                  <a:lnTo>
                    <a:pt x="346380" y="44870"/>
                  </a:lnTo>
                  <a:lnTo>
                    <a:pt x="346075" y="43223"/>
                  </a:lnTo>
                  <a:lnTo>
                    <a:pt x="346075" y="41575"/>
                  </a:lnTo>
                  <a:lnTo>
                    <a:pt x="346380" y="39598"/>
                  </a:lnTo>
                  <a:lnTo>
                    <a:pt x="347296" y="37951"/>
                  </a:lnTo>
                  <a:lnTo>
                    <a:pt x="347906" y="36633"/>
                  </a:lnTo>
                  <a:lnTo>
                    <a:pt x="349128" y="35644"/>
                  </a:lnTo>
                  <a:lnTo>
                    <a:pt x="350044" y="34656"/>
                  </a:lnTo>
                  <a:lnTo>
                    <a:pt x="351570" y="33997"/>
                  </a:lnTo>
                  <a:lnTo>
                    <a:pt x="353096" y="33338"/>
                  </a:lnTo>
                  <a:close/>
                  <a:moveTo>
                    <a:pt x="544452" y="14288"/>
                  </a:moveTo>
                  <a:lnTo>
                    <a:pt x="545950" y="14288"/>
                  </a:lnTo>
                  <a:lnTo>
                    <a:pt x="547448" y="14288"/>
                  </a:lnTo>
                  <a:lnTo>
                    <a:pt x="548945" y="14618"/>
                  </a:lnTo>
                  <a:lnTo>
                    <a:pt x="550443" y="15606"/>
                  </a:lnTo>
                  <a:lnTo>
                    <a:pt x="551341" y="16595"/>
                  </a:lnTo>
                  <a:lnTo>
                    <a:pt x="552540" y="17913"/>
                  </a:lnTo>
                  <a:lnTo>
                    <a:pt x="553139" y="19560"/>
                  </a:lnTo>
                  <a:lnTo>
                    <a:pt x="553738" y="21207"/>
                  </a:lnTo>
                  <a:lnTo>
                    <a:pt x="554037" y="22855"/>
                  </a:lnTo>
                  <a:lnTo>
                    <a:pt x="553738" y="24832"/>
                  </a:lnTo>
                  <a:lnTo>
                    <a:pt x="553139" y="26479"/>
                  </a:lnTo>
                  <a:lnTo>
                    <a:pt x="552540" y="27468"/>
                  </a:lnTo>
                  <a:lnTo>
                    <a:pt x="551341" y="28786"/>
                  </a:lnTo>
                  <a:lnTo>
                    <a:pt x="550443" y="30104"/>
                  </a:lnTo>
                  <a:lnTo>
                    <a:pt x="548945" y="30763"/>
                  </a:lnTo>
                  <a:lnTo>
                    <a:pt x="547448" y="31092"/>
                  </a:lnTo>
                  <a:lnTo>
                    <a:pt x="545950" y="31751"/>
                  </a:lnTo>
                  <a:lnTo>
                    <a:pt x="544452" y="31092"/>
                  </a:lnTo>
                  <a:lnTo>
                    <a:pt x="542955" y="30763"/>
                  </a:lnTo>
                  <a:lnTo>
                    <a:pt x="541457" y="30104"/>
                  </a:lnTo>
                  <a:lnTo>
                    <a:pt x="540558" y="28786"/>
                  </a:lnTo>
                  <a:lnTo>
                    <a:pt x="539360" y="27468"/>
                  </a:lnTo>
                  <a:lnTo>
                    <a:pt x="538761" y="26479"/>
                  </a:lnTo>
                  <a:lnTo>
                    <a:pt x="538162" y="24832"/>
                  </a:lnTo>
                  <a:lnTo>
                    <a:pt x="538162" y="22855"/>
                  </a:lnTo>
                  <a:lnTo>
                    <a:pt x="538162" y="21207"/>
                  </a:lnTo>
                  <a:lnTo>
                    <a:pt x="538761" y="19560"/>
                  </a:lnTo>
                  <a:lnTo>
                    <a:pt x="539360" y="17913"/>
                  </a:lnTo>
                  <a:lnTo>
                    <a:pt x="540558" y="16595"/>
                  </a:lnTo>
                  <a:lnTo>
                    <a:pt x="541457" y="15606"/>
                  </a:lnTo>
                  <a:lnTo>
                    <a:pt x="542955" y="14618"/>
                  </a:lnTo>
                  <a:lnTo>
                    <a:pt x="544452" y="14288"/>
                  </a:lnTo>
                  <a:close/>
                  <a:moveTo>
                    <a:pt x="343877" y="11113"/>
                  </a:moveTo>
                  <a:lnTo>
                    <a:pt x="345403" y="11113"/>
                  </a:lnTo>
                  <a:lnTo>
                    <a:pt x="346930" y="11418"/>
                  </a:lnTo>
                  <a:lnTo>
                    <a:pt x="348456" y="12334"/>
                  </a:lnTo>
                  <a:lnTo>
                    <a:pt x="349677" y="12945"/>
                  </a:lnTo>
                  <a:lnTo>
                    <a:pt x="350898" y="14166"/>
                  </a:lnTo>
                  <a:lnTo>
                    <a:pt x="351814" y="15082"/>
                  </a:lnTo>
                  <a:lnTo>
                    <a:pt x="352119" y="16608"/>
                  </a:lnTo>
                  <a:lnTo>
                    <a:pt x="352425" y="18135"/>
                  </a:lnTo>
                  <a:lnTo>
                    <a:pt x="352425" y="19966"/>
                  </a:lnTo>
                  <a:lnTo>
                    <a:pt x="352119" y="21493"/>
                  </a:lnTo>
                  <a:lnTo>
                    <a:pt x="351814" y="23019"/>
                  </a:lnTo>
                  <a:lnTo>
                    <a:pt x="350593" y="24240"/>
                  </a:lnTo>
                  <a:lnTo>
                    <a:pt x="349372" y="25156"/>
                  </a:lnTo>
                  <a:lnTo>
                    <a:pt x="348456" y="26072"/>
                  </a:lnTo>
                  <a:lnTo>
                    <a:pt x="346930" y="26683"/>
                  </a:lnTo>
                  <a:lnTo>
                    <a:pt x="345403" y="26988"/>
                  </a:lnTo>
                  <a:lnTo>
                    <a:pt x="343877" y="26988"/>
                  </a:lnTo>
                  <a:lnTo>
                    <a:pt x="342045" y="26683"/>
                  </a:lnTo>
                  <a:lnTo>
                    <a:pt x="340519" y="26072"/>
                  </a:lnTo>
                  <a:lnTo>
                    <a:pt x="339297" y="25156"/>
                  </a:lnTo>
                  <a:lnTo>
                    <a:pt x="338381" y="24240"/>
                  </a:lnTo>
                  <a:lnTo>
                    <a:pt x="337466" y="23019"/>
                  </a:lnTo>
                  <a:lnTo>
                    <a:pt x="336855" y="21493"/>
                  </a:lnTo>
                  <a:lnTo>
                    <a:pt x="336550" y="19966"/>
                  </a:lnTo>
                  <a:lnTo>
                    <a:pt x="336550" y="18135"/>
                  </a:lnTo>
                  <a:lnTo>
                    <a:pt x="336855" y="16608"/>
                  </a:lnTo>
                  <a:lnTo>
                    <a:pt x="337466" y="15082"/>
                  </a:lnTo>
                  <a:lnTo>
                    <a:pt x="338381" y="14166"/>
                  </a:lnTo>
                  <a:lnTo>
                    <a:pt x="339297" y="12945"/>
                  </a:lnTo>
                  <a:lnTo>
                    <a:pt x="340824" y="11724"/>
                  </a:lnTo>
                  <a:lnTo>
                    <a:pt x="342045" y="11418"/>
                  </a:lnTo>
                  <a:lnTo>
                    <a:pt x="343877" y="11113"/>
                  </a:lnTo>
                  <a:close/>
                  <a:moveTo>
                    <a:pt x="610986" y="0"/>
                  </a:moveTo>
                  <a:lnTo>
                    <a:pt x="614799" y="3177"/>
                  </a:lnTo>
                  <a:lnTo>
                    <a:pt x="624966" y="12071"/>
                  </a:lnTo>
                  <a:lnTo>
                    <a:pt x="641170" y="25094"/>
                  </a:lnTo>
                  <a:lnTo>
                    <a:pt x="651019" y="32717"/>
                  </a:lnTo>
                  <a:lnTo>
                    <a:pt x="661822" y="40658"/>
                  </a:lnTo>
                  <a:lnTo>
                    <a:pt x="673578" y="48917"/>
                  </a:lnTo>
                  <a:lnTo>
                    <a:pt x="686287" y="56858"/>
                  </a:lnTo>
                  <a:lnTo>
                    <a:pt x="699631" y="65117"/>
                  </a:lnTo>
                  <a:lnTo>
                    <a:pt x="712976" y="73058"/>
                  </a:lnTo>
                  <a:lnTo>
                    <a:pt x="726956" y="80363"/>
                  </a:lnTo>
                  <a:lnTo>
                    <a:pt x="741253" y="86398"/>
                  </a:lnTo>
                  <a:lnTo>
                    <a:pt x="748879" y="89575"/>
                  </a:lnTo>
                  <a:lnTo>
                    <a:pt x="755869" y="92434"/>
                  </a:lnTo>
                  <a:lnTo>
                    <a:pt x="763176" y="94657"/>
                  </a:lnTo>
                  <a:lnTo>
                    <a:pt x="770484" y="96563"/>
                  </a:lnTo>
                  <a:lnTo>
                    <a:pt x="775885" y="96881"/>
                  </a:lnTo>
                  <a:lnTo>
                    <a:pt x="782558" y="98151"/>
                  </a:lnTo>
                  <a:lnTo>
                    <a:pt x="790501" y="99739"/>
                  </a:lnTo>
                  <a:lnTo>
                    <a:pt x="800350" y="101645"/>
                  </a:lnTo>
                  <a:lnTo>
                    <a:pt x="811153" y="104822"/>
                  </a:lnTo>
                  <a:lnTo>
                    <a:pt x="822909" y="108951"/>
                  </a:lnTo>
                  <a:lnTo>
                    <a:pt x="828946" y="111174"/>
                  </a:lnTo>
                  <a:lnTo>
                    <a:pt x="834982" y="114351"/>
                  </a:lnTo>
                  <a:lnTo>
                    <a:pt x="841019" y="117527"/>
                  </a:lnTo>
                  <a:lnTo>
                    <a:pt x="846738" y="120704"/>
                  </a:lnTo>
                  <a:lnTo>
                    <a:pt x="852775" y="124515"/>
                  </a:lnTo>
                  <a:lnTo>
                    <a:pt x="858176" y="128645"/>
                  </a:lnTo>
                  <a:lnTo>
                    <a:pt x="863578" y="133092"/>
                  </a:lnTo>
                  <a:lnTo>
                    <a:pt x="868979" y="138174"/>
                  </a:lnTo>
                  <a:lnTo>
                    <a:pt x="873745" y="143574"/>
                  </a:lnTo>
                  <a:lnTo>
                    <a:pt x="878193" y="149291"/>
                  </a:lnTo>
                  <a:lnTo>
                    <a:pt x="882323" y="155644"/>
                  </a:lnTo>
                  <a:lnTo>
                    <a:pt x="886136" y="161997"/>
                  </a:lnTo>
                  <a:lnTo>
                    <a:pt x="889313" y="169303"/>
                  </a:lnTo>
                  <a:lnTo>
                    <a:pt x="891538" y="176926"/>
                  </a:lnTo>
                  <a:lnTo>
                    <a:pt x="893444" y="185502"/>
                  </a:lnTo>
                  <a:lnTo>
                    <a:pt x="895032" y="193761"/>
                  </a:lnTo>
                  <a:lnTo>
                    <a:pt x="895350" y="203290"/>
                  </a:lnTo>
                  <a:lnTo>
                    <a:pt x="895350" y="212819"/>
                  </a:lnTo>
                  <a:lnTo>
                    <a:pt x="770484" y="303982"/>
                  </a:lnTo>
                  <a:lnTo>
                    <a:pt x="733310" y="278571"/>
                  </a:lnTo>
                  <a:lnTo>
                    <a:pt x="735852" y="283971"/>
                  </a:lnTo>
                  <a:lnTo>
                    <a:pt x="738712" y="290324"/>
                  </a:lnTo>
                  <a:lnTo>
                    <a:pt x="741889" y="299218"/>
                  </a:lnTo>
                  <a:lnTo>
                    <a:pt x="744748" y="310653"/>
                  </a:lnTo>
                  <a:lnTo>
                    <a:pt x="747926" y="323358"/>
                  </a:lnTo>
                  <a:lnTo>
                    <a:pt x="749514" y="330346"/>
                  </a:lnTo>
                  <a:lnTo>
                    <a:pt x="751103" y="337970"/>
                  </a:lnTo>
                  <a:lnTo>
                    <a:pt x="751738" y="345911"/>
                  </a:lnTo>
                  <a:lnTo>
                    <a:pt x="753009" y="354169"/>
                  </a:lnTo>
                  <a:lnTo>
                    <a:pt x="753327" y="362428"/>
                  </a:lnTo>
                  <a:lnTo>
                    <a:pt x="753645" y="371004"/>
                  </a:lnTo>
                  <a:lnTo>
                    <a:pt x="753645" y="380534"/>
                  </a:lnTo>
                  <a:lnTo>
                    <a:pt x="753009" y="389428"/>
                  </a:lnTo>
                  <a:lnTo>
                    <a:pt x="752374" y="398957"/>
                  </a:lnTo>
                  <a:lnTo>
                    <a:pt x="750785" y="408804"/>
                  </a:lnTo>
                  <a:lnTo>
                    <a:pt x="749197" y="418333"/>
                  </a:lnTo>
                  <a:lnTo>
                    <a:pt x="746337" y="428180"/>
                  </a:lnTo>
                  <a:lnTo>
                    <a:pt x="743160" y="438027"/>
                  </a:lnTo>
                  <a:lnTo>
                    <a:pt x="739983" y="448191"/>
                  </a:lnTo>
                  <a:lnTo>
                    <a:pt x="735534" y="458356"/>
                  </a:lnTo>
                  <a:lnTo>
                    <a:pt x="730451" y="468520"/>
                  </a:lnTo>
                  <a:lnTo>
                    <a:pt x="724414" y="478367"/>
                  </a:lnTo>
                  <a:lnTo>
                    <a:pt x="717742" y="488531"/>
                  </a:lnTo>
                  <a:lnTo>
                    <a:pt x="710434" y="498696"/>
                  </a:lnTo>
                  <a:lnTo>
                    <a:pt x="702173" y="508225"/>
                  </a:lnTo>
                  <a:lnTo>
                    <a:pt x="697407" y="513625"/>
                  </a:lnTo>
                  <a:lnTo>
                    <a:pt x="692641" y="520296"/>
                  </a:lnTo>
                  <a:lnTo>
                    <a:pt x="685969" y="528872"/>
                  </a:lnTo>
                  <a:lnTo>
                    <a:pt x="678979" y="539671"/>
                  </a:lnTo>
                  <a:lnTo>
                    <a:pt x="671036" y="552695"/>
                  </a:lnTo>
                  <a:lnTo>
                    <a:pt x="667541" y="559683"/>
                  </a:lnTo>
                  <a:lnTo>
                    <a:pt x="663728" y="566988"/>
                  </a:lnTo>
                  <a:lnTo>
                    <a:pt x="660233" y="574929"/>
                  </a:lnTo>
                  <a:lnTo>
                    <a:pt x="656738" y="583188"/>
                  </a:lnTo>
                  <a:lnTo>
                    <a:pt x="653561" y="591764"/>
                  </a:lnTo>
                  <a:lnTo>
                    <a:pt x="651019" y="600658"/>
                  </a:lnTo>
                  <a:lnTo>
                    <a:pt x="648795" y="609552"/>
                  </a:lnTo>
                  <a:lnTo>
                    <a:pt x="646254" y="619399"/>
                  </a:lnTo>
                  <a:lnTo>
                    <a:pt x="644665" y="628928"/>
                  </a:lnTo>
                  <a:lnTo>
                    <a:pt x="643712" y="639093"/>
                  </a:lnTo>
                  <a:lnTo>
                    <a:pt x="643394" y="649257"/>
                  </a:lnTo>
                  <a:lnTo>
                    <a:pt x="643394" y="659739"/>
                  </a:lnTo>
                  <a:lnTo>
                    <a:pt x="644029" y="669904"/>
                  </a:lnTo>
                  <a:lnTo>
                    <a:pt x="645618" y="681021"/>
                  </a:lnTo>
                  <a:lnTo>
                    <a:pt x="647842" y="691821"/>
                  </a:lnTo>
                  <a:lnTo>
                    <a:pt x="651019" y="702621"/>
                  </a:lnTo>
                  <a:lnTo>
                    <a:pt x="655150" y="713738"/>
                  </a:lnTo>
                  <a:lnTo>
                    <a:pt x="660233" y="724856"/>
                  </a:lnTo>
                  <a:lnTo>
                    <a:pt x="666588" y="735973"/>
                  </a:lnTo>
                  <a:lnTo>
                    <a:pt x="670083" y="741691"/>
                  </a:lnTo>
                  <a:lnTo>
                    <a:pt x="673578" y="747091"/>
                  </a:lnTo>
                  <a:lnTo>
                    <a:pt x="680886" y="755032"/>
                  </a:lnTo>
                  <a:lnTo>
                    <a:pt x="689146" y="764243"/>
                  </a:lnTo>
                  <a:lnTo>
                    <a:pt x="698996" y="777584"/>
                  </a:lnTo>
                  <a:lnTo>
                    <a:pt x="711070" y="793784"/>
                  </a:lnTo>
                  <a:lnTo>
                    <a:pt x="717742" y="802995"/>
                  </a:lnTo>
                  <a:lnTo>
                    <a:pt x="724414" y="813160"/>
                  </a:lnTo>
                  <a:lnTo>
                    <a:pt x="730768" y="823960"/>
                  </a:lnTo>
                  <a:lnTo>
                    <a:pt x="737441" y="835712"/>
                  </a:lnTo>
                  <a:lnTo>
                    <a:pt x="744113" y="848100"/>
                  </a:lnTo>
                  <a:lnTo>
                    <a:pt x="750785" y="860806"/>
                  </a:lnTo>
                  <a:lnTo>
                    <a:pt x="757140" y="874464"/>
                  </a:lnTo>
                  <a:lnTo>
                    <a:pt x="763176" y="888758"/>
                  </a:lnTo>
                  <a:lnTo>
                    <a:pt x="768896" y="904005"/>
                  </a:lnTo>
                  <a:lnTo>
                    <a:pt x="774297" y="919252"/>
                  </a:lnTo>
                  <a:lnTo>
                    <a:pt x="779063" y="935134"/>
                  </a:lnTo>
                  <a:lnTo>
                    <a:pt x="783193" y="951969"/>
                  </a:lnTo>
                  <a:lnTo>
                    <a:pt x="787006" y="969439"/>
                  </a:lnTo>
                  <a:lnTo>
                    <a:pt x="789865" y="986909"/>
                  </a:lnTo>
                  <a:lnTo>
                    <a:pt x="792089" y="1005015"/>
                  </a:lnTo>
                  <a:lnTo>
                    <a:pt x="793043" y="1014226"/>
                  </a:lnTo>
                  <a:lnTo>
                    <a:pt x="793360" y="1024073"/>
                  </a:lnTo>
                  <a:lnTo>
                    <a:pt x="793678" y="1033285"/>
                  </a:lnTo>
                  <a:lnTo>
                    <a:pt x="793678" y="1043132"/>
                  </a:lnTo>
                  <a:lnTo>
                    <a:pt x="793360" y="1052661"/>
                  </a:lnTo>
                  <a:lnTo>
                    <a:pt x="793043" y="1062508"/>
                  </a:lnTo>
                  <a:lnTo>
                    <a:pt x="792089" y="1072672"/>
                  </a:lnTo>
                  <a:lnTo>
                    <a:pt x="791454" y="1082519"/>
                  </a:lnTo>
                  <a:lnTo>
                    <a:pt x="789865" y="1092684"/>
                  </a:lnTo>
                  <a:lnTo>
                    <a:pt x="788277" y="1103166"/>
                  </a:lnTo>
                  <a:lnTo>
                    <a:pt x="786370" y="1113330"/>
                  </a:lnTo>
                  <a:lnTo>
                    <a:pt x="784464" y="1123812"/>
                  </a:lnTo>
                  <a:lnTo>
                    <a:pt x="781605" y="1134612"/>
                  </a:lnTo>
                  <a:lnTo>
                    <a:pt x="779063" y="1145094"/>
                  </a:lnTo>
                  <a:lnTo>
                    <a:pt x="775250" y="1148906"/>
                  </a:lnTo>
                  <a:lnTo>
                    <a:pt x="763812" y="1160659"/>
                  </a:lnTo>
                  <a:lnTo>
                    <a:pt x="746019" y="1178446"/>
                  </a:lnTo>
                  <a:lnTo>
                    <a:pt x="734899" y="1188929"/>
                  </a:lnTo>
                  <a:lnTo>
                    <a:pt x="721554" y="1200999"/>
                  </a:lnTo>
                  <a:lnTo>
                    <a:pt x="707257" y="1213705"/>
                  </a:lnTo>
                  <a:lnTo>
                    <a:pt x="691371" y="1227363"/>
                  </a:lnTo>
                  <a:lnTo>
                    <a:pt x="674213" y="1241657"/>
                  </a:lnTo>
                  <a:lnTo>
                    <a:pt x="655785" y="1256268"/>
                  </a:lnTo>
                  <a:lnTo>
                    <a:pt x="635769" y="1271198"/>
                  </a:lnTo>
                  <a:lnTo>
                    <a:pt x="614481" y="1286444"/>
                  </a:lnTo>
                  <a:lnTo>
                    <a:pt x="592558" y="1301691"/>
                  </a:lnTo>
                  <a:lnTo>
                    <a:pt x="569046" y="1316938"/>
                  </a:lnTo>
                  <a:lnTo>
                    <a:pt x="544581" y="1331867"/>
                  </a:lnTo>
                  <a:lnTo>
                    <a:pt x="519481" y="1346161"/>
                  </a:lnTo>
                  <a:lnTo>
                    <a:pt x="506454" y="1353149"/>
                  </a:lnTo>
                  <a:lnTo>
                    <a:pt x="493110" y="1360137"/>
                  </a:lnTo>
                  <a:lnTo>
                    <a:pt x="479448" y="1366807"/>
                  </a:lnTo>
                  <a:lnTo>
                    <a:pt x="466103" y="1373478"/>
                  </a:lnTo>
                  <a:lnTo>
                    <a:pt x="452123" y="1379513"/>
                  </a:lnTo>
                  <a:lnTo>
                    <a:pt x="438143" y="1385866"/>
                  </a:lnTo>
                  <a:lnTo>
                    <a:pt x="423528" y="1391583"/>
                  </a:lnTo>
                  <a:lnTo>
                    <a:pt x="409230" y="1396983"/>
                  </a:lnTo>
                  <a:lnTo>
                    <a:pt x="394615" y="1402065"/>
                  </a:lnTo>
                  <a:lnTo>
                    <a:pt x="379364" y="1407148"/>
                  </a:lnTo>
                  <a:lnTo>
                    <a:pt x="364748" y="1411912"/>
                  </a:lnTo>
                  <a:lnTo>
                    <a:pt x="349498" y="1416042"/>
                  </a:lnTo>
                  <a:lnTo>
                    <a:pt x="333929" y="1419853"/>
                  </a:lnTo>
                  <a:lnTo>
                    <a:pt x="318678" y="1423030"/>
                  </a:lnTo>
                  <a:lnTo>
                    <a:pt x="303110" y="1426206"/>
                  </a:lnTo>
                  <a:lnTo>
                    <a:pt x="287541" y="1428747"/>
                  </a:lnTo>
                  <a:lnTo>
                    <a:pt x="271655" y="1431288"/>
                  </a:lnTo>
                  <a:lnTo>
                    <a:pt x="255769" y="1432877"/>
                  </a:lnTo>
                  <a:lnTo>
                    <a:pt x="239565" y="1434465"/>
                  </a:lnTo>
                  <a:lnTo>
                    <a:pt x="223043" y="1434782"/>
                  </a:lnTo>
                  <a:lnTo>
                    <a:pt x="206839" y="1435100"/>
                  </a:lnTo>
                  <a:lnTo>
                    <a:pt x="190635" y="1434782"/>
                  </a:lnTo>
                  <a:lnTo>
                    <a:pt x="174113" y="1433830"/>
                  </a:lnTo>
                  <a:lnTo>
                    <a:pt x="157592" y="1432241"/>
                  </a:lnTo>
                  <a:lnTo>
                    <a:pt x="140752" y="1430335"/>
                  </a:lnTo>
                  <a:lnTo>
                    <a:pt x="124230" y="1427794"/>
                  </a:lnTo>
                  <a:lnTo>
                    <a:pt x="107391" y="1424618"/>
                  </a:lnTo>
                  <a:lnTo>
                    <a:pt x="90869" y="1420806"/>
                  </a:lnTo>
                  <a:lnTo>
                    <a:pt x="89916" y="1416995"/>
                  </a:lnTo>
                  <a:lnTo>
                    <a:pt x="87692" y="1406512"/>
                  </a:lnTo>
                  <a:lnTo>
                    <a:pt x="85150" y="1389042"/>
                  </a:lnTo>
                  <a:lnTo>
                    <a:pt x="81655" y="1365219"/>
                  </a:lnTo>
                  <a:lnTo>
                    <a:pt x="80067" y="1351243"/>
                  </a:lnTo>
                  <a:lnTo>
                    <a:pt x="78796" y="1335679"/>
                  </a:lnTo>
                  <a:lnTo>
                    <a:pt x="77525" y="1319161"/>
                  </a:lnTo>
                  <a:lnTo>
                    <a:pt x="76572" y="1301373"/>
                  </a:lnTo>
                  <a:lnTo>
                    <a:pt x="76254" y="1281997"/>
                  </a:lnTo>
                  <a:lnTo>
                    <a:pt x="75618" y="1261351"/>
                  </a:lnTo>
                  <a:lnTo>
                    <a:pt x="76254" y="1239751"/>
                  </a:lnTo>
                  <a:lnTo>
                    <a:pt x="76889" y="1217199"/>
                  </a:lnTo>
                  <a:lnTo>
                    <a:pt x="78478" y="1193376"/>
                  </a:lnTo>
                  <a:lnTo>
                    <a:pt x="80702" y="1168600"/>
                  </a:lnTo>
                  <a:lnTo>
                    <a:pt x="83562" y="1143188"/>
                  </a:lnTo>
                  <a:lnTo>
                    <a:pt x="87056" y="1116507"/>
                  </a:lnTo>
                  <a:lnTo>
                    <a:pt x="91505" y="1088872"/>
                  </a:lnTo>
                  <a:lnTo>
                    <a:pt x="96906" y="1060919"/>
                  </a:lnTo>
                  <a:lnTo>
                    <a:pt x="103578" y="1031697"/>
                  </a:lnTo>
                  <a:lnTo>
                    <a:pt x="111521" y="1002474"/>
                  </a:lnTo>
                  <a:lnTo>
                    <a:pt x="115334" y="987227"/>
                  </a:lnTo>
                  <a:lnTo>
                    <a:pt x="120100" y="971980"/>
                  </a:lnTo>
                  <a:lnTo>
                    <a:pt x="124866" y="956733"/>
                  </a:lnTo>
                  <a:lnTo>
                    <a:pt x="129949" y="941169"/>
                  </a:lnTo>
                  <a:lnTo>
                    <a:pt x="135351" y="925605"/>
                  </a:lnTo>
                  <a:lnTo>
                    <a:pt x="141388" y="910040"/>
                  </a:lnTo>
                  <a:lnTo>
                    <a:pt x="147107" y="894158"/>
                  </a:lnTo>
                  <a:lnTo>
                    <a:pt x="153779" y="878276"/>
                  </a:lnTo>
                  <a:lnTo>
                    <a:pt x="160769" y="862076"/>
                  </a:lnTo>
                  <a:lnTo>
                    <a:pt x="167759" y="845559"/>
                  </a:lnTo>
                  <a:lnTo>
                    <a:pt x="175384" y="829677"/>
                  </a:lnTo>
                  <a:lnTo>
                    <a:pt x="183327" y="813160"/>
                  </a:lnTo>
                  <a:lnTo>
                    <a:pt x="191270" y="796960"/>
                  </a:lnTo>
                  <a:lnTo>
                    <a:pt x="200167" y="780443"/>
                  </a:lnTo>
                  <a:lnTo>
                    <a:pt x="209063" y="763926"/>
                  </a:lnTo>
                  <a:lnTo>
                    <a:pt x="218913" y="747091"/>
                  </a:lnTo>
                  <a:lnTo>
                    <a:pt x="220819" y="744549"/>
                  </a:lnTo>
                  <a:lnTo>
                    <a:pt x="222725" y="741055"/>
                  </a:lnTo>
                  <a:lnTo>
                    <a:pt x="224949" y="736291"/>
                  </a:lnTo>
                  <a:lnTo>
                    <a:pt x="227809" y="730573"/>
                  </a:lnTo>
                  <a:lnTo>
                    <a:pt x="230986" y="722632"/>
                  </a:lnTo>
                  <a:lnTo>
                    <a:pt x="233528" y="714374"/>
                  </a:lnTo>
                  <a:lnTo>
                    <a:pt x="236070" y="703891"/>
                  </a:lnTo>
                  <a:lnTo>
                    <a:pt x="237976" y="692139"/>
                  </a:lnTo>
                  <a:lnTo>
                    <a:pt x="238294" y="686104"/>
                  </a:lnTo>
                  <a:lnTo>
                    <a:pt x="238611" y="679433"/>
                  </a:lnTo>
                  <a:lnTo>
                    <a:pt x="238929" y="672127"/>
                  </a:lnTo>
                  <a:lnTo>
                    <a:pt x="238929" y="664504"/>
                  </a:lnTo>
                  <a:lnTo>
                    <a:pt x="238611" y="656881"/>
                  </a:lnTo>
                  <a:lnTo>
                    <a:pt x="237976" y="648622"/>
                  </a:lnTo>
                  <a:lnTo>
                    <a:pt x="237023" y="640681"/>
                  </a:lnTo>
                  <a:lnTo>
                    <a:pt x="235434" y="631787"/>
                  </a:lnTo>
                  <a:lnTo>
                    <a:pt x="233846" y="622258"/>
                  </a:lnTo>
                  <a:lnTo>
                    <a:pt x="231622" y="612729"/>
                  </a:lnTo>
                  <a:lnTo>
                    <a:pt x="229397" y="602882"/>
                  </a:lnTo>
                  <a:lnTo>
                    <a:pt x="226220" y="592400"/>
                  </a:lnTo>
                  <a:lnTo>
                    <a:pt x="222725" y="581918"/>
                  </a:lnTo>
                  <a:lnTo>
                    <a:pt x="218913" y="571118"/>
                  </a:lnTo>
                  <a:lnTo>
                    <a:pt x="214147" y="566988"/>
                  </a:lnTo>
                  <a:lnTo>
                    <a:pt x="209698" y="561906"/>
                  </a:lnTo>
                  <a:lnTo>
                    <a:pt x="203344" y="554918"/>
                  </a:lnTo>
                  <a:lnTo>
                    <a:pt x="196036" y="545707"/>
                  </a:lnTo>
                  <a:lnTo>
                    <a:pt x="192541" y="540307"/>
                  </a:lnTo>
                  <a:lnTo>
                    <a:pt x="188729" y="534271"/>
                  </a:lnTo>
                  <a:lnTo>
                    <a:pt x="184598" y="527601"/>
                  </a:lnTo>
                  <a:lnTo>
                    <a:pt x="180785" y="520613"/>
                  </a:lnTo>
                  <a:lnTo>
                    <a:pt x="176973" y="513307"/>
                  </a:lnTo>
                  <a:lnTo>
                    <a:pt x="173478" y="505366"/>
                  </a:lnTo>
                  <a:lnTo>
                    <a:pt x="169983" y="496790"/>
                  </a:lnTo>
                  <a:lnTo>
                    <a:pt x="166488" y="487261"/>
                  </a:lnTo>
                  <a:lnTo>
                    <a:pt x="163311" y="477732"/>
                  </a:lnTo>
                  <a:lnTo>
                    <a:pt x="160769" y="467567"/>
                  </a:lnTo>
                  <a:lnTo>
                    <a:pt x="158227" y="456767"/>
                  </a:lnTo>
                  <a:lnTo>
                    <a:pt x="156321" y="445650"/>
                  </a:lnTo>
                  <a:lnTo>
                    <a:pt x="154732" y="433580"/>
                  </a:lnTo>
                  <a:lnTo>
                    <a:pt x="154097" y="421192"/>
                  </a:lnTo>
                  <a:lnTo>
                    <a:pt x="153779" y="408168"/>
                  </a:lnTo>
                  <a:lnTo>
                    <a:pt x="153779" y="394827"/>
                  </a:lnTo>
                  <a:lnTo>
                    <a:pt x="154732" y="380534"/>
                  </a:lnTo>
                  <a:lnTo>
                    <a:pt x="156321" y="365605"/>
                  </a:lnTo>
                  <a:lnTo>
                    <a:pt x="158227" y="350675"/>
                  </a:lnTo>
                  <a:lnTo>
                    <a:pt x="161722" y="334793"/>
                  </a:lnTo>
                  <a:lnTo>
                    <a:pt x="165852" y="317958"/>
                  </a:lnTo>
                  <a:lnTo>
                    <a:pt x="170301" y="300806"/>
                  </a:lnTo>
                  <a:lnTo>
                    <a:pt x="139481" y="317958"/>
                  </a:lnTo>
                  <a:lnTo>
                    <a:pt x="0" y="210278"/>
                  </a:lnTo>
                  <a:lnTo>
                    <a:pt x="317" y="205514"/>
                  </a:lnTo>
                  <a:lnTo>
                    <a:pt x="1271" y="199796"/>
                  </a:lnTo>
                  <a:lnTo>
                    <a:pt x="2859" y="192808"/>
                  </a:lnTo>
                  <a:lnTo>
                    <a:pt x="5401" y="184232"/>
                  </a:lnTo>
                  <a:lnTo>
                    <a:pt x="8896" y="174385"/>
                  </a:lnTo>
                  <a:lnTo>
                    <a:pt x="10802" y="169303"/>
                  </a:lnTo>
                  <a:lnTo>
                    <a:pt x="13662" y="163903"/>
                  </a:lnTo>
                  <a:lnTo>
                    <a:pt x="16521" y="158503"/>
                  </a:lnTo>
                  <a:lnTo>
                    <a:pt x="20016" y="153103"/>
                  </a:lnTo>
                  <a:lnTo>
                    <a:pt x="23194" y="147703"/>
                  </a:lnTo>
                  <a:lnTo>
                    <a:pt x="27642" y="142303"/>
                  </a:lnTo>
                  <a:lnTo>
                    <a:pt x="32408" y="136903"/>
                  </a:lnTo>
                  <a:lnTo>
                    <a:pt x="36856" y="131503"/>
                  </a:lnTo>
                  <a:lnTo>
                    <a:pt x="42893" y="126421"/>
                  </a:lnTo>
                  <a:lnTo>
                    <a:pt x="48612" y="121339"/>
                  </a:lnTo>
                  <a:lnTo>
                    <a:pt x="55284" y="116257"/>
                  </a:lnTo>
                  <a:lnTo>
                    <a:pt x="62274" y="111810"/>
                  </a:lnTo>
                  <a:lnTo>
                    <a:pt x="69899" y="107363"/>
                  </a:lnTo>
                  <a:lnTo>
                    <a:pt x="78478" y="103551"/>
                  </a:lnTo>
                  <a:lnTo>
                    <a:pt x="87374" y="99739"/>
                  </a:lnTo>
                  <a:lnTo>
                    <a:pt x="96588" y="96563"/>
                  </a:lnTo>
                  <a:lnTo>
                    <a:pt x="107073" y="93387"/>
                  </a:lnTo>
                  <a:lnTo>
                    <a:pt x="117876" y="91163"/>
                  </a:lnTo>
                  <a:lnTo>
                    <a:pt x="129632" y="89257"/>
                  </a:lnTo>
                  <a:lnTo>
                    <a:pt x="142023" y="87987"/>
                  </a:lnTo>
                  <a:lnTo>
                    <a:pt x="147107" y="87669"/>
                  </a:lnTo>
                  <a:lnTo>
                    <a:pt x="152826" y="87351"/>
                  </a:lnTo>
                  <a:lnTo>
                    <a:pt x="160769" y="86398"/>
                  </a:lnTo>
                  <a:lnTo>
                    <a:pt x="169983" y="85446"/>
                  </a:lnTo>
                  <a:lnTo>
                    <a:pt x="180468" y="83222"/>
                  </a:lnTo>
                  <a:lnTo>
                    <a:pt x="191588" y="80681"/>
                  </a:lnTo>
                  <a:lnTo>
                    <a:pt x="203344" y="77187"/>
                  </a:lnTo>
                  <a:lnTo>
                    <a:pt x="209698" y="75281"/>
                  </a:lnTo>
                  <a:lnTo>
                    <a:pt x="215735" y="73058"/>
                  </a:lnTo>
                  <a:lnTo>
                    <a:pt x="222090" y="70199"/>
                  </a:lnTo>
                  <a:lnTo>
                    <a:pt x="227809" y="67022"/>
                  </a:lnTo>
                  <a:lnTo>
                    <a:pt x="233846" y="63846"/>
                  </a:lnTo>
                  <a:lnTo>
                    <a:pt x="239882" y="60034"/>
                  </a:lnTo>
                  <a:lnTo>
                    <a:pt x="245601" y="56223"/>
                  </a:lnTo>
                  <a:lnTo>
                    <a:pt x="251003" y="52093"/>
                  </a:lnTo>
                  <a:lnTo>
                    <a:pt x="256404" y="47329"/>
                  </a:lnTo>
                  <a:lnTo>
                    <a:pt x="261488" y="42246"/>
                  </a:lnTo>
                  <a:lnTo>
                    <a:pt x="266254" y="36847"/>
                  </a:lnTo>
                  <a:lnTo>
                    <a:pt x="270702" y="31129"/>
                  </a:lnTo>
                  <a:lnTo>
                    <a:pt x="274832" y="24459"/>
                  </a:lnTo>
                  <a:lnTo>
                    <a:pt x="278327" y="17788"/>
                  </a:lnTo>
                  <a:lnTo>
                    <a:pt x="281822" y="10482"/>
                  </a:lnTo>
                  <a:lnTo>
                    <a:pt x="284046" y="2859"/>
                  </a:lnTo>
                  <a:lnTo>
                    <a:pt x="287541" y="11118"/>
                  </a:lnTo>
                  <a:lnTo>
                    <a:pt x="291036" y="20965"/>
                  </a:lnTo>
                  <a:lnTo>
                    <a:pt x="295167" y="33988"/>
                  </a:lnTo>
                  <a:lnTo>
                    <a:pt x="299615" y="49870"/>
                  </a:lnTo>
                  <a:lnTo>
                    <a:pt x="303745" y="68293"/>
                  </a:lnTo>
                  <a:lnTo>
                    <a:pt x="305652" y="77822"/>
                  </a:lnTo>
                  <a:lnTo>
                    <a:pt x="307240" y="88304"/>
                  </a:lnTo>
                  <a:lnTo>
                    <a:pt x="308829" y="99422"/>
                  </a:lnTo>
                  <a:lnTo>
                    <a:pt x="310100" y="110221"/>
                  </a:lnTo>
                  <a:lnTo>
                    <a:pt x="310735" y="121657"/>
                  </a:lnTo>
                  <a:lnTo>
                    <a:pt x="311053" y="133409"/>
                  </a:lnTo>
                  <a:lnTo>
                    <a:pt x="311053" y="145162"/>
                  </a:lnTo>
                  <a:lnTo>
                    <a:pt x="310735" y="156915"/>
                  </a:lnTo>
                  <a:lnTo>
                    <a:pt x="309782" y="168985"/>
                  </a:lnTo>
                  <a:lnTo>
                    <a:pt x="307558" y="181055"/>
                  </a:lnTo>
                  <a:lnTo>
                    <a:pt x="305334" y="193126"/>
                  </a:lnTo>
                  <a:lnTo>
                    <a:pt x="302157" y="205196"/>
                  </a:lnTo>
                  <a:lnTo>
                    <a:pt x="298344" y="217266"/>
                  </a:lnTo>
                  <a:lnTo>
                    <a:pt x="293260" y="228701"/>
                  </a:lnTo>
                  <a:lnTo>
                    <a:pt x="290718" y="234737"/>
                  </a:lnTo>
                  <a:lnTo>
                    <a:pt x="287859" y="240454"/>
                  </a:lnTo>
                  <a:lnTo>
                    <a:pt x="284364" y="245854"/>
                  </a:lnTo>
                  <a:lnTo>
                    <a:pt x="281187" y="251572"/>
                  </a:lnTo>
                  <a:lnTo>
                    <a:pt x="277374" y="256971"/>
                  </a:lnTo>
                  <a:lnTo>
                    <a:pt x="273561" y="262371"/>
                  </a:lnTo>
                  <a:lnTo>
                    <a:pt x="269431" y="267454"/>
                  </a:lnTo>
                  <a:lnTo>
                    <a:pt x="264983" y="272853"/>
                  </a:lnTo>
                  <a:lnTo>
                    <a:pt x="260217" y="277936"/>
                  </a:lnTo>
                  <a:lnTo>
                    <a:pt x="255451" y="283018"/>
                  </a:lnTo>
                  <a:lnTo>
                    <a:pt x="250050" y="287783"/>
                  </a:lnTo>
                  <a:lnTo>
                    <a:pt x="244331" y="292230"/>
                  </a:lnTo>
                  <a:lnTo>
                    <a:pt x="251956" y="290324"/>
                  </a:lnTo>
                  <a:lnTo>
                    <a:pt x="260217" y="288418"/>
                  </a:lnTo>
                  <a:lnTo>
                    <a:pt x="271655" y="286194"/>
                  </a:lnTo>
                  <a:lnTo>
                    <a:pt x="284682" y="284289"/>
                  </a:lnTo>
                  <a:lnTo>
                    <a:pt x="292307" y="283336"/>
                  </a:lnTo>
                  <a:lnTo>
                    <a:pt x="299615" y="282700"/>
                  </a:lnTo>
                  <a:lnTo>
                    <a:pt x="307558" y="282700"/>
                  </a:lnTo>
                  <a:lnTo>
                    <a:pt x="315819" y="282700"/>
                  </a:lnTo>
                  <a:lnTo>
                    <a:pt x="324397" y="283018"/>
                  </a:lnTo>
                  <a:lnTo>
                    <a:pt x="332976" y="283971"/>
                  </a:lnTo>
                  <a:lnTo>
                    <a:pt x="341555" y="284924"/>
                  </a:lnTo>
                  <a:lnTo>
                    <a:pt x="349815" y="286512"/>
                  </a:lnTo>
                  <a:lnTo>
                    <a:pt x="359029" y="288736"/>
                  </a:lnTo>
                  <a:lnTo>
                    <a:pt x="366973" y="291912"/>
                  </a:lnTo>
                  <a:lnTo>
                    <a:pt x="375551" y="295406"/>
                  </a:lnTo>
                  <a:lnTo>
                    <a:pt x="383812" y="299853"/>
                  </a:lnTo>
                  <a:lnTo>
                    <a:pt x="391437" y="304935"/>
                  </a:lnTo>
                  <a:lnTo>
                    <a:pt x="399381" y="310653"/>
                  </a:lnTo>
                  <a:lnTo>
                    <a:pt x="402876" y="313829"/>
                  </a:lnTo>
                  <a:lnTo>
                    <a:pt x="406371" y="317323"/>
                  </a:lnTo>
                  <a:lnTo>
                    <a:pt x="409866" y="321135"/>
                  </a:lnTo>
                  <a:lnTo>
                    <a:pt x="412725" y="324947"/>
                  </a:lnTo>
                  <a:lnTo>
                    <a:pt x="415903" y="328758"/>
                  </a:lnTo>
                  <a:lnTo>
                    <a:pt x="419080" y="333523"/>
                  </a:lnTo>
                  <a:lnTo>
                    <a:pt x="422257" y="337970"/>
                  </a:lnTo>
                  <a:lnTo>
                    <a:pt x="424799" y="342734"/>
                  </a:lnTo>
                  <a:lnTo>
                    <a:pt x="427023" y="347817"/>
                  </a:lnTo>
                  <a:lnTo>
                    <a:pt x="429883" y="353217"/>
                  </a:lnTo>
                  <a:lnTo>
                    <a:pt x="432107" y="358934"/>
                  </a:lnTo>
                  <a:lnTo>
                    <a:pt x="434013" y="365287"/>
                  </a:lnTo>
                  <a:lnTo>
                    <a:pt x="436237" y="371322"/>
                  </a:lnTo>
                  <a:lnTo>
                    <a:pt x="437508" y="377992"/>
                  </a:lnTo>
                  <a:lnTo>
                    <a:pt x="439097" y="384663"/>
                  </a:lnTo>
                  <a:lnTo>
                    <a:pt x="440368" y="391969"/>
                  </a:lnTo>
                  <a:lnTo>
                    <a:pt x="443227" y="385298"/>
                  </a:lnTo>
                  <a:lnTo>
                    <a:pt x="446722" y="377992"/>
                  </a:lnTo>
                  <a:lnTo>
                    <a:pt x="451170" y="368781"/>
                  </a:lnTo>
                  <a:lnTo>
                    <a:pt x="457525" y="357981"/>
                  </a:lnTo>
                  <a:lnTo>
                    <a:pt x="465150" y="346228"/>
                  </a:lnTo>
                  <a:lnTo>
                    <a:pt x="469598" y="340193"/>
                  </a:lnTo>
                  <a:lnTo>
                    <a:pt x="474046" y="333840"/>
                  </a:lnTo>
                  <a:lnTo>
                    <a:pt x="479130" y="327805"/>
                  </a:lnTo>
                  <a:lnTo>
                    <a:pt x="484531" y="321770"/>
                  </a:lnTo>
                  <a:lnTo>
                    <a:pt x="490250" y="315735"/>
                  </a:lnTo>
                  <a:lnTo>
                    <a:pt x="496605" y="310335"/>
                  </a:lnTo>
                  <a:lnTo>
                    <a:pt x="503277" y="304935"/>
                  </a:lnTo>
                  <a:lnTo>
                    <a:pt x="509949" y="299853"/>
                  </a:lnTo>
                  <a:lnTo>
                    <a:pt x="517257" y="295088"/>
                  </a:lnTo>
                  <a:lnTo>
                    <a:pt x="524882" y="290959"/>
                  </a:lnTo>
                  <a:lnTo>
                    <a:pt x="532826" y="286830"/>
                  </a:lnTo>
                  <a:lnTo>
                    <a:pt x="541086" y="284289"/>
                  </a:lnTo>
                  <a:lnTo>
                    <a:pt x="549983" y="281747"/>
                  </a:lnTo>
                  <a:lnTo>
                    <a:pt x="559197" y="279842"/>
                  </a:lnTo>
                  <a:lnTo>
                    <a:pt x="568729" y="279206"/>
                  </a:lnTo>
                  <a:lnTo>
                    <a:pt x="578896" y="279524"/>
                  </a:lnTo>
                  <a:lnTo>
                    <a:pt x="583979" y="279842"/>
                  </a:lnTo>
                  <a:lnTo>
                    <a:pt x="589063" y="280477"/>
                  </a:lnTo>
                  <a:lnTo>
                    <a:pt x="594464" y="281112"/>
                  </a:lnTo>
                  <a:lnTo>
                    <a:pt x="599866" y="282383"/>
                  </a:lnTo>
                  <a:lnTo>
                    <a:pt x="605267" y="283971"/>
                  </a:lnTo>
                  <a:lnTo>
                    <a:pt x="610986" y="285242"/>
                  </a:lnTo>
                  <a:lnTo>
                    <a:pt x="616387" y="287465"/>
                  </a:lnTo>
                  <a:lnTo>
                    <a:pt x="622424" y="289689"/>
                  </a:lnTo>
                  <a:lnTo>
                    <a:pt x="618294" y="280477"/>
                  </a:lnTo>
                  <a:lnTo>
                    <a:pt x="614481" y="269042"/>
                  </a:lnTo>
                  <a:lnTo>
                    <a:pt x="609080" y="254748"/>
                  </a:lnTo>
                  <a:lnTo>
                    <a:pt x="603361" y="237278"/>
                  </a:lnTo>
                  <a:lnTo>
                    <a:pt x="597006" y="217584"/>
                  </a:lnTo>
                  <a:lnTo>
                    <a:pt x="591287" y="195667"/>
                  </a:lnTo>
                  <a:lnTo>
                    <a:pt x="588428" y="184232"/>
                  </a:lnTo>
                  <a:lnTo>
                    <a:pt x="585886" y="172479"/>
                  </a:lnTo>
                  <a:lnTo>
                    <a:pt x="583344" y="160409"/>
                  </a:lnTo>
                  <a:lnTo>
                    <a:pt x="581438" y="148656"/>
                  </a:lnTo>
                  <a:lnTo>
                    <a:pt x="579531" y="135950"/>
                  </a:lnTo>
                  <a:lnTo>
                    <a:pt x="578578" y="124198"/>
                  </a:lnTo>
                  <a:lnTo>
                    <a:pt x="577625" y="111810"/>
                  </a:lnTo>
                  <a:lnTo>
                    <a:pt x="577307" y="99739"/>
                  </a:lnTo>
                  <a:lnTo>
                    <a:pt x="577307" y="87987"/>
                  </a:lnTo>
                  <a:lnTo>
                    <a:pt x="577943" y="76234"/>
                  </a:lnTo>
                  <a:lnTo>
                    <a:pt x="579531" y="65117"/>
                  </a:lnTo>
                  <a:lnTo>
                    <a:pt x="581438" y="53999"/>
                  </a:lnTo>
                  <a:lnTo>
                    <a:pt x="584297" y="43517"/>
                  </a:lnTo>
                  <a:lnTo>
                    <a:pt x="585886" y="38435"/>
                  </a:lnTo>
                  <a:lnTo>
                    <a:pt x="587792" y="33352"/>
                  </a:lnTo>
                  <a:lnTo>
                    <a:pt x="590016" y="28588"/>
                  </a:lnTo>
                  <a:lnTo>
                    <a:pt x="592558" y="24141"/>
                  </a:lnTo>
                  <a:lnTo>
                    <a:pt x="594782" y="19694"/>
                  </a:lnTo>
                  <a:lnTo>
                    <a:pt x="597324" y="15247"/>
                  </a:lnTo>
                  <a:lnTo>
                    <a:pt x="600501" y="11118"/>
                  </a:lnTo>
                  <a:lnTo>
                    <a:pt x="603996" y="7306"/>
                  </a:lnTo>
                  <a:lnTo>
                    <a:pt x="607173" y="3494"/>
                  </a:lnTo>
                  <a:lnTo>
                    <a:pt x="6109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460" y="368300"/>
            <a:ext cx="7922265" cy="55922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41156" y="2748930"/>
            <a:ext cx="2856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n w="19050">
                  <a:solidFill>
                    <a:srgbClr val="ADA095"/>
                  </a:solidFill>
                </a:ln>
                <a:noFill/>
                <a:latin typeface="微软雅黑" pitchFamily="34" charset="-122"/>
                <a:ea typeface="微软雅黑" pitchFamily="34" charset="-122"/>
              </a:rPr>
              <a:t>THANKS</a:t>
            </a:r>
            <a:endParaRPr lang="zh-CN" altLang="en-US" sz="4800" b="1" dirty="0">
              <a:ln w="19050">
                <a:solidFill>
                  <a:srgbClr val="ADA095"/>
                </a:solidFill>
              </a:ln>
              <a:noFill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CB3A7A-5BAD-4200-BB38-3996D2AFB9DC}"/>
              </a:ext>
            </a:extLst>
          </p:cNvPr>
          <p:cNvSpPr txBox="1"/>
          <p:nvPr/>
        </p:nvSpPr>
        <p:spPr>
          <a:xfrm>
            <a:off x="3789128" y="3706361"/>
            <a:ext cx="431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ADA09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zh-CN" altLang="en-US" sz="1200" dirty="0">
              <a:solidFill>
                <a:srgbClr val="ADA09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 bwMode="auto">
          <a:xfrm>
            <a:off x="5839596" y="0"/>
            <a:ext cx="45719" cy="6858000"/>
          </a:xfrm>
          <a:prstGeom prst="rect">
            <a:avLst/>
          </a:prstGeom>
          <a:solidFill>
            <a:srgbClr val="C6BDB5"/>
          </a:solidFill>
          <a:ln w="19050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Oval 1"/>
          <p:cNvSpPr/>
          <p:nvPr/>
        </p:nvSpPr>
        <p:spPr bwMode="auto">
          <a:xfrm>
            <a:off x="5465630" y="599679"/>
            <a:ext cx="747932" cy="747932"/>
          </a:xfrm>
          <a:prstGeom prst="ellipse">
            <a:avLst/>
          </a:prstGeom>
          <a:solidFill>
            <a:srgbClr val="ADA09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01</a:t>
            </a:r>
          </a:p>
        </p:txBody>
      </p:sp>
      <p:sp>
        <p:nvSpPr>
          <p:cNvPr id="7" name="Oval 2"/>
          <p:cNvSpPr/>
          <p:nvPr/>
        </p:nvSpPr>
        <p:spPr bwMode="auto">
          <a:xfrm>
            <a:off x="5618362" y="1863753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02</a:t>
            </a:r>
          </a:p>
        </p:txBody>
      </p:sp>
      <p:sp>
        <p:nvSpPr>
          <p:cNvPr id="8" name="Oval 3"/>
          <p:cNvSpPr/>
          <p:nvPr/>
        </p:nvSpPr>
        <p:spPr bwMode="auto">
          <a:xfrm>
            <a:off x="5618362" y="3184160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03</a:t>
            </a:r>
          </a:p>
        </p:txBody>
      </p:sp>
      <p:sp>
        <p:nvSpPr>
          <p:cNvPr id="9" name="Oval 4"/>
          <p:cNvSpPr/>
          <p:nvPr/>
        </p:nvSpPr>
        <p:spPr bwMode="auto">
          <a:xfrm>
            <a:off x="5618362" y="4504566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04</a:t>
            </a:r>
          </a:p>
        </p:txBody>
      </p:sp>
      <p:sp>
        <p:nvSpPr>
          <p:cNvPr id="10" name="矩形 9"/>
          <p:cNvSpPr/>
          <p:nvPr/>
        </p:nvSpPr>
        <p:spPr>
          <a:xfrm>
            <a:off x="6259281" y="804368"/>
            <a:ext cx="162095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70" y="5270500"/>
            <a:ext cx="2399890" cy="185013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320698" y="1142922"/>
            <a:ext cx="461015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add a detailed description of the text here, as close as possible to the title text language style, language description as concise and vivid as possible. Please add a detailed description of the text here, as close as possible to the title text language style, language description as concise and vivid as possible.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7554" y="2142960"/>
            <a:ext cx="2650921" cy="2732216"/>
            <a:chOff x="1408482" y="1168175"/>
            <a:chExt cx="2650921" cy="2732216"/>
          </a:xfrm>
        </p:grpSpPr>
        <p:sp>
          <p:nvSpPr>
            <p:cNvPr id="3" name="Freeform: Shape 6"/>
            <p:cNvSpPr/>
            <p:nvPr/>
          </p:nvSpPr>
          <p:spPr bwMode="auto">
            <a:xfrm rot="21126231">
              <a:off x="1747400" y="2809372"/>
              <a:ext cx="2274450" cy="1091019"/>
            </a:xfrm>
            <a:custGeom>
              <a:avLst/>
              <a:gdLst>
                <a:gd name="connsiteX0" fmla="*/ 189176 w 3369375"/>
                <a:gd name="connsiteY0" fmla="*/ 0 h 1616238"/>
                <a:gd name="connsiteX1" fmla="*/ 841726 w 3369375"/>
                <a:gd name="connsiteY1" fmla="*/ 159115 h 1616238"/>
                <a:gd name="connsiteX2" fmla="*/ 842075 w 3369375"/>
                <a:gd name="connsiteY2" fmla="*/ 158913 h 1616238"/>
                <a:gd name="connsiteX3" fmla="*/ 842300 w 3369375"/>
                <a:gd name="connsiteY3" fmla="*/ 159255 h 1616238"/>
                <a:gd name="connsiteX4" fmla="*/ 844139 w 3369375"/>
                <a:gd name="connsiteY4" fmla="*/ 159704 h 1616238"/>
                <a:gd name="connsiteX5" fmla="*/ 843019 w 3369375"/>
                <a:gd name="connsiteY5" fmla="*/ 160350 h 1616238"/>
                <a:gd name="connsiteX6" fmla="*/ 877000 w 3369375"/>
                <a:gd name="connsiteY6" fmla="*/ 212123 h 1616238"/>
                <a:gd name="connsiteX7" fmla="*/ 913513 w 3369375"/>
                <a:gd name="connsiteY7" fmla="*/ 264540 h 1616238"/>
                <a:gd name="connsiteX8" fmla="*/ 953200 w 3369375"/>
                <a:gd name="connsiteY8" fmla="*/ 312985 h 1616238"/>
                <a:gd name="connsiteX9" fmla="*/ 997650 w 3369375"/>
                <a:gd name="connsiteY9" fmla="*/ 360636 h 1616238"/>
                <a:gd name="connsiteX10" fmla="*/ 1043688 w 3369375"/>
                <a:gd name="connsiteY10" fmla="*/ 402727 h 1616238"/>
                <a:gd name="connsiteX11" fmla="*/ 1092106 w 3369375"/>
                <a:gd name="connsiteY11" fmla="*/ 444025 h 1616238"/>
                <a:gd name="connsiteX12" fmla="*/ 1143700 w 3369375"/>
                <a:gd name="connsiteY12" fmla="*/ 480557 h 1616238"/>
                <a:gd name="connsiteX13" fmla="*/ 1199263 w 3369375"/>
                <a:gd name="connsiteY13" fmla="*/ 514707 h 1616238"/>
                <a:gd name="connsiteX14" fmla="*/ 1242919 w 3369375"/>
                <a:gd name="connsiteY14" fmla="*/ 538532 h 1616238"/>
                <a:gd name="connsiteX15" fmla="*/ 1287369 w 3369375"/>
                <a:gd name="connsiteY15" fmla="*/ 559975 h 1616238"/>
                <a:gd name="connsiteX16" fmla="*/ 1332613 w 3369375"/>
                <a:gd name="connsiteY16" fmla="*/ 578242 h 1616238"/>
                <a:gd name="connsiteX17" fmla="*/ 1378650 w 3369375"/>
                <a:gd name="connsiteY17" fmla="*/ 594919 h 1616238"/>
                <a:gd name="connsiteX18" fmla="*/ 1424688 w 3369375"/>
                <a:gd name="connsiteY18" fmla="*/ 609215 h 1616238"/>
                <a:gd name="connsiteX19" fmla="*/ 1471519 w 3369375"/>
                <a:gd name="connsiteY19" fmla="*/ 621127 h 1616238"/>
                <a:gd name="connsiteX20" fmla="*/ 1517556 w 3369375"/>
                <a:gd name="connsiteY20" fmla="*/ 629863 h 1616238"/>
                <a:gd name="connsiteX21" fmla="*/ 1564388 w 3369375"/>
                <a:gd name="connsiteY21" fmla="*/ 637805 h 1616238"/>
                <a:gd name="connsiteX22" fmla="*/ 1612013 w 3369375"/>
                <a:gd name="connsiteY22" fmla="*/ 642570 h 1616238"/>
                <a:gd name="connsiteX23" fmla="*/ 1658844 w 3369375"/>
                <a:gd name="connsiteY23" fmla="*/ 644159 h 1616238"/>
                <a:gd name="connsiteX24" fmla="*/ 1706469 w 3369375"/>
                <a:gd name="connsiteY24" fmla="*/ 644159 h 1616238"/>
                <a:gd name="connsiteX25" fmla="*/ 1751713 w 3369375"/>
                <a:gd name="connsiteY25" fmla="*/ 642570 h 1616238"/>
                <a:gd name="connsiteX26" fmla="*/ 1799338 w 3369375"/>
                <a:gd name="connsiteY26" fmla="*/ 637805 h 1616238"/>
                <a:gd name="connsiteX27" fmla="*/ 1845375 w 3369375"/>
                <a:gd name="connsiteY27" fmla="*/ 631452 h 1616238"/>
                <a:gd name="connsiteX28" fmla="*/ 1890619 w 3369375"/>
                <a:gd name="connsiteY28" fmla="*/ 622716 h 1616238"/>
                <a:gd name="connsiteX29" fmla="*/ 1936656 w 3369375"/>
                <a:gd name="connsiteY29" fmla="*/ 611597 h 1616238"/>
                <a:gd name="connsiteX30" fmla="*/ 1980313 w 3369375"/>
                <a:gd name="connsiteY30" fmla="*/ 598096 h 1616238"/>
                <a:gd name="connsiteX31" fmla="*/ 2024763 w 3369375"/>
                <a:gd name="connsiteY31" fmla="*/ 583007 h 1616238"/>
                <a:gd name="connsiteX32" fmla="*/ 2069213 w 3369375"/>
                <a:gd name="connsiteY32" fmla="*/ 566329 h 1616238"/>
                <a:gd name="connsiteX33" fmla="*/ 2112075 w 3369375"/>
                <a:gd name="connsiteY33" fmla="*/ 546474 h 1616238"/>
                <a:gd name="connsiteX34" fmla="*/ 2152556 w 3369375"/>
                <a:gd name="connsiteY34" fmla="*/ 525031 h 1616238"/>
                <a:gd name="connsiteX35" fmla="*/ 2193831 w 3369375"/>
                <a:gd name="connsiteY35" fmla="*/ 500412 h 1616238"/>
                <a:gd name="connsiteX36" fmla="*/ 2231931 w 3369375"/>
                <a:gd name="connsiteY36" fmla="*/ 476586 h 1616238"/>
                <a:gd name="connsiteX37" fmla="*/ 2271619 w 3369375"/>
                <a:gd name="connsiteY37" fmla="*/ 448790 h 1616238"/>
                <a:gd name="connsiteX38" fmla="*/ 2308131 w 3369375"/>
                <a:gd name="connsiteY38" fmla="*/ 418611 h 1616238"/>
                <a:gd name="connsiteX39" fmla="*/ 2344644 w 3369375"/>
                <a:gd name="connsiteY39" fmla="*/ 387638 h 1616238"/>
                <a:gd name="connsiteX40" fmla="*/ 2378775 w 3369375"/>
                <a:gd name="connsiteY40" fmla="*/ 354282 h 1616238"/>
                <a:gd name="connsiteX41" fmla="*/ 2412113 w 3369375"/>
                <a:gd name="connsiteY41" fmla="*/ 317750 h 1616238"/>
                <a:gd name="connsiteX42" fmla="*/ 2442275 w 3369375"/>
                <a:gd name="connsiteY42" fmla="*/ 281217 h 1616238"/>
                <a:gd name="connsiteX43" fmla="*/ 2473231 w 3369375"/>
                <a:gd name="connsiteY43" fmla="*/ 241508 h 1616238"/>
                <a:gd name="connsiteX44" fmla="*/ 2500219 w 3369375"/>
                <a:gd name="connsiteY44" fmla="*/ 201799 h 1616238"/>
                <a:gd name="connsiteX45" fmla="*/ 2526413 w 3369375"/>
                <a:gd name="connsiteY45" fmla="*/ 158913 h 1616238"/>
                <a:gd name="connsiteX46" fmla="*/ 2529731 w 3369375"/>
                <a:gd name="connsiteY46" fmla="*/ 160829 h 1616238"/>
                <a:gd name="connsiteX47" fmla="*/ 2716561 w 3369375"/>
                <a:gd name="connsiteY47" fmla="*/ 803348 h 1616238"/>
                <a:gd name="connsiteX48" fmla="*/ 3368680 w 3369375"/>
                <a:gd name="connsiteY48" fmla="*/ 645346 h 1616238"/>
                <a:gd name="connsiteX49" fmla="*/ 3369375 w 3369375"/>
                <a:gd name="connsiteY49" fmla="*/ 645747 h 1616238"/>
                <a:gd name="connsiteX50" fmla="*/ 3335244 w 3369375"/>
                <a:gd name="connsiteY50" fmla="*/ 700546 h 1616238"/>
                <a:gd name="connsiteX51" fmla="*/ 3300319 w 3369375"/>
                <a:gd name="connsiteY51" fmla="*/ 753756 h 1616238"/>
                <a:gd name="connsiteX52" fmla="*/ 3265394 w 3369375"/>
                <a:gd name="connsiteY52" fmla="*/ 805378 h 1616238"/>
                <a:gd name="connsiteX53" fmla="*/ 3227294 w 3369375"/>
                <a:gd name="connsiteY53" fmla="*/ 857000 h 1616238"/>
                <a:gd name="connsiteX54" fmla="*/ 3187606 w 3369375"/>
                <a:gd name="connsiteY54" fmla="*/ 906239 h 1616238"/>
                <a:gd name="connsiteX55" fmla="*/ 3146331 w 3369375"/>
                <a:gd name="connsiteY55" fmla="*/ 954684 h 1616238"/>
                <a:gd name="connsiteX56" fmla="*/ 3104263 w 3369375"/>
                <a:gd name="connsiteY56" fmla="*/ 1002335 h 1616238"/>
                <a:gd name="connsiteX57" fmla="*/ 3059813 w 3369375"/>
                <a:gd name="connsiteY57" fmla="*/ 1047604 h 1616238"/>
                <a:gd name="connsiteX58" fmla="*/ 3013775 w 3369375"/>
                <a:gd name="connsiteY58" fmla="*/ 1092078 h 1616238"/>
                <a:gd name="connsiteX59" fmla="*/ 2966944 w 3369375"/>
                <a:gd name="connsiteY59" fmla="*/ 1134964 h 1616238"/>
                <a:gd name="connsiteX60" fmla="*/ 2917731 w 3369375"/>
                <a:gd name="connsiteY60" fmla="*/ 1176261 h 1616238"/>
                <a:gd name="connsiteX61" fmla="*/ 2869313 w 3369375"/>
                <a:gd name="connsiteY61" fmla="*/ 1215970 h 1616238"/>
                <a:gd name="connsiteX62" fmla="*/ 2817719 w 3369375"/>
                <a:gd name="connsiteY62" fmla="*/ 1254091 h 1616238"/>
                <a:gd name="connsiteX63" fmla="*/ 2765331 w 3369375"/>
                <a:gd name="connsiteY63" fmla="*/ 1289035 h 1616238"/>
                <a:gd name="connsiteX64" fmla="*/ 2712150 w 3369375"/>
                <a:gd name="connsiteY64" fmla="*/ 1323979 h 1616238"/>
                <a:gd name="connsiteX65" fmla="*/ 2657381 w 3369375"/>
                <a:gd name="connsiteY65" fmla="*/ 1357335 h 1616238"/>
                <a:gd name="connsiteX66" fmla="*/ 2569275 w 3369375"/>
                <a:gd name="connsiteY66" fmla="*/ 1404986 h 1616238"/>
                <a:gd name="connsiteX67" fmla="*/ 2478788 w 3369375"/>
                <a:gd name="connsiteY67" fmla="*/ 1447077 h 1616238"/>
                <a:gd name="connsiteX68" fmla="*/ 2389094 w 3369375"/>
                <a:gd name="connsiteY68" fmla="*/ 1485198 h 1616238"/>
                <a:gd name="connsiteX69" fmla="*/ 2297813 w 3369375"/>
                <a:gd name="connsiteY69" fmla="*/ 1519348 h 1616238"/>
                <a:gd name="connsiteX70" fmla="*/ 2206531 w 3369375"/>
                <a:gd name="connsiteY70" fmla="*/ 1546350 h 1616238"/>
                <a:gd name="connsiteX71" fmla="*/ 2113663 w 3369375"/>
                <a:gd name="connsiteY71" fmla="*/ 1570970 h 1616238"/>
                <a:gd name="connsiteX72" fmla="*/ 2018413 w 3369375"/>
                <a:gd name="connsiteY72" fmla="*/ 1589236 h 1616238"/>
                <a:gd name="connsiteX73" fmla="*/ 1925544 w 3369375"/>
                <a:gd name="connsiteY73" fmla="*/ 1602737 h 1616238"/>
                <a:gd name="connsiteX74" fmla="*/ 1831088 w 3369375"/>
                <a:gd name="connsiteY74" fmla="*/ 1612267 h 1616238"/>
                <a:gd name="connsiteX75" fmla="*/ 1736631 w 3369375"/>
                <a:gd name="connsiteY75" fmla="*/ 1616238 h 1616238"/>
                <a:gd name="connsiteX76" fmla="*/ 1643763 w 3369375"/>
                <a:gd name="connsiteY76" fmla="*/ 1616238 h 1616238"/>
                <a:gd name="connsiteX77" fmla="*/ 1549306 w 3369375"/>
                <a:gd name="connsiteY77" fmla="*/ 1613856 h 1616238"/>
                <a:gd name="connsiteX78" fmla="*/ 1456438 w 3369375"/>
                <a:gd name="connsiteY78" fmla="*/ 1604325 h 1616238"/>
                <a:gd name="connsiteX79" fmla="*/ 1363569 w 3369375"/>
                <a:gd name="connsiteY79" fmla="*/ 1590824 h 1616238"/>
                <a:gd name="connsiteX80" fmla="*/ 1272288 w 3369375"/>
                <a:gd name="connsiteY80" fmla="*/ 1572558 h 1616238"/>
                <a:gd name="connsiteX81" fmla="*/ 1181800 w 3369375"/>
                <a:gd name="connsiteY81" fmla="*/ 1551115 h 1616238"/>
                <a:gd name="connsiteX82" fmla="*/ 1092106 w 3369375"/>
                <a:gd name="connsiteY82" fmla="*/ 1524907 h 1616238"/>
                <a:gd name="connsiteX83" fmla="*/ 1004000 w 3369375"/>
                <a:gd name="connsiteY83" fmla="*/ 1494728 h 1616238"/>
                <a:gd name="connsiteX84" fmla="*/ 916688 w 3369375"/>
                <a:gd name="connsiteY84" fmla="*/ 1459784 h 1616238"/>
                <a:gd name="connsiteX85" fmla="*/ 831756 w 3369375"/>
                <a:gd name="connsiteY85" fmla="*/ 1420075 h 1616238"/>
                <a:gd name="connsiteX86" fmla="*/ 749206 w 3369375"/>
                <a:gd name="connsiteY86" fmla="*/ 1377189 h 1616238"/>
                <a:gd name="connsiteX87" fmla="*/ 666656 w 3369375"/>
                <a:gd name="connsiteY87" fmla="*/ 1330332 h 1616238"/>
                <a:gd name="connsiteX88" fmla="*/ 588869 w 3369375"/>
                <a:gd name="connsiteY88" fmla="*/ 1279505 h 1616238"/>
                <a:gd name="connsiteX89" fmla="*/ 511875 w 3369375"/>
                <a:gd name="connsiteY89" fmla="*/ 1223118 h 1616238"/>
                <a:gd name="connsiteX90" fmla="*/ 436469 w 3369375"/>
                <a:gd name="connsiteY90" fmla="*/ 1165143 h 1616238"/>
                <a:gd name="connsiteX91" fmla="*/ 365031 w 3369375"/>
                <a:gd name="connsiteY91" fmla="*/ 1101608 h 1616238"/>
                <a:gd name="connsiteX92" fmla="*/ 296769 w 3369375"/>
                <a:gd name="connsiteY92" fmla="*/ 1035691 h 1616238"/>
                <a:gd name="connsiteX93" fmla="*/ 230888 w 3369375"/>
                <a:gd name="connsiteY93" fmla="*/ 964214 h 1616238"/>
                <a:gd name="connsiteX94" fmla="*/ 168975 w 3369375"/>
                <a:gd name="connsiteY94" fmla="*/ 889561 h 1616238"/>
                <a:gd name="connsiteX95" fmla="*/ 109444 w 3369375"/>
                <a:gd name="connsiteY95" fmla="*/ 811731 h 1616238"/>
                <a:gd name="connsiteX96" fmla="*/ 53088 w 3369375"/>
                <a:gd name="connsiteY96" fmla="*/ 730725 h 1616238"/>
                <a:gd name="connsiteX97" fmla="*/ 1117 w 3369375"/>
                <a:gd name="connsiteY97" fmla="*/ 646423 h 1616238"/>
                <a:gd name="connsiteX98" fmla="*/ 0 w 3369375"/>
                <a:gd name="connsiteY98" fmla="*/ 647067 h 161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69375" h="1616238">
                  <a:moveTo>
                    <a:pt x="189176" y="0"/>
                  </a:moveTo>
                  <a:lnTo>
                    <a:pt x="841726" y="159115"/>
                  </a:lnTo>
                  <a:lnTo>
                    <a:pt x="842075" y="158913"/>
                  </a:lnTo>
                  <a:lnTo>
                    <a:pt x="842300" y="159255"/>
                  </a:lnTo>
                  <a:lnTo>
                    <a:pt x="844139" y="159704"/>
                  </a:lnTo>
                  <a:lnTo>
                    <a:pt x="843019" y="160350"/>
                  </a:lnTo>
                  <a:lnTo>
                    <a:pt x="877000" y="212123"/>
                  </a:lnTo>
                  <a:lnTo>
                    <a:pt x="913513" y="264540"/>
                  </a:lnTo>
                  <a:lnTo>
                    <a:pt x="953200" y="312985"/>
                  </a:lnTo>
                  <a:lnTo>
                    <a:pt x="997650" y="360636"/>
                  </a:lnTo>
                  <a:lnTo>
                    <a:pt x="1043688" y="402727"/>
                  </a:lnTo>
                  <a:lnTo>
                    <a:pt x="1092106" y="444025"/>
                  </a:lnTo>
                  <a:lnTo>
                    <a:pt x="1143700" y="480557"/>
                  </a:lnTo>
                  <a:lnTo>
                    <a:pt x="1199263" y="514707"/>
                  </a:lnTo>
                  <a:lnTo>
                    <a:pt x="1242919" y="538532"/>
                  </a:lnTo>
                  <a:lnTo>
                    <a:pt x="1287369" y="559975"/>
                  </a:lnTo>
                  <a:lnTo>
                    <a:pt x="1332613" y="578242"/>
                  </a:lnTo>
                  <a:lnTo>
                    <a:pt x="1378650" y="594919"/>
                  </a:lnTo>
                  <a:lnTo>
                    <a:pt x="1424688" y="609215"/>
                  </a:lnTo>
                  <a:lnTo>
                    <a:pt x="1471519" y="621127"/>
                  </a:lnTo>
                  <a:lnTo>
                    <a:pt x="1517556" y="629863"/>
                  </a:lnTo>
                  <a:lnTo>
                    <a:pt x="1564388" y="637805"/>
                  </a:lnTo>
                  <a:lnTo>
                    <a:pt x="1612013" y="642570"/>
                  </a:lnTo>
                  <a:lnTo>
                    <a:pt x="1658844" y="644159"/>
                  </a:lnTo>
                  <a:lnTo>
                    <a:pt x="1706469" y="644159"/>
                  </a:lnTo>
                  <a:lnTo>
                    <a:pt x="1751713" y="642570"/>
                  </a:lnTo>
                  <a:lnTo>
                    <a:pt x="1799338" y="637805"/>
                  </a:lnTo>
                  <a:lnTo>
                    <a:pt x="1845375" y="631452"/>
                  </a:lnTo>
                  <a:lnTo>
                    <a:pt x="1890619" y="622716"/>
                  </a:lnTo>
                  <a:lnTo>
                    <a:pt x="1936656" y="611597"/>
                  </a:lnTo>
                  <a:lnTo>
                    <a:pt x="1980313" y="598096"/>
                  </a:lnTo>
                  <a:lnTo>
                    <a:pt x="2024763" y="583007"/>
                  </a:lnTo>
                  <a:lnTo>
                    <a:pt x="2069213" y="566329"/>
                  </a:lnTo>
                  <a:lnTo>
                    <a:pt x="2112075" y="546474"/>
                  </a:lnTo>
                  <a:lnTo>
                    <a:pt x="2152556" y="525031"/>
                  </a:lnTo>
                  <a:lnTo>
                    <a:pt x="2193831" y="500412"/>
                  </a:lnTo>
                  <a:lnTo>
                    <a:pt x="2231931" y="476586"/>
                  </a:lnTo>
                  <a:lnTo>
                    <a:pt x="2271619" y="448790"/>
                  </a:lnTo>
                  <a:lnTo>
                    <a:pt x="2308131" y="418611"/>
                  </a:lnTo>
                  <a:lnTo>
                    <a:pt x="2344644" y="387638"/>
                  </a:lnTo>
                  <a:lnTo>
                    <a:pt x="2378775" y="354282"/>
                  </a:lnTo>
                  <a:lnTo>
                    <a:pt x="2412113" y="317750"/>
                  </a:lnTo>
                  <a:lnTo>
                    <a:pt x="2442275" y="281217"/>
                  </a:lnTo>
                  <a:lnTo>
                    <a:pt x="2473231" y="241508"/>
                  </a:lnTo>
                  <a:lnTo>
                    <a:pt x="2500219" y="201799"/>
                  </a:lnTo>
                  <a:lnTo>
                    <a:pt x="2526413" y="158913"/>
                  </a:lnTo>
                  <a:lnTo>
                    <a:pt x="2529731" y="160829"/>
                  </a:lnTo>
                  <a:lnTo>
                    <a:pt x="2716561" y="803348"/>
                  </a:lnTo>
                  <a:lnTo>
                    <a:pt x="3368680" y="645346"/>
                  </a:lnTo>
                  <a:lnTo>
                    <a:pt x="3369375" y="645747"/>
                  </a:lnTo>
                  <a:lnTo>
                    <a:pt x="3335244" y="700546"/>
                  </a:lnTo>
                  <a:lnTo>
                    <a:pt x="3300319" y="753756"/>
                  </a:lnTo>
                  <a:lnTo>
                    <a:pt x="3265394" y="805378"/>
                  </a:lnTo>
                  <a:lnTo>
                    <a:pt x="3227294" y="857000"/>
                  </a:lnTo>
                  <a:lnTo>
                    <a:pt x="3187606" y="906239"/>
                  </a:lnTo>
                  <a:lnTo>
                    <a:pt x="3146331" y="954684"/>
                  </a:lnTo>
                  <a:lnTo>
                    <a:pt x="3104263" y="1002335"/>
                  </a:lnTo>
                  <a:lnTo>
                    <a:pt x="3059813" y="1047604"/>
                  </a:lnTo>
                  <a:lnTo>
                    <a:pt x="3013775" y="1092078"/>
                  </a:lnTo>
                  <a:lnTo>
                    <a:pt x="2966944" y="1134964"/>
                  </a:lnTo>
                  <a:lnTo>
                    <a:pt x="2917731" y="1176261"/>
                  </a:lnTo>
                  <a:lnTo>
                    <a:pt x="2869313" y="1215970"/>
                  </a:lnTo>
                  <a:lnTo>
                    <a:pt x="2817719" y="1254091"/>
                  </a:lnTo>
                  <a:lnTo>
                    <a:pt x="2765331" y="1289035"/>
                  </a:lnTo>
                  <a:lnTo>
                    <a:pt x="2712150" y="1323979"/>
                  </a:lnTo>
                  <a:lnTo>
                    <a:pt x="2657381" y="1357335"/>
                  </a:lnTo>
                  <a:lnTo>
                    <a:pt x="2569275" y="1404986"/>
                  </a:lnTo>
                  <a:lnTo>
                    <a:pt x="2478788" y="1447077"/>
                  </a:lnTo>
                  <a:lnTo>
                    <a:pt x="2389094" y="1485198"/>
                  </a:lnTo>
                  <a:lnTo>
                    <a:pt x="2297813" y="1519348"/>
                  </a:lnTo>
                  <a:lnTo>
                    <a:pt x="2206531" y="1546350"/>
                  </a:lnTo>
                  <a:lnTo>
                    <a:pt x="2113663" y="1570970"/>
                  </a:lnTo>
                  <a:lnTo>
                    <a:pt x="2018413" y="1589236"/>
                  </a:lnTo>
                  <a:lnTo>
                    <a:pt x="1925544" y="1602737"/>
                  </a:lnTo>
                  <a:lnTo>
                    <a:pt x="1831088" y="1612267"/>
                  </a:lnTo>
                  <a:lnTo>
                    <a:pt x="1736631" y="1616238"/>
                  </a:lnTo>
                  <a:lnTo>
                    <a:pt x="1643763" y="1616238"/>
                  </a:lnTo>
                  <a:lnTo>
                    <a:pt x="1549306" y="1613856"/>
                  </a:lnTo>
                  <a:lnTo>
                    <a:pt x="1456438" y="1604325"/>
                  </a:lnTo>
                  <a:lnTo>
                    <a:pt x="1363569" y="1590824"/>
                  </a:lnTo>
                  <a:lnTo>
                    <a:pt x="1272288" y="1572558"/>
                  </a:lnTo>
                  <a:lnTo>
                    <a:pt x="1181800" y="1551115"/>
                  </a:lnTo>
                  <a:lnTo>
                    <a:pt x="1092106" y="1524907"/>
                  </a:lnTo>
                  <a:lnTo>
                    <a:pt x="1004000" y="1494728"/>
                  </a:lnTo>
                  <a:lnTo>
                    <a:pt x="916688" y="1459784"/>
                  </a:lnTo>
                  <a:lnTo>
                    <a:pt x="831756" y="1420075"/>
                  </a:lnTo>
                  <a:lnTo>
                    <a:pt x="749206" y="1377189"/>
                  </a:lnTo>
                  <a:lnTo>
                    <a:pt x="666656" y="1330332"/>
                  </a:lnTo>
                  <a:lnTo>
                    <a:pt x="588869" y="1279505"/>
                  </a:lnTo>
                  <a:lnTo>
                    <a:pt x="511875" y="1223118"/>
                  </a:lnTo>
                  <a:lnTo>
                    <a:pt x="436469" y="1165143"/>
                  </a:lnTo>
                  <a:lnTo>
                    <a:pt x="365031" y="1101608"/>
                  </a:lnTo>
                  <a:lnTo>
                    <a:pt x="296769" y="1035691"/>
                  </a:lnTo>
                  <a:lnTo>
                    <a:pt x="230888" y="964214"/>
                  </a:lnTo>
                  <a:lnTo>
                    <a:pt x="168975" y="889561"/>
                  </a:lnTo>
                  <a:lnTo>
                    <a:pt x="109444" y="811731"/>
                  </a:lnTo>
                  <a:lnTo>
                    <a:pt x="53088" y="730725"/>
                  </a:lnTo>
                  <a:lnTo>
                    <a:pt x="1117" y="646423"/>
                  </a:lnTo>
                  <a:lnTo>
                    <a:pt x="0" y="647067"/>
                  </a:lnTo>
                  <a:close/>
                </a:path>
              </a:pathLst>
            </a:custGeom>
            <a:noFill/>
            <a:ln>
              <a:solidFill>
                <a:srgbClr val="ADA095"/>
              </a:solidFill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Freeform: Shape 7"/>
            <p:cNvSpPr/>
            <p:nvPr/>
          </p:nvSpPr>
          <p:spPr bwMode="auto">
            <a:xfrm rot="21126231">
              <a:off x="1408482" y="1331442"/>
              <a:ext cx="1627159" cy="1968104"/>
            </a:xfrm>
            <a:custGeom>
              <a:avLst/>
              <a:gdLst>
                <a:gd name="connsiteX0" fmla="*/ 1944688 w 2410476"/>
                <a:gd name="connsiteY0" fmla="*/ 0 h 2915554"/>
                <a:gd name="connsiteX1" fmla="*/ 1944688 w 2410476"/>
                <a:gd name="connsiteY1" fmla="*/ 1 h 2915554"/>
                <a:gd name="connsiteX2" fmla="*/ 2410476 w 2410476"/>
                <a:gd name="connsiteY2" fmla="*/ 487365 h 2915554"/>
                <a:gd name="connsiteX3" fmla="*/ 1944688 w 2410476"/>
                <a:gd name="connsiteY3" fmla="*/ 974728 h 2915554"/>
                <a:gd name="connsiteX4" fmla="*/ 1944688 w 2410476"/>
                <a:gd name="connsiteY4" fmla="*/ 971550 h 2915554"/>
                <a:gd name="connsiteX5" fmla="*/ 1880394 w 2410476"/>
                <a:gd name="connsiteY5" fmla="*/ 973138 h 2915554"/>
                <a:gd name="connsiteX6" fmla="*/ 1816894 w 2410476"/>
                <a:gd name="connsiteY6" fmla="*/ 979488 h 2915554"/>
                <a:gd name="connsiteX7" fmla="*/ 1754188 w 2410476"/>
                <a:gd name="connsiteY7" fmla="*/ 989807 h 2915554"/>
                <a:gd name="connsiteX8" fmla="*/ 1693069 w 2410476"/>
                <a:gd name="connsiteY8" fmla="*/ 1005682 h 2915554"/>
                <a:gd name="connsiteX9" fmla="*/ 1631951 w 2410476"/>
                <a:gd name="connsiteY9" fmla="*/ 1023938 h 2915554"/>
                <a:gd name="connsiteX10" fmla="*/ 1573213 w 2410476"/>
                <a:gd name="connsiteY10" fmla="*/ 1044575 h 2915554"/>
                <a:gd name="connsiteX11" fmla="*/ 1515269 w 2410476"/>
                <a:gd name="connsiteY11" fmla="*/ 1070769 h 2915554"/>
                <a:gd name="connsiteX12" fmla="*/ 1458913 w 2410476"/>
                <a:gd name="connsiteY12" fmla="*/ 1100932 h 2915554"/>
                <a:gd name="connsiteX13" fmla="*/ 1416051 w 2410476"/>
                <a:gd name="connsiteY13" fmla="*/ 1127125 h 2915554"/>
                <a:gd name="connsiteX14" fmla="*/ 1374776 w 2410476"/>
                <a:gd name="connsiteY14" fmla="*/ 1156494 h 2915554"/>
                <a:gd name="connsiteX15" fmla="*/ 1336676 w 2410476"/>
                <a:gd name="connsiteY15" fmla="*/ 1185069 h 2915554"/>
                <a:gd name="connsiteX16" fmla="*/ 1298576 w 2410476"/>
                <a:gd name="connsiteY16" fmla="*/ 1216819 h 2915554"/>
                <a:gd name="connsiteX17" fmla="*/ 1263651 w 2410476"/>
                <a:gd name="connsiteY17" fmla="*/ 1249363 h 2915554"/>
                <a:gd name="connsiteX18" fmla="*/ 1230313 w 2410476"/>
                <a:gd name="connsiteY18" fmla="*/ 1284288 h 2915554"/>
                <a:gd name="connsiteX19" fmla="*/ 1197769 w 2410476"/>
                <a:gd name="connsiteY19" fmla="*/ 1319213 h 2915554"/>
                <a:gd name="connsiteX20" fmla="*/ 1169194 w 2410476"/>
                <a:gd name="connsiteY20" fmla="*/ 1357313 h 2915554"/>
                <a:gd name="connsiteX21" fmla="*/ 1141413 w 2410476"/>
                <a:gd name="connsiteY21" fmla="*/ 1395413 h 2915554"/>
                <a:gd name="connsiteX22" fmla="*/ 1115219 w 2410476"/>
                <a:gd name="connsiteY22" fmla="*/ 1435100 h 2915554"/>
                <a:gd name="connsiteX23" fmla="*/ 1092994 w 2410476"/>
                <a:gd name="connsiteY23" fmla="*/ 1476375 h 2915554"/>
                <a:gd name="connsiteX24" fmla="*/ 1071563 w 2410476"/>
                <a:gd name="connsiteY24" fmla="*/ 1516857 h 2915554"/>
                <a:gd name="connsiteX25" fmla="*/ 1051719 w 2410476"/>
                <a:gd name="connsiteY25" fmla="*/ 1559719 h 2915554"/>
                <a:gd name="connsiteX26" fmla="*/ 1033463 w 2410476"/>
                <a:gd name="connsiteY26" fmla="*/ 1602582 h 2915554"/>
                <a:gd name="connsiteX27" fmla="*/ 1018382 w 2410476"/>
                <a:gd name="connsiteY27" fmla="*/ 1647032 h 2915554"/>
                <a:gd name="connsiteX28" fmla="*/ 1005682 w 2410476"/>
                <a:gd name="connsiteY28" fmla="*/ 1692275 h 2915554"/>
                <a:gd name="connsiteX29" fmla="*/ 995363 w 2410476"/>
                <a:gd name="connsiteY29" fmla="*/ 1736725 h 2915554"/>
                <a:gd name="connsiteX30" fmla="*/ 985838 w 2410476"/>
                <a:gd name="connsiteY30" fmla="*/ 1781969 h 2915554"/>
                <a:gd name="connsiteX31" fmla="*/ 978694 w 2410476"/>
                <a:gd name="connsiteY31" fmla="*/ 1829594 h 2915554"/>
                <a:gd name="connsiteX32" fmla="*/ 973932 w 2410476"/>
                <a:gd name="connsiteY32" fmla="*/ 1875632 h 2915554"/>
                <a:gd name="connsiteX33" fmla="*/ 972344 w 2410476"/>
                <a:gd name="connsiteY33" fmla="*/ 1922463 h 2915554"/>
                <a:gd name="connsiteX34" fmla="*/ 972344 w 2410476"/>
                <a:gd name="connsiteY34" fmla="*/ 1970088 h 2915554"/>
                <a:gd name="connsiteX35" fmla="*/ 975519 w 2410476"/>
                <a:gd name="connsiteY35" fmla="*/ 2016919 h 2915554"/>
                <a:gd name="connsiteX36" fmla="*/ 980282 w 2410476"/>
                <a:gd name="connsiteY36" fmla="*/ 2064544 h 2915554"/>
                <a:gd name="connsiteX37" fmla="*/ 985838 w 2410476"/>
                <a:gd name="connsiteY37" fmla="*/ 2109788 h 2915554"/>
                <a:gd name="connsiteX38" fmla="*/ 995363 w 2410476"/>
                <a:gd name="connsiteY38" fmla="*/ 2157413 h 2915554"/>
                <a:gd name="connsiteX39" fmla="*/ 1007269 w 2410476"/>
                <a:gd name="connsiteY39" fmla="*/ 2204244 h 2915554"/>
                <a:gd name="connsiteX40" fmla="*/ 1020763 w 2410476"/>
                <a:gd name="connsiteY40" fmla="*/ 2250282 h 2915554"/>
                <a:gd name="connsiteX41" fmla="*/ 1038225 w 2410476"/>
                <a:gd name="connsiteY41" fmla="*/ 2295526 h 2915554"/>
                <a:gd name="connsiteX42" fmla="*/ 1058069 w 2410476"/>
                <a:gd name="connsiteY42" fmla="*/ 2339976 h 2915554"/>
                <a:gd name="connsiteX43" fmla="*/ 1078707 w 2410476"/>
                <a:gd name="connsiteY43" fmla="*/ 2386013 h 2915554"/>
                <a:gd name="connsiteX44" fmla="*/ 1101725 w 2410476"/>
                <a:gd name="connsiteY44" fmla="*/ 2429669 h 2915554"/>
                <a:gd name="connsiteX45" fmla="*/ 1100240 w 2410476"/>
                <a:gd name="connsiteY45" fmla="*/ 2430528 h 2915554"/>
                <a:gd name="connsiteX46" fmla="*/ 448263 w 2410476"/>
                <a:gd name="connsiteY46" fmla="*/ 2271553 h 2915554"/>
                <a:gd name="connsiteX47" fmla="*/ 259984 w 2410476"/>
                <a:gd name="connsiteY47" fmla="*/ 2915554 h 2915554"/>
                <a:gd name="connsiteX48" fmla="*/ 230188 w 2410476"/>
                <a:gd name="connsiteY48" fmla="*/ 2859882 h 2915554"/>
                <a:gd name="connsiteX49" fmla="*/ 200819 w 2410476"/>
                <a:gd name="connsiteY49" fmla="*/ 2803526 h 2915554"/>
                <a:gd name="connsiteX50" fmla="*/ 173832 w 2410476"/>
                <a:gd name="connsiteY50" fmla="*/ 2745582 h 2915554"/>
                <a:gd name="connsiteX51" fmla="*/ 147638 w 2410476"/>
                <a:gd name="connsiteY51" fmla="*/ 2687638 h 2915554"/>
                <a:gd name="connsiteX52" fmla="*/ 124619 w 2410476"/>
                <a:gd name="connsiteY52" fmla="*/ 2628107 h 2915554"/>
                <a:gd name="connsiteX53" fmla="*/ 103981 w 2410476"/>
                <a:gd name="connsiteY53" fmla="*/ 2568576 h 2915554"/>
                <a:gd name="connsiteX54" fmla="*/ 84138 w 2410476"/>
                <a:gd name="connsiteY54" fmla="*/ 2507457 h 2915554"/>
                <a:gd name="connsiteX55" fmla="*/ 67469 w 2410476"/>
                <a:gd name="connsiteY55" fmla="*/ 2446338 h 2915554"/>
                <a:gd name="connsiteX56" fmla="*/ 50006 w 2410476"/>
                <a:gd name="connsiteY56" fmla="*/ 2384426 h 2915554"/>
                <a:gd name="connsiteX57" fmla="*/ 38100 w 2410476"/>
                <a:gd name="connsiteY57" fmla="*/ 2323307 h 2915554"/>
                <a:gd name="connsiteX58" fmla="*/ 26194 w 2410476"/>
                <a:gd name="connsiteY58" fmla="*/ 2260601 h 2915554"/>
                <a:gd name="connsiteX59" fmla="*/ 16669 w 2410476"/>
                <a:gd name="connsiteY59" fmla="*/ 2198688 h 2915554"/>
                <a:gd name="connsiteX60" fmla="*/ 9525 w 2410476"/>
                <a:gd name="connsiteY60" fmla="*/ 2134394 h 2915554"/>
                <a:gd name="connsiteX61" fmla="*/ 4763 w 2410476"/>
                <a:gd name="connsiteY61" fmla="*/ 2070101 h 2915554"/>
                <a:gd name="connsiteX62" fmla="*/ 1588 w 2410476"/>
                <a:gd name="connsiteY62" fmla="*/ 2008188 h 2915554"/>
                <a:gd name="connsiteX63" fmla="*/ 0 w 2410476"/>
                <a:gd name="connsiteY63" fmla="*/ 1943894 h 2915554"/>
                <a:gd name="connsiteX64" fmla="*/ 3175 w 2410476"/>
                <a:gd name="connsiteY64" fmla="*/ 1843088 h 2915554"/>
                <a:gd name="connsiteX65" fmla="*/ 10319 w 2410476"/>
                <a:gd name="connsiteY65" fmla="*/ 1743869 h 2915554"/>
                <a:gd name="connsiteX66" fmla="*/ 23019 w 2410476"/>
                <a:gd name="connsiteY66" fmla="*/ 1647032 h 2915554"/>
                <a:gd name="connsiteX67" fmla="*/ 39688 w 2410476"/>
                <a:gd name="connsiteY67" fmla="*/ 1552575 h 2915554"/>
                <a:gd name="connsiteX68" fmla="*/ 61119 w 2410476"/>
                <a:gd name="connsiteY68" fmla="*/ 1458119 h 2915554"/>
                <a:gd name="connsiteX69" fmla="*/ 86519 w 2410476"/>
                <a:gd name="connsiteY69" fmla="*/ 1365250 h 2915554"/>
                <a:gd name="connsiteX70" fmla="*/ 119063 w 2410476"/>
                <a:gd name="connsiteY70" fmla="*/ 1274763 h 2915554"/>
                <a:gd name="connsiteX71" fmla="*/ 152400 w 2410476"/>
                <a:gd name="connsiteY71" fmla="*/ 1186657 h 2915554"/>
                <a:gd name="connsiteX72" fmla="*/ 192088 w 2410476"/>
                <a:gd name="connsiteY72" fmla="*/ 1100932 h 2915554"/>
                <a:gd name="connsiteX73" fmla="*/ 234950 w 2410476"/>
                <a:gd name="connsiteY73" fmla="*/ 1017588 h 2915554"/>
                <a:gd name="connsiteX74" fmla="*/ 281782 w 2410476"/>
                <a:gd name="connsiteY74" fmla="*/ 935038 h 2915554"/>
                <a:gd name="connsiteX75" fmla="*/ 332582 w 2410476"/>
                <a:gd name="connsiteY75" fmla="*/ 855663 h 2915554"/>
                <a:gd name="connsiteX76" fmla="*/ 387350 w 2410476"/>
                <a:gd name="connsiteY76" fmla="*/ 779463 h 2915554"/>
                <a:gd name="connsiteX77" fmla="*/ 443707 w 2410476"/>
                <a:gd name="connsiteY77" fmla="*/ 706438 h 2915554"/>
                <a:gd name="connsiteX78" fmla="*/ 504825 w 2410476"/>
                <a:gd name="connsiteY78" fmla="*/ 636588 h 2915554"/>
                <a:gd name="connsiteX79" fmla="*/ 569913 w 2410476"/>
                <a:gd name="connsiteY79" fmla="*/ 569913 h 2915554"/>
                <a:gd name="connsiteX80" fmla="*/ 637382 w 2410476"/>
                <a:gd name="connsiteY80" fmla="*/ 504031 h 2915554"/>
                <a:gd name="connsiteX81" fmla="*/ 707232 w 2410476"/>
                <a:gd name="connsiteY81" fmla="*/ 442913 h 2915554"/>
                <a:gd name="connsiteX82" fmla="*/ 781844 w 2410476"/>
                <a:gd name="connsiteY82" fmla="*/ 384969 h 2915554"/>
                <a:gd name="connsiteX83" fmla="*/ 858044 w 2410476"/>
                <a:gd name="connsiteY83" fmla="*/ 331788 h 2915554"/>
                <a:gd name="connsiteX84" fmla="*/ 935832 w 2410476"/>
                <a:gd name="connsiteY84" fmla="*/ 281781 h 2915554"/>
                <a:gd name="connsiteX85" fmla="*/ 1018382 w 2410476"/>
                <a:gd name="connsiteY85" fmla="*/ 234156 h 2915554"/>
                <a:gd name="connsiteX86" fmla="*/ 1101725 w 2410476"/>
                <a:gd name="connsiteY86" fmla="*/ 191294 h 2915554"/>
                <a:gd name="connsiteX87" fmla="*/ 1187450 w 2410476"/>
                <a:gd name="connsiteY87" fmla="*/ 152400 h 2915554"/>
                <a:gd name="connsiteX88" fmla="*/ 1275557 w 2410476"/>
                <a:gd name="connsiteY88" fmla="*/ 116681 h 2915554"/>
                <a:gd name="connsiteX89" fmla="*/ 1365251 w 2410476"/>
                <a:gd name="connsiteY89" fmla="*/ 86519 h 2915554"/>
                <a:gd name="connsiteX90" fmla="*/ 1458913 w 2410476"/>
                <a:gd name="connsiteY90" fmla="*/ 60325 h 2915554"/>
                <a:gd name="connsiteX91" fmla="*/ 1553369 w 2410476"/>
                <a:gd name="connsiteY91" fmla="*/ 39688 h 2915554"/>
                <a:gd name="connsiteX92" fmla="*/ 1649413 w 2410476"/>
                <a:gd name="connsiteY92" fmla="*/ 22225 h 2915554"/>
                <a:gd name="connsiteX93" fmla="*/ 1744663 w 2410476"/>
                <a:gd name="connsiteY93" fmla="*/ 10319 h 2915554"/>
                <a:gd name="connsiteX94" fmla="*/ 1843882 w 2410476"/>
                <a:gd name="connsiteY94" fmla="*/ 2381 h 2915554"/>
                <a:gd name="connsiteX95" fmla="*/ 1944688 w 2410476"/>
                <a:gd name="connsiteY95" fmla="*/ 0 h 291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410476" h="2915554">
                  <a:moveTo>
                    <a:pt x="1944688" y="0"/>
                  </a:moveTo>
                  <a:lnTo>
                    <a:pt x="1944688" y="1"/>
                  </a:lnTo>
                  <a:lnTo>
                    <a:pt x="2410476" y="487365"/>
                  </a:lnTo>
                  <a:lnTo>
                    <a:pt x="1944688" y="974728"/>
                  </a:lnTo>
                  <a:lnTo>
                    <a:pt x="1944688" y="971550"/>
                  </a:lnTo>
                  <a:lnTo>
                    <a:pt x="1880394" y="973138"/>
                  </a:lnTo>
                  <a:lnTo>
                    <a:pt x="1816894" y="979488"/>
                  </a:lnTo>
                  <a:lnTo>
                    <a:pt x="1754188" y="989807"/>
                  </a:lnTo>
                  <a:lnTo>
                    <a:pt x="1693069" y="1005682"/>
                  </a:lnTo>
                  <a:lnTo>
                    <a:pt x="1631951" y="1023938"/>
                  </a:lnTo>
                  <a:lnTo>
                    <a:pt x="1573213" y="1044575"/>
                  </a:lnTo>
                  <a:lnTo>
                    <a:pt x="1515269" y="1070769"/>
                  </a:lnTo>
                  <a:lnTo>
                    <a:pt x="1458913" y="1100932"/>
                  </a:lnTo>
                  <a:lnTo>
                    <a:pt x="1416051" y="1127125"/>
                  </a:lnTo>
                  <a:lnTo>
                    <a:pt x="1374776" y="1156494"/>
                  </a:lnTo>
                  <a:lnTo>
                    <a:pt x="1336676" y="1185069"/>
                  </a:lnTo>
                  <a:lnTo>
                    <a:pt x="1298576" y="1216819"/>
                  </a:lnTo>
                  <a:lnTo>
                    <a:pt x="1263651" y="1249363"/>
                  </a:lnTo>
                  <a:lnTo>
                    <a:pt x="1230313" y="1284288"/>
                  </a:lnTo>
                  <a:lnTo>
                    <a:pt x="1197769" y="1319213"/>
                  </a:lnTo>
                  <a:lnTo>
                    <a:pt x="1169194" y="1357313"/>
                  </a:lnTo>
                  <a:lnTo>
                    <a:pt x="1141413" y="1395413"/>
                  </a:lnTo>
                  <a:lnTo>
                    <a:pt x="1115219" y="1435100"/>
                  </a:lnTo>
                  <a:lnTo>
                    <a:pt x="1092994" y="1476375"/>
                  </a:lnTo>
                  <a:lnTo>
                    <a:pt x="1071563" y="1516857"/>
                  </a:lnTo>
                  <a:lnTo>
                    <a:pt x="1051719" y="1559719"/>
                  </a:lnTo>
                  <a:lnTo>
                    <a:pt x="1033463" y="1602582"/>
                  </a:lnTo>
                  <a:lnTo>
                    <a:pt x="1018382" y="1647032"/>
                  </a:lnTo>
                  <a:lnTo>
                    <a:pt x="1005682" y="1692275"/>
                  </a:lnTo>
                  <a:lnTo>
                    <a:pt x="995363" y="1736725"/>
                  </a:lnTo>
                  <a:lnTo>
                    <a:pt x="985838" y="1781969"/>
                  </a:lnTo>
                  <a:lnTo>
                    <a:pt x="978694" y="1829594"/>
                  </a:lnTo>
                  <a:lnTo>
                    <a:pt x="973932" y="1875632"/>
                  </a:lnTo>
                  <a:lnTo>
                    <a:pt x="972344" y="1922463"/>
                  </a:lnTo>
                  <a:lnTo>
                    <a:pt x="972344" y="1970088"/>
                  </a:lnTo>
                  <a:lnTo>
                    <a:pt x="975519" y="2016919"/>
                  </a:lnTo>
                  <a:lnTo>
                    <a:pt x="980282" y="2064544"/>
                  </a:lnTo>
                  <a:lnTo>
                    <a:pt x="985838" y="2109788"/>
                  </a:lnTo>
                  <a:lnTo>
                    <a:pt x="995363" y="2157413"/>
                  </a:lnTo>
                  <a:lnTo>
                    <a:pt x="1007269" y="2204244"/>
                  </a:lnTo>
                  <a:lnTo>
                    <a:pt x="1020763" y="2250282"/>
                  </a:lnTo>
                  <a:lnTo>
                    <a:pt x="1038225" y="2295526"/>
                  </a:lnTo>
                  <a:lnTo>
                    <a:pt x="1058069" y="2339976"/>
                  </a:lnTo>
                  <a:lnTo>
                    <a:pt x="1078707" y="2386013"/>
                  </a:lnTo>
                  <a:lnTo>
                    <a:pt x="1101725" y="2429669"/>
                  </a:lnTo>
                  <a:lnTo>
                    <a:pt x="1100240" y="2430528"/>
                  </a:lnTo>
                  <a:lnTo>
                    <a:pt x="448263" y="2271553"/>
                  </a:lnTo>
                  <a:lnTo>
                    <a:pt x="259984" y="2915554"/>
                  </a:lnTo>
                  <a:lnTo>
                    <a:pt x="230188" y="2859882"/>
                  </a:lnTo>
                  <a:lnTo>
                    <a:pt x="200819" y="2803526"/>
                  </a:lnTo>
                  <a:lnTo>
                    <a:pt x="173832" y="2745582"/>
                  </a:lnTo>
                  <a:lnTo>
                    <a:pt x="147638" y="2687638"/>
                  </a:lnTo>
                  <a:lnTo>
                    <a:pt x="124619" y="2628107"/>
                  </a:lnTo>
                  <a:lnTo>
                    <a:pt x="103981" y="2568576"/>
                  </a:lnTo>
                  <a:lnTo>
                    <a:pt x="84138" y="2507457"/>
                  </a:lnTo>
                  <a:lnTo>
                    <a:pt x="67469" y="2446338"/>
                  </a:lnTo>
                  <a:lnTo>
                    <a:pt x="50006" y="2384426"/>
                  </a:lnTo>
                  <a:lnTo>
                    <a:pt x="38100" y="2323307"/>
                  </a:lnTo>
                  <a:lnTo>
                    <a:pt x="26194" y="2260601"/>
                  </a:lnTo>
                  <a:lnTo>
                    <a:pt x="16669" y="2198688"/>
                  </a:lnTo>
                  <a:lnTo>
                    <a:pt x="9525" y="2134394"/>
                  </a:lnTo>
                  <a:lnTo>
                    <a:pt x="4763" y="2070101"/>
                  </a:lnTo>
                  <a:lnTo>
                    <a:pt x="1588" y="2008188"/>
                  </a:lnTo>
                  <a:lnTo>
                    <a:pt x="0" y="1943894"/>
                  </a:lnTo>
                  <a:lnTo>
                    <a:pt x="3175" y="1843088"/>
                  </a:lnTo>
                  <a:lnTo>
                    <a:pt x="10319" y="1743869"/>
                  </a:lnTo>
                  <a:lnTo>
                    <a:pt x="23019" y="1647032"/>
                  </a:lnTo>
                  <a:lnTo>
                    <a:pt x="39688" y="1552575"/>
                  </a:lnTo>
                  <a:lnTo>
                    <a:pt x="61119" y="1458119"/>
                  </a:lnTo>
                  <a:lnTo>
                    <a:pt x="86519" y="1365250"/>
                  </a:lnTo>
                  <a:lnTo>
                    <a:pt x="119063" y="1274763"/>
                  </a:lnTo>
                  <a:lnTo>
                    <a:pt x="152400" y="1186657"/>
                  </a:lnTo>
                  <a:lnTo>
                    <a:pt x="192088" y="1100932"/>
                  </a:lnTo>
                  <a:lnTo>
                    <a:pt x="234950" y="1017588"/>
                  </a:lnTo>
                  <a:lnTo>
                    <a:pt x="281782" y="935038"/>
                  </a:lnTo>
                  <a:lnTo>
                    <a:pt x="332582" y="855663"/>
                  </a:lnTo>
                  <a:lnTo>
                    <a:pt x="387350" y="779463"/>
                  </a:lnTo>
                  <a:lnTo>
                    <a:pt x="443707" y="706438"/>
                  </a:lnTo>
                  <a:lnTo>
                    <a:pt x="504825" y="636588"/>
                  </a:lnTo>
                  <a:lnTo>
                    <a:pt x="569913" y="569913"/>
                  </a:lnTo>
                  <a:lnTo>
                    <a:pt x="637382" y="504031"/>
                  </a:lnTo>
                  <a:lnTo>
                    <a:pt x="707232" y="442913"/>
                  </a:lnTo>
                  <a:lnTo>
                    <a:pt x="781844" y="384969"/>
                  </a:lnTo>
                  <a:lnTo>
                    <a:pt x="858044" y="331788"/>
                  </a:lnTo>
                  <a:lnTo>
                    <a:pt x="935832" y="281781"/>
                  </a:lnTo>
                  <a:lnTo>
                    <a:pt x="1018382" y="234156"/>
                  </a:lnTo>
                  <a:lnTo>
                    <a:pt x="1101725" y="191294"/>
                  </a:lnTo>
                  <a:lnTo>
                    <a:pt x="1187450" y="152400"/>
                  </a:lnTo>
                  <a:lnTo>
                    <a:pt x="1275557" y="116681"/>
                  </a:lnTo>
                  <a:lnTo>
                    <a:pt x="1365251" y="86519"/>
                  </a:lnTo>
                  <a:lnTo>
                    <a:pt x="1458913" y="60325"/>
                  </a:lnTo>
                  <a:lnTo>
                    <a:pt x="1553369" y="39688"/>
                  </a:lnTo>
                  <a:lnTo>
                    <a:pt x="1649413" y="22225"/>
                  </a:lnTo>
                  <a:lnTo>
                    <a:pt x="1744663" y="10319"/>
                  </a:lnTo>
                  <a:lnTo>
                    <a:pt x="1843882" y="2381"/>
                  </a:lnTo>
                  <a:lnTo>
                    <a:pt x="1944688" y="0"/>
                  </a:lnTo>
                  <a:close/>
                </a:path>
              </a:pathLst>
            </a:custGeom>
            <a:solidFill>
              <a:srgbClr val="C6BDB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8"/>
            <p:cNvSpPr/>
            <p:nvPr/>
          </p:nvSpPr>
          <p:spPr>
            <a:xfrm rot="4926231">
              <a:off x="2364130" y="1550712"/>
              <a:ext cx="2077810" cy="1312736"/>
            </a:xfrm>
            <a:custGeom>
              <a:avLst/>
              <a:gdLst>
                <a:gd name="connsiteX0" fmla="*/ 2430733 w 3078073"/>
                <a:gd name="connsiteY0" fmla="*/ 1102194 h 1944689"/>
                <a:gd name="connsiteX1" fmla="*/ 2919325 w 3078073"/>
                <a:gd name="connsiteY1" fmla="*/ 258766 h 1944689"/>
                <a:gd name="connsiteX2" fmla="*/ 3078073 w 3078073"/>
                <a:gd name="connsiteY2" fmla="*/ 913962 h 1944689"/>
                <a:gd name="connsiteX3" fmla="*/ 971551 w 3078073"/>
                <a:gd name="connsiteY3" fmla="*/ 1944689 h 1944689"/>
                <a:gd name="connsiteX4" fmla="*/ 971644 w 3078073"/>
                <a:gd name="connsiteY4" fmla="*/ 1941742 h 1944689"/>
                <a:gd name="connsiteX5" fmla="*/ 974728 w 3078073"/>
                <a:gd name="connsiteY5" fmla="*/ 1944689 h 1944689"/>
                <a:gd name="connsiteX6" fmla="*/ 0 w 3078073"/>
                <a:gd name="connsiteY6" fmla="*/ 1944689 h 1944689"/>
                <a:gd name="connsiteX7" fmla="*/ 1588 w 3078073"/>
                <a:gd name="connsiteY7" fmla="*/ 1880395 h 1944689"/>
                <a:gd name="connsiteX8" fmla="*/ 3969 w 3078073"/>
                <a:gd name="connsiteY8" fmla="*/ 1816895 h 1944689"/>
                <a:gd name="connsiteX9" fmla="*/ 8732 w 3078073"/>
                <a:gd name="connsiteY9" fmla="*/ 1754189 h 1944689"/>
                <a:gd name="connsiteX10" fmla="*/ 16669 w 3078073"/>
                <a:gd name="connsiteY10" fmla="*/ 1689895 h 1944689"/>
                <a:gd name="connsiteX11" fmla="*/ 25401 w 3078073"/>
                <a:gd name="connsiteY11" fmla="*/ 1627982 h 1944689"/>
                <a:gd name="connsiteX12" fmla="*/ 38101 w 3078073"/>
                <a:gd name="connsiteY12" fmla="*/ 1565276 h 1944689"/>
                <a:gd name="connsiteX13" fmla="*/ 50007 w 3078073"/>
                <a:gd name="connsiteY13" fmla="*/ 1502570 h 1944689"/>
                <a:gd name="connsiteX14" fmla="*/ 65088 w 3078073"/>
                <a:gd name="connsiteY14" fmla="*/ 1441451 h 1944689"/>
                <a:gd name="connsiteX15" fmla="*/ 83344 w 3078073"/>
                <a:gd name="connsiteY15" fmla="*/ 1381126 h 1944689"/>
                <a:gd name="connsiteX16" fmla="*/ 103188 w 3078073"/>
                <a:gd name="connsiteY16" fmla="*/ 1320007 h 1944689"/>
                <a:gd name="connsiteX17" fmla="*/ 124619 w 3078073"/>
                <a:gd name="connsiteY17" fmla="*/ 1260476 h 1944689"/>
                <a:gd name="connsiteX18" fmla="*/ 147638 w 3078073"/>
                <a:gd name="connsiteY18" fmla="*/ 1200944 h 1944689"/>
                <a:gd name="connsiteX19" fmla="*/ 172244 w 3078073"/>
                <a:gd name="connsiteY19" fmla="*/ 1143001 h 1944689"/>
                <a:gd name="connsiteX20" fmla="*/ 199232 w 3078073"/>
                <a:gd name="connsiteY20" fmla="*/ 1085057 h 1944689"/>
                <a:gd name="connsiteX21" fmla="*/ 228601 w 3078073"/>
                <a:gd name="connsiteY21" fmla="*/ 1028700 h 1944689"/>
                <a:gd name="connsiteX22" fmla="*/ 260351 w 3078073"/>
                <a:gd name="connsiteY22" fmla="*/ 972344 h 1944689"/>
                <a:gd name="connsiteX23" fmla="*/ 311944 w 3078073"/>
                <a:gd name="connsiteY23" fmla="*/ 886619 h 1944689"/>
                <a:gd name="connsiteX24" fmla="*/ 368301 w 3078073"/>
                <a:gd name="connsiteY24" fmla="*/ 806450 h 1944689"/>
                <a:gd name="connsiteX25" fmla="*/ 427832 w 3078073"/>
                <a:gd name="connsiteY25" fmla="*/ 727075 h 1944689"/>
                <a:gd name="connsiteX26" fmla="*/ 490538 w 3078073"/>
                <a:gd name="connsiteY26" fmla="*/ 654050 h 1944689"/>
                <a:gd name="connsiteX27" fmla="*/ 555626 w 3078073"/>
                <a:gd name="connsiteY27" fmla="*/ 581819 h 1944689"/>
                <a:gd name="connsiteX28" fmla="*/ 624682 w 3078073"/>
                <a:gd name="connsiteY28" fmla="*/ 515144 h 1944689"/>
                <a:gd name="connsiteX29" fmla="*/ 696120 w 3078073"/>
                <a:gd name="connsiteY29" fmla="*/ 452438 h 1944689"/>
                <a:gd name="connsiteX30" fmla="*/ 770732 w 3078073"/>
                <a:gd name="connsiteY30" fmla="*/ 392907 h 1944689"/>
                <a:gd name="connsiteX31" fmla="*/ 846932 w 3078073"/>
                <a:gd name="connsiteY31" fmla="*/ 338138 h 1944689"/>
                <a:gd name="connsiteX32" fmla="*/ 926307 w 3078073"/>
                <a:gd name="connsiteY32" fmla="*/ 288132 h 1944689"/>
                <a:gd name="connsiteX33" fmla="*/ 1008063 w 3078073"/>
                <a:gd name="connsiteY33" fmla="*/ 240506 h 1944689"/>
                <a:gd name="connsiteX34" fmla="*/ 1090613 w 3078073"/>
                <a:gd name="connsiteY34" fmla="*/ 196850 h 1944689"/>
                <a:gd name="connsiteX35" fmla="*/ 1176338 w 3078073"/>
                <a:gd name="connsiteY35" fmla="*/ 158750 h 1944689"/>
                <a:gd name="connsiteX36" fmla="*/ 1262857 w 3078073"/>
                <a:gd name="connsiteY36" fmla="*/ 123825 h 1944689"/>
                <a:gd name="connsiteX37" fmla="*/ 1350963 w 3078073"/>
                <a:gd name="connsiteY37" fmla="*/ 92869 h 1944689"/>
                <a:gd name="connsiteX38" fmla="*/ 1439863 w 3078073"/>
                <a:gd name="connsiteY38" fmla="*/ 67469 h 1944689"/>
                <a:gd name="connsiteX39" fmla="*/ 1531145 w 3078073"/>
                <a:gd name="connsiteY39" fmla="*/ 44450 h 1944689"/>
                <a:gd name="connsiteX40" fmla="*/ 1622426 w 3078073"/>
                <a:gd name="connsiteY40" fmla="*/ 27781 h 1944689"/>
                <a:gd name="connsiteX41" fmla="*/ 1715295 w 3078073"/>
                <a:gd name="connsiteY41" fmla="*/ 13494 h 1944689"/>
                <a:gd name="connsiteX42" fmla="*/ 1808163 w 3078073"/>
                <a:gd name="connsiteY42" fmla="*/ 4763 h 1944689"/>
                <a:gd name="connsiteX43" fmla="*/ 1901032 w 3078073"/>
                <a:gd name="connsiteY43" fmla="*/ 0 h 1944689"/>
                <a:gd name="connsiteX44" fmla="*/ 1995489 w 3078073"/>
                <a:gd name="connsiteY44" fmla="*/ 1588 h 1944689"/>
                <a:gd name="connsiteX45" fmla="*/ 2089945 w 3078073"/>
                <a:gd name="connsiteY45" fmla="*/ 6350 h 1944689"/>
                <a:gd name="connsiteX46" fmla="*/ 2182814 w 3078073"/>
                <a:gd name="connsiteY46" fmla="*/ 15081 h 1944689"/>
                <a:gd name="connsiteX47" fmla="*/ 2277270 w 3078073"/>
                <a:gd name="connsiteY47" fmla="*/ 29369 h 1944689"/>
                <a:gd name="connsiteX48" fmla="*/ 2370139 w 3078073"/>
                <a:gd name="connsiteY48" fmla="*/ 47625 h 1944689"/>
                <a:gd name="connsiteX49" fmla="*/ 2463801 w 3078073"/>
                <a:gd name="connsiteY49" fmla="*/ 71438 h 1944689"/>
                <a:gd name="connsiteX50" fmla="*/ 2556670 w 3078073"/>
                <a:gd name="connsiteY50" fmla="*/ 99219 h 1944689"/>
                <a:gd name="connsiteX51" fmla="*/ 2647951 w 3078073"/>
                <a:gd name="connsiteY51" fmla="*/ 132556 h 1944689"/>
                <a:gd name="connsiteX52" fmla="*/ 2737645 w 3078073"/>
                <a:gd name="connsiteY52" fmla="*/ 170656 h 1944689"/>
                <a:gd name="connsiteX53" fmla="*/ 2827339 w 3078073"/>
                <a:gd name="connsiteY53" fmla="*/ 213519 h 1944689"/>
                <a:gd name="connsiteX54" fmla="*/ 2916239 w 3078073"/>
                <a:gd name="connsiteY54" fmla="*/ 260350 h 1944689"/>
                <a:gd name="connsiteX55" fmla="*/ 2429670 w 3078073"/>
                <a:gd name="connsiteY55" fmla="*/ 1103313 h 1944689"/>
                <a:gd name="connsiteX56" fmla="*/ 2373314 w 3078073"/>
                <a:gd name="connsiteY56" fmla="*/ 1073150 h 1944689"/>
                <a:gd name="connsiteX57" fmla="*/ 2315370 w 3078073"/>
                <a:gd name="connsiteY57" fmla="*/ 1046957 h 1944689"/>
                <a:gd name="connsiteX58" fmla="*/ 2255839 w 3078073"/>
                <a:gd name="connsiteY58" fmla="*/ 1023938 h 1944689"/>
                <a:gd name="connsiteX59" fmla="*/ 2195514 w 3078073"/>
                <a:gd name="connsiteY59" fmla="*/ 1005682 h 1944689"/>
                <a:gd name="connsiteX60" fmla="*/ 2132807 w 3078073"/>
                <a:gd name="connsiteY60" fmla="*/ 992188 h 1944689"/>
                <a:gd name="connsiteX61" fmla="*/ 2070101 w 3078073"/>
                <a:gd name="connsiteY61" fmla="*/ 981869 h 1944689"/>
                <a:gd name="connsiteX62" fmla="*/ 2008189 w 3078073"/>
                <a:gd name="connsiteY62" fmla="*/ 975519 h 1944689"/>
                <a:gd name="connsiteX63" fmla="*/ 1943895 w 3078073"/>
                <a:gd name="connsiteY63" fmla="*/ 972344 h 1944689"/>
                <a:gd name="connsiteX64" fmla="*/ 1893889 w 3078073"/>
                <a:gd name="connsiteY64" fmla="*/ 973932 h 1944689"/>
                <a:gd name="connsiteX65" fmla="*/ 1843089 w 3078073"/>
                <a:gd name="connsiteY65" fmla="*/ 978694 h 1944689"/>
                <a:gd name="connsiteX66" fmla="*/ 1796257 w 3078073"/>
                <a:gd name="connsiteY66" fmla="*/ 984250 h 1944689"/>
                <a:gd name="connsiteX67" fmla="*/ 1747045 w 3078073"/>
                <a:gd name="connsiteY67" fmla="*/ 992188 h 1944689"/>
                <a:gd name="connsiteX68" fmla="*/ 1700213 w 3078073"/>
                <a:gd name="connsiteY68" fmla="*/ 1002507 h 1944689"/>
                <a:gd name="connsiteX69" fmla="*/ 1654176 w 3078073"/>
                <a:gd name="connsiteY69" fmla="*/ 1016794 h 1944689"/>
                <a:gd name="connsiteX70" fmla="*/ 1608932 w 3078073"/>
                <a:gd name="connsiteY70" fmla="*/ 1031875 h 1944689"/>
                <a:gd name="connsiteX71" fmla="*/ 1564482 w 3078073"/>
                <a:gd name="connsiteY71" fmla="*/ 1048544 h 1944689"/>
                <a:gd name="connsiteX72" fmla="*/ 1521620 w 3078073"/>
                <a:gd name="connsiteY72" fmla="*/ 1068388 h 1944689"/>
                <a:gd name="connsiteX73" fmla="*/ 1480345 w 3078073"/>
                <a:gd name="connsiteY73" fmla="*/ 1089819 h 1944689"/>
                <a:gd name="connsiteX74" fmla="*/ 1439863 w 3078073"/>
                <a:gd name="connsiteY74" fmla="*/ 1114426 h 1944689"/>
                <a:gd name="connsiteX75" fmla="*/ 1400176 w 3078073"/>
                <a:gd name="connsiteY75" fmla="*/ 1138238 h 1944689"/>
                <a:gd name="connsiteX76" fmla="*/ 1362076 w 3078073"/>
                <a:gd name="connsiteY76" fmla="*/ 1166019 h 1944689"/>
                <a:gd name="connsiteX77" fmla="*/ 1325563 w 3078073"/>
                <a:gd name="connsiteY77" fmla="*/ 1194594 h 1944689"/>
                <a:gd name="connsiteX78" fmla="*/ 1289845 w 3078073"/>
                <a:gd name="connsiteY78" fmla="*/ 1225551 h 1944689"/>
                <a:gd name="connsiteX79" fmla="*/ 1256507 w 3078073"/>
                <a:gd name="connsiteY79" fmla="*/ 1257301 h 1944689"/>
                <a:gd name="connsiteX80" fmla="*/ 1224757 w 3078073"/>
                <a:gd name="connsiteY80" fmla="*/ 1290638 h 1944689"/>
                <a:gd name="connsiteX81" fmla="*/ 1193007 w 3078073"/>
                <a:gd name="connsiteY81" fmla="*/ 1325563 h 1944689"/>
                <a:gd name="connsiteX82" fmla="*/ 1165226 w 3078073"/>
                <a:gd name="connsiteY82" fmla="*/ 1363663 h 1944689"/>
                <a:gd name="connsiteX83" fmla="*/ 1138238 w 3078073"/>
                <a:gd name="connsiteY83" fmla="*/ 1401763 h 1944689"/>
                <a:gd name="connsiteX84" fmla="*/ 1112045 w 3078073"/>
                <a:gd name="connsiteY84" fmla="*/ 1439863 h 1944689"/>
                <a:gd name="connsiteX85" fmla="*/ 1089026 w 3078073"/>
                <a:gd name="connsiteY85" fmla="*/ 1481139 h 1944689"/>
                <a:gd name="connsiteX86" fmla="*/ 1067595 w 3078073"/>
                <a:gd name="connsiteY86" fmla="*/ 1524001 h 1944689"/>
                <a:gd name="connsiteX87" fmla="*/ 1047751 w 3078073"/>
                <a:gd name="connsiteY87" fmla="*/ 1566864 h 1944689"/>
                <a:gd name="connsiteX88" fmla="*/ 1031082 w 3078073"/>
                <a:gd name="connsiteY88" fmla="*/ 1611314 h 1944689"/>
                <a:gd name="connsiteX89" fmla="*/ 1016001 w 3078073"/>
                <a:gd name="connsiteY89" fmla="*/ 1654970 h 1944689"/>
                <a:gd name="connsiteX90" fmla="*/ 1002507 w 3078073"/>
                <a:gd name="connsiteY90" fmla="*/ 1702595 h 1944689"/>
                <a:gd name="connsiteX91" fmla="*/ 991395 w 3078073"/>
                <a:gd name="connsiteY91" fmla="*/ 1749426 h 1944689"/>
                <a:gd name="connsiteX92" fmla="*/ 982663 w 3078073"/>
                <a:gd name="connsiteY92" fmla="*/ 1797051 h 1944689"/>
                <a:gd name="connsiteX93" fmla="*/ 976313 w 3078073"/>
                <a:gd name="connsiteY93" fmla="*/ 1845470 h 1944689"/>
                <a:gd name="connsiteX94" fmla="*/ 973138 w 3078073"/>
                <a:gd name="connsiteY94" fmla="*/ 1894682 h 1944689"/>
                <a:gd name="connsiteX95" fmla="*/ 971644 w 3078073"/>
                <a:gd name="connsiteY95" fmla="*/ 1941742 h 1944689"/>
                <a:gd name="connsiteX96" fmla="*/ 487365 w 3078073"/>
                <a:gd name="connsiteY96" fmla="*/ 1478901 h 1944689"/>
                <a:gd name="connsiteX97" fmla="*/ 2 w 3078073"/>
                <a:gd name="connsiteY97" fmla="*/ 1944689 h 1944689"/>
                <a:gd name="connsiteX98" fmla="*/ 1 w 3078073"/>
                <a:gd name="connsiteY98" fmla="*/ 1944689 h 194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078073" h="1944689">
                  <a:moveTo>
                    <a:pt x="2430733" y="1102194"/>
                  </a:moveTo>
                  <a:lnTo>
                    <a:pt x="2919325" y="258766"/>
                  </a:lnTo>
                  <a:lnTo>
                    <a:pt x="3078073" y="913962"/>
                  </a:lnTo>
                  <a:close/>
                  <a:moveTo>
                    <a:pt x="971551" y="1944689"/>
                  </a:moveTo>
                  <a:lnTo>
                    <a:pt x="971644" y="1941742"/>
                  </a:lnTo>
                  <a:lnTo>
                    <a:pt x="974728" y="1944689"/>
                  </a:lnTo>
                  <a:close/>
                  <a:moveTo>
                    <a:pt x="0" y="1944689"/>
                  </a:moveTo>
                  <a:lnTo>
                    <a:pt x="1588" y="1880395"/>
                  </a:lnTo>
                  <a:lnTo>
                    <a:pt x="3969" y="1816895"/>
                  </a:lnTo>
                  <a:lnTo>
                    <a:pt x="8732" y="1754189"/>
                  </a:lnTo>
                  <a:lnTo>
                    <a:pt x="16669" y="1689895"/>
                  </a:lnTo>
                  <a:lnTo>
                    <a:pt x="25401" y="1627982"/>
                  </a:lnTo>
                  <a:lnTo>
                    <a:pt x="38101" y="1565276"/>
                  </a:lnTo>
                  <a:lnTo>
                    <a:pt x="50007" y="1502570"/>
                  </a:lnTo>
                  <a:lnTo>
                    <a:pt x="65088" y="1441451"/>
                  </a:lnTo>
                  <a:lnTo>
                    <a:pt x="83344" y="1381126"/>
                  </a:lnTo>
                  <a:lnTo>
                    <a:pt x="103188" y="1320007"/>
                  </a:lnTo>
                  <a:lnTo>
                    <a:pt x="124619" y="1260476"/>
                  </a:lnTo>
                  <a:lnTo>
                    <a:pt x="147638" y="1200944"/>
                  </a:lnTo>
                  <a:lnTo>
                    <a:pt x="172244" y="1143001"/>
                  </a:lnTo>
                  <a:lnTo>
                    <a:pt x="199232" y="1085057"/>
                  </a:lnTo>
                  <a:lnTo>
                    <a:pt x="228601" y="1028700"/>
                  </a:lnTo>
                  <a:lnTo>
                    <a:pt x="260351" y="972344"/>
                  </a:lnTo>
                  <a:lnTo>
                    <a:pt x="311944" y="886619"/>
                  </a:lnTo>
                  <a:lnTo>
                    <a:pt x="368301" y="806450"/>
                  </a:lnTo>
                  <a:lnTo>
                    <a:pt x="427832" y="727075"/>
                  </a:lnTo>
                  <a:lnTo>
                    <a:pt x="490538" y="654050"/>
                  </a:lnTo>
                  <a:lnTo>
                    <a:pt x="555626" y="581819"/>
                  </a:lnTo>
                  <a:lnTo>
                    <a:pt x="624682" y="515144"/>
                  </a:lnTo>
                  <a:lnTo>
                    <a:pt x="696120" y="452438"/>
                  </a:lnTo>
                  <a:lnTo>
                    <a:pt x="770732" y="392907"/>
                  </a:lnTo>
                  <a:lnTo>
                    <a:pt x="846932" y="338138"/>
                  </a:lnTo>
                  <a:lnTo>
                    <a:pt x="926307" y="288132"/>
                  </a:lnTo>
                  <a:lnTo>
                    <a:pt x="1008063" y="240506"/>
                  </a:lnTo>
                  <a:lnTo>
                    <a:pt x="1090613" y="196850"/>
                  </a:lnTo>
                  <a:lnTo>
                    <a:pt x="1176338" y="158750"/>
                  </a:lnTo>
                  <a:lnTo>
                    <a:pt x="1262857" y="123825"/>
                  </a:lnTo>
                  <a:lnTo>
                    <a:pt x="1350963" y="92869"/>
                  </a:lnTo>
                  <a:lnTo>
                    <a:pt x="1439863" y="67469"/>
                  </a:lnTo>
                  <a:lnTo>
                    <a:pt x="1531145" y="44450"/>
                  </a:lnTo>
                  <a:lnTo>
                    <a:pt x="1622426" y="27781"/>
                  </a:lnTo>
                  <a:lnTo>
                    <a:pt x="1715295" y="13494"/>
                  </a:lnTo>
                  <a:lnTo>
                    <a:pt x="1808163" y="4763"/>
                  </a:lnTo>
                  <a:lnTo>
                    <a:pt x="1901032" y="0"/>
                  </a:lnTo>
                  <a:lnTo>
                    <a:pt x="1995489" y="1588"/>
                  </a:lnTo>
                  <a:lnTo>
                    <a:pt x="2089945" y="6350"/>
                  </a:lnTo>
                  <a:lnTo>
                    <a:pt x="2182814" y="15081"/>
                  </a:lnTo>
                  <a:lnTo>
                    <a:pt x="2277270" y="29369"/>
                  </a:lnTo>
                  <a:lnTo>
                    <a:pt x="2370139" y="47625"/>
                  </a:lnTo>
                  <a:lnTo>
                    <a:pt x="2463801" y="71438"/>
                  </a:lnTo>
                  <a:lnTo>
                    <a:pt x="2556670" y="99219"/>
                  </a:lnTo>
                  <a:lnTo>
                    <a:pt x="2647951" y="132556"/>
                  </a:lnTo>
                  <a:lnTo>
                    <a:pt x="2737645" y="170656"/>
                  </a:lnTo>
                  <a:lnTo>
                    <a:pt x="2827339" y="213519"/>
                  </a:lnTo>
                  <a:lnTo>
                    <a:pt x="2916239" y="260350"/>
                  </a:lnTo>
                  <a:lnTo>
                    <a:pt x="2429670" y="1103313"/>
                  </a:lnTo>
                  <a:lnTo>
                    <a:pt x="2373314" y="1073150"/>
                  </a:lnTo>
                  <a:lnTo>
                    <a:pt x="2315370" y="1046957"/>
                  </a:lnTo>
                  <a:lnTo>
                    <a:pt x="2255839" y="1023938"/>
                  </a:lnTo>
                  <a:lnTo>
                    <a:pt x="2195514" y="1005682"/>
                  </a:lnTo>
                  <a:lnTo>
                    <a:pt x="2132807" y="992188"/>
                  </a:lnTo>
                  <a:lnTo>
                    <a:pt x="2070101" y="981869"/>
                  </a:lnTo>
                  <a:lnTo>
                    <a:pt x="2008189" y="975519"/>
                  </a:lnTo>
                  <a:lnTo>
                    <a:pt x="1943895" y="972344"/>
                  </a:lnTo>
                  <a:lnTo>
                    <a:pt x="1893889" y="973932"/>
                  </a:lnTo>
                  <a:lnTo>
                    <a:pt x="1843089" y="978694"/>
                  </a:lnTo>
                  <a:lnTo>
                    <a:pt x="1796257" y="984250"/>
                  </a:lnTo>
                  <a:lnTo>
                    <a:pt x="1747045" y="992188"/>
                  </a:lnTo>
                  <a:lnTo>
                    <a:pt x="1700213" y="1002507"/>
                  </a:lnTo>
                  <a:lnTo>
                    <a:pt x="1654176" y="1016794"/>
                  </a:lnTo>
                  <a:lnTo>
                    <a:pt x="1608932" y="1031875"/>
                  </a:lnTo>
                  <a:lnTo>
                    <a:pt x="1564482" y="1048544"/>
                  </a:lnTo>
                  <a:lnTo>
                    <a:pt x="1521620" y="1068388"/>
                  </a:lnTo>
                  <a:lnTo>
                    <a:pt x="1480345" y="1089819"/>
                  </a:lnTo>
                  <a:lnTo>
                    <a:pt x="1439863" y="1114426"/>
                  </a:lnTo>
                  <a:lnTo>
                    <a:pt x="1400176" y="1138238"/>
                  </a:lnTo>
                  <a:lnTo>
                    <a:pt x="1362076" y="1166019"/>
                  </a:lnTo>
                  <a:lnTo>
                    <a:pt x="1325563" y="1194594"/>
                  </a:lnTo>
                  <a:lnTo>
                    <a:pt x="1289845" y="1225551"/>
                  </a:lnTo>
                  <a:lnTo>
                    <a:pt x="1256507" y="1257301"/>
                  </a:lnTo>
                  <a:lnTo>
                    <a:pt x="1224757" y="1290638"/>
                  </a:lnTo>
                  <a:lnTo>
                    <a:pt x="1193007" y="1325563"/>
                  </a:lnTo>
                  <a:lnTo>
                    <a:pt x="1165226" y="1363663"/>
                  </a:lnTo>
                  <a:lnTo>
                    <a:pt x="1138238" y="1401763"/>
                  </a:lnTo>
                  <a:lnTo>
                    <a:pt x="1112045" y="1439863"/>
                  </a:lnTo>
                  <a:lnTo>
                    <a:pt x="1089026" y="1481139"/>
                  </a:lnTo>
                  <a:lnTo>
                    <a:pt x="1067595" y="1524001"/>
                  </a:lnTo>
                  <a:lnTo>
                    <a:pt x="1047751" y="1566864"/>
                  </a:lnTo>
                  <a:lnTo>
                    <a:pt x="1031082" y="1611314"/>
                  </a:lnTo>
                  <a:lnTo>
                    <a:pt x="1016001" y="1654970"/>
                  </a:lnTo>
                  <a:lnTo>
                    <a:pt x="1002507" y="1702595"/>
                  </a:lnTo>
                  <a:lnTo>
                    <a:pt x="991395" y="1749426"/>
                  </a:lnTo>
                  <a:lnTo>
                    <a:pt x="982663" y="1797051"/>
                  </a:lnTo>
                  <a:lnTo>
                    <a:pt x="976313" y="1845470"/>
                  </a:lnTo>
                  <a:lnTo>
                    <a:pt x="973138" y="1894682"/>
                  </a:lnTo>
                  <a:lnTo>
                    <a:pt x="971644" y="1941742"/>
                  </a:lnTo>
                  <a:lnTo>
                    <a:pt x="487365" y="1478901"/>
                  </a:lnTo>
                  <a:lnTo>
                    <a:pt x="2" y="1944689"/>
                  </a:lnTo>
                  <a:lnTo>
                    <a:pt x="1" y="1944689"/>
                  </a:ln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TextBox 27"/>
            <p:cNvSpPr txBox="1"/>
            <p:nvPr/>
          </p:nvSpPr>
          <p:spPr bwMode="auto">
            <a:xfrm>
              <a:off x="1681800" y="1925154"/>
              <a:ext cx="538609" cy="29084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fontScale="77500" lnSpcReduction="20000"/>
            </a:bodyPr>
            <a:lstStyle/>
            <a:p>
              <a:pPr algn="r" latinLnBrk="0">
                <a:buClr>
                  <a:prstClr val="white"/>
                </a:buClr>
                <a:defRPr/>
              </a:pPr>
              <a:r>
                <a:rPr lang="zh-CN" altLang="en-US" sz="1400" b="1">
                  <a:solidFill>
                    <a:schemeClr val="bg1"/>
                  </a:solidFill>
                </a:rPr>
                <a:t>Title text</a:t>
              </a:r>
              <a:br>
                <a:rPr lang="zh-CN" altLang="en-US" sz="1400" b="1">
                  <a:solidFill>
                    <a:schemeClr val="bg1"/>
                  </a:solidFill>
                </a:rPr>
              </a:br>
              <a:r>
                <a:rPr lang="zh-CN" altLang="en-US" sz="1400" b="1">
                  <a:solidFill>
                    <a:schemeClr val="bg1"/>
                  </a:solidFill>
                </a:rPr>
                <a:t>Default </a:t>
              </a:r>
            </a:p>
          </p:txBody>
        </p:sp>
        <p:sp>
          <p:nvSpPr>
            <p:cNvPr id="7" name="TextBox 28"/>
            <p:cNvSpPr txBox="1"/>
            <p:nvPr/>
          </p:nvSpPr>
          <p:spPr bwMode="auto">
            <a:xfrm>
              <a:off x="2483381" y="3397710"/>
              <a:ext cx="538609" cy="29084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fontScale="77500" lnSpcReduction="20000"/>
            </a:bodyPr>
            <a:lstStyle/>
            <a:p>
              <a:pPr algn="r" latinLnBrk="0">
                <a:buClr>
                  <a:prstClr val="white"/>
                </a:buClr>
                <a:defRPr/>
              </a:pPr>
              <a:r>
                <a:rPr lang="zh-CN" altLang="en-US" sz="1400" b="1" dirty="0">
                  <a:solidFill>
                    <a:srgbClr val="ADA095"/>
                  </a:solidFill>
                </a:rPr>
                <a:t>Title text</a:t>
              </a:r>
              <a:br>
                <a:rPr lang="zh-CN" altLang="en-US" sz="1400" b="1" dirty="0">
                  <a:solidFill>
                    <a:srgbClr val="ADA095"/>
                  </a:solidFill>
                </a:rPr>
              </a:br>
              <a:r>
                <a:rPr lang="zh-CN" altLang="en-US" sz="1400" b="1" dirty="0">
                  <a:solidFill>
                    <a:srgbClr val="ADA095"/>
                  </a:solidFill>
                </a:rPr>
                <a:t>Default </a:t>
              </a:r>
            </a:p>
          </p:txBody>
        </p:sp>
        <p:sp>
          <p:nvSpPr>
            <p:cNvPr id="8" name="TextBox 29"/>
            <p:cNvSpPr txBox="1"/>
            <p:nvPr/>
          </p:nvSpPr>
          <p:spPr bwMode="auto">
            <a:xfrm>
              <a:off x="3490979" y="2346808"/>
              <a:ext cx="538609" cy="29084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fontScale="77500" lnSpcReduction="20000"/>
            </a:bodyPr>
            <a:lstStyle/>
            <a:p>
              <a:pPr algn="r" latinLnBrk="0">
                <a:buClr>
                  <a:prstClr val="white"/>
                </a:buClr>
                <a:defRPr/>
              </a:pPr>
              <a:r>
                <a:rPr lang="zh-CN" altLang="en-US" sz="1400" b="1">
                  <a:solidFill>
                    <a:schemeClr val="bg1"/>
                  </a:solidFill>
                </a:rPr>
                <a:t>Title text</a:t>
              </a:r>
              <a:br>
                <a:rPr lang="zh-CN" altLang="en-US" sz="1400" b="1">
                  <a:solidFill>
                    <a:schemeClr val="bg1"/>
                  </a:solidFill>
                </a:rPr>
              </a:br>
              <a:r>
                <a:rPr lang="zh-CN" altLang="en-US" sz="1400" b="1">
                  <a:solidFill>
                    <a:schemeClr val="bg1"/>
                  </a:solidFill>
                </a:rPr>
                <a:t>Default 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338135" y="2385406"/>
            <a:ext cx="2716679" cy="602551"/>
            <a:chOff x="5139063" y="1410621"/>
            <a:chExt cx="2716679" cy="602551"/>
          </a:xfrm>
        </p:grpSpPr>
        <p:sp>
          <p:nvSpPr>
            <p:cNvPr id="10" name="Freeform: Shape 4"/>
            <p:cNvSpPr/>
            <p:nvPr/>
          </p:nvSpPr>
          <p:spPr>
            <a:xfrm rot="5400000">
              <a:off x="5258114" y="1291570"/>
              <a:ext cx="575028" cy="813130"/>
            </a:xfrm>
            <a:custGeom>
              <a:avLst/>
              <a:gdLst>
                <a:gd name="connsiteX0" fmla="*/ 0 w 766704"/>
                <a:gd name="connsiteY0" fmla="*/ 935160 h 1084173"/>
                <a:gd name="connsiteX1" fmla="*/ 0 w 766704"/>
                <a:gd name="connsiteY1" fmla="*/ 258442 h 1084173"/>
                <a:gd name="connsiteX2" fmla="*/ 1 w 766704"/>
                <a:gd name="connsiteY2" fmla="*/ 258442 h 1084173"/>
                <a:gd name="connsiteX3" fmla="*/ 380277 w 766704"/>
                <a:gd name="connsiteY3" fmla="*/ 0 h 1084173"/>
                <a:gd name="connsiteX4" fmla="*/ 766703 w 766704"/>
                <a:gd name="connsiteY4" fmla="*/ 258442 h 1084173"/>
                <a:gd name="connsiteX5" fmla="*/ 766702 w 766704"/>
                <a:gd name="connsiteY5" fmla="*/ 258442 h 1084173"/>
                <a:gd name="connsiteX6" fmla="*/ 766702 w 766704"/>
                <a:gd name="connsiteY6" fmla="*/ 407454 h 1084173"/>
                <a:gd name="connsiteX7" fmla="*/ 766704 w 766704"/>
                <a:gd name="connsiteY7" fmla="*/ 407455 h 1084173"/>
                <a:gd name="connsiteX8" fmla="*/ 766703 w 766704"/>
                <a:gd name="connsiteY8" fmla="*/ 407455 h 1084173"/>
                <a:gd name="connsiteX9" fmla="*/ 766703 w 766704"/>
                <a:gd name="connsiteY9" fmla="*/ 1084173 h 1084173"/>
                <a:gd name="connsiteX10" fmla="*/ 380278 w 766704"/>
                <a:gd name="connsiteY10" fmla="*/ 825731 h 1084173"/>
                <a:gd name="connsiteX11" fmla="*/ 2 w 766704"/>
                <a:gd name="connsiteY11" fmla="*/ 1084173 h 1084173"/>
                <a:gd name="connsiteX12" fmla="*/ 1 w 766704"/>
                <a:gd name="connsiteY12" fmla="*/ 1084173 h 1084173"/>
                <a:gd name="connsiteX13" fmla="*/ 1 w 766704"/>
                <a:gd name="connsiteY13" fmla="*/ 935160 h 108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6704" h="1084173">
                  <a:moveTo>
                    <a:pt x="0" y="935160"/>
                  </a:moveTo>
                  <a:lnTo>
                    <a:pt x="0" y="258442"/>
                  </a:lnTo>
                  <a:lnTo>
                    <a:pt x="1" y="258442"/>
                  </a:lnTo>
                  <a:lnTo>
                    <a:pt x="380277" y="0"/>
                  </a:lnTo>
                  <a:lnTo>
                    <a:pt x="766703" y="258442"/>
                  </a:lnTo>
                  <a:lnTo>
                    <a:pt x="766702" y="258442"/>
                  </a:lnTo>
                  <a:lnTo>
                    <a:pt x="766702" y="407454"/>
                  </a:lnTo>
                  <a:lnTo>
                    <a:pt x="766704" y="407455"/>
                  </a:lnTo>
                  <a:lnTo>
                    <a:pt x="766703" y="407455"/>
                  </a:lnTo>
                  <a:lnTo>
                    <a:pt x="766703" y="1084173"/>
                  </a:lnTo>
                  <a:lnTo>
                    <a:pt x="380278" y="825731"/>
                  </a:lnTo>
                  <a:lnTo>
                    <a:pt x="2" y="1084173"/>
                  </a:lnTo>
                  <a:lnTo>
                    <a:pt x="1" y="1084173"/>
                  </a:lnTo>
                  <a:lnTo>
                    <a:pt x="1" y="935160"/>
                  </a:lnTo>
                  <a:close/>
                </a:path>
              </a:pathLst>
            </a:custGeom>
            <a:noFill/>
            <a:ln>
              <a:solidFill>
                <a:srgbClr val="ADA095"/>
              </a:solidFill>
            </a:ln>
          </p:spPr>
          <p:txBody>
            <a:bodyPr anchor="ctr"/>
            <a:lstStyle/>
            <a:p>
              <a:pPr algn="ctr"/>
              <a:endParaRPr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Freeform: Shape 31"/>
            <p:cNvSpPr/>
            <p:nvPr/>
          </p:nvSpPr>
          <p:spPr bwMode="auto">
            <a:xfrm>
              <a:off x="5398302" y="1532588"/>
              <a:ext cx="351039" cy="351039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2" name="Group 1"/>
            <p:cNvGrpSpPr/>
            <p:nvPr/>
          </p:nvGrpSpPr>
          <p:grpSpPr>
            <a:xfrm>
              <a:off x="5934963" y="1431474"/>
              <a:ext cx="1920779" cy="581698"/>
              <a:chOff x="8143473" y="2502333"/>
              <a:chExt cx="2561039" cy="775597"/>
            </a:xfrm>
          </p:grpSpPr>
          <p:sp>
            <p:nvSpPr>
              <p:cNvPr id="13" name="Rectangle 33"/>
              <p:cNvSpPr/>
              <p:nvPr/>
            </p:nvSpPr>
            <p:spPr>
              <a:xfrm>
                <a:off x="8143473" y="2723932"/>
                <a:ext cx="2561039" cy="553998"/>
              </a:xfrm>
              <a:prstGeom prst="rect">
                <a:avLst/>
              </a:prstGeom>
            </p:spPr>
            <p:txBody>
              <a:bodyPr wrap="square" lIns="144000" tIns="0" rIns="144000" bIns="0"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 dirty="0">
                    <a:solidFill>
                      <a:schemeClr val="bg1">
                        <a:lumMod val="50000"/>
                      </a:schemeClr>
                    </a:solidFill>
                  </a:rPr>
                  <a:t>This section is displayed as a text layout</a:t>
                </a:r>
                <a:br>
                  <a:rPr lang="zh-CN" altLang="en-US" sz="1000" dirty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zh-CN" altLang="en-US" sz="1000" dirty="0">
                    <a:solidFill>
                      <a:schemeClr val="bg1">
                        <a:lumMod val="50000"/>
                      </a:schemeClr>
                    </a:solidFill>
                  </a:rPr>
                  <a:t>(Theme font is recommended)</a:t>
                </a:r>
              </a:p>
            </p:txBody>
          </p:sp>
          <p:sp>
            <p:nvSpPr>
              <p:cNvPr id="14" name="TextBox 34"/>
              <p:cNvSpPr txBox="1"/>
              <p:nvPr/>
            </p:nvSpPr>
            <p:spPr bwMode="auto">
              <a:xfrm>
                <a:off x="8143473" y="2502333"/>
                <a:ext cx="2561039" cy="22159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144000" tIns="0" rIns="144000" bIns="0" anchor="t" anchorCtr="0">
                <a:normAutofit fontScale="77500" lnSpcReduction="20000"/>
              </a:bodyPr>
              <a:lstStyle/>
              <a:p>
                <a:pPr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bg1">
                        <a:lumMod val="50000"/>
                      </a:schemeClr>
                    </a:solidFill>
                  </a:rPr>
                  <a:t>Title text presets </a:t>
                </a: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338135" y="3290282"/>
            <a:ext cx="2716679" cy="613010"/>
            <a:chOff x="5139063" y="2315497"/>
            <a:chExt cx="2716679" cy="613010"/>
          </a:xfrm>
        </p:grpSpPr>
        <p:sp>
          <p:nvSpPr>
            <p:cNvPr id="16" name="Freeform: Shape 2"/>
            <p:cNvSpPr/>
            <p:nvPr/>
          </p:nvSpPr>
          <p:spPr>
            <a:xfrm rot="5400000">
              <a:off x="5258114" y="2196446"/>
              <a:ext cx="575028" cy="813130"/>
            </a:xfrm>
            <a:custGeom>
              <a:avLst/>
              <a:gdLst>
                <a:gd name="connsiteX0" fmla="*/ 0 w 766704"/>
                <a:gd name="connsiteY0" fmla="*/ 935160 h 1084173"/>
                <a:gd name="connsiteX1" fmla="*/ 0 w 766704"/>
                <a:gd name="connsiteY1" fmla="*/ 258442 h 1084173"/>
                <a:gd name="connsiteX2" fmla="*/ 1 w 766704"/>
                <a:gd name="connsiteY2" fmla="*/ 258442 h 1084173"/>
                <a:gd name="connsiteX3" fmla="*/ 380277 w 766704"/>
                <a:gd name="connsiteY3" fmla="*/ 0 h 1084173"/>
                <a:gd name="connsiteX4" fmla="*/ 766703 w 766704"/>
                <a:gd name="connsiteY4" fmla="*/ 258442 h 1084173"/>
                <a:gd name="connsiteX5" fmla="*/ 766702 w 766704"/>
                <a:gd name="connsiteY5" fmla="*/ 258442 h 1084173"/>
                <a:gd name="connsiteX6" fmla="*/ 766702 w 766704"/>
                <a:gd name="connsiteY6" fmla="*/ 407454 h 1084173"/>
                <a:gd name="connsiteX7" fmla="*/ 766704 w 766704"/>
                <a:gd name="connsiteY7" fmla="*/ 407455 h 1084173"/>
                <a:gd name="connsiteX8" fmla="*/ 766703 w 766704"/>
                <a:gd name="connsiteY8" fmla="*/ 407455 h 1084173"/>
                <a:gd name="connsiteX9" fmla="*/ 766703 w 766704"/>
                <a:gd name="connsiteY9" fmla="*/ 1084173 h 1084173"/>
                <a:gd name="connsiteX10" fmla="*/ 380278 w 766704"/>
                <a:gd name="connsiteY10" fmla="*/ 825731 h 1084173"/>
                <a:gd name="connsiteX11" fmla="*/ 2 w 766704"/>
                <a:gd name="connsiteY11" fmla="*/ 1084173 h 1084173"/>
                <a:gd name="connsiteX12" fmla="*/ 1 w 766704"/>
                <a:gd name="connsiteY12" fmla="*/ 1084173 h 1084173"/>
                <a:gd name="connsiteX13" fmla="*/ 1 w 766704"/>
                <a:gd name="connsiteY13" fmla="*/ 935160 h 108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6704" h="1084173">
                  <a:moveTo>
                    <a:pt x="0" y="935160"/>
                  </a:moveTo>
                  <a:lnTo>
                    <a:pt x="0" y="258442"/>
                  </a:lnTo>
                  <a:lnTo>
                    <a:pt x="1" y="258442"/>
                  </a:lnTo>
                  <a:lnTo>
                    <a:pt x="380277" y="0"/>
                  </a:lnTo>
                  <a:lnTo>
                    <a:pt x="766703" y="258442"/>
                  </a:lnTo>
                  <a:lnTo>
                    <a:pt x="766702" y="258442"/>
                  </a:lnTo>
                  <a:lnTo>
                    <a:pt x="766702" y="407454"/>
                  </a:lnTo>
                  <a:lnTo>
                    <a:pt x="766704" y="407455"/>
                  </a:lnTo>
                  <a:lnTo>
                    <a:pt x="766703" y="407455"/>
                  </a:lnTo>
                  <a:lnTo>
                    <a:pt x="766703" y="1084173"/>
                  </a:lnTo>
                  <a:lnTo>
                    <a:pt x="380278" y="825731"/>
                  </a:lnTo>
                  <a:lnTo>
                    <a:pt x="2" y="1084173"/>
                  </a:lnTo>
                  <a:lnTo>
                    <a:pt x="1" y="1084173"/>
                  </a:lnTo>
                  <a:lnTo>
                    <a:pt x="1" y="935160"/>
                  </a:ln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" name="Freeform: Shape 32"/>
            <p:cNvSpPr/>
            <p:nvPr/>
          </p:nvSpPr>
          <p:spPr bwMode="auto">
            <a:xfrm>
              <a:off x="5391468" y="2423508"/>
              <a:ext cx="351039" cy="35103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8" name="Group 5"/>
            <p:cNvGrpSpPr/>
            <p:nvPr/>
          </p:nvGrpSpPr>
          <p:grpSpPr>
            <a:xfrm>
              <a:off x="5934963" y="2346809"/>
              <a:ext cx="1920779" cy="581698"/>
              <a:chOff x="8143473" y="3722780"/>
              <a:chExt cx="2561039" cy="775597"/>
            </a:xfrm>
          </p:grpSpPr>
          <p:sp>
            <p:nvSpPr>
              <p:cNvPr id="19" name="Rectangle 35"/>
              <p:cNvSpPr/>
              <p:nvPr/>
            </p:nvSpPr>
            <p:spPr>
              <a:xfrm>
                <a:off x="8143473" y="3944379"/>
                <a:ext cx="2561039" cy="553998"/>
              </a:xfrm>
              <a:prstGeom prst="rect">
                <a:avLst/>
              </a:prstGeom>
            </p:spPr>
            <p:txBody>
              <a:bodyPr wrap="square" lIns="144000" tIns="0" rIns="144000" bIns="0"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bg1">
                        <a:lumMod val="50000"/>
                      </a:schemeClr>
                    </a:solidFill>
                  </a:rPr>
                  <a:t>This section is displayed as a text layout</a:t>
                </a:r>
                <a:br>
                  <a:rPr lang="zh-CN" altLang="en-US" sz="100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bg1">
                        <a:lumMod val="50000"/>
                      </a:schemeClr>
                    </a:solidFill>
                  </a:rPr>
                  <a:t>(Theme font is recommended)</a:t>
                </a:r>
              </a:p>
            </p:txBody>
          </p:sp>
          <p:sp>
            <p:nvSpPr>
              <p:cNvPr id="20" name="TextBox 36"/>
              <p:cNvSpPr txBox="1"/>
              <p:nvPr/>
            </p:nvSpPr>
            <p:spPr bwMode="auto">
              <a:xfrm>
                <a:off x="8143473" y="3722780"/>
                <a:ext cx="2561039" cy="22159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144000" tIns="0" rIns="144000" bIns="0" anchor="t" anchorCtr="0">
                <a:normAutofit fontScale="77500" lnSpcReduction="20000"/>
              </a:bodyPr>
              <a:lstStyle/>
              <a:p>
                <a:pPr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bg1">
                        <a:lumMod val="50000"/>
                      </a:schemeClr>
                    </a:solidFill>
                  </a:rPr>
                  <a:t>Title text presets </a:t>
                </a: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6338135" y="4195158"/>
            <a:ext cx="2716679" cy="636785"/>
            <a:chOff x="5139063" y="3220373"/>
            <a:chExt cx="2716679" cy="636785"/>
          </a:xfrm>
        </p:grpSpPr>
        <p:sp>
          <p:nvSpPr>
            <p:cNvPr id="22" name="Freeform: Shape 3"/>
            <p:cNvSpPr/>
            <p:nvPr/>
          </p:nvSpPr>
          <p:spPr>
            <a:xfrm rot="5400000">
              <a:off x="5258114" y="3101322"/>
              <a:ext cx="575028" cy="813130"/>
            </a:xfrm>
            <a:custGeom>
              <a:avLst/>
              <a:gdLst>
                <a:gd name="connsiteX0" fmla="*/ 0 w 766704"/>
                <a:gd name="connsiteY0" fmla="*/ 935160 h 1084173"/>
                <a:gd name="connsiteX1" fmla="*/ 0 w 766704"/>
                <a:gd name="connsiteY1" fmla="*/ 258442 h 1084173"/>
                <a:gd name="connsiteX2" fmla="*/ 1 w 766704"/>
                <a:gd name="connsiteY2" fmla="*/ 258442 h 1084173"/>
                <a:gd name="connsiteX3" fmla="*/ 380277 w 766704"/>
                <a:gd name="connsiteY3" fmla="*/ 0 h 1084173"/>
                <a:gd name="connsiteX4" fmla="*/ 766703 w 766704"/>
                <a:gd name="connsiteY4" fmla="*/ 258442 h 1084173"/>
                <a:gd name="connsiteX5" fmla="*/ 766702 w 766704"/>
                <a:gd name="connsiteY5" fmla="*/ 258442 h 1084173"/>
                <a:gd name="connsiteX6" fmla="*/ 766702 w 766704"/>
                <a:gd name="connsiteY6" fmla="*/ 407454 h 1084173"/>
                <a:gd name="connsiteX7" fmla="*/ 766704 w 766704"/>
                <a:gd name="connsiteY7" fmla="*/ 407455 h 1084173"/>
                <a:gd name="connsiteX8" fmla="*/ 766703 w 766704"/>
                <a:gd name="connsiteY8" fmla="*/ 407455 h 1084173"/>
                <a:gd name="connsiteX9" fmla="*/ 766703 w 766704"/>
                <a:gd name="connsiteY9" fmla="*/ 1084173 h 1084173"/>
                <a:gd name="connsiteX10" fmla="*/ 380278 w 766704"/>
                <a:gd name="connsiteY10" fmla="*/ 825731 h 1084173"/>
                <a:gd name="connsiteX11" fmla="*/ 2 w 766704"/>
                <a:gd name="connsiteY11" fmla="*/ 1084173 h 1084173"/>
                <a:gd name="connsiteX12" fmla="*/ 1 w 766704"/>
                <a:gd name="connsiteY12" fmla="*/ 1084173 h 1084173"/>
                <a:gd name="connsiteX13" fmla="*/ 1 w 766704"/>
                <a:gd name="connsiteY13" fmla="*/ 935160 h 108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6704" h="1084173">
                  <a:moveTo>
                    <a:pt x="0" y="935160"/>
                  </a:moveTo>
                  <a:lnTo>
                    <a:pt x="0" y="258442"/>
                  </a:lnTo>
                  <a:lnTo>
                    <a:pt x="1" y="258442"/>
                  </a:lnTo>
                  <a:lnTo>
                    <a:pt x="380277" y="0"/>
                  </a:lnTo>
                  <a:lnTo>
                    <a:pt x="766703" y="258442"/>
                  </a:lnTo>
                  <a:lnTo>
                    <a:pt x="766702" y="258442"/>
                  </a:lnTo>
                  <a:lnTo>
                    <a:pt x="766702" y="407454"/>
                  </a:lnTo>
                  <a:lnTo>
                    <a:pt x="766704" y="407455"/>
                  </a:lnTo>
                  <a:lnTo>
                    <a:pt x="766703" y="407455"/>
                  </a:lnTo>
                  <a:lnTo>
                    <a:pt x="766703" y="1084173"/>
                  </a:lnTo>
                  <a:lnTo>
                    <a:pt x="380278" y="825731"/>
                  </a:lnTo>
                  <a:lnTo>
                    <a:pt x="2" y="1084173"/>
                  </a:lnTo>
                  <a:lnTo>
                    <a:pt x="1" y="1084173"/>
                  </a:lnTo>
                  <a:lnTo>
                    <a:pt x="1" y="935160"/>
                  </a:lnTo>
                  <a:close/>
                </a:path>
              </a:pathLst>
            </a:custGeom>
            <a:solidFill>
              <a:srgbClr val="C6BDB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Freeform: Shape 30"/>
            <p:cNvSpPr/>
            <p:nvPr/>
          </p:nvSpPr>
          <p:spPr bwMode="auto">
            <a:xfrm>
              <a:off x="5406926" y="3332367"/>
              <a:ext cx="351039" cy="351039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4" name="Group 9"/>
            <p:cNvGrpSpPr/>
            <p:nvPr/>
          </p:nvGrpSpPr>
          <p:grpSpPr>
            <a:xfrm>
              <a:off x="5934963" y="3275460"/>
              <a:ext cx="1920779" cy="581698"/>
              <a:chOff x="8143473" y="4960982"/>
              <a:chExt cx="2561039" cy="775597"/>
            </a:xfrm>
          </p:grpSpPr>
          <p:sp>
            <p:nvSpPr>
              <p:cNvPr id="25" name="Rectangle 37"/>
              <p:cNvSpPr/>
              <p:nvPr/>
            </p:nvSpPr>
            <p:spPr>
              <a:xfrm>
                <a:off x="8143473" y="5182581"/>
                <a:ext cx="2561039" cy="553998"/>
              </a:xfrm>
              <a:prstGeom prst="rect">
                <a:avLst/>
              </a:prstGeom>
            </p:spPr>
            <p:txBody>
              <a:bodyPr wrap="square" lIns="144000" tIns="0" rIns="144000" bIns="0"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bg1">
                        <a:lumMod val="50000"/>
                      </a:schemeClr>
                    </a:solidFill>
                  </a:rPr>
                  <a:t>This section is displayed as a text layout</a:t>
                </a:r>
                <a:br>
                  <a:rPr lang="zh-CN" altLang="en-US" sz="100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bg1">
                        <a:lumMod val="50000"/>
                      </a:schemeClr>
                    </a:solidFill>
                  </a:rPr>
                  <a:t>(Theme font is recommended)</a:t>
                </a:r>
              </a:p>
            </p:txBody>
          </p:sp>
          <p:sp>
            <p:nvSpPr>
              <p:cNvPr id="26" name="TextBox 38"/>
              <p:cNvSpPr txBox="1"/>
              <p:nvPr/>
            </p:nvSpPr>
            <p:spPr bwMode="auto">
              <a:xfrm>
                <a:off x="8143473" y="4960982"/>
                <a:ext cx="2561039" cy="22159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144000" tIns="0" rIns="144000" bIns="0" anchor="t" anchorCtr="0">
                <a:normAutofit fontScale="77500" lnSpcReduction="20000"/>
              </a:bodyPr>
              <a:lstStyle/>
              <a:p>
                <a:pPr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bg1">
                        <a:lumMod val="50000"/>
                      </a:schemeClr>
                    </a:solidFill>
                  </a:rPr>
                  <a:t>Title text presets 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4"/>
          <p:cNvSpPr/>
          <p:nvPr/>
        </p:nvSpPr>
        <p:spPr>
          <a:xfrm>
            <a:off x="2336074" y="1988391"/>
            <a:ext cx="7345680" cy="1395596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ADA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38"/>
          <p:cNvSpPr txBox="1"/>
          <p:nvPr/>
        </p:nvSpPr>
        <p:spPr>
          <a:xfrm>
            <a:off x="2633539" y="1997167"/>
            <a:ext cx="6750750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Write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 Write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 Write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93"/>
          <p:cNvSpPr/>
          <p:nvPr/>
        </p:nvSpPr>
        <p:spPr>
          <a:xfrm>
            <a:off x="2298406" y="1943827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C6B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93"/>
          <p:cNvSpPr/>
          <p:nvPr/>
        </p:nvSpPr>
        <p:spPr>
          <a:xfrm rot="10800000">
            <a:off x="9433385" y="3140331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C6B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5"/>
          <p:cNvSpPr/>
          <p:nvPr/>
        </p:nvSpPr>
        <p:spPr bwMode="auto">
          <a:xfrm>
            <a:off x="4441890" y="3744027"/>
            <a:ext cx="1467988" cy="13235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ADA095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TextBox 42"/>
          <p:cNvSpPr txBox="1"/>
          <p:nvPr/>
        </p:nvSpPr>
        <p:spPr>
          <a:xfrm>
            <a:off x="4565302" y="4050633"/>
            <a:ext cx="12432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1800" b="1" dirty="0"/>
              <a:t>Add to</a:t>
            </a:r>
            <a:endParaRPr lang="en-US" altLang="zh-CN" sz="1800" b="1" dirty="0"/>
          </a:p>
          <a:p>
            <a:pPr algn="ctr"/>
            <a:r>
              <a:rPr lang="zh-CN" altLang="en-US" sz="1800" b="1" dirty="0"/>
              <a:t>Keywords</a:t>
            </a:r>
          </a:p>
        </p:txBody>
      </p:sp>
      <p:sp>
        <p:nvSpPr>
          <p:cNvPr id="8" name="Freeform 5"/>
          <p:cNvSpPr/>
          <p:nvPr/>
        </p:nvSpPr>
        <p:spPr bwMode="auto">
          <a:xfrm>
            <a:off x="2847838" y="3744027"/>
            <a:ext cx="1467988" cy="13235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C6BDB5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Freeform 5"/>
          <p:cNvSpPr/>
          <p:nvPr/>
        </p:nvSpPr>
        <p:spPr bwMode="auto">
          <a:xfrm>
            <a:off x="6035942" y="3744027"/>
            <a:ext cx="1467988" cy="13235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C6BDB5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Freeform 5"/>
          <p:cNvSpPr/>
          <p:nvPr/>
        </p:nvSpPr>
        <p:spPr bwMode="auto">
          <a:xfrm>
            <a:off x="7629994" y="3744027"/>
            <a:ext cx="1467988" cy="13235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ADA095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TextBox 46"/>
          <p:cNvSpPr txBox="1"/>
          <p:nvPr/>
        </p:nvSpPr>
        <p:spPr>
          <a:xfrm>
            <a:off x="3012536" y="4050633"/>
            <a:ext cx="11385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1800" b="1" dirty="0"/>
              <a:t>Add to</a:t>
            </a:r>
            <a:endParaRPr lang="en-US" altLang="zh-CN" sz="1800" b="1" dirty="0"/>
          </a:p>
          <a:p>
            <a:pPr algn="ctr"/>
            <a:r>
              <a:rPr lang="zh-CN" altLang="en-US" sz="1800" b="1" dirty="0"/>
              <a:t>Keywords</a:t>
            </a:r>
          </a:p>
        </p:txBody>
      </p:sp>
      <p:sp>
        <p:nvSpPr>
          <p:cNvPr id="12" name="TextBox 47"/>
          <p:cNvSpPr txBox="1"/>
          <p:nvPr/>
        </p:nvSpPr>
        <p:spPr>
          <a:xfrm>
            <a:off x="6097648" y="4050633"/>
            <a:ext cx="13445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1800" b="1" dirty="0"/>
              <a:t>Add to</a:t>
            </a:r>
            <a:endParaRPr lang="en-US" altLang="zh-CN" sz="1800" b="1" dirty="0"/>
          </a:p>
          <a:p>
            <a:pPr algn="ctr"/>
            <a:r>
              <a:rPr lang="zh-CN" altLang="en-US" sz="1800" b="1" dirty="0"/>
              <a:t>Keywords</a:t>
            </a:r>
          </a:p>
        </p:txBody>
      </p:sp>
      <p:sp>
        <p:nvSpPr>
          <p:cNvPr id="13" name="TextBox 48"/>
          <p:cNvSpPr txBox="1"/>
          <p:nvPr/>
        </p:nvSpPr>
        <p:spPr>
          <a:xfrm>
            <a:off x="7794476" y="4050633"/>
            <a:ext cx="11390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1800" b="1" dirty="0"/>
              <a:t>Add to</a:t>
            </a:r>
            <a:endParaRPr lang="en-US" altLang="zh-CN" sz="1800" b="1" dirty="0"/>
          </a:p>
          <a:p>
            <a:pPr algn="ctr"/>
            <a:r>
              <a:rPr lang="zh-CN" altLang="en-US" sz="1800" b="1" dirty="0"/>
              <a:t>Keywords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39f4c9a-3ea0-46e5-bc78-cbdfe9d75c7e"/>
          <p:cNvGrpSpPr>
            <a:grpSpLocks noChangeAspect="1"/>
          </p:cNvGrpSpPr>
          <p:nvPr/>
        </p:nvGrpSpPr>
        <p:grpSpPr>
          <a:xfrm>
            <a:off x="2266875" y="2406868"/>
            <a:ext cx="7409718" cy="2114550"/>
            <a:chOff x="1094643" y="2019300"/>
            <a:chExt cx="9879622" cy="2819400"/>
          </a:xfrm>
        </p:grpSpPr>
        <p:sp>
          <p:nvSpPr>
            <p:cNvPr id="3" name="Oval 4"/>
            <p:cNvSpPr/>
            <p:nvPr/>
          </p:nvSpPr>
          <p:spPr>
            <a:xfrm>
              <a:off x="9240715" y="2562225"/>
              <a:ext cx="1733550" cy="1733551"/>
            </a:xfrm>
            <a:prstGeom prst="ellipse">
              <a:avLst/>
            </a:prstGeom>
            <a:solidFill>
              <a:srgbClr val="ADA09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800"/>
                <a:t>This section is displayed as a text layout </a:t>
              </a:r>
              <a:br>
                <a:rPr lang="zh-CN" altLang="en-US" sz="800"/>
              </a:br>
              <a:r>
                <a:rPr lang="zh-CN" altLang="en-US" sz="800"/>
                <a:t>(Theme font is recommended)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7189909" y="2276475"/>
              <a:ext cx="2305050" cy="2305050"/>
            </a:xfrm>
            <a:prstGeom prst="ellipse">
              <a:avLst/>
            </a:prstGeom>
            <a:solidFill>
              <a:srgbClr val="ADA09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900"/>
                <a:t>This part of the content is as text</a:t>
              </a:r>
              <a:br>
                <a:rPr lang="zh-CN" altLang="en-US" sz="900"/>
              </a:br>
              <a:r>
                <a:rPr lang="zh-CN" altLang="en-US" sz="900"/>
                <a:t>Layout Occupant Display </a:t>
              </a:r>
              <a:br>
                <a:rPr lang="zh-CN" altLang="en-US" sz="900"/>
              </a:br>
              <a:r>
                <a:rPr lang="zh-CN" altLang="en-US" sz="900"/>
                <a:t>(Theme font is recommended)</a:t>
              </a:r>
            </a:p>
          </p:txBody>
        </p:sp>
        <p:sp>
          <p:nvSpPr>
            <p:cNvPr id="5" name="Oval 1"/>
            <p:cNvSpPr/>
            <p:nvPr/>
          </p:nvSpPr>
          <p:spPr>
            <a:xfrm>
              <a:off x="4624753" y="2019300"/>
              <a:ext cx="2819399" cy="2819400"/>
            </a:xfrm>
            <a:prstGeom prst="ellipse">
              <a:avLst/>
            </a:prstGeom>
            <a:solidFill>
              <a:srgbClr val="C6BDB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This part of the content is as text</a:t>
              </a:r>
              <a:br>
                <a:rPr lang="zh-CN" altLang="en-US" sz="1200" dirty="0"/>
              </a:br>
              <a:r>
                <a:rPr lang="zh-CN" altLang="en-US" sz="1200" dirty="0"/>
                <a:t>Layout Occupant Display </a:t>
              </a:r>
              <a:br>
                <a:rPr lang="zh-CN" altLang="en-US" sz="1200" dirty="0"/>
              </a:br>
              <a:r>
                <a:rPr lang="zh-CN" altLang="en-US" sz="1200" dirty="0"/>
                <a:t>(Theme font is recommended)</a:t>
              </a:r>
            </a:p>
          </p:txBody>
        </p:sp>
        <p:sp>
          <p:nvSpPr>
            <p:cNvPr id="6" name="Rectangle 7"/>
            <p:cNvSpPr/>
            <p:nvPr/>
          </p:nvSpPr>
          <p:spPr>
            <a:xfrm>
              <a:off x="5205624" y="2307487"/>
              <a:ext cx="1594580" cy="325411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 fontScale="92500" lnSpcReduction="20000"/>
            </a:bodyPr>
            <a:lstStyle/>
            <a:p>
              <a:pPr lvl="0" algn="ct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Title</a:t>
              </a:r>
            </a:p>
          </p:txBody>
        </p:sp>
        <p:sp>
          <p:nvSpPr>
            <p:cNvPr id="7" name="Oval 8"/>
            <p:cNvSpPr/>
            <p:nvPr/>
          </p:nvSpPr>
          <p:spPr>
            <a:xfrm>
              <a:off x="2573948" y="2276475"/>
              <a:ext cx="2305050" cy="2305050"/>
            </a:xfrm>
            <a:prstGeom prst="ellipse">
              <a:avLst/>
            </a:prstGeom>
            <a:solidFill>
              <a:srgbClr val="ADA09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900" dirty="0"/>
                <a:t>This part of the content is as text</a:t>
              </a:r>
              <a:br>
                <a:rPr lang="zh-CN" altLang="en-US" sz="900" dirty="0"/>
              </a:br>
              <a:r>
                <a:rPr lang="zh-CN" altLang="en-US" sz="900" dirty="0"/>
                <a:t>Layout Occupant Display </a:t>
              </a:r>
              <a:br>
                <a:rPr lang="zh-CN" altLang="en-US" sz="900" dirty="0"/>
              </a:br>
              <a:r>
                <a:rPr lang="zh-CN" altLang="en-US" sz="900" dirty="0"/>
                <a:t>(Theme font is recommended)</a:t>
              </a:r>
            </a:p>
          </p:txBody>
        </p:sp>
        <p:sp>
          <p:nvSpPr>
            <p:cNvPr id="8" name="Oval 9"/>
            <p:cNvSpPr/>
            <p:nvPr/>
          </p:nvSpPr>
          <p:spPr>
            <a:xfrm>
              <a:off x="1094643" y="2562225"/>
              <a:ext cx="1733550" cy="1733550"/>
            </a:xfrm>
            <a:prstGeom prst="ellipse">
              <a:avLst/>
            </a:prstGeom>
            <a:solidFill>
              <a:srgbClr val="ADA09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800" dirty="0"/>
                <a:t>This section is displayed as a text layout </a:t>
              </a:r>
              <a:br>
                <a:rPr lang="zh-CN" altLang="en-US" sz="800" dirty="0"/>
              </a:br>
              <a:r>
                <a:rPr lang="zh-CN" altLang="en-US" sz="800" dirty="0"/>
                <a:t>(Theme font is recommended)</a:t>
              </a:r>
            </a:p>
          </p:txBody>
        </p:sp>
        <p:sp>
          <p:nvSpPr>
            <p:cNvPr id="9" name="Rectangle 10"/>
            <p:cNvSpPr/>
            <p:nvPr/>
          </p:nvSpPr>
          <p:spPr>
            <a:xfrm>
              <a:off x="7545143" y="2490463"/>
              <a:ext cx="1594580" cy="325411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3765">
                <a:spcBef>
                  <a:spcPct val="0"/>
                </a:spcBef>
                <a:defRPr/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Title</a:t>
              </a:r>
            </a:p>
          </p:txBody>
        </p:sp>
        <p:sp>
          <p:nvSpPr>
            <p:cNvPr id="10" name="Rectangle 11"/>
            <p:cNvSpPr/>
            <p:nvPr/>
          </p:nvSpPr>
          <p:spPr>
            <a:xfrm>
              <a:off x="2960567" y="2470192"/>
              <a:ext cx="1594580" cy="325411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3765">
                <a:spcBef>
                  <a:spcPct val="0"/>
                </a:spcBef>
                <a:defRPr/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Title</a:t>
              </a:r>
            </a:p>
          </p:txBody>
        </p:sp>
        <p:sp>
          <p:nvSpPr>
            <p:cNvPr id="11" name="Rectangle 12"/>
            <p:cNvSpPr/>
            <p:nvPr/>
          </p:nvSpPr>
          <p:spPr>
            <a:xfrm>
              <a:off x="1187487" y="2700272"/>
              <a:ext cx="1594580" cy="325411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defTabSz="913765">
                <a:spcBef>
                  <a:spcPct val="0"/>
                </a:spcBef>
                <a:defRPr/>
              </a:pPr>
              <a:r>
                <a:rPr lang="zh-CN" altLang="en-US" sz="1100" b="1" dirty="0">
                  <a:solidFill>
                    <a:schemeClr val="bg1"/>
                  </a:solidFill>
                </a:rPr>
                <a:t>Title</a:t>
              </a:r>
            </a:p>
          </p:txBody>
        </p:sp>
        <p:sp>
          <p:nvSpPr>
            <p:cNvPr id="12" name="Rectangle 13"/>
            <p:cNvSpPr/>
            <p:nvPr/>
          </p:nvSpPr>
          <p:spPr>
            <a:xfrm>
              <a:off x="9240712" y="2634283"/>
              <a:ext cx="1594580" cy="325411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3765">
                <a:spcBef>
                  <a:spcPct val="0"/>
                </a:spcBef>
                <a:defRPr/>
              </a:pPr>
              <a:r>
                <a:rPr lang="zh-CN" altLang="en-US" sz="1100" b="1" dirty="0">
                  <a:solidFill>
                    <a:schemeClr val="bg1"/>
                  </a:solidFill>
                </a:rPr>
                <a:t>Title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8 0.68599 L 0 0 E" pathEditMode="relative" ptsTypes="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from x="6803" y="2043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31682" y="1960696"/>
            <a:ext cx="2924908" cy="3024336"/>
            <a:chOff x="1497013" y="1556792"/>
            <a:chExt cx="3899877" cy="4032448"/>
          </a:xfrm>
        </p:grpSpPr>
        <p:sp>
          <p:nvSpPr>
            <p:cNvPr id="3" name="等腰三角形 2"/>
            <p:cNvSpPr/>
            <p:nvPr/>
          </p:nvSpPr>
          <p:spPr bwMode="auto">
            <a:xfrm>
              <a:off x="2278463" y="1556792"/>
              <a:ext cx="1559214" cy="1344149"/>
            </a:xfrm>
            <a:prstGeom prst="triangle">
              <a:avLst/>
            </a:prstGeom>
            <a:noFill/>
            <a:ln w="19050">
              <a:solidFill>
                <a:srgbClr val="ADA095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等腰三角形 3"/>
            <p:cNvSpPr/>
            <p:nvPr/>
          </p:nvSpPr>
          <p:spPr bwMode="auto">
            <a:xfrm flipV="1">
              <a:off x="2278463" y="2900941"/>
              <a:ext cx="1559214" cy="1344149"/>
            </a:xfrm>
            <a:prstGeom prst="triangle">
              <a:avLst/>
            </a:prstGeom>
            <a:noFill/>
            <a:ln w="19050">
              <a:solidFill>
                <a:srgbClr val="ADA095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等腰三角形 4"/>
            <p:cNvSpPr/>
            <p:nvPr/>
          </p:nvSpPr>
          <p:spPr bwMode="auto">
            <a:xfrm>
              <a:off x="1497013" y="2900941"/>
              <a:ext cx="1559214" cy="1344149"/>
            </a:xfrm>
            <a:prstGeom prst="triangle">
              <a:avLst/>
            </a:prstGeom>
            <a:solidFill>
              <a:srgbClr val="C6BDB5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等腰三角形 5"/>
            <p:cNvSpPr/>
            <p:nvPr/>
          </p:nvSpPr>
          <p:spPr bwMode="auto">
            <a:xfrm>
              <a:off x="3058070" y="2900941"/>
              <a:ext cx="1559214" cy="1344149"/>
            </a:xfrm>
            <a:prstGeom prst="triangle">
              <a:avLst/>
            </a:prstGeom>
            <a:solidFill>
              <a:schemeClr val="accent3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等腰三角形 6"/>
            <p:cNvSpPr/>
            <p:nvPr/>
          </p:nvSpPr>
          <p:spPr bwMode="auto">
            <a:xfrm flipV="1">
              <a:off x="1497013" y="1556792"/>
              <a:ext cx="1559214" cy="1344149"/>
            </a:xfrm>
            <a:prstGeom prst="triangle">
              <a:avLst/>
            </a:prstGeom>
            <a:solidFill>
              <a:srgbClr val="ADA095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等腰三角形 7"/>
            <p:cNvSpPr/>
            <p:nvPr/>
          </p:nvSpPr>
          <p:spPr bwMode="auto">
            <a:xfrm flipV="1">
              <a:off x="1497013" y="4245091"/>
              <a:ext cx="1559214" cy="1344149"/>
            </a:xfrm>
            <a:prstGeom prst="triangle">
              <a:avLst/>
            </a:prstGeom>
            <a:noFill/>
            <a:ln w="19050">
              <a:solidFill>
                <a:srgbClr val="ADA095"/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等腰三角形 8"/>
            <p:cNvSpPr/>
            <p:nvPr/>
          </p:nvSpPr>
          <p:spPr bwMode="auto">
            <a:xfrm flipV="1">
              <a:off x="3837676" y="2900941"/>
              <a:ext cx="1559214" cy="134414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文本框 8"/>
            <p:cNvSpPr txBox="1"/>
            <p:nvPr/>
          </p:nvSpPr>
          <p:spPr>
            <a:xfrm>
              <a:off x="2078488" y="1868791"/>
              <a:ext cx="396262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itchFamily="34" charset="0"/>
                </a:rPr>
                <a:t>01</a:t>
              </a:r>
            </a:p>
          </p:txBody>
        </p:sp>
        <p:sp>
          <p:nvSpPr>
            <p:cNvPr id="11" name="文本框 9"/>
            <p:cNvSpPr txBox="1"/>
            <p:nvPr/>
          </p:nvSpPr>
          <p:spPr>
            <a:xfrm>
              <a:off x="4405526" y="3274038"/>
              <a:ext cx="423514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itchFamily="34" charset="0"/>
                </a:rPr>
                <a:t>02</a:t>
              </a:r>
            </a:p>
          </p:txBody>
        </p:sp>
        <p:sp>
          <p:nvSpPr>
            <p:cNvPr id="12" name="文本框 10"/>
            <p:cNvSpPr txBox="1"/>
            <p:nvPr/>
          </p:nvSpPr>
          <p:spPr>
            <a:xfrm>
              <a:off x="2061657" y="4594535"/>
              <a:ext cx="429925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itchFamily="34" charset="0"/>
                </a:rPr>
                <a:t>03</a:t>
              </a:r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3644483" y="3622844"/>
              <a:ext cx="386387" cy="386386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2849617" y="2198637"/>
              <a:ext cx="386387" cy="386386"/>
            </a:xfrm>
            <a:custGeom>
              <a:avLst/>
              <a:gdLst>
                <a:gd name="T0" fmla="*/ 41 w 45"/>
                <a:gd name="T1" fmla="*/ 48 h 48"/>
                <a:gd name="T2" fmla="*/ 0 w 45"/>
                <a:gd name="T3" fmla="*/ 44 h 48"/>
                <a:gd name="T4" fmla="*/ 3 w 45"/>
                <a:gd name="T5" fmla="*/ 7 h 48"/>
                <a:gd name="T6" fmla="*/ 7 w 45"/>
                <a:gd name="T7" fmla="*/ 4 h 48"/>
                <a:gd name="T8" fmla="*/ 13 w 45"/>
                <a:gd name="T9" fmla="*/ 0 h 48"/>
                <a:gd name="T10" fmla="*/ 17 w 45"/>
                <a:gd name="T11" fmla="*/ 7 h 48"/>
                <a:gd name="T12" fmla="*/ 27 w 45"/>
                <a:gd name="T13" fmla="*/ 4 h 48"/>
                <a:gd name="T14" fmla="*/ 33 w 45"/>
                <a:gd name="T15" fmla="*/ 0 h 48"/>
                <a:gd name="T16" fmla="*/ 38 w 45"/>
                <a:gd name="T17" fmla="*/ 7 h 48"/>
                <a:gd name="T18" fmla="*/ 45 w 45"/>
                <a:gd name="T19" fmla="*/ 10 h 48"/>
                <a:gd name="T20" fmla="*/ 11 w 45"/>
                <a:gd name="T21" fmla="*/ 25 h 48"/>
                <a:gd name="T22" fmla="*/ 3 w 45"/>
                <a:gd name="T23" fmla="*/ 17 h 48"/>
                <a:gd name="T24" fmla="*/ 11 w 45"/>
                <a:gd name="T25" fmla="*/ 25 h 48"/>
                <a:gd name="T26" fmla="*/ 11 w 45"/>
                <a:gd name="T27" fmla="*/ 26 h 48"/>
                <a:gd name="T28" fmla="*/ 3 w 45"/>
                <a:gd name="T29" fmla="*/ 35 h 48"/>
                <a:gd name="T30" fmla="*/ 11 w 45"/>
                <a:gd name="T31" fmla="*/ 44 h 48"/>
                <a:gd name="T32" fmla="*/ 3 w 45"/>
                <a:gd name="T33" fmla="*/ 37 h 48"/>
                <a:gd name="T34" fmla="*/ 11 w 45"/>
                <a:gd name="T35" fmla="*/ 44 h 48"/>
                <a:gd name="T36" fmla="*/ 13 w 45"/>
                <a:gd name="T37" fmla="*/ 3 h 48"/>
                <a:gd name="T38" fmla="*/ 10 w 45"/>
                <a:gd name="T39" fmla="*/ 4 h 48"/>
                <a:gd name="T40" fmla="*/ 11 w 45"/>
                <a:gd name="T41" fmla="*/ 13 h 48"/>
                <a:gd name="T42" fmla="*/ 14 w 45"/>
                <a:gd name="T43" fmla="*/ 12 h 48"/>
                <a:gd name="T44" fmla="*/ 21 w 45"/>
                <a:gd name="T45" fmla="*/ 25 h 48"/>
                <a:gd name="T46" fmla="*/ 13 w 45"/>
                <a:gd name="T47" fmla="*/ 17 h 48"/>
                <a:gd name="T48" fmla="*/ 21 w 45"/>
                <a:gd name="T49" fmla="*/ 25 h 48"/>
                <a:gd name="T50" fmla="*/ 21 w 45"/>
                <a:gd name="T51" fmla="*/ 26 h 48"/>
                <a:gd name="T52" fmla="*/ 13 w 45"/>
                <a:gd name="T53" fmla="*/ 35 h 48"/>
                <a:gd name="T54" fmla="*/ 21 w 45"/>
                <a:gd name="T55" fmla="*/ 44 h 48"/>
                <a:gd name="T56" fmla="*/ 13 w 45"/>
                <a:gd name="T57" fmla="*/ 37 h 48"/>
                <a:gd name="T58" fmla="*/ 21 w 45"/>
                <a:gd name="T59" fmla="*/ 44 h 48"/>
                <a:gd name="T60" fmla="*/ 32 w 45"/>
                <a:gd name="T61" fmla="*/ 17 h 48"/>
                <a:gd name="T62" fmla="*/ 23 w 45"/>
                <a:gd name="T63" fmla="*/ 25 h 48"/>
                <a:gd name="T64" fmla="*/ 32 w 45"/>
                <a:gd name="T65" fmla="*/ 35 h 48"/>
                <a:gd name="T66" fmla="*/ 23 w 45"/>
                <a:gd name="T67" fmla="*/ 26 h 48"/>
                <a:gd name="T68" fmla="*/ 32 w 45"/>
                <a:gd name="T69" fmla="*/ 35 h 48"/>
                <a:gd name="T70" fmla="*/ 32 w 45"/>
                <a:gd name="T71" fmla="*/ 37 h 48"/>
                <a:gd name="T72" fmla="*/ 23 w 45"/>
                <a:gd name="T73" fmla="*/ 44 h 48"/>
                <a:gd name="T74" fmla="*/ 34 w 45"/>
                <a:gd name="T75" fmla="*/ 4 h 48"/>
                <a:gd name="T76" fmla="*/ 32 w 45"/>
                <a:gd name="T77" fmla="*/ 3 h 48"/>
                <a:gd name="T78" fmla="*/ 31 w 45"/>
                <a:gd name="T79" fmla="*/ 12 h 48"/>
                <a:gd name="T80" fmla="*/ 33 w 45"/>
                <a:gd name="T81" fmla="*/ 13 h 48"/>
                <a:gd name="T82" fmla="*/ 34 w 45"/>
                <a:gd name="T83" fmla="*/ 4 h 48"/>
                <a:gd name="T84" fmla="*/ 41 w 45"/>
                <a:gd name="T85" fmla="*/ 17 h 48"/>
                <a:gd name="T86" fmla="*/ 33 w 45"/>
                <a:gd name="T87" fmla="*/ 25 h 48"/>
                <a:gd name="T88" fmla="*/ 41 w 45"/>
                <a:gd name="T89" fmla="*/ 35 h 48"/>
                <a:gd name="T90" fmla="*/ 33 w 45"/>
                <a:gd name="T91" fmla="*/ 26 h 48"/>
                <a:gd name="T92" fmla="*/ 41 w 45"/>
                <a:gd name="T93" fmla="*/ 35 h 48"/>
                <a:gd name="T94" fmla="*/ 41 w 45"/>
                <a:gd name="T95" fmla="*/ 37 h 48"/>
                <a:gd name="T96" fmla="*/ 33 w 45"/>
                <a:gd name="T9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8">
                  <a:moveTo>
                    <a:pt x="45" y="44"/>
                  </a:moveTo>
                  <a:cubicBezTo>
                    <a:pt x="45" y="46"/>
                    <a:pt x="43" y="48"/>
                    <a:pt x="41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6"/>
                    <a:pt x="0" y="4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7"/>
                    <a:pt x="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8" y="2"/>
                    <a:pt x="38" y="4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7"/>
                    <a:pt x="45" y="8"/>
                    <a:pt x="45" y="10"/>
                  </a:cubicBezTo>
                  <a:lnTo>
                    <a:pt x="45" y="44"/>
                  </a:lnTo>
                  <a:close/>
                  <a:moveTo>
                    <a:pt x="11" y="25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11" y="25"/>
                  </a:lnTo>
                  <a:close/>
                  <a:moveTo>
                    <a:pt x="11" y="35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5"/>
                    <a:pt x="3" y="35"/>
                    <a:pt x="3" y="35"/>
                  </a:cubicBezTo>
                  <a:lnTo>
                    <a:pt x="11" y="35"/>
                  </a:lnTo>
                  <a:close/>
                  <a:moveTo>
                    <a:pt x="11" y="44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44"/>
                    <a:pt x="3" y="44"/>
                    <a:pt x="3" y="44"/>
                  </a:cubicBezTo>
                  <a:lnTo>
                    <a:pt x="11" y="44"/>
                  </a:lnTo>
                  <a:close/>
                  <a:moveTo>
                    <a:pt x="14" y="4"/>
                  </a:moveTo>
                  <a:cubicBezTo>
                    <a:pt x="14" y="4"/>
                    <a:pt x="13" y="3"/>
                    <a:pt x="13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4"/>
                    <a:pt x="1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4" y="12"/>
                    <a:pt x="14" y="12"/>
                  </a:cubicBezTo>
                  <a:lnTo>
                    <a:pt x="14" y="4"/>
                  </a:lnTo>
                  <a:close/>
                  <a:moveTo>
                    <a:pt x="21" y="25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21" y="25"/>
                  </a:lnTo>
                  <a:close/>
                  <a:moveTo>
                    <a:pt x="21" y="35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35"/>
                    <a:pt x="13" y="35"/>
                    <a:pt x="13" y="35"/>
                  </a:cubicBezTo>
                  <a:lnTo>
                    <a:pt x="21" y="35"/>
                  </a:lnTo>
                  <a:close/>
                  <a:moveTo>
                    <a:pt x="21" y="44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21" y="44"/>
                  </a:lnTo>
                  <a:close/>
                  <a:moveTo>
                    <a:pt x="32" y="2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lnTo>
                    <a:pt x="32" y="25"/>
                  </a:lnTo>
                  <a:close/>
                  <a:moveTo>
                    <a:pt x="32" y="35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32" y="35"/>
                  </a:lnTo>
                  <a:close/>
                  <a:moveTo>
                    <a:pt x="32" y="44"/>
                  </a:moveTo>
                  <a:cubicBezTo>
                    <a:pt x="32" y="37"/>
                    <a:pt x="32" y="37"/>
                    <a:pt x="3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44"/>
                    <a:pt x="23" y="44"/>
                    <a:pt x="23" y="44"/>
                  </a:cubicBezTo>
                  <a:lnTo>
                    <a:pt x="32" y="44"/>
                  </a:lnTo>
                  <a:close/>
                  <a:moveTo>
                    <a:pt x="34" y="4"/>
                  </a:moveTo>
                  <a:cubicBezTo>
                    <a:pt x="34" y="4"/>
                    <a:pt x="34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31" y="4"/>
                    <a:pt x="31" y="4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3"/>
                    <a:pt x="34" y="12"/>
                    <a:pt x="34" y="12"/>
                  </a:cubicBezTo>
                  <a:lnTo>
                    <a:pt x="34" y="4"/>
                  </a:lnTo>
                  <a:close/>
                  <a:moveTo>
                    <a:pt x="41" y="25"/>
                  </a:moveTo>
                  <a:cubicBezTo>
                    <a:pt x="41" y="17"/>
                    <a:pt x="41" y="17"/>
                    <a:pt x="41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41" y="25"/>
                  </a:lnTo>
                  <a:close/>
                  <a:moveTo>
                    <a:pt x="41" y="35"/>
                  </a:moveTo>
                  <a:cubicBezTo>
                    <a:pt x="41" y="26"/>
                    <a:pt x="41" y="26"/>
                    <a:pt x="41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35"/>
                    <a:pt x="33" y="35"/>
                    <a:pt x="33" y="35"/>
                  </a:cubicBezTo>
                  <a:lnTo>
                    <a:pt x="41" y="35"/>
                  </a:lnTo>
                  <a:close/>
                  <a:moveTo>
                    <a:pt x="41" y="44"/>
                  </a:moveTo>
                  <a:cubicBezTo>
                    <a:pt x="41" y="37"/>
                    <a:pt x="41" y="37"/>
                    <a:pt x="41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44"/>
                    <a:pt x="33" y="44"/>
                    <a:pt x="33" y="44"/>
                  </a:cubicBezTo>
                  <a:lnTo>
                    <a:pt x="41" y="44"/>
                  </a:ln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2083427" y="3613255"/>
              <a:ext cx="386387" cy="3863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413" y="19459"/>
                  </a:moveTo>
                  <a:cubicBezTo>
                    <a:pt x="3413" y="20724"/>
                    <a:pt x="4778" y="21600"/>
                    <a:pt x="6046" y="21600"/>
                  </a:cubicBezTo>
                  <a:cubicBezTo>
                    <a:pt x="7363" y="21600"/>
                    <a:pt x="8191" y="20724"/>
                    <a:pt x="8191" y="19459"/>
                  </a:cubicBezTo>
                  <a:cubicBezTo>
                    <a:pt x="8191" y="18146"/>
                    <a:pt x="7363" y="16832"/>
                    <a:pt x="6046" y="16832"/>
                  </a:cubicBezTo>
                  <a:cubicBezTo>
                    <a:pt x="4778" y="16832"/>
                    <a:pt x="3413" y="18146"/>
                    <a:pt x="3413" y="19459"/>
                  </a:cubicBezTo>
                  <a:close/>
                  <a:moveTo>
                    <a:pt x="15554" y="19459"/>
                  </a:moveTo>
                  <a:cubicBezTo>
                    <a:pt x="15554" y="20724"/>
                    <a:pt x="16822" y="21600"/>
                    <a:pt x="18138" y="21600"/>
                  </a:cubicBezTo>
                  <a:cubicBezTo>
                    <a:pt x="19455" y="21600"/>
                    <a:pt x="20332" y="20724"/>
                    <a:pt x="20332" y="19459"/>
                  </a:cubicBezTo>
                  <a:cubicBezTo>
                    <a:pt x="20332" y="18146"/>
                    <a:pt x="19455" y="16832"/>
                    <a:pt x="18138" y="16832"/>
                  </a:cubicBezTo>
                  <a:cubicBezTo>
                    <a:pt x="16822" y="16832"/>
                    <a:pt x="15554" y="18146"/>
                    <a:pt x="15554" y="19459"/>
                  </a:cubicBezTo>
                  <a:close/>
                  <a:moveTo>
                    <a:pt x="7753" y="13816"/>
                  </a:moveTo>
                  <a:cubicBezTo>
                    <a:pt x="21161" y="9924"/>
                    <a:pt x="21161" y="9924"/>
                    <a:pt x="21161" y="9924"/>
                  </a:cubicBezTo>
                  <a:cubicBezTo>
                    <a:pt x="21600" y="9924"/>
                    <a:pt x="21600" y="9486"/>
                    <a:pt x="21600" y="9097"/>
                  </a:cubicBezTo>
                  <a:cubicBezTo>
                    <a:pt x="21600" y="2627"/>
                    <a:pt x="21600" y="2627"/>
                    <a:pt x="21600" y="2627"/>
                  </a:cubicBezTo>
                  <a:cubicBezTo>
                    <a:pt x="4778" y="2627"/>
                    <a:pt x="4778" y="2627"/>
                    <a:pt x="4778" y="2627"/>
                  </a:cubicBezTo>
                  <a:cubicBezTo>
                    <a:pt x="4778" y="486"/>
                    <a:pt x="4778" y="486"/>
                    <a:pt x="4778" y="486"/>
                  </a:cubicBezTo>
                  <a:lnTo>
                    <a:pt x="4340" y="0"/>
                  </a:lnTo>
                  <a:cubicBezTo>
                    <a:pt x="439" y="0"/>
                    <a:pt x="439" y="0"/>
                    <a:pt x="439" y="0"/>
                  </a:cubicBezTo>
                  <a:cubicBezTo>
                    <a:pt x="0" y="0"/>
                    <a:pt x="0" y="486"/>
                    <a:pt x="0" y="486"/>
                  </a:cubicBezTo>
                  <a:cubicBezTo>
                    <a:pt x="0" y="2627"/>
                    <a:pt x="0" y="2627"/>
                    <a:pt x="0" y="2627"/>
                  </a:cubicBezTo>
                  <a:cubicBezTo>
                    <a:pt x="2194" y="2627"/>
                    <a:pt x="2194" y="2627"/>
                    <a:pt x="2194" y="2627"/>
                  </a:cubicBezTo>
                  <a:cubicBezTo>
                    <a:pt x="4778" y="13378"/>
                    <a:pt x="4778" y="13378"/>
                    <a:pt x="4778" y="13378"/>
                  </a:cubicBezTo>
                  <a:cubicBezTo>
                    <a:pt x="4778" y="14692"/>
                    <a:pt x="4778" y="14692"/>
                    <a:pt x="4778" y="14692"/>
                  </a:cubicBezTo>
                  <a:cubicBezTo>
                    <a:pt x="4778" y="16443"/>
                    <a:pt x="4778" y="16443"/>
                    <a:pt x="4778" y="16443"/>
                  </a:cubicBezTo>
                  <a:cubicBezTo>
                    <a:pt x="4778" y="16832"/>
                    <a:pt x="5168" y="16832"/>
                    <a:pt x="5168" y="16832"/>
                  </a:cubicBezTo>
                  <a:cubicBezTo>
                    <a:pt x="6046" y="16832"/>
                    <a:pt x="6046" y="16832"/>
                    <a:pt x="6046" y="16832"/>
                  </a:cubicBezTo>
                  <a:cubicBezTo>
                    <a:pt x="18138" y="16832"/>
                    <a:pt x="18138" y="16832"/>
                    <a:pt x="18138" y="16832"/>
                  </a:cubicBezTo>
                  <a:cubicBezTo>
                    <a:pt x="21161" y="16832"/>
                    <a:pt x="21161" y="16832"/>
                    <a:pt x="21161" y="16832"/>
                  </a:cubicBezTo>
                  <a:cubicBezTo>
                    <a:pt x="21600" y="16832"/>
                    <a:pt x="21600" y="16832"/>
                    <a:pt x="21600" y="16443"/>
                  </a:cubicBezTo>
                  <a:cubicBezTo>
                    <a:pt x="21600" y="14692"/>
                    <a:pt x="21600" y="14692"/>
                    <a:pt x="21600" y="14692"/>
                  </a:cubicBezTo>
                  <a:cubicBezTo>
                    <a:pt x="8191" y="14692"/>
                    <a:pt x="8191" y="14692"/>
                    <a:pt x="8191" y="14692"/>
                  </a:cubicBezTo>
                  <a:cubicBezTo>
                    <a:pt x="6485" y="14692"/>
                    <a:pt x="6485" y="13816"/>
                    <a:pt x="7753" y="138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2788506" y="3104647"/>
              <a:ext cx="508610" cy="50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6" y="15577"/>
                  </a:moveTo>
                  <a:cubicBezTo>
                    <a:pt x="12144" y="16865"/>
                    <a:pt x="9844" y="18851"/>
                    <a:pt x="8177" y="21278"/>
                  </a:cubicBezTo>
                  <a:cubicBezTo>
                    <a:pt x="9017" y="21487"/>
                    <a:pt x="9895" y="21600"/>
                    <a:pt x="10801" y="21600"/>
                  </a:cubicBezTo>
                  <a:cubicBezTo>
                    <a:pt x="12429" y="21600"/>
                    <a:pt x="13973" y="21237"/>
                    <a:pt x="15358" y="20591"/>
                  </a:cubicBezTo>
                  <a:cubicBezTo>
                    <a:pt x="15580" y="19502"/>
                    <a:pt x="15699" y="18376"/>
                    <a:pt x="15699" y="17222"/>
                  </a:cubicBezTo>
                  <a:cubicBezTo>
                    <a:pt x="15699" y="16807"/>
                    <a:pt x="15679" y="16394"/>
                    <a:pt x="15648" y="15985"/>
                  </a:cubicBezTo>
                  <a:cubicBezTo>
                    <a:pt x="15371" y="15896"/>
                    <a:pt x="15116" y="15757"/>
                    <a:pt x="14896" y="15577"/>
                  </a:cubicBezTo>
                  <a:close/>
                  <a:moveTo>
                    <a:pt x="18049" y="2796"/>
                  </a:moveTo>
                  <a:cubicBezTo>
                    <a:pt x="16319" y="2963"/>
                    <a:pt x="14667" y="3397"/>
                    <a:pt x="13127" y="4050"/>
                  </a:cubicBezTo>
                  <a:cubicBezTo>
                    <a:pt x="13136" y="4125"/>
                    <a:pt x="13139" y="4202"/>
                    <a:pt x="13139" y="4280"/>
                  </a:cubicBezTo>
                  <a:cubicBezTo>
                    <a:pt x="13139" y="4642"/>
                    <a:pt x="13052" y="4984"/>
                    <a:pt x="12904" y="5289"/>
                  </a:cubicBezTo>
                  <a:cubicBezTo>
                    <a:pt x="14441" y="7094"/>
                    <a:pt x="15635" y="9198"/>
                    <a:pt x="16388" y="11500"/>
                  </a:cubicBezTo>
                  <a:cubicBezTo>
                    <a:pt x="17323" y="11517"/>
                    <a:pt x="18121" y="12090"/>
                    <a:pt x="18465" y="12903"/>
                  </a:cubicBezTo>
                  <a:cubicBezTo>
                    <a:pt x="19505" y="12797"/>
                    <a:pt x="20517" y="12599"/>
                    <a:pt x="21493" y="12312"/>
                  </a:cubicBezTo>
                  <a:cubicBezTo>
                    <a:pt x="21562" y="11817"/>
                    <a:pt x="21600" y="11314"/>
                    <a:pt x="21600" y="10799"/>
                  </a:cubicBezTo>
                  <a:cubicBezTo>
                    <a:pt x="21600" y="7626"/>
                    <a:pt x="20230" y="4772"/>
                    <a:pt x="18049" y="2796"/>
                  </a:cubicBezTo>
                  <a:close/>
                  <a:moveTo>
                    <a:pt x="13739" y="14349"/>
                  </a:moveTo>
                  <a:cubicBezTo>
                    <a:pt x="11074" y="13908"/>
                    <a:pt x="8601" y="12890"/>
                    <a:pt x="6450" y="11433"/>
                  </a:cubicBezTo>
                  <a:cubicBezTo>
                    <a:pt x="6101" y="11646"/>
                    <a:pt x="5691" y="11773"/>
                    <a:pt x="5251" y="11773"/>
                  </a:cubicBezTo>
                  <a:cubicBezTo>
                    <a:pt x="5090" y="11773"/>
                    <a:pt x="4933" y="11755"/>
                    <a:pt x="4781" y="11724"/>
                  </a:cubicBezTo>
                  <a:cubicBezTo>
                    <a:pt x="3750" y="13677"/>
                    <a:pt x="3093" y="15854"/>
                    <a:pt x="2903" y="18164"/>
                  </a:cubicBezTo>
                  <a:cubicBezTo>
                    <a:pt x="3931" y="19266"/>
                    <a:pt x="5186" y="20154"/>
                    <a:pt x="6595" y="20750"/>
                  </a:cubicBezTo>
                  <a:cubicBezTo>
                    <a:pt x="8345" y="18059"/>
                    <a:pt x="10792" y="15833"/>
                    <a:pt x="13739" y="14349"/>
                  </a:cubicBezTo>
                  <a:close/>
                  <a:moveTo>
                    <a:pt x="17258" y="15906"/>
                  </a:moveTo>
                  <a:cubicBezTo>
                    <a:pt x="17290" y="16340"/>
                    <a:pt x="17306" y="16780"/>
                    <a:pt x="17306" y="17222"/>
                  </a:cubicBezTo>
                  <a:cubicBezTo>
                    <a:pt x="17306" y="18003"/>
                    <a:pt x="17256" y="18770"/>
                    <a:pt x="17163" y="19525"/>
                  </a:cubicBezTo>
                  <a:cubicBezTo>
                    <a:pt x="18993" y="18186"/>
                    <a:pt x="20389" y="16288"/>
                    <a:pt x="21091" y="14080"/>
                  </a:cubicBezTo>
                  <a:cubicBezTo>
                    <a:pt x="20259" y="14281"/>
                    <a:pt x="19403" y="14425"/>
                    <a:pt x="18531" y="14508"/>
                  </a:cubicBezTo>
                  <a:cubicBezTo>
                    <a:pt x="18326" y="15137"/>
                    <a:pt x="17860" y="15646"/>
                    <a:pt x="17258" y="15906"/>
                  </a:cubicBezTo>
                  <a:close/>
                  <a:moveTo>
                    <a:pt x="14278" y="12804"/>
                  </a:moveTo>
                  <a:cubicBezTo>
                    <a:pt x="14421" y="12507"/>
                    <a:pt x="14624" y="12244"/>
                    <a:pt x="14874" y="12035"/>
                  </a:cubicBezTo>
                  <a:cubicBezTo>
                    <a:pt x="14196" y="9947"/>
                    <a:pt x="13122" y="8037"/>
                    <a:pt x="11738" y="6396"/>
                  </a:cubicBezTo>
                  <a:cubicBezTo>
                    <a:pt x="11462" y="6512"/>
                    <a:pt x="11160" y="6577"/>
                    <a:pt x="10842" y="6577"/>
                  </a:cubicBezTo>
                  <a:cubicBezTo>
                    <a:pt x="10343" y="6577"/>
                    <a:pt x="9883" y="6417"/>
                    <a:pt x="9507" y="6147"/>
                  </a:cubicBezTo>
                  <a:cubicBezTo>
                    <a:pt x="8673" y="6781"/>
                    <a:pt x="7903" y="7490"/>
                    <a:pt x="7202" y="8265"/>
                  </a:cubicBezTo>
                  <a:cubicBezTo>
                    <a:pt x="7421" y="8615"/>
                    <a:pt x="7550" y="9030"/>
                    <a:pt x="7550" y="9475"/>
                  </a:cubicBezTo>
                  <a:cubicBezTo>
                    <a:pt x="7550" y="9715"/>
                    <a:pt x="7513" y="9946"/>
                    <a:pt x="7444" y="10163"/>
                  </a:cubicBezTo>
                  <a:cubicBezTo>
                    <a:pt x="9459" y="11510"/>
                    <a:pt x="11779" y="12433"/>
                    <a:pt x="14278" y="12804"/>
                  </a:cubicBezTo>
                  <a:close/>
                  <a:moveTo>
                    <a:pt x="10842" y="1982"/>
                  </a:moveTo>
                  <a:cubicBezTo>
                    <a:pt x="11448" y="1982"/>
                    <a:pt x="11999" y="2219"/>
                    <a:pt x="12409" y="2604"/>
                  </a:cubicBezTo>
                  <a:cubicBezTo>
                    <a:pt x="13608" y="2088"/>
                    <a:pt x="14870" y="1692"/>
                    <a:pt x="16183" y="1439"/>
                  </a:cubicBezTo>
                  <a:cubicBezTo>
                    <a:pt x="14599" y="526"/>
                    <a:pt x="12761" y="0"/>
                    <a:pt x="10801" y="0"/>
                  </a:cubicBezTo>
                  <a:cubicBezTo>
                    <a:pt x="9464" y="0"/>
                    <a:pt x="8183" y="245"/>
                    <a:pt x="7001" y="690"/>
                  </a:cubicBezTo>
                  <a:cubicBezTo>
                    <a:pt x="7940" y="1152"/>
                    <a:pt x="8833" y="1693"/>
                    <a:pt x="9674" y="2303"/>
                  </a:cubicBezTo>
                  <a:cubicBezTo>
                    <a:pt x="10018" y="2100"/>
                    <a:pt x="10415" y="1982"/>
                    <a:pt x="10842" y="1982"/>
                  </a:cubicBezTo>
                  <a:close/>
                  <a:moveTo>
                    <a:pt x="2954" y="9475"/>
                  </a:moveTo>
                  <a:cubicBezTo>
                    <a:pt x="2954" y="9153"/>
                    <a:pt x="3021" y="8844"/>
                    <a:pt x="3141" y="8566"/>
                  </a:cubicBezTo>
                  <a:cubicBezTo>
                    <a:pt x="2404" y="7757"/>
                    <a:pt x="1736" y="6884"/>
                    <a:pt x="1151" y="5952"/>
                  </a:cubicBezTo>
                  <a:cubicBezTo>
                    <a:pt x="417" y="7410"/>
                    <a:pt x="0" y="9056"/>
                    <a:pt x="0" y="10799"/>
                  </a:cubicBezTo>
                  <a:cubicBezTo>
                    <a:pt x="0" y="12819"/>
                    <a:pt x="556" y="14708"/>
                    <a:pt x="1521" y="16325"/>
                  </a:cubicBezTo>
                  <a:cubicBezTo>
                    <a:pt x="1866" y="14381"/>
                    <a:pt x="2520" y="12545"/>
                    <a:pt x="3424" y="10861"/>
                  </a:cubicBezTo>
                  <a:cubicBezTo>
                    <a:pt x="3130" y="10477"/>
                    <a:pt x="2954" y="9996"/>
                    <a:pt x="2954" y="9475"/>
                  </a:cubicBezTo>
                  <a:close/>
                  <a:moveTo>
                    <a:pt x="5251" y="7176"/>
                  </a:moveTo>
                  <a:cubicBezTo>
                    <a:pt x="5487" y="7176"/>
                    <a:pt x="5715" y="7213"/>
                    <a:pt x="5930" y="7278"/>
                  </a:cubicBezTo>
                  <a:cubicBezTo>
                    <a:pt x="6738" y="6372"/>
                    <a:pt x="7636" y="5547"/>
                    <a:pt x="8608" y="4813"/>
                  </a:cubicBezTo>
                  <a:cubicBezTo>
                    <a:pt x="8567" y="4642"/>
                    <a:pt x="8543" y="4464"/>
                    <a:pt x="8543" y="4280"/>
                  </a:cubicBezTo>
                  <a:cubicBezTo>
                    <a:pt x="8543" y="4026"/>
                    <a:pt x="8587" y="3781"/>
                    <a:pt x="8663" y="3552"/>
                  </a:cubicBezTo>
                  <a:cubicBezTo>
                    <a:pt x="7575" y="2771"/>
                    <a:pt x="6391" y="2115"/>
                    <a:pt x="5131" y="1609"/>
                  </a:cubicBezTo>
                  <a:cubicBezTo>
                    <a:pt x="3949" y="2338"/>
                    <a:pt x="2920" y="3289"/>
                    <a:pt x="2099" y="4405"/>
                  </a:cubicBezTo>
                  <a:cubicBezTo>
                    <a:pt x="2708" y="5484"/>
                    <a:pt x="3433" y="6491"/>
                    <a:pt x="4256" y="7407"/>
                  </a:cubicBezTo>
                  <a:cubicBezTo>
                    <a:pt x="4557" y="7261"/>
                    <a:pt x="4895" y="7176"/>
                    <a:pt x="5251" y="7176"/>
                  </a:cubicBezTo>
                  <a:close/>
                </a:path>
              </a:pathLst>
            </a:custGeom>
            <a:solidFill>
              <a:srgbClr val="ADA095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45311" y="2173053"/>
            <a:ext cx="2825669" cy="632714"/>
            <a:chOff x="5871033" y="1810977"/>
            <a:chExt cx="3767559" cy="843618"/>
          </a:xfrm>
        </p:grpSpPr>
        <p:sp>
          <p:nvSpPr>
            <p:cNvPr id="18" name="矩形 17"/>
            <p:cNvSpPr/>
            <p:nvPr/>
          </p:nvSpPr>
          <p:spPr>
            <a:xfrm>
              <a:off x="5871033" y="2155997"/>
              <a:ext cx="3681352" cy="498598"/>
            </a:xfrm>
            <a:prstGeom prst="rect">
              <a:avLst/>
            </a:prstGeom>
          </p:spPr>
          <p:txBody>
            <a:bodyPr wrap="square">
              <a:normAutofit fontScale="85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This section is displayed as a text layout</a:t>
              </a:r>
              <a:br>
                <a:rPr lang="zh-CN" altLang="en-US" sz="1100" dirty="0"/>
              </a:br>
              <a:r>
                <a:rPr lang="zh-CN" altLang="en-US" sz="1100" dirty="0"/>
                <a:t>(Theme font is recommended)</a:t>
              </a:r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rgbClr val="C6B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47500" lnSpcReduction="20000"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</a:rPr>
                <a:t>Title text presets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45311" y="3076452"/>
            <a:ext cx="2825669" cy="632714"/>
            <a:chOff x="5871033" y="1810977"/>
            <a:chExt cx="3767559" cy="843618"/>
          </a:xfrm>
        </p:grpSpPr>
        <p:sp>
          <p:nvSpPr>
            <p:cNvPr id="21" name="矩形 20"/>
            <p:cNvSpPr/>
            <p:nvPr/>
          </p:nvSpPr>
          <p:spPr>
            <a:xfrm>
              <a:off x="5871033" y="2155997"/>
              <a:ext cx="3681352" cy="498598"/>
            </a:xfrm>
            <a:prstGeom prst="rect">
              <a:avLst/>
            </a:prstGeom>
          </p:spPr>
          <p:txBody>
            <a:bodyPr wrap="square">
              <a:normAutofit fontScale="85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/>
                <a:t>This section is displayed as a text layout</a:t>
              </a:r>
              <a:br>
                <a:rPr lang="zh-CN" altLang="en-US" sz="1100"/>
              </a:br>
              <a:r>
                <a:rPr lang="zh-CN" altLang="en-US" sz="1100"/>
                <a:t>(Theme font is recommended)</a:t>
              </a: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rgbClr val="ADA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47500" lnSpcReduction="20000"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</a:rPr>
                <a:t>Title text presets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345311" y="3979850"/>
            <a:ext cx="2825669" cy="619586"/>
            <a:chOff x="5871033" y="1810977"/>
            <a:chExt cx="3767559" cy="826114"/>
          </a:xfrm>
        </p:grpSpPr>
        <p:sp>
          <p:nvSpPr>
            <p:cNvPr id="24" name="矩形 23"/>
            <p:cNvSpPr/>
            <p:nvPr/>
          </p:nvSpPr>
          <p:spPr>
            <a:xfrm>
              <a:off x="5871033" y="2155997"/>
              <a:ext cx="3681352" cy="481094"/>
            </a:xfrm>
            <a:prstGeom prst="rect">
              <a:avLst/>
            </a:prstGeom>
          </p:spPr>
          <p:txBody>
            <a:bodyPr wrap="square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/>
                <a:t>This section is displayed as a text layout</a:t>
              </a:r>
              <a:br>
                <a:rPr lang="zh-CN" altLang="en-US" sz="1100"/>
              </a:br>
              <a:r>
                <a:rPr lang="zh-CN" altLang="en-US" sz="1100"/>
                <a:t>(Theme font is recommended)</a:t>
              </a: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871033" y="1810977"/>
              <a:ext cx="3767559" cy="34972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47500" lnSpcReduction="20000"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</a:rPr>
                <a:t>Title text presets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5283761" y="4639877"/>
            <a:ext cx="855154" cy="427532"/>
          </a:xfrm>
          <a:custGeom>
            <a:avLst/>
            <a:gdLst>
              <a:gd name="connsiteX0" fmla="*/ 0 w 1140205"/>
              <a:gd name="connsiteY0" fmla="*/ 0 h 570043"/>
              <a:gd name="connsiteX1" fmla="*/ 1140205 w 1140205"/>
              <a:gd name="connsiteY1" fmla="*/ 0 h 570043"/>
              <a:gd name="connsiteX2" fmla="*/ 1140205 w 1140205"/>
              <a:gd name="connsiteY2" fmla="*/ 570043 h 570043"/>
              <a:gd name="connsiteX3" fmla="*/ 0 w 1140205"/>
              <a:gd name="connsiteY3" fmla="*/ 570043 h 570043"/>
              <a:gd name="connsiteX4" fmla="*/ 0 w 1140205"/>
              <a:gd name="connsiteY4" fmla="*/ 0 h 5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205" h="570043">
                <a:moveTo>
                  <a:pt x="0" y="0"/>
                </a:moveTo>
                <a:lnTo>
                  <a:pt x="1140205" y="0"/>
                </a:lnTo>
                <a:lnTo>
                  <a:pt x="1140205" y="570043"/>
                </a:lnTo>
                <a:lnTo>
                  <a:pt x="0" y="5700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3" name="组合 2"/>
          <p:cNvGrpSpPr/>
          <p:nvPr/>
        </p:nvGrpSpPr>
        <p:grpSpPr>
          <a:xfrm>
            <a:off x="3248640" y="1994567"/>
            <a:ext cx="1733561" cy="1688932"/>
            <a:chOff x="906051" y="2039682"/>
            <a:chExt cx="2311414" cy="2251909"/>
          </a:xfrm>
        </p:grpSpPr>
        <p:sp>
          <p:nvSpPr>
            <p:cNvPr id="4" name="文本框 80"/>
            <p:cNvSpPr txBox="1"/>
            <p:nvPr/>
          </p:nvSpPr>
          <p:spPr>
            <a:xfrm>
              <a:off x="1550786" y="2117215"/>
              <a:ext cx="1569660" cy="369332"/>
            </a:xfrm>
            <a:prstGeom prst="rect">
              <a:avLst/>
            </a:prstGeom>
            <a:noFill/>
          </p:spPr>
          <p:txBody>
            <a:bodyPr wrap="none" lIns="0" tIns="0" rIns="0" bIns="0" anchor="b" anchorCtr="0">
              <a:norm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</a:rPr>
                <a:t>Title text presets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906051" y="2616905"/>
              <a:ext cx="2311413" cy="0"/>
            </a:xfrm>
            <a:prstGeom prst="line">
              <a:avLst/>
            </a:prstGeom>
            <a:ln w="12700" cap="flat" cmpd="sng" algn="ctr">
              <a:solidFill>
                <a:schemeClr val="dk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任意多边形: 形状 5"/>
            <p:cNvSpPr/>
            <p:nvPr/>
          </p:nvSpPr>
          <p:spPr bwMode="auto">
            <a:xfrm>
              <a:off x="908845" y="2833545"/>
              <a:ext cx="169409" cy="399662"/>
            </a:xfrm>
            <a:custGeom>
              <a:avLst/>
              <a:gdLst>
                <a:gd name="connsiteX0" fmla="*/ 370873 w 1290638"/>
                <a:gd name="connsiteY0" fmla="*/ 598487 h 3044825"/>
                <a:gd name="connsiteX1" fmla="*/ 519222 w 1290638"/>
                <a:gd name="connsiteY1" fmla="*/ 598487 h 3044825"/>
                <a:gd name="connsiteX2" fmla="*/ 548892 w 1290638"/>
                <a:gd name="connsiteY2" fmla="*/ 598487 h 3044825"/>
                <a:gd name="connsiteX3" fmla="*/ 919765 w 1290638"/>
                <a:gd name="connsiteY3" fmla="*/ 598487 h 3044825"/>
                <a:gd name="connsiteX4" fmla="*/ 1290638 w 1290638"/>
                <a:gd name="connsiteY4" fmla="*/ 962526 h 3044825"/>
                <a:gd name="connsiteX5" fmla="*/ 1290638 w 1290638"/>
                <a:gd name="connsiteY5" fmla="*/ 1661479 h 3044825"/>
                <a:gd name="connsiteX6" fmla="*/ 1171959 w 1290638"/>
                <a:gd name="connsiteY6" fmla="*/ 1777972 h 3044825"/>
                <a:gd name="connsiteX7" fmla="*/ 1053279 w 1290638"/>
                <a:gd name="connsiteY7" fmla="*/ 1661479 h 3044825"/>
                <a:gd name="connsiteX8" fmla="*/ 1053279 w 1290638"/>
                <a:gd name="connsiteY8" fmla="*/ 1253756 h 3044825"/>
                <a:gd name="connsiteX9" fmla="*/ 1053279 w 1290638"/>
                <a:gd name="connsiteY9" fmla="*/ 1006210 h 3044825"/>
                <a:gd name="connsiteX10" fmla="*/ 993940 w 1290638"/>
                <a:gd name="connsiteY10" fmla="*/ 1006210 h 3044825"/>
                <a:gd name="connsiteX11" fmla="*/ 993940 w 1290638"/>
                <a:gd name="connsiteY11" fmla="*/ 1268318 h 3044825"/>
                <a:gd name="connsiteX12" fmla="*/ 993940 w 1290638"/>
                <a:gd name="connsiteY12" fmla="*/ 1719725 h 3044825"/>
                <a:gd name="connsiteX13" fmla="*/ 993940 w 1290638"/>
                <a:gd name="connsiteY13" fmla="*/ 1777972 h 3044825"/>
                <a:gd name="connsiteX14" fmla="*/ 993940 w 1290638"/>
                <a:gd name="connsiteY14" fmla="*/ 2884648 h 3044825"/>
                <a:gd name="connsiteX15" fmla="*/ 830756 w 1290638"/>
                <a:gd name="connsiteY15" fmla="*/ 3044825 h 3044825"/>
                <a:gd name="connsiteX16" fmla="*/ 667572 w 1290638"/>
                <a:gd name="connsiteY16" fmla="*/ 2884648 h 3044825"/>
                <a:gd name="connsiteX17" fmla="*/ 667572 w 1290638"/>
                <a:gd name="connsiteY17" fmla="*/ 1777972 h 3044825"/>
                <a:gd name="connsiteX18" fmla="*/ 608232 w 1290638"/>
                <a:gd name="connsiteY18" fmla="*/ 1777972 h 3044825"/>
                <a:gd name="connsiteX19" fmla="*/ 608232 w 1290638"/>
                <a:gd name="connsiteY19" fmla="*/ 2884648 h 3044825"/>
                <a:gd name="connsiteX20" fmla="*/ 459883 w 1290638"/>
                <a:gd name="connsiteY20" fmla="*/ 3044825 h 3044825"/>
                <a:gd name="connsiteX21" fmla="*/ 296698 w 1290638"/>
                <a:gd name="connsiteY21" fmla="*/ 2884648 h 3044825"/>
                <a:gd name="connsiteX22" fmla="*/ 296698 w 1290638"/>
                <a:gd name="connsiteY22" fmla="*/ 1777972 h 3044825"/>
                <a:gd name="connsiteX23" fmla="*/ 296698 w 1290638"/>
                <a:gd name="connsiteY23" fmla="*/ 1719725 h 3044825"/>
                <a:gd name="connsiteX24" fmla="*/ 296698 w 1290638"/>
                <a:gd name="connsiteY24" fmla="*/ 1268318 h 3044825"/>
                <a:gd name="connsiteX25" fmla="*/ 296698 w 1290638"/>
                <a:gd name="connsiteY25" fmla="*/ 1006210 h 3044825"/>
                <a:gd name="connsiteX26" fmla="*/ 237358 w 1290638"/>
                <a:gd name="connsiteY26" fmla="*/ 1006210 h 3044825"/>
                <a:gd name="connsiteX27" fmla="*/ 237358 w 1290638"/>
                <a:gd name="connsiteY27" fmla="*/ 1253756 h 3044825"/>
                <a:gd name="connsiteX28" fmla="*/ 237358 w 1290638"/>
                <a:gd name="connsiteY28" fmla="*/ 1661479 h 3044825"/>
                <a:gd name="connsiteX29" fmla="*/ 118679 w 1290638"/>
                <a:gd name="connsiteY29" fmla="*/ 1777972 h 3044825"/>
                <a:gd name="connsiteX30" fmla="*/ 0 w 1290638"/>
                <a:gd name="connsiteY30" fmla="*/ 1661479 h 3044825"/>
                <a:gd name="connsiteX31" fmla="*/ 0 w 1290638"/>
                <a:gd name="connsiteY31" fmla="*/ 962526 h 3044825"/>
                <a:gd name="connsiteX32" fmla="*/ 370873 w 1290638"/>
                <a:gd name="connsiteY32" fmla="*/ 598487 h 3044825"/>
                <a:gd name="connsiteX33" fmla="*/ 646113 w 1290638"/>
                <a:gd name="connsiteY33" fmla="*/ 0 h 3044825"/>
                <a:gd name="connsiteX34" fmla="*/ 920751 w 1290638"/>
                <a:gd name="connsiteY34" fmla="*/ 269875 h 3044825"/>
                <a:gd name="connsiteX35" fmla="*/ 646113 w 1290638"/>
                <a:gd name="connsiteY35" fmla="*/ 539750 h 3044825"/>
                <a:gd name="connsiteX36" fmla="*/ 371475 w 1290638"/>
                <a:gd name="connsiteY36" fmla="*/ 269875 h 3044825"/>
                <a:gd name="connsiteX37" fmla="*/ 646113 w 1290638"/>
                <a:gd name="connsiteY37" fmla="*/ 0 h 304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0638" h="3044825">
                  <a:moveTo>
                    <a:pt x="370873" y="598487"/>
                  </a:moveTo>
                  <a:cubicBezTo>
                    <a:pt x="370873" y="598487"/>
                    <a:pt x="370873" y="598487"/>
                    <a:pt x="519222" y="598487"/>
                  </a:cubicBezTo>
                  <a:cubicBezTo>
                    <a:pt x="519222" y="598487"/>
                    <a:pt x="519222" y="598487"/>
                    <a:pt x="548892" y="598487"/>
                  </a:cubicBezTo>
                  <a:cubicBezTo>
                    <a:pt x="548892" y="598487"/>
                    <a:pt x="548892" y="598487"/>
                    <a:pt x="919765" y="598487"/>
                  </a:cubicBezTo>
                  <a:cubicBezTo>
                    <a:pt x="1112619" y="598487"/>
                    <a:pt x="1275803" y="758664"/>
                    <a:pt x="1290638" y="962526"/>
                  </a:cubicBezTo>
                  <a:cubicBezTo>
                    <a:pt x="1290638" y="962526"/>
                    <a:pt x="1290638" y="962526"/>
                    <a:pt x="1290638" y="1661479"/>
                  </a:cubicBezTo>
                  <a:cubicBezTo>
                    <a:pt x="1290638" y="1734287"/>
                    <a:pt x="1231299" y="1777972"/>
                    <a:pt x="1171959" y="1777972"/>
                  </a:cubicBezTo>
                  <a:cubicBezTo>
                    <a:pt x="1097784" y="1777972"/>
                    <a:pt x="1053279" y="1734287"/>
                    <a:pt x="1053279" y="1661479"/>
                  </a:cubicBezTo>
                  <a:cubicBezTo>
                    <a:pt x="1053279" y="1661479"/>
                    <a:pt x="1053279" y="1661479"/>
                    <a:pt x="1053279" y="1253756"/>
                  </a:cubicBezTo>
                  <a:cubicBezTo>
                    <a:pt x="1053279" y="1253756"/>
                    <a:pt x="1053279" y="1253756"/>
                    <a:pt x="1053279" y="1006210"/>
                  </a:cubicBezTo>
                  <a:cubicBezTo>
                    <a:pt x="1053279" y="1006210"/>
                    <a:pt x="1053279" y="1006210"/>
                    <a:pt x="993940" y="1006210"/>
                  </a:cubicBezTo>
                  <a:cubicBezTo>
                    <a:pt x="993940" y="1006210"/>
                    <a:pt x="993940" y="1006210"/>
                    <a:pt x="993940" y="1268318"/>
                  </a:cubicBezTo>
                  <a:cubicBezTo>
                    <a:pt x="993940" y="1268318"/>
                    <a:pt x="993940" y="1268318"/>
                    <a:pt x="993940" y="1719725"/>
                  </a:cubicBezTo>
                  <a:cubicBezTo>
                    <a:pt x="993940" y="1719725"/>
                    <a:pt x="993940" y="1719725"/>
                    <a:pt x="993940" y="1777972"/>
                  </a:cubicBezTo>
                  <a:cubicBezTo>
                    <a:pt x="993940" y="1777972"/>
                    <a:pt x="993940" y="1777972"/>
                    <a:pt x="993940" y="2884648"/>
                  </a:cubicBezTo>
                  <a:cubicBezTo>
                    <a:pt x="993940" y="2972017"/>
                    <a:pt x="919765" y="3044825"/>
                    <a:pt x="830756" y="3044825"/>
                  </a:cubicBezTo>
                  <a:cubicBezTo>
                    <a:pt x="741746" y="3044825"/>
                    <a:pt x="667572" y="2972017"/>
                    <a:pt x="667572" y="2884648"/>
                  </a:cubicBezTo>
                  <a:cubicBezTo>
                    <a:pt x="667572" y="2884648"/>
                    <a:pt x="667572" y="2884648"/>
                    <a:pt x="667572" y="1777972"/>
                  </a:cubicBezTo>
                  <a:cubicBezTo>
                    <a:pt x="667572" y="1777972"/>
                    <a:pt x="667572" y="1777972"/>
                    <a:pt x="608232" y="1777972"/>
                  </a:cubicBezTo>
                  <a:cubicBezTo>
                    <a:pt x="608232" y="1777972"/>
                    <a:pt x="608232" y="1777972"/>
                    <a:pt x="608232" y="2884648"/>
                  </a:cubicBezTo>
                  <a:cubicBezTo>
                    <a:pt x="608232" y="2972017"/>
                    <a:pt x="548892" y="3044825"/>
                    <a:pt x="459883" y="3044825"/>
                  </a:cubicBezTo>
                  <a:cubicBezTo>
                    <a:pt x="370873" y="3044825"/>
                    <a:pt x="296698" y="2972017"/>
                    <a:pt x="296698" y="2884648"/>
                  </a:cubicBezTo>
                  <a:cubicBezTo>
                    <a:pt x="296698" y="2884648"/>
                    <a:pt x="296698" y="2884648"/>
                    <a:pt x="296698" y="1777972"/>
                  </a:cubicBezTo>
                  <a:cubicBezTo>
                    <a:pt x="296698" y="1777972"/>
                    <a:pt x="296698" y="1777972"/>
                    <a:pt x="296698" y="1719725"/>
                  </a:cubicBezTo>
                  <a:cubicBezTo>
                    <a:pt x="296698" y="1719725"/>
                    <a:pt x="296698" y="1719725"/>
                    <a:pt x="296698" y="1268318"/>
                  </a:cubicBezTo>
                  <a:cubicBezTo>
                    <a:pt x="296698" y="1268318"/>
                    <a:pt x="296698" y="1268318"/>
                    <a:pt x="296698" y="1006210"/>
                  </a:cubicBezTo>
                  <a:cubicBezTo>
                    <a:pt x="296698" y="1006210"/>
                    <a:pt x="296698" y="1006210"/>
                    <a:pt x="237358" y="1006210"/>
                  </a:cubicBezTo>
                  <a:cubicBezTo>
                    <a:pt x="237358" y="1006210"/>
                    <a:pt x="237358" y="1006210"/>
                    <a:pt x="237358" y="1253756"/>
                  </a:cubicBezTo>
                  <a:cubicBezTo>
                    <a:pt x="237358" y="1253756"/>
                    <a:pt x="237358" y="1253756"/>
                    <a:pt x="237358" y="1661479"/>
                  </a:cubicBezTo>
                  <a:cubicBezTo>
                    <a:pt x="237358" y="1734287"/>
                    <a:pt x="192854" y="1777972"/>
                    <a:pt x="118679" y="1777972"/>
                  </a:cubicBezTo>
                  <a:cubicBezTo>
                    <a:pt x="59340" y="1777972"/>
                    <a:pt x="0" y="1734287"/>
                    <a:pt x="0" y="1661479"/>
                  </a:cubicBezTo>
                  <a:cubicBezTo>
                    <a:pt x="0" y="1661479"/>
                    <a:pt x="0" y="1661479"/>
                    <a:pt x="0" y="962526"/>
                  </a:cubicBezTo>
                  <a:cubicBezTo>
                    <a:pt x="0" y="758664"/>
                    <a:pt x="178019" y="598487"/>
                    <a:pt x="370873" y="598487"/>
                  </a:cubicBezTo>
                  <a:close/>
                  <a:moveTo>
                    <a:pt x="646113" y="0"/>
                  </a:moveTo>
                  <a:cubicBezTo>
                    <a:pt x="797791" y="0"/>
                    <a:pt x="920751" y="120827"/>
                    <a:pt x="920751" y="269875"/>
                  </a:cubicBezTo>
                  <a:cubicBezTo>
                    <a:pt x="920751" y="418923"/>
                    <a:pt x="797791" y="539750"/>
                    <a:pt x="646113" y="539750"/>
                  </a:cubicBezTo>
                  <a:cubicBezTo>
                    <a:pt x="494435" y="539750"/>
                    <a:pt x="371475" y="418923"/>
                    <a:pt x="371475" y="269875"/>
                  </a:cubicBezTo>
                  <a:cubicBezTo>
                    <a:pt x="371475" y="120827"/>
                    <a:pt x="494435" y="0"/>
                    <a:pt x="646113" y="0"/>
                  </a:cubicBezTo>
                  <a:close/>
                </a:path>
              </a:pathLst>
            </a:custGeom>
            <a:solidFill>
              <a:srgbClr val="ADA0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906970" y="3588463"/>
              <a:ext cx="171284" cy="399662"/>
            </a:xfrm>
            <a:custGeom>
              <a:avLst/>
              <a:gdLst>
                <a:gd name="connsiteX0" fmla="*/ 585642 w 1431418"/>
                <a:gd name="connsiteY0" fmla="*/ 601663 h 3098801"/>
                <a:gd name="connsiteX1" fmla="*/ 692790 w 1431418"/>
                <a:gd name="connsiteY1" fmla="*/ 601663 h 3098801"/>
                <a:gd name="connsiteX2" fmla="*/ 738710 w 1431418"/>
                <a:gd name="connsiteY2" fmla="*/ 601663 h 3098801"/>
                <a:gd name="connsiteX3" fmla="*/ 845858 w 1431418"/>
                <a:gd name="connsiteY3" fmla="*/ 601663 h 3098801"/>
                <a:gd name="connsiteX4" fmla="*/ 1197916 w 1431418"/>
                <a:gd name="connsiteY4" fmla="*/ 872437 h 3098801"/>
                <a:gd name="connsiteX5" fmla="*/ 1213223 w 1431418"/>
                <a:gd name="connsiteY5" fmla="*/ 872437 h 3098801"/>
                <a:gd name="connsiteX6" fmla="*/ 1427518 w 1431418"/>
                <a:gd name="connsiteY6" fmla="*/ 1549372 h 3098801"/>
                <a:gd name="connsiteX7" fmla="*/ 1350984 w 1431418"/>
                <a:gd name="connsiteY7" fmla="*/ 1699802 h 3098801"/>
                <a:gd name="connsiteX8" fmla="*/ 1213223 w 1431418"/>
                <a:gd name="connsiteY8" fmla="*/ 1624587 h 3098801"/>
                <a:gd name="connsiteX9" fmla="*/ 998927 w 1431418"/>
                <a:gd name="connsiteY9" fmla="*/ 977738 h 3098801"/>
                <a:gd name="connsiteX10" fmla="*/ 953006 w 1431418"/>
                <a:gd name="connsiteY10" fmla="*/ 977738 h 3098801"/>
                <a:gd name="connsiteX11" fmla="*/ 1320370 w 1431418"/>
                <a:gd name="connsiteY11" fmla="*/ 2090920 h 3098801"/>
                <a:gd name="connsiteX12" fmla="*/ 1029540 w 1431418"/>
                <a:gd name="connsiteY12" fmla="*/ 2090920 h 3098801"/>
                <a:gd name="connsiteX13" fmla="*/ 1029540 w 1431418"/>
                <a:gd name="connsiteY13" fmla="*/ 2978457 h 3098801"/>
                <a:gd name="connsiteX14" fmla="*/ 891779 w 1431418"/>
                <a:gd name="connsiteY14" fmla="*/ 3098801 h 3098801"/>
                <a:gd name="connsiteX15" fmla="*/ 769324 w 1431418"/>
                <a:gd name="connsiteY15" fmla="*/ 2978457 h 3098801"/>
                <a:gd name="connsiteX16" fmla="*/ 769324 w 1431418"/>
                <a:gd name="connsiteY16" fmla="*/ 2090920 h 3098801"/>
                <a:gd name="connsiteX17" fmla="*/ 662176 w 1431418"/>
                <a:gd name="connsiteY17" fmla="*/ 2090920 h 3098801"/>
                <a:gd name="connsiteX18" fmla="*/ 662176 w 1431418"/>
                <a:gd name="connsiteY18" fmla="*/ 2978457 h 3098801"/>
                <a:gd name="connsiteX19" fmla="*/ 539722 w 1431418"/>
                <a:gd name="connsiteY19" fmla="*/ 3098801 h 3098801"/>
                <a:gd name="connsiteX20" fmla="*/ 401960 w 1431418"/>
                <a:gd name="connsiteY20" fmla="*/ 2978457 h 3098801"/>
                <a:gd name="connsiteX21" fmla="*/ 401960 w 1431418"/>
                <a:gd name="connsiteY21" fmla="*/ 2090920 h 3098801"/>
                <a:gd name="connsiteX22" fmla="*/ 111130 w 1431418"/>
                <a:gd name="connsiteY22" fmla="*/ 2090920 h 3098801"/>
                <a:gd name="connsiteX23" fmla="*/ 478494 w 1431418"/>
                <a:gd name="connsiteY23" fmla="*/ 977738 h 3098801"/>
                <a:gd name="connsiteX24" fmla="*/ 417267 w 1431418"/>
                <a:gd name="connsiteY24" fmla="*/ 977738 h 3098801"/>
                <a:gd name="connsiteX25" fmla="*/ 202971 w 1431418"/>
                <a:gd name="connsiteY25" fmla="*/ 1624587 h 3098801"/>
                <a:gd name="connsiteX26" fmla="*/ 65209 w 1431418"/>
                <a:gd name="connsiteY26" fmla="*/ 1699802 h 3098801"/>
                <a:gd name="connsiteX27" fmla="*/ 3982 w 1431418"/>
                <a:gd name="connsiteY27" fmla="*/ 1549372 h 3098801"/>
                <a:gd name="connsiteX28" fmla="*/ 218278 w 1431418"/>
                <a:gd name="connsiteY28" fmla="*/ 872437 h 3098801"/>
                <a:gd name="connsiteX29" fmla="*/ 233585 w 1431418"/>
                <a:gd name="connsiteY29" fmla="*/ 872437 h 3098801"/>
                <a:gd name="connsiteX30" fmla="*/ 585642 w 1431418"/>
                <a:gd name="connsiteY30" fmla="*/ 601663 h 3098801"/>
                <a:gd name="connsiteX31" fmla="*/ 715750 w 1431418"/>
                <a:gd name="connsiteY31" fmla="*/ 0 h 3098801"/>
                <a:gd name="connsiteX32" fmla="*/ 998325 w 1431418"/>
                <a:gd name="connsiteY32" fmla="*/ 270669 h 3098801"/>
                <a:gd name="connsiteX33" fmla="*/ 715750 w 1431418"/>
                <a:gd name="connsiteY33" fmla="*/ 541338 h 3098801"/>
                <a:gd name="connsiteX34" fmla="*/ 433175 w 1431418"/>
                <a:gd name="connsiteY34" fmla="*/ 270669 h 3098801"/>
                <a:gd name="connsiteX35" fmla="*/ 715750 w 1431418"/>
                <a:gd name="connsiteY35" fmla="*/ 0 h 309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31418" h="3098801">
                  <a:moveTo>
                    <a:pt x="585642" y="601663"/>
                  </a:moveTo>
                  <a:cubicBezTo>
                    <a:pt x="646869" y="601663"/>
                    <a:pt x="631563" y="601663"/>
                    <a:pt x="692790" y="601663"/>
                  </a:cubicBezTo>
                  <a:cubicBezTo>
                    <a:pt x="708097" y="601663"/>
                    <a:pt x="723404" y="601663"/>
                    <a:pt x="738710" y="601663"/>
                  </a:cubicBezTo>
                  <a:cubicBezTo>
                    <a:pt x="799938" y="601663"/>
                    <a:pt x="784631" y="601663"/>
                    <a:pt x="845858" y="601663"/>
                  </a:cubicBezTo>
                  <a:cubicBezTo>
                    <a:pt x="922393" y="601663"/>
                    <a:pt x="1106075" y="646792"/>
                    <a:pt x="1197916" y="872437"/>
                  </a:cubicBezTo>
                  <a:cubicBezTo>
                    <a:pt x="1197916" y="872437"/>
                    <a:pt x="1197916" y="872437"/>
                    <a:pt x="1213223" y="872437"/>
                  </a:cubicBezTo>
                  <a:cubicBezTo>
                    <a:pt x="1213223" y="872437"/>
                    <a:pt x="1213223" y="872437"/>
                    <a:pt x="1427518" y="1549372"/>
                  </a:cubicBezTo>
                  <a:cubicBezTo>
                    <a:pt x="1442825" y="1609544"/>
                    <a:pt x="1412212" y="1669716"/>
                    <a:pt x="1350984" y="1699802"/>
                  </a:cubicBezTo>
                  <a:cubicBezTo>
                    <a:pt x="1305064" y="1714845"/>
                    <a:pt x="1243836" y="1684759"/>
                    <a:pt x="1213223" y="1624587"/>
                  </a:cubicBezTo>
                  <a:cubicBezTo>
                    <a:pt x="1213223" y="1624587"/>
                    <a:pt x="1213223" y="1624587"/>
                    <a:pt x="998927" y="977738"/>
                  </a:cubicBezTo>
                  <a:cubicBezTo>
                    <a:pt x="998927" y="977738"/>
                    <a:pt x="998927" y="977738"/>
                    <a:pt x="953006" y="977738"/>
                  </a:cubicBezTo>
                  <a:cubicBezTo>
                    <a:pt x="953006" y="977738"/>
                    <a:pt x="953006" y="977738"/>
                    <a:pt x="1320370" y="2090920"/>
                  </a:cubicBezTo>
                  <a:cubicBezTo>
                    <a:pt x="1320370" y="2090920"/>
                    <a:pt x="1320370" y="2090920"/>
                    <a:pt x="1029540" y="2090920"/>
                  </a:cubicBezTo>
                  <a:cubicBezTo>
                    <a:pt x="1029540" y="2090920"/>
                    <a:pt x="1029540" y="2090920"/>
                    <a:pt x="1029540" y="2978457"/>
                  </a:cubicBezTo>
                  <a:cubicBezTo>
                    <a:pt x="1029540" y="3053672"/>
                    <a:pt x="968313" y="3098801"/>
                    <a:pt x="891779" y="3098801"/>
                  </a:cubicBezTo>
                  <a:cubicBezTo>
                    <a:pt x="815245" y="3098801"/>
                    <a:pt x="769324" y="3053672"/>
                    <a:pt x="769324" y="2978457"/>
                  </a:cubicBezTo>
                  <a:cubicBezTo>
                    <a:pt x="769324" y="2978457"/>
                    <a:pt x="769324" y="2978457"/>
                    <a:pt x="769324" y="2090920"/>
                  </a:cubicBezTo>
                  <a:cubicBezTo>
                    <a:pt x="769324" y="2090920"/>
                    <a:pt x="769324" y="2090920"/>
                    <a:pt x="662176" y="2090920"/>
                  </a:cubicBezTo>
                  <a:cubicBezTo>
                    <a:pt x="662176" y="2090920"/>
                    <a:pt x="662176" y="2090920"/>
                    <a:pt x="662176" y="2978457"/>
                  </a:cubicBezTo>
                  <a:cubicBezTo>
                    <a:pt x="662176" y="3053672"/>
                    <a:pt x="600949" y="3098801"/>
                    <a:pt x="539722" y="3098801"/>
                  </a:cubicBezTo>
                  <a:cubicBezTo>
                    <a:pt x="463187" y="3098801"/>
                    <a:pt x="401960" y="3053672"/>
                    <a:pt x="401960" y="2978457"/>
                  </a:cubicBezTo>
                  <a:cubicBezTo>
                    <a:pt x="401960" y="2978457"/>
                    <a:pt x="401960" y="2978457"/>
                    <a:pt x="401960" y="2090920"/>
                  </a:cubicBezTo>
                  <a:cubicBezTo>
                    <a:pt x="401960" y="2090920"/>
                    <a:pt x="401960" y="2090920"/>
                    <a:pt x="111130" y="2090920"/>
                  </a:cubicBezTo>
                  <a:cubicBezTo>
                    <a:pt x="111130" y="2090920"/>
                    <a:pt x="111130" y="2090920"/>
                    <a:pt x="478494" y="977738"/>
                  </a:cubicBezTo>
                  <a:cubicBezTo>
                    <a:pt x="478494" y="977738"/>
                    <a:pt x="478494" y="977738"/>
                    <a:pt x="417267" y="977738"/>
                  </a:cubicBezTo>
                  <a:cubicBezTo>
                    <a:pt x="417267" y="977738"/>
                    <a:pt x="417267" y="977738"/>
                    <a:pt x="202971" y="1624587"/>
                  </a:cubicBezTo>
                  <a:cubicBezTo>
                    <a:pt x="187664" y="1684759"/>
                    <a:pt x="126437" y="1714845"/>
                    <a:pt x="65209" y="1699802"/>
                  </a:cubicBezTo>
                  <a:cubicBezTo>
                    <a:pt x="19289" y="1669716"/>
                    <a:pt x="-11325" y="1609544"/>
                    <a:pt x="3982" y="1549372"/>
                  </a:cubicBezTo>
                  <a:cubicBezTo>
                    <a:pt x="3982" y="1549372"/>
                    <a:pt x="3982" y="1549372"/>
                    <a:pt x="218278" y="872437"/>
                  </a:cubicBezTo>
                  <a:cubicBezTo>
                    <a:pt x="218278" y="872437"/>
                    <a:pt x="218278" y="872437"/>
                    <a:pt x="233585" y="872437"/>
                  </a:cubicBezTo>
                  <a:cubicBezTo>
                    <a:pt x="310119" y="646792"/>
                    <a:pt x="509108" y="601663"/>
                    <a:pt x="585642" y="601663"/>
                  </a:cubicBezTo>
                  <a:close/>
                  <a:moveTo>
                    <a:pt x="715750" y="0"/>
                  </a:moveTo>
                  <a:cubicBezTo>
                    <a:pt x="871812" y="0"/>
                    <a:pt x="998325" y="121183"/>
                    <a:pt x="998325" y="270669"/>
                  </a:cubicBezTo>
                  <a:cubicBezTo>
                    <a:pt x="998325" y="420155"/>
                    <a:pt x="871812" y="541338"/>
                    <a:pt x="715750" y="541338"/>
                  </a:cubicBezTo>
                  <a:cubicBezTo>
                    <a:pt x="559688" y="541338"/>
                    <a:pt x="433175" y="420155"/>
                    <a:pt x="433175" y="270669"/>
                  </a:cubicBezTo>
                  <a:cubicBezTo>
                    <a:pt x="433175" y="121183"/>
                    <a:pt x="559688" y="0"/>
                    <a:pt x="715750" y="0"/>
                  </a:cubicBezTo>
                  <a:close/>
                </a:path>
              </a:pathLst>
            </a:custGeom>
            <a:solidFill>
              <a:srgbClr val="C6BDB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 7"/>
            <p:cNvSpPr/>
            <p:nvPr/>
          </p:nvSpPr>
          <p:spPr>
            <a:xfrm>
              <a:off x="1273493" y="2752075"/>
              <a:ext cx="563746" cy="219173"/>
            </a:xfrm>
            <a:prstGeom prst="rect">
              <a:avLst/>
            </a:prstGeom>
          </p:spPr>
          <p:txBody>
            <a:bodyPr wrap="none" lIns="0" tIns="0" rIns="0" bIns="0" anchor="ctr" anchorCtr="0">
              <a:normAutofit fontScale="92500" lnSpcReduction="10000"/>
            </a:bodyPr>
            <a:lstStyle/>
            <a:p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Keywords: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259090" y="2961959"/>
              <a:ext cx="1958375" cy="561193"/>
            </a:xfrm>
            <a:prstGeom prst="rect">
              <a:avLst/>
            </a:prstGeom>
          </p:spPr>
          <p:txBody>
            <a:bodyPr wrap="square" lIns="0" tIns="0" rIns="0" bIns="0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effectLst/>
                </a:rPr>
                <a:t>This section is displayed as a text layout</a:t>
              </a:r>
              <a:br>
                <a:rPr lang="zh-CN" altLang="en-US" sz="1000">
                  <a:solidFill>
                    <a:schemeClr val="bg1">
                      <a:lumMod val="50000"/>
                    </a:schemeClr>
                  </a:solidFill>
                  <a:effectLst/>
                </a:rPr>
              </a:br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effectLst/>
                </a:rPr>
                <a:t>(Theme font is recommended)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298664" y="3520514"/>
              <a:ext cx="563746" cy="219173"/>
            </a:xfrm>
            <a:prstGeom prst="rect">
              <a:avLst/>
            </a:prstGeom>
          </p:spPr>
          <p:txBody>
            <a:bodyPr wrap="none" lIns="0" tIns="0" rIns="0" bIns="0" anchor="ctr" anchorCtr="0">
              <a:normAutofit fontScale="92500" lnSpcReduction="10000"/>
            </a:bodyPr>
            <a:lstStyle/>
            <a:p>
              <a:r>
                <a:rPr lang="zh-CN" altLang="en-US" sz="1200" b="1">
                  <a:solidFill>
                    <a:schemeClr val="bg1">
                      <a:lumMod val="50000"/>
                    </a:schemeClr>
                  </a:solidFill>
                  <a:effectLst/>
                </a:rPr>
                <a:t>Keywords: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264987" y="3730398"/>
              <a:ext cx="1952477" cy="561193"/>
            </a:xfrm>
            <a:prstGeom prst="rect">
              <a:avLst/>
            </a:prstGeom>
          </p:spPr>
          <p:txBody>
            <a:bodyPr wrap="square" lIns="0" tIns="0" rIns="0" bIns="0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effectLst/>
                </a:rPr>
                <a:t>This section is displayed as a text layout</a:t>
              </a:r>
              <a:br>
                <a:rPr lang="zh-CN" altLang="en-US" sz="1000">
                  <a:solidFill>
                    <a:schemeClr val="bg1">
                      <a:lumMod val="50000"/>
                    </a:schemeClr>
                  </a:solidFill>
                  <a:effectLst/>
                </a:rPr>
              </a:br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effectLst/>
                </a:rPr>
                <a:t>(Theme font is recommended)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947551" y="2039682"/>
              <a:ext cx="484444" cy="484444"/>
              <a:chOff x="1003891" y="1780785"/>
              <a:chExt cx="567443" cy="567443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1003891" y="1780785"/>
                <a:ext cx="567443" cy="567443"/>
              </a:xfrm>
              <a:prstGeom prst="ellipse">
                <a:avLst/>
              </a:prstGeom>
              <a:solidFill>
                <a:srgbClr val="ADA0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1120144" y="1898453"/>
                <a:ext cx="334936" cy="332106"/>
              </a:xfrm>
              <a:custGeom>
                <a:avLst/>
                <a:gdLst>
                  <a:gd name="connsiteX0" fmla="*/ 192254 w 338138"/>
                  <a:gd name="connsiteY0" fmla="*/ 135421 h 335282"/>
                  <a:gd name="connsiteX1" fmla="*/ 152810 w 338138"/>
                  <a:gd name="connsiteY1" fmla="*/ 151158 h 335282"/>
                  <a:gd name="connsiteX2" fmla="*/ 152810 w 338138"/>
                  <a:gd name="connsiteY2" fmla="*/ 229842 h 335282"/>
                  <a:gd name="connsiteX3" fmla="*/ 232697 w 338138"/>
                  <a:gd name="connsiteY3" fmla="*/ 229842 h 335282"/>
                  <a:gd name="connsiteX4" fmla="*/ 232697 w 338138"/>
                  <a:gd name="connsiteY4" fmla="*/ 151158 h 335282"/>
                  <a:gd name="connsiteX5" fmla="*/ 192254 w 338138"/>
                  <a:gd name="connsiteY5" fmla="*/ 135421 h 335282"/>
                  <a:gd name="connsiteX6" fmla="*/ 238125 w 338138"/>
                  <a:gd name="connsiteY6" fmla="*/ 69850 h 335282"/>
                  <a:gd name="connsiteX7" fmla="*/ 225425 w 338138"/>
                  <a:gd name="connsiteY7" fmla="*/ 80963 h 335282"/>
                  <a:gd name="connsiteX8" fmla="*/ 238125 w 338138"/>
                  <a:gd name="connsiteY8" fmla="*/ 92076 h 335282"/>
                  <a:gd name="connsiteX9" fmla="*/ 250825 w 338138"/>
                  <a:gd name="connsiteY9" fmla="*/ 80963 h 335282"/>
                  <a:gd name="connsiteX10" fmla="*/ 238125 w 338138"/>
                  <a:gd name="connsiteY10" fmla="*/ 69850 h 335282"/>
                  <a:gd name="connsiteX11" fmla="*/ 214313 w 338138"/>
                  <a:gd name="connsiteY11" fmla="*/ 57150 h 335282"/>
                  <a:gd name="connsiteX12" fmla="*/ 263526 w 338138"/>
                  <a:gd name="connsiteY12" fmla="*/ 57150 h 335282"/>
                  <a:gd name="connsiteX13" fmla="*/ 263526 w 338138"/>
                  <a:gd name="connsiteY13" fmla="*/ 106363 h 335282"/>
                  <a:gd name="connsiteX14" fmla="*/ 214313 w 338138"/>
                  <a:gd name="connsiteY14" fmla="*/ 106363 h 335282"/>
                  <a:gd name="connsiteX15" fmla="*/ 49213 w 338138"/>
                  <a:gd name="connsiteY15" fmla="*/ 57150 h 335282"/>
                  <a:gd name="connsiteX16" fmla="*/ 195263 w 338138"/>
                  <a:gd name="connsiteY16" fmla="*/ 57150 h 335282"/>
                  <a:gd name="connsiteX17" fmla="*/ 195263 w 338138"/>
                  <a:gd name="connsiteY17" fmla="*/ 106363 h 335282"/>
                  <a:gd name="connsiteX18" fmla="*/ 49213 w 338138"/>
                  <a:gd name="connsiteY18" fmla="*/ 106363 h 335282"/>
                  <a:gd name="connsiteX19" fmla="*/ 22225 w 338138"/>
                  <a:gd name="connsiteY19" fmla="*/ 28575 h 335282"/>
                  <a:gd name="connsiteX20" fmla="*/ 22225 w 338138"/>
                  <a:gd name="connsiteY20" fmla="*/ 269875 h 335282"/>
                  <a:gd name="connsiteX21" fmla="*/ 241853 w 338138"/>
                  <a:gd name="connsiteY21" fmla="*/ 269875 h 335282"/>
                  <a:gd name="connsiteX22" fmla="*/ 247114 w 338138"/>
                  <a:gd name="connsiteY22" fmla="*/ 259384 h 335282"/>
                  <a:gd name="connsiteX23" fmla="*/ 233962 w 338138"/>
                  <a:gd name="connsiteY23" fmla="*/ 248892 h 335282"/>
                  <a:gd name="connsiteX24" fmla="*/ 155054 w 338138"/>
                  <a:gd name="connsiteY24" fmla="*/ 251515 h 335282"/>
                  <a:gd name="connsiteX25" fmla="*/ 49843 w 338138"/>
                  <a:gd name="connsiteY25" fmla="*/ 251515 h 335282"/>
                  <a:gd name="connsiteX26" fmla="*/ 49843 w 338138"/>
                  <a:gd name="connsiteY26" fmla="*/ 231844 h 335282"/>
                  <a:gd name="connsiteX27" fmla="*/ 135327 w 338138"/>
                  <a:gd name="connsiteY27" fmla="*/ 231844 h 335282"/>
                  <a:gd name="connsiteX28" fmla="*/ 122175 w 338138"/>
                  <a:gd name="connsiteY28" fmla="*/ 201682 h 335282"/>
                  <a:gd name="connsiteX29" fmla="*/ 49843 w 338138"/>
                  <a:gd name="connsiteY29" fmla="*/ 201682 h 335282"/>
                  <a:gd name="connsiteX30" fmla="*/ 49843 w 338138"/>
                  <a:gd name="connsiteY30" fmla="*/ 183322 h 335282"/>
                  <a:gd name="connsiteX31" fmla="*/ 120860 w 338138"/>
                  <a:gd name="connsiteY31" fmla="*/ 183322 h 335282"/>
                  <a:gd name="connsiteX32" fmla="*/ 131381 w 338138"/>
                  <a:gd name="connsiteY32" fmla="*/ 153159 h 335282"/>
                  <a:gd name="connsiteX33" fmla="*/ 49843 w 338138"/>
                  <a:gd name="connsiteY33" fmla="*/ 153159 h 335282"/>
                  <a:gd name="connsiteX34" fmla="*/ 49843 w 338138"/>
                  <a:gd name="connsiteY34" fmla="*/ 134800 h 335282"/>
                  <a:gd name="connsiteX35" fmla="*/ 147163 w 338138"/>
                  <a:gd name="connsiteY35" fmla="*/ 134800 h 335282"/>
                  <a:gd name="connsiteX36" fmla="*/ 243168 w 338138"/>
                  <a:gd name="connsiteY36" fmla="*/ 138734 h 335282"/>
                  <a:gd name="connsiteX37" fmla="*/ 251059 w 338138"/>
                  <a:gd name="connsiteY37" fmla="*/ 231844 h 335282"/>
                  <a:gd name="connsiteX38" fmla="*/ 264210 w 338138"/>
                  <a:gd name="connsiteY38" fmla="*/ 243647 h 335282"/>
                  <a:gd name="connsiteX39" fmla="*/ 272101 w 338138"/>
                  <a:gd name="connsiteY39" fmla="*/ 238401 h 335282"/>
                  <a:gd name="connsiteX40" fmla="*/ 290513 w 338138"/>
                  <a:gd name="connsiteY40" fmla="*/ 256761 h 335282"/>
                  <a:gd name="connsiteX41" fmla="*/ 290513 w 338138"/>
                  <a:gd name="connsiteY41" fmla="*/ 28575 h 335282"/>
                  <a:gd name="connsiteX42" fmla="*/ 22225 w 338138"/>
                  <a:gd name="connsiteY42" fmla="*/ 28575 h 335282"/>
                  <a:gd name="connsiteX43" fmla="*/ 0 w 338138"/>
                  <a:gd name="connsiteY43" fmla="*/ 0 h 335282"/>
                  <a:gd name="connsiteX44" fmla="*/ 311721 w 338138"/>
                  <a:gd name="connsiteY44" fmla="*/ 0 h 335282"/>
                  <a:gd name="connsiteX45" fmla="*/ 311721 w 338138"/>
                  <a:gd name="connsiteY45" fmla="*/ 278479 h 335282"/>
                  <a:gd name="connsiteX46" fmla="*/ 338138 w 338138"/>
                  <a:gd name="connsiteY46" fmla="*/ 304875 h 335282"/>
                  <a:gd name="connsiteX47" fmla="*/ 330213 w 338138"/>
                  <a:gd name="connsiteY47" fmla="*/ 325992 h 335282"/>
                  <a:gd name="connsiteX48" fmla="*/ 307759 w 338138"/>
                  <a:gd name="connsiteY48" fmla="*/ 335230 h 335282"/>
                  <a:gd name="connsiteX49" fmla="*/ 262850 w 338138"/>
                  <a:gd name="connsiteY49" fmla="*/ 291677 h 335282"/>
                  <a:gd name="connsiteX50" fmla="*/ 0 w 338138"/>
                  <a:gd name="connsiteY50" fmla="*/ 291677 h 335282"/>
                  <a:gd name="connsiteX51" fmla="*/ 0 w 338138"/>
                  <a:gd name="connsiteY51" fmla="*/ 0 h 33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5282">
                    <a:moveTo>
                      <a:pt x="192254" y="135421"/>
                    </a:moveTo>
                    <a:cubicBezTo>
                      <a:pt x="177774" y="135421"/>
                      <a:pt x="163461" y="140666"/>
                      <a:pt x="152810" y="151158"/>
                    </a:cubicBezTo>
                    <a:cubicBezTo>
                      <a:pt x="130175" y="173452"/>
                      <a:pt x="130175" y="207548"/>
                      <a:pt x="152810" y="229842"/>
                    </a:cubicBezTo>
                    <a:cubicBezTo>
                      <a:pt x="174113" y="250825"/>
                      <a:pt x="210062" y="250825"/>
                      <a:pt x="232697" y="229842"/>
                    </a:cubicBezTo>
                    <a:cubicBezTo>
                      <a:pt x="254000" y="207548"/>
                      <a:pt x="254000" y="173452"/>
                      <a:pt x="232697" y="151158"/>
                    </a:cubicBezTo>
                    <a:cubicBezTo>
                      <a:pt x="221379" y="140666"/>
                      <a:pt x="206733" y="135421"/>
                      <a:pt x="192254" y="135421"/>
                    </a:cubicBezTo>
                    <a:close/>
                    <a:moveTo>
                      <a:pt x="238125" y="69850"/>
                    </a:moveTo>
                    <a:cubicBezTo>
                      <a:pt x="231111" y="69850"/>
                      <a:pt x="225425" y="74825"/>
                      <a:pt x="225425" y="80963"/>
                    </a:cubicBezTo>
                    <a:cubicBezTo>
                      <a:pt x="225425" y="87101"/>
                      <a:pt x="231111" y="92076"/>
                      <a:pt x="238125" y="92076"/>
                    </a:cubicBezTo>
                    <a:cubicBezTo>
                      <a:pt x="245139" y="92076"/>
                      <a:pt x="250825" y="87101"/>
                      <a:pt x="250825" y="80963"/>
                    </a:cubicBezTo>
                    <a:cubicBezTo>
                      <a:pt x="250825" y="74825"/>
                      <a:pt x="245139" y="69850"/>
                      <a:pt x="238125" y="69850"/>
                    </a:cubicBezTo>
                    <a:close/>
                    <a:moveTo>
                      <a:pt x="214313" y="57150"/>
                    </a:moveTo>
                    <a:lnTo>
                      <a:pt x="263526" y="57150"/>
                    </a:lnTo>
                    <a:lnTo>
                      <a:pt x="263526" y="106363"/>
                    </a:lnTo>
                    <a:lnTo>
                      <a:pt x="214313" y="106363"/>
                    </a:lnTo>
                    <a:close/>
                    <a:moveTo>
                      <a:pt x="49213" y="57150"/>
                    </a:moveTo>
                    <a:lnTo>
                      <a:pt x="195263" y="57150"/>
                    </a:lnTo>
                    <a:lnTo>
                      <a:pt x="195263" y="106363"/>
                    </a:lnTo>
                    <a:lnTo>
                      <a:pt x="49213" y="106363"/>
                    </a:lnTo>
                    <a:close/>
                    <a:moveTo>
                      <a:pt x="22225" y="28575"/>
                    </a:moveTo>
                    <a:cubicBezTo>
                      <a:pt x="22225" y="28575"/>
                      <a:pt x="22225" y="28575"/>
                      <a:pt x="22225" y="269875"/>
                    </a:cubicBezTo>
                    <a:lnTo>
                      <a:pt x="241853" y="269875"/>
                    </a:lnTo>
                    <a:cubicBezTo>
                      <a:pt x="241853" y="269875"/>
                      <a:pt x="241853" y="269875"/>
                      <a:pt x="247114" y="259384"/>
                    </a:cubicBezTo>
                    <a:cubicBezTo>
                      <a:pt x="247114" y="259384"/>
                      <a:pt x="247114" y="259384"/>
                      <a:pt x="233962" y="248892"/>
                    </a:cubicBezTo>
                    <a:cubicBezTo>
                      <a:pt x="210289" y="264629"/>
                      <a:pt x="178726" y="265941"/>
                      <a:pt x="155054" y="251515"/>
                    </a:cubicBezTo>
                    <a:cubicBezTo>
                      <a:pt x="155054" y="251515"/>
                      <a:pt x="155054" y="251515"/>
                      <a:pt x="49843" y="251515"/>
                    </a:cubicBezTo>
                    <a:cubicBezTo>
                      <a:pt x="49843" y="251515"/>
                      <a:pt x="49843" y="251515"/>
                      <a:pt x="49843" y="231844"/>
                    </a:cubicBezTo>
                    <a:cubicBezTo>
                      <a:pt x="49843" y="231844"/>
                      <a:pt x="49843" y="231844"/>
                      <a:pt x="135327" y="231844"/>
                    </a:cubicBezTo>
                    <a:cubicBezTo>
                      <a:pt x="128751" y="222664"/>
                      <a:pt x="123490" y="213484"/>
                      <a:pt x="122175" y="201682"/>
                    </a:cubicBezTo>
                    <a:cubicBezTo>
                      <a:pt x="122175" y="201682"/>
                      <a:pt x="122175" y="201682"/>
                      <a:pt x="49843" y="201682"/>
                    </a:cubicBezTo>
                    <a:cubicBezTo>
                      <a:pt x="49843" y="201682"/>
                      <a:pt x="49843" y="201682"/>
                      <a:pt x="49843" y="183322"/>
                    </a:cubicBezTo>
                    <a:cubicBezTo>
                      <a:pt x="49843" y="183322"/>
                      <a:pt x="49843" y="183322"/>
                      <a:pt x="120860" y="183322"/>
                    </a:cubicBezTo>
                    <a:cubicBezTo>
                      <a:pt x="122175" y="172831"/>
                      <a:pt x="124806" y="162339"/>
                      <a:pt x="131381" y="153159"/>
                    </a:cubicBezTo>
                    <a:cubicBezTo>
                      <a:pt x="131381" y="153159"/>
                      <a:pt x="131381" y="153159"/>
                      <a:pt x="49843" y="153159"/>
                    </a:cubicBezTo>
                    <a:cubicBezTo>
                      <a:pt x="49843" y="153159"/>
                      <a:pt x="49843" y="153159"/>
                      <a:pt x="49843" y="134800"/>
                    </a:cubicBezTo>
                    <a:cubicBezTo>
                      <a:pt x="49843" y="134800"/>
                      <a:pt x="49843" y="134800"/>
                      <a:pt x="147163" y="134800"/>
                    </a:cubicBezTo>
                    <a:cubicBezTo>
                      <a:pt x="174781" y="111194"/>
                      <a:pt x="216865" y="112506"/>
                      <a:pt x="243168" y="138734"/>
                    </a:cubicBezTo>
                    <a:cubicBezTo>
                      <a:pt x="269471" y="164962"/>
                      <a:pt x="270786" y="202993"/>
                      <a:pt x="251059" y="231844"/>
                    </a:cubicBezTo>
                    <a:cubicBezTo>
                      <a:pt x="251059" y="231844"/>
                      <a:pt x="251059" y="231844"/>
                      <a:pt x="264210" y="243647"/>
                    </a:cubicBezTo>
                    <a:cubicBezTo>
                      <a:pt x="264210" y="243647"/>
                      <a:pt x="264210" y="243647"/>
                      <a:pt x="272101" y="238401"/>
                    </a:cubicBezTo>
                    <a:cubicBezTo>
                      <a:pt x="272101" y="238401"/>
                      <a:pt x="272101" y="238401"/>
                      <a:pt x="290513" y="256761"/>
                    </a:cubicBezTo>
                    <a:cubicBezTo>
                      <a:pt x="290513" y="256761"/>
                      <a:pt x="290513" y="256761"/>
                      <a:pt x="290513" y="28575"/>
                    </a:cubicBezTo>
                    <a:cubicBezTo>
                      <a:pt x="290513" y="28575"/>
                      <a:pt x="290513" y="28575"/>
                      <a:pt x="22225" y="28575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311721" y="0"/>
                    </a:cubicBezTo>
                    <a:cubicBezTo>
                      <a:pt x="311721" y="0"/>
                      <a:pt x="311721" y="0"/>
                      <a:pt x="311721" y="278479"/>
                    </a:cubicBezTo>
                    <a:cubicBezTo>
                      <a:pt x="311721" y="278479"/>
                      <a:pt x="311721" y="278479"/>
                      <a:pt x="338138" y="304875"/>
                    </a:cubicBezTo>
                    <a:cubicBezTo>
                      <a:pt x="338138" y="304875"/>
                      <a:pt x="338138" y="316753"/>
                      <a:pt x="330213" y="325992"/>
                    </a:cubicBezTo>
                    <a:cubicBezTo>
                      <a:pt x="320967" y="336550"/>
                      <a:pt x="307759" y="335230"/>
                      <a:pt x="307759" y="335230"/>
                    </a:cubicBezTo>
                    <a:cubicBezTo>
                      <a:pt x="307759" y="335230"/>
                      <a:pt x="307759" y="335230"/>
                      <a:pt x="262850" y="291677"/>
                    </a:cubicBezTo>
                    <a:cubicBezTo>
                      <a:pt x="262850" y="291677"/>
                      <a:pt x="262850" y="291677"/>
                      <a:pt x="0" y="291677"/>
                    </a:cubicBezTo>
                    <a:cubicBezTo>
                      <a:pt x="0" y="291677"/>
                      <a:pt x="0" y="29167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5568127" y="1793454"/>
            <a:ext cx="3509531" cy="3431511"/>
            <a:chOff x="6606573" y="1625427"/>
            <a:chExt cx="4679375" cy="4575348"/>
          </a:xfrm>
        </p:grpSpPr>
        <p:sp>
          <p:nvSpPr>
            <p:cNvPr id="18" name="箭头: 环形 17"/>
            <p:cNvSpPr/>
            <p:nvPr/>
          </p:nvSpPr>
          <p:spPr>
            <a:xfrm>
              <a:off x="7085846" y="1625427"/>
              <a:ext cx="1725189" cy="1725364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ADA09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形状 18"/>
            <p:cNvSpPr/>
            <p:nvPr/>
          </p:nvSpPr>
          <p:spPr>
            <a:xfrm>
              <a:off x="6606573" y="2616905"/>
              <a:ext cx="1725189" cy="1725364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noFill/>
            <a:ln>
              <a:solidFill>
                <a:srgbClr val="ADA09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0" name="箭头: 环形 19"/>
            <p:cNvSpPr/>
            <p:nvPr/>
          </p:nvSpPr>
          <p:spPr>
            <a:xfrm>
              <a:off x="7085846" y="3612043"/>
              <a:ext cx="1725189" cy="1725364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ADA09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空心弧 20"/>
            <p:cNvSpPr/>
            <p:nvPr/>
          </p:nvSpPr>
          <p:spPr>
            <a:xfrm>
              <a:off x="6729547" y="4717905"/>
              <a:ext cx="1482154" cy="1482870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noFill/>
            <a:ln>
              <a:solidFill>
                <a:srgbClr val="ADA09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9020637" y="1821416"/>
              <a:ext cx="2265311" cy="948550"/>
              <a:chOff x="9627158" y="807665"/>
              <a:chExt cx="2265311" cy="948550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9627158" y="807665"/>
                <a:ext cx="431537" cy="296363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normAutofit fontScale="77500" lnSpcReduction="20000"/>
              </a:bodyPr>
              <a:lstStyle/>
              <a:p>
                <a:r>
                  <a:rPr lang="en-US" dirty="0">
                    <a:solidFill>
                      <a:srgbClr val="ADA095"/>
                    </a:solidFill>
                    <a:effectLst/>
                    <a:latin typeface="Impact" pitchFamily="34" charset="0"/>
                  </a:rPr>
                  <a:t>45%</a:t>
                </a: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9627158" y="1323201"/>
                <a:ext cx="2265311" cy="433014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  <a:t>This section is displayed as a text layout</a:t>
                </a:r>
                <a:br>
                  <a:rPr lang="zh-CN" altLang="en-US" sz="1100" dirty="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</a:br>
                <a:r>
                  <a:rPr lang="zh-CN" altLang="en-US" sz="1100" dirty="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  <a:t>(Theme font is recommended)</a:t>
                </a: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9020637" y="2902820"/>
              <a:ext cx="2265311" cy="948550"/>
              <a:chOff x="9627158" y="807665"/>
              <a:chExt cx="2265311" cy="94855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9627158" y="807665"/>
                <a:ext cx="431537" cy="296363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normAutofit fontScale="77500" lnSpcReduction="20000"/>
              </a:bodyPr>
              <a:lstStyle/>
              <a:p>
                <a:r>
                  <a:rPr lang="en-US">
                    <a:solidFill>
                      <a:srgbClr val="ADA095"/>
                    </a:solidFill>
                    <a:latin typeface="Impact" pitchFamily="34" charset="0"/>
                  </a:rPr>
                  <a:t>25%</a:t>
                </a: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627158" y="1323201"/>
                <a:ext cx="2265311" cy="433014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  <a:t>This section is displayed as a text layout</a:t>
                </a:r>
                <a:b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</a:br>
                <a: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  <a:t>(Theme font is recommended)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9020637" y="3984224"/>
              <a:ext cx="2265311" cy="948550"/>
              <a:chOff x="9627158" y="807665"/>
              <a:chExt cx="2265311" cy="948550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9627158" y="807665"/>
                <a:ext cx="431537" cy="296363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normAutofit fontScale="77500" lnSpcReduction="20000"/>
              </a:bodyPr>
              <a:lstStyle/>
              <a:p>
                <a:r>
                  <a:rPr lang="en-US">
                    <a:solidFill>
                      <a:srgbClr val="ADA095"/>
                    </a:solidFill>
                    <a:latin typeface="Impact" pitchFamily="34" charset="0"/>
                  </a:rPr>
                  <a:t>35%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9627158" y="1323201"/>
                <a:ext cx="2265311" cy="433014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  <a:t>This section is displayed as a text layout</a:t>
                </a:r>
                <a:b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</a:br>
                <a: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  <a:t>(Theme font is recommended)</a:t>
                </a: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9020637" y="5091790"/>
              <a:ext cx="2265311" cy="922389"/>
              <a:chOff x="9627158" y="833826"/>
              <a:chExt cx="2265311" cy="922389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9627158" y="833826"/>
                <a:ext cx="431537" cy="270202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normAutofit fontScale="77500" lnSpcReduction="20000"/>
              </a:bodyPr>
              <a:lstStyle/>
              <a:p>
                <a:r>
                  <a:rPr lang="en-US" altLang="zh-CN">
                    <a:solidFill>
                      <a:srgbClr val="ADA095"/>
                    </a:solidFill>
                    <a:effectLst/>
                    <a:latin typeface="Impact" pitchFamily="34" charset="0"/>
                  </a:rPr>
                  <a:t>55%</a:t>
                </a: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9627158" y="1323201"/>
                <a:ext cx="2265311" cy="433014"/>
              </a:xfrm>
              <a:prstGeom prst="rect">
                <a:avLst/>
              </a:prstGeom>
            </p:spPr>
            <p:txBody>
              <a:bodyPr wrap="square" lIns="0" tIns="0" rIns="0" bIns="0"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  <a:t>This section is displayed as a text layout</a:t>
                </a:r>
                <a:b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</a:br>
                <a:r>
                  <a:rPr lang="zh-CN" altLang="en-US" sz="1100">
                    <a:solidFill>
                      <a:schemeClr val="bg1">
                        <a:lumMod val="50000"/>
                      </a:schemeClr>
                    </a:solidFill>
                    <a:effectLst/>
                  </a:rPr>
                  <a:t>(Theme font is recommended)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 bwMode="auto">
          <a:xfrm>
            <a:off x="5839596" y="0"/>
            <a:ext cx="45719" cy="6858000"/>
          </a:xfrm>
          <a:prstGeom prst="rect">
            <a:avLst/>
          </a:prstGeom>
          <a:solidFill>
            <a:srgbClr val="C6BDB5"/>
          </a:solidFill>
          <a:ln w="19050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Oval 1"/>
          <p:cNvSpPr/>
          <p:nvPr/>
        </p:nvSpPr>
        <p:spPr bwMode="auto">
          <a:xfrm>
            <a:off x="5607751" y="804368"/>
            <a:ext cx="463690" cy="463690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625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01</a:t>
            </a:r>
          </a:p>
        </p:txBody>
      </p:sp>
      <p:sp>
        <p:nvSpPr>
          <p:cNvPr id="7" name="Oval 2"/>
          <p:cNvSpPr/>
          <p:nvPr/>
        </p:nvSpPr>
        <p:spPr bwMode="auto">
          <a:xfrm>
            <a:off x="5495606" y="1821927"/>
            <a:ext cx="687980" cy="687980"/>
          </a:xfrm>
          <a:prstGeom prst="ellipse">
            <a:avLst/>
          </a:prstGeom>
          <a:solidFill>
            <a:srgbClr val="ADA09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92500" lnSpcReduction="1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02</a:t>
            </a:r>
          </a:p>
        </p:txBody>
      </p:sp>
      <p:sp>
        <p:nvSpPr>
          <p:cNvPr id="8" name="Oval 3"/>
          <p:cNvSpPr/>
          <p:nvPr/>
        </p:nvSpPr>
        <p:spPr bwMode="auto">
          <a:xfrm>
            <a:off x="5618362" y="3184160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03</a:t>
            </a:r>
          </a:p>
        </p:txBody>
      </p:sp>
      <p:sp>
        <p:nvSpPr>
          <p:cNvPr id="9" name="Oval 4"/>
          <p:cNvSpPr/>
          <p:nvPr/>
        </p:nvSpPr>
        <p:spPr bwMode="auto">
          <a:xfrm>
            <a:off x="5618362" y="4504566"/>
            <a:ext cx="481998" cy="481998"/>
          </a:xfrm>
          <a:prstGeom prst="ellipse">
            <a:avLst/>
          </a:prstGeom>
          <a:solidFill>
            <a:srgbClr val="C6BDB5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91440" tIns="45720" rIns="91440" bIns="45720" anchor="ctr" anchorCtr="1" forceAA="0" compatLnSpc="1">
            <a:normAutofit fontScale="70000" lnSpcReduction="20000"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</a:rPr>
              <a:t>04</a:t>
            </a:r>
          </a:p>
        </p:txBody>
      </p:sp>
      <p:sp>
        <p:nvSpPr>
          <p:cNvPr id="10" name="矩形 9"/>
          <p:cNvSpPr/>
          <p:nvPr/>
        </p:nvSpPr>
        <p:spPr>
          <a:xfrm>
            <a:off x="6365134" y="1391108"/>
            <a:ext cx="162095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enter your title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70" y="5270500"/>
            <a:ext cx="2399890" cy="185013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426551" y="1729662"/>
            <a:ext cx="477275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ADA095"/>
                </a:solidFill>
                <a:latin typeface="微软雅黑" pitchFamily="34" charset="-122"/>
                <a:ea typeface="微软雅黑" pitchFamily="34" charset="-122"/>
              </a:rPr>
              <a:t>Please add a detailed description of the text here, as close as possible to the title text language style, language description as concise and vivid as possible. Please add a detailed description of the text here, as close as possible to the title text language style, language description as concise and vivid as possible.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10" grpId="0"/>
      <p:bldP spid="14" grpId="0"/>
    </p:bldLst>
  </p:timing>
</p:sld>
</file>

<file path=ppt/theme/theme1.xml><?xml version="1.0" encoding="utf-8"?>
<a:theme xmlns:a="http://schemas.openxmlformats.org/drawingml/2006/main" name="https://www.freeppt7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2329</Words>
  <Application>Microsoft Office PowerPoint</Application>
  <PresentationFormat>宽屏</PresentationFormat>
  <Paragraphs>247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Batang</vt:lpstr>
      <vt:lpstr>Lato Regular</vt:lpstr>
      <vt:lpstr>Roboto Light</vt:lpstr>
      <vt:lpstr>Swiss911 UCm BT</vt:lpstr>
      <vt:lpstr>等线</vt:lpstr>
      <vt:lpstr>等线 Light</vt:lpstr>
      <vt:lpstr>微软雅黑</vt:lpstr>
      <vt:lpstr>Arial</vt:lpstr>
      <vt:lpstr>Calibri</vt:lpstr>
      <vt:lpstr>Calibri Light</vt:lpstr>
      <vt:lpstr>Impact</vt:lpstr>
      <vt:lpstr>https://www.freeppt7.com​​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freeppt7.com</dc:creator>
  <cp:keywords>https:/www.freeppt7.com</cp:keywords>
  <cp:lastModifiedBy>宇 之灵</cp:lastModifiedBy>
  <cp:revision>21</cp:revision>
  <dcterms:created xsi:type="dcterms:W3CDTF">2017-05-20T08:33:00Z</dcterms:created>
  <dcterms:modified xsi:type="dcterms:W3CDTF">2020-02-04T04:33:23Z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