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87" r:id="rId3"/>
    <p:sldId id="256" r:id="rId4"/>
    <p:sldId id="270" r:id="rId5"/>
    <p:sldId id="263" r:id="rId6"/>
    <p:sldId id="289" r:id="rId7"/>
    <p:sldId id="286" r:id="rId8"/>
    <p:sldId id="274" r:id="rId9"/>
    <p:sldId id="265" r:id="rId10"/>
    <p:sldId id="276" r:id="rId11"/>
    <p:sldId id="273" r:id="rId12"/>
    <p:sldId id="288" r:id="rId13"/>
    <p:sldId id="266" r:id="rId14"/>
    <p:sldId id="272" r:id="rId15"/>
    <p:sldId id="277" r:id="rId16"/>
    <p:sldId id="267" r:id="rId17"/>
    <p:sldId id="280" r:id="rId18"/>
    <p:sldId id="283" r:id="rId19"/>
    <p:sldId id="268" r:id="rId20"/>
    <p:sldId id="284" r:id="rId21"/>
    <p:sldId id="285" r:id="rId22"/>
    <p:sldId id="290" r:id="rId23"/>
    <p:sldId id="291" r:id="rId24"/>
    <p:sldId id="292" r:id="rId25"/>
    <p:sldId id="293" r:id="rId26"/>
    <p:sldId id="281" r:id="rId27"/>
    <p:sldId id="282" r:id="rId28"/>
    <p:sldId id="29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4E"/>
    <a:srgbClr val="FF7B1A"/>
    <a:srgbClr val="A04AEF"/>
    <a:srgbClr val="55DEDA"/>
    <a:srgbClr val="152B42"/>
    <a:srgbClr val="FFD116"/>
    <a:srgbClr val="008972"/>
    <a:srgbClr val="093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98" d="100"/>
          <a:sy n="98" d="100"/>
        </p:scale>
        <p:origin x="110" y="96"/>
      </p:cViewPr>
      <p:guideLst>
        <p:guide orient="horz" pos="220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BA20D-83FC-42E1-8D49-6094695E45F5}" type="datetimeFigureOut">
              <a:rPr lang="zh-CN" altLang="en-US" smtClean="0"/>
              <a:t>2020/2/5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24766-F233-40DB-9BB3-57DC74984F3D}" type="slidenum">
              <a:rPr lang="zh-CN" altLang="en-US" smtClean="0"/>
              <a:t>‹#›</a:t>
            </a:fld>
            <a:endParaRPr lang="zh-CN" altLang="en-US"/>
          </a:p>
        </p:txBody>
      </p:sp>
    </p:spTree>
    <p:extLst>
      <p:ext uri="{BB962C8B-B14F-4D97-AF65-F5344CB8AC3E}">
        <p14:creationId xmlns:p14="http://schemas.microsoft.com/office/powerpoint/2010/main" val="411181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124766-F233-40DB-9BB3-57DC74984F3D}" type="slidenum">
              <a:rPr lang="zh-CN" altLang="en-US" smtClean="0"/>
              <a:t>9</a:t>
            </a:fld>
            <a:endParaRPr lang="zh-CN" altLang="en-US"/>
          </a:p>
        </p:txBody>
      </p:sp>
    </p:spTree>
    <p:extLst>
      <p:ext uri="{BB962C8B-B14F-4D97-AF65-F5344CB8AC3E}">
        <p14:creationId xmlns:p14="http://schemas.microsoft.com/office/powerpoint/2010/main" val="30824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124766-F233-40DB-9BB3-57DC74984F3D}" type="slidenum">
              <a:rPr lang="zh-CN" altLang="en-US" smtClean="0"/>
              <a:t>13</a:t>
            </a:fld>
            <a:endParaRPr lang="zh-CN" altLang="en-US"/>
          </a:p>
        </p:txBody>
      </p:sp>
    </p:spTree>
    <p:extLst>
      <p:ext uri="{BB962C8B-B14F-4D97-AF65-F5344CB8AC3E}">
        <p14:creationId xmlns:p14="http://schemas.microsoft.com/office/powerpoint/2010/main" val="50022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124766-F233-40DB-9BB3-57DC74984F3D}" type="slidenum">
              <a:rPr lang="zh-CN" altLang="en-US" smtClean="0"/>
              <a:t>16</a:t>
            </a:fld>
            <a:endParaRPr lang="zh-CN" altLang="en-US"/>
          </a:p>
        </p:txBody>
      </p:sp>
    </p:spTree>
    <p:extLst>
      <p:ext uri="{BB962C8B-B14F-4D97-AF65-F5344CB8AC3E}">
        <p14:creationId xmlns:p14="http://schemas.microsoft.com/office/powerpoint/2010/main" val="262342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124766-F233-40DB-9BB3-57DC74984F3D}" type="slidenum">
              <a:rPr lang="zh-CN" altLang="en-US" smtClean="0"/>
              <a:t>19</a:t>
            </a:fld>
            <a:endParaRPr lang="zh-CN" altLang="en-US"/>
          </a:p>
        </p:txBody>
      </p:sp>
    </p:spTree>
    <p:extLst>
      <p:ext uri="{BB962C8B-B14F-4D97-AF65-F5344CB8AC3E}">
        <p14:creationId xmlns:p14="http://schemas.microsoft.com/office/powerpoint/2010/main" val="360930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dirty="0"/>
              <a:t>Template from</a:t>
            </a:r>
            <a:r>
              <a:rPr lang="zh-CN" altLang="en-US" dirty="0"/>
              <a:t>：</a:t>
            </a:r>
            <a:r>
              <a:rPr lang="en-US" altLang="zh-CN" dirty="0"/>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28</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119133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7" name="矩形 6"/>
          <p:cNvSpPr/>
          <p:nvPr userDrawn="1"/>
        </p:nvSpPr>
        <p:spPr>
          <a:xfrm>
            <a:off x="0" y="6689729"/>
            <a:ext cx="3023659" cy="192021"/>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023659" y="6689729"/>
            <a:ext cx="3072341" cy="192021"/>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6096000" y="6689729"/>
            <a:ext cx="3023659" cy="192021"/>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9119659" y="6689729"/>
            <a:ext cx="3072341" cy="192021"/>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5400000">
            <a:off x="4829747" y="2159941"/>
            <a:ext cx="2538261" cy="2538261"/>
          </a:xfrm>
          <a:prstGeom prst="ellipse">
            <a:avLst/>
          </a:prstGeom>
          <a:noFill/>
          <a:ln>
            <a:solidFill>
              <a:srgbClr val="152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rot="5400000">
            <a:off x="4829747" y="890669"/>
            <a:ext cx="2538261" cy="2538261"/>
          </a:xfrm>
          <a:prstGeom prst="ellipse">
            <a:avLst/>
          </a:prstGeom>
          <a:noFill/>
          <a:ln>
            <a:solidFill>
              <a:srgbClr val="FF4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5400000">
            <a:off x="4829747" y="3429071"/>
            <a:ext cx="2538261" cy="2538261"/>
          </a:xfrm>
          <a:prstGeom prst="ellipse">
            <a:avLst/>
          </a:prstGeom>
          <a:noFill/>
          <a:ln>
            <a:solidFill>
              <a:srgbClr val="55D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5400000">
            <a:off x="3729806" y="1525305"/>
            <a:ext cx="2538261" cy="2538261"/>
          </a:xfrm>
          <a:prstGeom prst="ellipse">
            <a:avLst/>
          </a:prstGeom>
          <a:noFill/>
          <a:ln>
            <a:solidFill>
              <a:srgbClr val="FF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5400000">
            <a:off x="3729806" y="2794224"/>
            <a:ext cx="2538261" cy="2538261"/>
          </a:xfrm>
          <a:prstGeom prst="ellipse">
            <a:avLst/>
          </a:prstGeom>
          <a:noFill/>
          <a:ln>
            <a:solidFill>
              <a:srgbClr val="FFD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5400000">
            <a:off x="5923934" y="1525305"/>
            <a:ext cx="2538261" cy="2538261"/>
          </a:xfrm>
          <a:prstGeom prst="ellipse">
            <a:avLst/>
          </a:prstGeom>
          <a:noFill/>
          <a:ln>
            <a:solidFill>
              <a:srgbClr val="008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5400000">
            <a:off x="5923934" y="2794224"/>
            <a:ext cx="2538261" cy="2538261"/>
          </a:xfrm>
          <a:prstGeom prst="ellipse">
            <a:avLst/>
          </a:prstGeom>
          <a:noFill/>
          <a:ln>
            <a:solidFill>
              <a:srgbClr val="A04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六边形 45"/>
          <p:cNvSpPr>
            <a:spLocks noChangeAspect="1"/>
          </p:cNvSpPr>
          <p:nvPr/>
        </p:nvSpPr>
        <p:spPr>
          <a:xfrm rot="5400000">
            <a:off x="4826336" y="2327211"/>
            <a:ext cx="2537979" cy="2187912"/>
          </a:xfrm>
          <a:prstGeom prst="hexagon">
            <a:avLst>
              <a:gd name="adj" fmla="val 28859"/>
              <a:gd name="vf" fmla="val 115470"/>
            </a:avLst>
          </a:prstGeom>
          <a:noFill/>
          <a:ln w="31750">
            <a:solidFill>
              <a:srgbClr val="093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6040530" y="2106036"/>
            <a:ext cx="108000" cy="108000"/>
          </a:xfrm>
          <a:prstGeom prst="ellipse">
            <a:avLst/>
          </a:prstGeom>
          <a:solidFill>
            <a:srgbClr val="093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Ray、x - 震撼 - 大气 Dog - Cyberworl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09875" y="-1539552"/>
            <a:ext cx="609600" cy="609600"/>
          </a:xfrm>
          <a:prstGeom prst="rect">
            <a:avLst/>
          </a:prstGeom>
        </p:spPr>
      </p:pic>
    </p:spTree>
    <p:extLst>
      <p:ext uri="{BB962C8B-B14F-4D97-AF65-F5344CB8AC3E}">
        <p14:creationId xmlns:p14="http://schemas.microsoft.com/office/powerpoint/2010/main" val="15414996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1"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heel(1)">
                                      <p:cBhvr>
                                        <p:cTn id="9" dur="1250"/>
                                        <p:tgtEl>
                                          <p:spTgt spid="2"/>
                                        </p:tgtEl>
                                      </p:cBhvr>
                                    </p:animEffect>
                                  </p:childTnLst>
                                </p:cTn>
                              </p:par>
                            </p:childTnLst>
                          </p:cTn>
                        </p:par>
                        <p:par>
                          <p:cTn id="10" fill="hold">
                            <p:stCondLst>
                              <p:cond delay="1250"/>
                            </p:stCondLst>
                            <p:childTnLst>
                              <p:par>
                                <p:cTn id="11" presetID="21"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250"/>
                                        <p:tgtEl>
                                          <p:spTgt spid="3"/>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heel(1)">
                                      <p:cBhvr>
                                        <p:cTn id="17" dur="1250"/>
                                        <p:tgtEl>
                                          <p:spTgt spid="39"/>
                                        </p:tgtEl>
                                      </p:cBhvr>
                                    </p:animEffect>
                                  </p:childTnLst>
                                </p:cTn>
                              </p:par>
                            </p:childTnLst>
                          </p:cTn>
                        </p:par>
                        <p:par>
                          <p:cTn id="18" fill="hold">
                            <p:stCondLst>
                              <p:cond delay="3750"/>
                            </p:stCondLst>
                            <p:childTnLst>
                              <p:par>
                                <p:cTn id="19" presetID="21" presetClass="entr" presetSubtype="1"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heel(1)">
                                      <p:cBhvr>
                                        <p:cTn id="21" dur="1250"/>
                                        <p:tgtEl>
                                          <p:spTgt spid="44"/>
                                        </p:tgtEl>
                                      </p:cBhvr>
                                    </p:animEffect>
                                  </p:childTnLst>
                                </p:cTn>
                              </p:par>
                            </p:childTnLst>
                          </p:cTn>
                        </p:par>
                        <p:par>
                          <p:cTn id="22" fill="hold">
                            <p:stCondLst>
                              <p:cond delay="5000"/>
                            </p:stCondLst>
                            <p:childTnLst>
                              <p:par>
                                <p:cTn id="23" presetID="21"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1250"/>
                                        <p:tgtEl>
                                          <p:spTgt spid="14"/>
                                        </p:tgtEl>
                                      </p:cBhvr>
                                    </p:animEffect>
                                  </p:childTnLst>
                                </p:cTn>
                              </p:par>
                            </p:childTnLst>
                          </p:cTn>
                        </p:par>
                        <p:par>
                          <p:cTn id="26" fill="hold">
                            <p:stCondLst>
                              <p:cond delay="6250"/>
                            </p:stCondLst>
                            <p:childTnLst>
                              <p:par>
                                <p:cTn id="27" presetID="21"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1250"/>
                                        <p:tgtEl>
                                          <p:spTgt spid="24"/>
                                        </p:tgtEl>
                                      </p:cBhvr>
                                    </p:animEffect>
                                  </p:childTnLst>
                                </p:cTn>
                              </p:par>
                            </p:childTnLst>
                          </p:cTn>
                        </p:par>
                        <p:par>
                          <p:cTn id="30" fill="hold">
                            <p:stCondLst>
                              <p:cond delay="7500"/>
                            </p:stCondLst>
                            <p:childTnLst>
                              <p:par>
                                <p:cTn id="31" presetID="21"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1250"/>
                                        <p:tgtEl>
                                          <p:spTgt spid="19"/>
                                        </p:tgtEl>
                                      </p:cBhvr>
                                    </p:animEffect>
                                  </p:childTnLst>
                                </p:cTn>
                              </p:par>
                            </p:childTnLst>
                          </p:cTn>
                        </p:par>
                        <p:par>
                          <p:cTn id="34" fill="hold">
                            <p:stCondLst>
                              <p:cond delay="8750"/>
                            </p:stCondLst>
                            <p:childTnLst>
                              <p:par>
                                <p:cTn id="35" presetID="10" presetClass="entr" presetSubtype="0" fill="hold" grpId="1"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9250"/>
                            </p:stCondLst>
                            <p:childTnLst>
                              <p:par>
                                <p:cTn id="39" presetID="4" presetClass="path" presetSubtype="0" accel="50000" decel="50000" fill="hold" grpId="0" nodeType="afterEffect">
                                  <p:stCondLst>
                                    <p:cond delay="0"/>
                                  </p:stCondLst>
                                  <p:childTnLst>
                                    <p:animMotion origin="layout" path="M 0.00013 -0.0007 L 0.08841 0.08958 L 0.0888 0.275 L -0.0026 0.36851 L -0.08945 0.27639 L -0.08945 0.09282 L 0.00013 -0.0007 Z " pathEditMode="relative" rAng="1800000" ptsTypes="AAAAAAA">
                                      <p:cBhvr>
                                        <p:cTn id="40" dur="2250" fill="hold"/>
                                        <p:tgtEl>
                                          <p:spTgt spid="4"/>
                                        </p:tgtEl>
                                        <p:attrNameLst>
                                          <p:attrName>ppt_x</p:attrName>
                                          <p:attrName>ppt_y</p:attrName>
                                        </p:attrNameLst>
                                      </p:cBhvr>
                                      <p:rCtr x="-65" y="18495"/>
                                    </p:animMotion>
                                  </p:childTnLst>
                                </p:cTn>
                              </p:par>
                              <p:par>
                                <p:cTn id="41" presetID="21" presetClass="entr" presetSubtype="1" fill="hold" grpId="0" nodeType="withEffect">
                                  <p:stCondLst>
                                    <p:cond delay="500"/>
                                  </p:stCondLst>
                                  <p:childTnLst>
                                    <p:set>
                                      <p:cBhvr>
                                        <p:cTn id="42" dur="1" fill="hold">
                                          <p:stCondLst>
                                            <p:cond delay="0"/>
                                          </p:stCondLst>
                                        </p:cTn>
                                        <p:tgtEl>
                                          <p:spTgt spid="46"/>
                                        </p:tgtEl>
                                        <p:attrNameLst>
                                          <p:attrName>style.visibility</p:attrName>
                                        </p:attrNameLst>
                                      </p:cBhvr>
                                      <p:to>
                                        <p:strVal val="visible"/>
                                      </p:to>
                                    </p:set>
                                    <p:animEffect transition="in" filter="wheel(1)">
                                      <p:cBhvr>
                                        <p:cTn id="43" dur="2250"/>
                                        <p:tgtEl>
                                          <p:spTgt spid="46"/>
                                        </p:tgtEl>
                                      </p:cBhvr>
                                    </p:animEffect>
                                  </p:childTnLst>
                                </p:cTn>
                              </p:par>
                              <p:par>
                                <p:cTn id="44" presetID="10" presetClass="exit" presetSubtype="0" fill="hold" grpId="2" nodeType="withEffect">
                                  <p:stCondLst>
                                    <p:cond delay="225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hold" display="0">
                  <p:stCondLst>
                    <p:cond delay="indefinite"/>
                  </p:stCondLst>
                  <p:endCondLst>
                    <p:cond evt="onStopAudio" delay="0">
                      <p:tgtEl>
                        <p:sldTgt/>
                      </p:tgtEl>
                    </p:cond>
                  </p:endCondLst>
                </p:cTn>
                <p:tgtEl>
                  <p:spTgt spid="5"/>
                </p:tgtEl>
              </p:cMediaNode>
            </p:audio>
          </p:childTnLst>
        </p:cTn>
      </p:par>
    </p:tnLst>
    <p:bldLst>
      <p:bldP spid="2" grpId="0" animBg="1"/>
      <p:bldP spid="3" grpId="0" animBg="1"/>
      <p:bldP spid="14" grpId="0" animBg="1"/>
      <p:bldP spid="19" grpId="0" animBg="1"/>
      <p:bldP spid="24" grpId="0" animBg="1"/>
      <p:bldP spid="39" grpId="0" animBg="1"/>
      <p:bldP spid="44" grpId="0" animBg="1"/>
      <p:bldP spid="46" grpId="0" animBg="1"/>
      <p:bldP spid="4" grpId="0" animBg="1"/>
      <p:bldP spid="4" grpId="1" animBg="1"/>
      <p:bldP spid="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5400" y="548680"/>
            <a:ext cx="1008112" cy="1168114"/>
            <a:chOff x="5780027" y="3062879"/>
            <a:chExt cx="631946"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919535" y="676222"/>
            <a:ext cx="6316195"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Please enter the title here</a:t>
            </a:r>
          </a:p>
        </p:txBody>
      </p:sp>
      <p:sp>
        <p:nvSpPr>
          <p:cNvPr id="9" name="文本框 8"/>
          <p:cNvSpPr txBox="1"/>
          <p:nvPr/>
        </p:nvSpPr>
        <p:spPr>
          <a:xfrm>
            <a:off x="1919535" y="1316684"/>
            <a:ext cx="494026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grpSp>
        <p:nvGrpSpPr>
          <p:cNvPr id="17" name="组合 16"/>
          <p:cNvGrpSpPr/>
          <p:nvPr/>
        </p:nvGrpSpPr>
        <p:grpSpPr>
          <a:xfrm>
            <a:off x="4854001" y="2885128"/>
            <a:ext cx="2484000" cy="2136465"/>
            <a:chOff x="4854001" y="2885128"/>
            <a:chExt cx="2484000" cy="2136465"/>
          </a:xfrm>
        </p:grpSpPr>
        <p:sp>
          <p:nvSpPr>
            <p:cNvPr id="36" name="任意多边形 35"/>
            <p:cNvSpPr>
              <a:spLocks noChangeAspect="1"/>
            </p:cNvSpPr>
            <p:nvPr/>
          </p:nvSpPr>
          <p:spPr>
            <a:xfrm rot="10800000">
              <a:off x="4854001" y="2885128"/>
              <a:ext cx="2484000" cy="2136465"/>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5 w 2259409"/>
                <a:gd name="connsiteY4" fmla="*/ 1942152 h 1943296"/>
                <a:gd name="connsiteX5" fmla="*/ 3846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6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5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5" y="1942152"/>
                  </a:lnTo>
                  <a:lnTo>
                    <a:pt x="3846" y="974964"/>
                  </a:lnTo>
                  <a:lnTo>
                    <a:pt x="0" y="974964"/>
                  </a:lnTo>
                  <a:lnTo>
                    <a:pt x="1923" y="971648"/>
                  </a:lnTo>
                  <a:lnTo>
                    <a:pt x="0" y="968332"/>
                  </a:lnTo>
                  <a:lnTo>
                    <a:pt x="3846" y="968332"/>
                  </a:lnTo>
                  <a:lnTo>
                    <a:pt x="564852" y="1080"/>
                  </a:lnTo>
                  <a:lnTo>
                    <a:pt x="564225" y="0"/>
                  </a:lnTo>
                  <a:lnTo>
                    <a:pt x="565478" y="0"/>
                  </a:lnTo>
                  <a:lnTo>
                    <a:pt x="1693928" y="0"/>
                  </a:lnTo>
                  <a:lnTo>
                    <a:pt x="1695181" y="0"/>
                  </a:lnTo>
                  <a:lnTo>
                    <a:pt x="1694555" y="1080"/>
                  </a:lnTo>
                  <a:lnTo>
                    <a:pt x="2255559" y="968332"/>
                  </a:lnTo>
                  <a:lnTo>
                    <a:pt x="2259409" y="968332"/>
                  </a:lnTo>
                  <a:lnTo>
                    <a:pt x="2257484" y="971651"/>
                  </a:lnTo>
                  <a:lnTo>
                    <a:pt x="2259406" y="974964"/>
                  </a:lnTo>
                  <a:lnTo>
                    <a:pt x="2255562" y="974964"/>
                  </a:lnTo>
                  <a:lnTo>
                    <a:pt x="1694519" y="1942282"/>
                  </a:lnTo>
                  <a:close/>
                </a:path>
              </a:pathLst>
            </a:custGeom>
            <a:solidFill>
              <a:srgbClr val="152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文本框 36"/>
            <p:cNvSpPr txBox="1"/>
            <p:nvPr/>
          </p:nvSpPr>
          <p:spPr>
            <a:xfrm>
              <a:off x="5134532" y="3286091"/>
              <a:ext cx="2011110" cy="1323439"/>
            </a:xfrm>
            <a:prstGeom prst="rect">
              <a:avLst/>
            </a:prstGeom>
            <a:noFill/>
          </p:spPr>
          <p:txBody>
            <a:bodyPr wrap="square" rtlCol="0">
              <a:spAutoFit/>
            </a:bodyPr>
            <a:lstStyle/>
            <a:p>
              <a:pPr algn="ctr"/>
              <a:r>
                <a:rPr lang="zh-CN" altLang="en-US" sz="4000" dirty="0">
                  <a:solidFill>
                    <a:schemeClr val="bg1"/>
                  </a:solidFill>
                  <a:latin typeface="微软雅黑" panose="020B0503020204020204" pitchFamily="34" charset="-122"/>
                  <a:ea typeface="微软雅黑" panose="020B0503020204020204" pitchFamily="34" charset="-122"/>
                </a:rPr>
                <a:t>Input</a:t>
              </a:r>
              <a:endParaRPr lang="en-US" altLang="zh-CN" sz="4000" dirty="0">
                <a:solidFill>
                  <a:schemeClr val="bg1"/>
                </a:solidFill>
                <a:latin typeface="微软雅黑" panose="020B0503020204020204" pitchFamily="34" charset="-122"/>
                <a:ea typeface="微软雅黑" panose="020B0503020204020204" pitchFamily="34" charset="-122"/>
              </a:endParaRPr>
            </a:p>
            <a:p>
              <a:pPr algn="ctr"/>
              <a:r>
                <a:rPr lang="zh-CN" altLang="en-US" sz="4000" dirty="0">
                  <a:solidFill>
                    <a:schemeClr val="bg1"/>
                  </a:solidFill>
                  <a:latin typeface="微软雅黑" panose="020B0503020204020204" pitchFamily="34" charset="-122"/>
                  <a:ea typeface="微软雅黑" panose="020B0503020204020204" pitchFamily="34" charset="-122"/>
                </a:rPr>
                <a:t>Text</a:t>
              </a:r>
            </a:p>
          </p:txBody>
        </p:sp>
      </p:grpSp>
      <p:grpSp>
        <p:nvGrpSpPr>
          <p:cNvPr id="11" name="组合 10"/>
          <p:cNvGrpSpPr/>
          <p:nvPr/>
        </p:nvGrpSpPr>
        <p:grpSpPr>
          <a:xfrm>
            <a:off x="3748270" y="1474668"/>
            <a:ext cx="4666433" cy="4957582"/>
            <a:chOff x="3748270" y="1474668"/>
            <a:chExt cx="4666433" cy="4957582"/>
          </a:xfrm>
        </p:grpSpPr>
        <p:grpSp>
          <p:nvGrpSpPr>
            <p:cNvPr id="25" name="组合 24"/>
            <p:cNvGrpSpPr/>
            <p:nvPr/>
          </p:nvGrpSpPr>
          <p:grpSpPr>
            <a:xfrm rot="5400000">
              <a:off x="4134127" y="1803803"/>
              <a:ext cx="3923747" cy="4299117"/>
              <a:chOff x="3942325" y="1571574"/>
              <a:chExt cx="3923747" cy="4299117"/>
            </a:xfrm>
          </p:grpSpPr>
          <p:sp>
            <p:nvSpPr>
              <p:cNvPr id="10" name="直角三角形 9"/>
              <p:cNvSpPr/>
              <p:nvPr/>
            </p:nvSpPr>
            <p:spPr>
              <a:xfrm rot="16200000">
                <a:off x="5184607" y="3908611"/>
                <a:ext cx="1440160" cy="2484000"/>
              </a:xfrm>
              <a:prstGeom prst="r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5184929" y="1049654"/>
                <a:ext cx="1440160" cy="2484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9800000">
                <a:off x="3942325" y="3190665"/>
                <a:ext cx="1440160" cy="2484000"/>
              </a:xfrm>
              <a:prstGeom prst="r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1800000">
                <a:off x="3944022" y="1765435"/>
                <a:ext cx="1440160" cy="2484000"/>
              </a:xfrm>
              <a:prstGeom prst="r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12600000">
                <a:off x="6424544" y="3193841"/>
                <a:ext cx="1440160" cy="2484000"/>
              </a:xfrm>
              <a:prstGeom prst="r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rot="9000000">
                <a:off x="6425912" y="1763631"/>
                <a:ext cx="1440160" cy="2484000"/>
              </a:xfrm>
              <a:prstGeom prst="r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5747652" y="1474668"/>
              <a:ext cx="815773"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A</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598930" y="2658383"/>
              <a:ext cx="815773"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B</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419958" y="4718759"/>
              <a:ext cx="815773"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C</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629778" y="5724364"/>
              <a:ext cx="815773"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D</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748270" y="4575732"/>
              <a:ext cx="815773"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E</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909133" y="2500340"/>
              <a:ext cx="815773"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F</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7163264" y="4169691"/>
            <a:ext cx="2358081" cy="1146018"/>
            <a:chOff x="6847994" y="1652955"/>
            <a:chExt cx="2358081" cy="1146018"/>
          </a:xfrm>
        </p:grpSpPr>
        <p:sp>
          <p:nvSpPr>
            <p:cNvPr id="45" name="椭圆 44"/>
            <p:cNvSpPr>
              <a:spLocks noChangeAspect="1"/>
            </p:cNvSpPr>
            <p:nvPr/>
          </p:nvSpPr>
          <p:spPr>
            <a:xfrm>
              <a:off x="6847994" y="2618973"/>
              <a:ext cx="180000" cy="180000"/>
            </a:xfrm>
            <a:prstGeom prst="ellipse">
              <a:avLst/>
            </a:prstGeom>
            <a:noFill/>
            <a:ln w="38100">
              <a:solidFill>
                <a:srgbClr val="152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flipV="1">
              <a:off x="7004669" y="1652955"/>
              <a:ext cx="1043945" cy="987822"/>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034328" y="1658138"/>
              <a:ext cx="1171747" cy="0"/>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grpSp>
      <p:sp>
        <p:nvSpPr>
          <p:cNvPr id="48" name="文本框 47"/>
          <p:cNvSpPr txBox="1"/>
          <p:nvPr/>
        </p:nvSpPr>
        <p:spPr>
          <a:xfrm>
            <a:off x="8322253" y="4250695"/>
            <a:ext cx="2779510" cy="830997"/>
          </a:xfrm>
          <a:prstGeom prst="rect">
            <a:avLst/>
          </a:prstGeom>
          <a:noFill/>
        </p:spPr>
        <p:txBody>
          <a:bodyPr wrap="square" rtlCol="0">
            <a:spAutoFit/>
          </a:bodyPr>
          <a:lstStyle/>
          <a:p>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1600" dirty="0">
              <a:solidFill>
                <a:srgbClr val="152B42"/>
              </a:solidFill>
              <a:latin typeface="微软雅黑" panose="020B0503020204020204" pitchFamily="34" charset="-122"/>
              <a:ea typeface="微软雅黑" panose="020B0503020204020204" pitchFamily="34" charset="-122"/>
            </a:endParaRPr>
          </a:p>
          <a:p>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a:p>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p:txBody>
      </p:sp>
      <p:grpSp>
        <p:nvGrpSpPr>
          <p:cNvPr id="49" name="组合 48"/>
          <p:cNvGrpSpPr/>
          <p:nvPr/>
        </p:nvGrpSpPr>
        <p:grpSpPr>
          <a:xfrm>
            <a:off x="2527646" y="2820463"/>
            <a:ext cx="2389071" cy="711665"/>
            <a:chOff x="2590053" y="4033743"/>
            <a:chExt cx="2389071" cy="711665"/>
          </a:xfrm>
        </p:grpSpPr>
        <p:sp>
          <p:nvSpPr>
            <p:cNvPr id="50" name="椭圆 49"/>
            <p:cNvSpPr>
              <a:spLocks noChangeAspect="1"/>
            </p:cNvSpPr>
            <p:nvPr/>
          </p:nvSpPr>
          <p:spPr>
            <a:xfrm>
              <a:off x="4799124" y="4033743"/>
              <a:ext cx="180000" cy="180000"/>
            </a:xfrm>
            <a:prstGeom prst="ellipse">
              <a:avLst/>
            </a:prstGeom>
            <a:noFill/>
            <a:ln w="38100">
              <a:solidFill>
                <a:srgbClr val="152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flipH="1">
              <a:off x="3752274" y="4150608"/>
              <a:ext cx="1056376" cy="594800"/>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590053" y="4744548"/>
              <a:ext cx="1171747" cy="0"/>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858347" y="2691292"/>
            <a:ext cx="2871287" cy="830997"/>
          </a:xfrm>
          <a:prstGeom prst="rect">
            <a:avLst/>
          </a:prstGeom>
          <a:noFill/>
        </p:spPr>
        <p:txBody>
          <a:bodyPr wrap="square" rtlCol="0">
            <a:spAutoFit/>
          </a:bodyPr>
          <a:lstStyle/>
          <a:p>
            <a:pPr algn="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1600" dirty="0">
              <a:solidFill>
                <a:srgbClr val="152B42"/>
              </a:solidFill>
              <a:latin typeface="微软雅黑" panose="020B0503020204020204" pitchFamily="34" charset="-122"/>
              <a:ea typeface="微软雅黑" panose="020B0503020204020204" pitchFamily="34" charset="-122"/>
            </a:endParaRPr>
          </a:p>
          <a:p>
            <a:pPr algn="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a:p>
            <a:pPr algn="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p:txBody>
      </p:sp>
    </p:spTree>
    <p:extLst>
      <p:ext uri="{BB962C8B-B14F-4D97-AF65-F5344CB8AC3E}">
        <p14:creationId xmlns:p14="http://schemas.microsoft.com/office/powerpoint/2010/main" val="395103421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1)">
                                      <p:cBhvr>
                                        <p:cTn id="18" dur="2000"/>
                                        <p:tgtEl>
                                          <p:spTgt spid="17"/>
                                        </p:tgtEl>
                                      </p:cBhvr>
                                    </p:animEffect>
                                  </p:childTnLst>
                                </p:cTn>
                              </p:par>
                              <p:par>
                                <p:cTn id="19" presetID="21" presetClass="entr" presetSubtype="1" fill="hold" nodeType="withEffect">
                                  <p:stCondLst>
                                    <p:cond delay="40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par>
                          <p:cTn id="22" fill="hold">
                            <p:stCondLst>
                              <p:cond delay="3400"/>
                            </p:stCondLst>
                            <p:childTnLst>
                              <p:par>
                                <p:cTn id="23" presetID="22" presetClass="entr" presetSubtype="2"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right)">
                                      <p:cBhvr>
                                        <p:cTn id="25" dur="500"/>
                                        <p:tgtEl>
                                          <p:spTgt spid="49"/>
                                        </p:tgtEl>
                                      </p:cBhvr>
                                    </p:animEffect>
                                  </p:childTnLst>
                                </p:cTn>
                              </p:par>
                            </p:childTnLst>
                          </p:cTn>
                        </p:par>
                        <p:par>
                          <p:cTn id="26" fill="hold">
                            <p:stCondLst>
                              <p:cond delay="3900"/>
                            </p:stCondLst>
                            <p:childTnLst>
                              <p:par>
                                <p:cTn id="27" presetID="22" presetClass="entr" presetSubtype="2"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right)">
                                      <p:cBhvr>
                                        <p:cTn id="29" dur="500"/>
                                        <p:tgtEl>
                                          <p:spTgt spid="53"/>
                                        </p:tgtEl>
                                      </p:cBhvr>
                                    </p:animEffect>
                                  </p:childTnLst>
                                </p:cTn>
                              </p:par>
                            </p:childTnLst>
                          </p:cTn>
                        </p:par>
                        <p:par>
                          <p:cTn id="30" fill="hold">
                            <p:stCondLst>
                              <p:cond delay="44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4900"/>
                            </p:stCondLst>
                            <p:childTnLst>
                              <p:par>
                                <p:cTn id="35" presetID="22" presetClass="entr" presetSubtype="8"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8"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5400" y="548680"/>
            <a:ext cx="1008112" cy="1168114"/>
            <a:chOff x="5780027" y="3062879"/>
            <a:chExt cx="631946"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919536" y="676222"/>
            <a:ext cx="6114792"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Major business analysis</a:t>
            </a:r>
          </a:p>
        </p:txBody>
      </p:sp>
      <p:sp>
        <p:nvSpPr>
          <p:cNvPr id="9" name="文本框 8"/>
          <p:cNvSpPr txBox="1"/>
          <p:nvPr/>
        </p:nvSpPr>
        <p:spPr>
          <a:xfrm>
            <a:off x="1919536" y="1316684"/>
            <a:ext cx="4320480"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grpSp>
        <p:nvGrpSpPr>
          <p:cNvPr id="34" name="组合 33"/>
          <p:cNvGrpSpPr/>
          <p:nvPr/>
        </p:nvGrpSpPr>
        <p:grpSpPr>
          <a:xfrm>
            <a:off x="4346710" y="1399478"/>
            <a:ext cx="4137207" cy="5187530"/>
            <a:chOff x="4693310" y="1624153"/>
            <a:chExt cx="3449417" cy="4325129"/>
          </a:xfrm>
          <a:effectLst/>
        </p:grpSpPr>
        <p:sp>
          <p:nvSpPr>
            <p:cNvPr id="28" name="等腰三角形 27"/>
            <p:cNvSpPr/>
            <p:nvPr/>
          </p:nvSpPr>
          <p:spPr>
            <a:xfrm rot="5400000">
              <a:off x="4581097" y="3292184"/>
              <a:ext cx="1627119" cy="140269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5932268" y="1787887"/>
              <a:ext cx="2374194" cy="2046725"/>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5400000">
              <a:off x="5961302" y="4130794"/>
              <a:ext cx="1953189" cy="1683788"/>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6200000" flipH="1">
              <a:off x="5148911" y="4063867"/>
              <a:ext cx="1017245" cy="876938"/>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16200000" flipH="1">
              <a:off x="4832636" y="2734980"/>
              <a:ext cx="1356948" cy="1169786"/>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9268494" y="3525755"/>
            <a:ext cx="2172346" cy="2651589"/>
            <a:chOff x="8043794" y="2097359"/>
            <a:chExt cx="1565092" cy="2651589"/>
          </a:xfrm>
        </p:grpSpPr>
        <p:grpSp>
          <p:nvGrpSpPr>
            <p:cNvPr id="69" name="组合 68"/>
            <p:cNvGrpSpPr/>
            <p:nvPr/>
          </p:nvGrpSpPr>
          <p:grpSpPr>
            <a:xfrm>
              <a:off x="8043794" y="2097359"/>
              <a:ext cx="1565092" cy="455852"/>
              <a:chOff x="8043794" y="2097359"/>
              <a:chExt cx="1565092" cy="455852"/>
            </a:xfrm>
          </p:grpSpPr>
          <p:sp>
            <p:nvSpPr>
              <p:cNvPr id="41" name="等腰三角形 40"/>
              <p:cNvSpPr/>
              <p:nvPr/>
            </p:nvSpPr>
            <p:spPr>
              <a:xfrm>
                <a:off x="8043794" y="2097359"/>
                <a:ext cx="441678" cy="380757"/>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8545409" y="2153101"/>
                <a:ext cx="106347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Business</a:t>
                </a:r>
                <a:r>
                  <a:rPr lang="en-US" altLang="zh-CN" sz="2000" dirty="0">
                    <a:solidFill>
                      <a:srgbClr val="152B42"/>
                    </a:solidFill>
                    <a:latin typeface="微软雅黑" panose="020B0503020204020204" pitchFamily="34" charset="-122"/>
                    <a:ea typeface="微软雅黑" panose="020B0503020204020204" pitchFamily="34" charset="-122"/>
                  </a:rPr>
                  <a:t>A</a:t>
                </a:r>
                <a:endParaRPr lang="zh-CN" altLang="en-US" sz="2000" dirty="0">
                  <a:solidFill>
                    <a:srgbClr val="152B42"/>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8043794" y="2646293"/>
              <a:ext cx="1565092" cy="455852"/>
              <a:chOff x="8043794" y="2097359"/>
              <a:chExt cx="1565092" cy="455852"/>
            </a:xfrm>
          </p:grpSpPr>
          <p:sp>
            <p:nvSpPr>
              <p:cNvPr id="71" name="等腰三角形 70"/>
              <p:cNvSpPr/>
              <p:nvPr/>
            </p:nvSpPr>
            <p:spPr>
              <a:xfrm>
                <a:off x="8043794" y="2097359"/>
                <a:ext cx="441678" cy="380757"/>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8545409" y="2153101"/>
                <a:ext cx="106347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Business</a:t>
                </a:r>
                <a:r>
                  <a:rPr lang="en-US" altLang="zh-CN" sz="2000" dirty="0">
                    <a:solidFill>
                      <a:srgbClr val="152B42"/>
                    </a:solidFill>
                    <a:latin typeface="微软雅黑" panose="020B0503020204020204" pitchFamily="34" charset="-122"/>
                    <a:ea typeface="微软雅黑" panose="020B0503020204020204" pitchFamily="34" charset="-122"/>
                  </a:rPr>
                  <a:t>A</a:t>
                </a:r>
                <a:endParaRPr lang="zh-CN" altLang="en-US" sz="2000" dirty="0">
                  <a:solidFill>
                    <a:srgbClr val="152B42"/>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8043794" y="3195227"/>
              <a:ext cx="1565092" cy="455852"/>
              <a:chOff x="8043794" y="2097359"/>
              <a:chExt cx="1565092" cy="455852"/>
            </a:xfrm>
          </p:grpSpPr>
          <p:sp>
            <p:nvSpPr>
              <p:cNvPr id="74" name="等腰三角形 73"/>
              <p:cNvSpPr/>
              <p:nvPr/>
            </p:nvSpPr>
            <p:spPr>
              <a:xfrm>
                <a:off x="8043794" y="2097359"/>
                <a:ext cx="441678" cy="380757"/>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8545409" y="2153101"/>
                <a:ext cx="106347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Business</a:t>
                </a:r>
                <a:r>
                  <a:rPr lang="en-US" altLang="zh-CN" sz="2000" dirty="0">
                    <a:solidFill>
                      <a:srgbClr val="152B42"/>
                    </a:solidFill>
                    <a:latin typeface="微软雅黑" panose="020B0503020204020204" pitchFamily="34" charset="-122"/>
                    <a:ea typeface="微软雅黑" panose="020B0503020204020204" pitchFamily="34" charset="-122"/>
                  </a:rPr>
                  <a:t>A</a:t>
                </a:r>
                <a:endParaRPr lang="zh-CN" altLang="en-US" sz="2000" dirty="0">
                  <a:solidFill>
                    <a:srgbClr val="152B42"/>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8043794" y="3744161"/>
              <a:ext cx="1565092" cy="455852"/>
              <a:chOff x="8043794" y="2097359"/>
              <a:chExt cx="1565092" cy="455852"/>
            </a:xfrm>
          </p:grpSpPr>
          <p:sp>
            <p:nvSpPr>
              <p:cNvPr id="77" name="等腰三角形 76"/>
              <p:cNvSpPr/>
              <p:nvPr/>
            </p:nvSpPr>
            <p:spPr>
              <a:xfrm>
                <a:off x="8043794" y="2097359"/>
                <a:ext cx="441678" cy="380757"/>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8545409" y="2153101"/>
                <a:ext cx="106347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Business</a:t>
                </a:r>
                <a:r>
                  <a:rPr lang="en-US" altLang="zh-CN" sz="2000" dirty="0">
                    <a:solidFill>
                      <a:srgbClr val="152B42"/>
                    </a:solidFill>
                    <a:latin typeface="微软雅黑" panose="020B0503020204020204" pitchFamily="34" charset="-122"/>
                    <a:ea typeface="微软雅黑" panose="020B0503020204020204" pitchFamily="34" charset="-122"/>
                  </a:rPr>
                  <a:t>A</a:t>
                </a:r>
                <a:endParaRPr lang="zh-CN" altLang="en-US" sz="2000" dirty="0">
                  <a:solidFill>
                    <a:srgbClr val="152B42"/>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8043794" y="4293096"/>
              <a:ext cx="1565092" cy="455852"/>
              <a:chOff x="8043794" y="2097359"/>
              <a:chExt cx="1565092" cy="455852"/>
            </a:xfrm>
          </p:grpSpPr>
          <p:sp>
            <p:nvSpPr>
              <p:cNvPr id="80" name="等腰三角形 79"/>
              <p:cNvSpPr/>
              <p:nvPr/>
            </p:nvSpPr>
            <p:spPr>
              <a:xfrm>
                <a:off x="8043794" y="2097359"/>
                <a:ext cx="441678" cy="380757"/>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8545409" y="2153101"/>
                <a:ext cx="106347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Business</a:t>
                </a:r>
                <a:r>
                  <a:rPr lang="en-US" altLang="zh-CN" sz="2000" dirty="0">
                    <a:solidFill>
                      <a:srgbClr val="152B42"/>
                    </a:solidFill>
                    <a:latin typeface="微软雅黑" panose="020B0503020204020204" pitchFamily="34" charset="-122"/>
                    <a:ea typeface="微软雅黑" panose="020B0503020204020204" pitchFamily="34" charset="-122"/>
                  </a:rPr>
                  <a:t>A</a:t>
                </a:r>
                <a:endParaRPr lang="zh-CN" altLang="en-US" sz="2000" dirty="0">
                  <a:solidFill>
                    <a:srgbClr val="152B42"/>
                  </a:solidFill>
                  <a:latin typeface="微软雅黑" panose="020B0503020204020204" pitchFamily="34" charset="-122"/>
                  <a:ea typeface="微软雅黑" panose="020B0503020204020204" pitchFamily="34" charset="-122"/>
                </a:endParaRPr>
              </a:p>
            </p:txBody>
          </p:sp>
        </p:grpSp>
      </p:grpSp>
      <p:grpSp>
        <p:nvGrpSpPr>
          <p:cNvPr id="96" name="组合 95"/>
          <p:cNvGrpSpPr/>
          <p:nvPr/>
        </p:nvGrpSpPr>
        <p:grpSpPr>
          <a:xfrm>
            <a:off x="6847994" y="1767255"/>
            <a:ext cx="2358081" cy="1146018"/>
            <a:chOff x="6847994" y="1652955"/>
            <a:chExt cx="2358081" cy="1146018"/>
          </a:xfrm>
        </p:grpSpPr>
        <p:sp>
          <p:nvSpPr>
            <p:cNvPr id="83" name="椭圆 82"/>
            <p:cNvSpPr>
              <a:spLocks noChangeAspect="1"/>
            </p:cNvSpPr>
            <p:nvPr/>
          </p:nvSpPr>
          <p:spPr>
            <a:xfrm>
              <a:off x="6847994" y="2618973"/>
              <a:ext cx="180000" cy="180000"/>
            </a:xfrm>
            <a:prstGeom prst="ellipse">
              <a:avLst/>
            </a:prstGeom>
            <a:noFill/>
            <a:ln w="38100">
              <a:solidFill>
                <a:srgbClr val="152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flipV="1">
              <a:off x="7004669" y="1652955"/>
              <a:ext cx="1043945" cy="987822"/>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8034328" y="1658138"/>
              <a:ext cx="1171747" cy="0"/>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grpSp>
      <p:sp>
        <p:nvSpPr>
          <p:cNvPr id="90" name="文本框 89"/>
          <p:cNvSpPr txBox="1"/>
          <p:nvPr/>
        </p:nvSpPr>
        <p:spPr>
          <a:xfrm>
            <a:off x="8065144" y="1818468"/>
            <a:ext cx="3298637" cy="707886"/>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a:p>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p>
        </p:txBody>
      </p:sp>
      <p:grpSp>
        <p:nvGrpSpPr>
          <p:cNvPr id="97" name="组合 96"/>
          <p:cNvGrpSpPr/>
          <p:nvPr/>
        </p:nvGrpSpPr>
        <p:grpSpPr>
          <a:xfrm>
            <a:off x="2590053" y="4148043"/>
            <a:ext cx="2389071" cy="711665"/>
            <a:chOff x="2590053" y="4033743"/>
            <a:chExt cx="2389071" cy="711665"/>
          </a:xfrm>
        </p:grpSpPr>
        <p:sp>
          <p:nvSpPr>
            <p:cNvPr id="91" name="椭圆 90"/>
            <p:cNvSpPr>
              <a:spLocks noChangeAspect="1"/>
            </p:cNvSpPr>
            <p:nvPr/>
          </p:nvSpPr>
          <p:spPr>
            <a:xfrm>
              <a:off x="4799124" y="4033743"/>
              <a:ext cx="180000" cy="180000"/>
            </a:xfrm>
            <a:prstGeom prst="ellipse">
              <a:avLst/>
            </a:prstGeom>
            <a:noFill/>
            <a:ln w="38100">
              <a:solidFill>
                <a:srgbClr val="152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p:nvPr/>
          </p:nvCxnSpPr>
          <p:spPr>
            <a:xfrm flipH="1">
              <a:off x="3752274" y="4150608"/>
              <a:ext cx="1056376" cy="594800"/>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2590053" y="4744548"/>
              <a:ext cx="1171747" cy="0"/>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grpSp>
      <p:sp>
        <p:nvSpPr>
          <p:cNvPr id="95" name="文本框 94"/>
          <p:cNvSpPr txBox="1"/>
          <p:nvPr/>
        </p:nvSpPr>
        <p:spPr>
          <a:xfrm>
            <a:off x="451517" y="4143664"/>
            <a:ext cx="3423315" cy="707886"/>
          </a:xfrm>
          <a:prstGeom prst="rect">
            <a:avLst/>
          </a:prstGeom>
          <a:noFill/>
        </p:spPr>
        <p:txBody>
          <a:bodyPr wrap="square" rtlCol="0">
            <a:spAutoFit/>
          </a:bodyPr>
          <a:lstStyle/>
          <a:p>
            <a:pPr algn="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a:p>
            <a:pPr algn="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p>
        </p:txBody>
      </p:sp>
    </p:spTree>
    <p:extLst>
      <p:ext uri="{BB962C8B-B14F-4D97-AF65-F5344CB8AC3E}">
        <p14:creationId xmlns:p14="http://schemas.microsoft.com/office/powerpoint/2010/main" val="418197321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heel(1)">
                                      <p:cBhvr>
                                        <p:cTn id="18" dur="2000"/>
                                        <p:tgtEl>
                                          <p:spTgt spid="34"/>
                                        </p:tgtEl>
                                      </p:cBhvr>
                                    </p:animEffect>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2" presetClass="entr" presetSubtype="2" fill="hold" nodeType="after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right)">
                                      <p:cBhvr>
                                        <p:cTn id="28" dur="500"/>
                                        <p:tgtEl>
                                          <p:spTgt spid="97"/>
                                        </p:tgtEl>
                                      </p:cBhvr>
                                    </p:animEffect>
                                  </p:childTnLst>
                                </p:cTn>
                              </p:par>
                            </p:childTnLst>
                          </p:cTn>
                        </p:par>
                        <p:par>
                          <p:cTn id="29" fill="hold">
                            <p:stCondLst>
                              <p:cond delay="4500"/>
                            </p:stCondLst>
                            <p:childTnLst>
                              <p:par>
                                <p:cTn id="30" presetID="22" presetClass="entr" presetSubtype="2" fill="hold" grpId="0" nodeType="after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wipe(right)">
                                      <p:cBhvr>
                                        <p:cTn id="32" dur="500"/>
                                        <p:tgtEl>
                                          <p:spTgt spid="95"/>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wipe(left)">
                                      <p:cBhvr>
                                        <p:cTn id="36" dur="500"/>
                                        <p:tgtEl>
                                          <p:spTgt spid="96"/>
                                        </p:tgtEl>
                                      </p:cBhvr>
                                    </p:animEffect>
                                  </p:childTnLst>
                                </p:cTn>
                              </p:par>
                            </p:childTnLst>
                          </p:cTn>
                        </p:par>
                        <p:par>
                          <p:cTn id="37" fill="hold">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left)">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0"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95400" y="548680"/>
            <a:ext cx="1008112" cy="1168114"/>
            <a:chOff x="5780027" y="3062879"/>
            <a:chExt cx="631946" cy="732245"/>
          </a:xfrm>
          <a:effectLst/>
        </p:grpSpPr>
        <p:sp>
          <p:nvSpPr>
            <p:cNvPr id="4" name="等腰三角形 3"/>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919536" y="676222"/>
            <a:ext cx="5832648"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Please enter the title here</a:t>
            </a:r>
          </a:p>
        </p:txBody>
      </p:sp>
      <p:sp>
        <p:nvSpPr>
          <p:cNvPr id="10" name="文本框 9"/>
          <p:cNvSpPr txBox="1"/>
          <p:nvPr/>
        </p:nvSpPr>
        <p:spPr>
          <a:xfrm>
            <a:off x="1919536" y="1316684"/>
            <a:ext cx="4566966"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cxnSp>
        <p:nvCxnSpPr>
          <p:cNvPr id="37" name="直接连接符 36"/>
          <p:cNvCxnSpPr/>
          <p:nvPr/>
        </p:nvCxnSpPr>
        <p:spPr>
          <a:xfrm flipV="1">
            <a:off x="7445134" y="4002243"/>
            <a:ext cx="2016224" cy="40317"/>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7445134" y="2327697"/>
            <a:ext cx="2016224" cy="40317"/>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807366" y="2327697"/>
            <a:ext cx="1872208" cy="609436"/>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807366" y="3504304"/>
            <a:ext cx="1872208" cy="609436"/>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4723096" y="5255794"/>
            <a:ext cx="1872208" cy="609436"/>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2161393" y="4537276"/>
            <a:ext cx="1872208" cy="609436"/>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61393" y="3141530"/>
            <a:ext cx="1872208" cy="609436"/>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441313" y="3568404"/>
            <a:ext cx="1008112" cy="1168114"/>
            <a:chOff x="5780027" y="3062879"/>
            <a:chExt cx="631946" cy="732245"/>
          </a:xfrm>
          <a:effectLst/>
        </p:grpSpPr>
        <p:sp>
          <p:nvSpPr>
            <p:cNvPr id="12" name="等腰三角形 1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3684830" y="2529693"/>
            <a:ext cx="1656184" cy="1424469"/>
            <a:chOff x="3670316" y="2311983"/>
            <a:chExt cx="1656184" cy="1424469"/>
          </a:xfrm>
        </p:grpSpPr>
        <p:sp>
          <p:nvSpPr>
            <p:cNvPr id="2" name="任意多边形 1"/>
            <p:cNvSpPr/>
            <p:nvPr/>
          </p:nvSpPr>
          <p:spPr>
            <a:xfrm>
              <a:off x="3670316" y="2311983"/>
              <a:ext cx="1656184" cy="142446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文本框 40"/>
            <p:cNvSpPr txBox="1"/>
            <p:nvPr/>
          </p:nvSpPr>
          <p:spPr>
            <a:xfrm>
              <a:off x="3711794" y="2844085"/>
              <a:ext cx="157322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684830" y="4318327"/>
            <a:ext cx="1656184" cy="1424469"/>
            <a:chOff x="3670316" y="4100617"/>
            <a:chExt cx="1656184" cy="1424469"/>
          </a:xfrm>
        </p:grpSpPr>
        <p:sp>
          <p:nvSpPr>
            <p:cNvPr id="23" name="任意多边形 22"/>
            <p:cNvSpPr/>
            <p:nvPr/>
          </p:nvSpPr>
          <p:spPr>
            <a:xfrm>
              <a:off x="3670316" y="4100617"/>
              <a:ext cx="1656184" cy="142446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文本框 41"/>
            <p:cNvSpPr txBox="1"/>
            <p:nvPr/>
          </p:nvSpPr>
          <p:spPr>
            <a:xfrm>
              <a:off x="3709704" y="4633696"/>
              <a:ext cx="157322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445024" y="3330326"/>
            <a:ext cx="1656184" cy="1424469"/>
            <a:chOff x="6430510" y="3112616"/>
            <a:chExt cx="1656184" cy="1424469"/>
          </a:xfrm>
        </p:grpSpPr>
        <p:sp>
          <p:nvSpPr>
            <p:cNvPr id="30" name="任意多边形 29"/>
            <p:cNvSpPr/>
            <p:nvPr/>
          </p:nvSpPr>
          <p:spPr>
            <a:xfrm>
              <a:off x="6430510" y="3112616"/>
              <a:ext cx="1656184" cy="142446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42"/>
            <p:cNvSpPr txBox="1"/>
            <p:nvPr/>
          </p:nvSpPr>
          <p:spPr>
            <a:xfrm>
              <a:off x="6471988" y="3637733"/>
              <a:ext cx="157322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445024" y="1647396"/>
            <a:ext cx="1656184" cy="1424469"/>
            <a:chOff x="6430510" y="1429686"/>
            <a:chExt cx="1656184" cy="1424469"/>
          </a:xfrm>
        </p:grpSpPr>
        <p:sp>
          <p:nvSpPr>
            <p:cNvPr id="29" name="任意多边形 28"/>
            <p:cNvSpPr/>
            <p:nvPr/>
          </p:nvSpPr>
          <p:spPr>
            <a:xfrm>
              <a:off x="6430510" y="1429686"/>
              <a:ext cx="1656184" cy="142446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文本框 43"/>
            <p:cNvSpPr txBox="1"/>
            <p:nvPr/>
          </p:nvSpPr>
          <p:spPr>
            <a:xfrm>
              <a:off x="6481177" y="1977252"/>
              <a:ext cx="157322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9123531" y="1621106"/>
            <a:ext cx="1656184" cy="1424469"/>
            <a:chOff x="9109017" y="1403396"/>
            <a:chExt cx="1656184" cy="1424469"/>
          </a:xfrm>
        </p:grpSpPr>
        <p:sp>
          <p:nvSpPr>
            <p:cNvPr id="38" name="任意多边形 37"/>
            <p:cNvSpPr/>
            <p:nvPr/>
          </p:nvSpPr>
          <p:spPr>
            <a:xfrm>
              <a:off x="9109017" y="1403396"/>
              <a:ext cx="1656184" cy="142446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文本框 44"/>
            <p:cNvSpPr txBox="1"/>
            <p:nvPr/>
          </p:nvSpPr>
          <p:spPr>
            <a:xfrm>
              <a:off x="9150495" y="1933823"/>
              <a:ext cx="157322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9123531" y="3276425"/>
            <a:ext cx="1656184" cy="1424469"/>
            <a:chOff x="9109017" y="3058715"/>
            <a:chExt cx="1656184" cy="1424469"/>
          </a:xfrm>
        </p:grpSpPr>
        <p:sp>
          <p:nvSpPr>
            <p:cNvPr id="39" name="任意多边形 38"/>
            <p:cNvSpPr/>
            <p:nvPr/>
          </p:nvSpPr>
          <p:spPr>
            <a:xfrm>
              <a:off x="9109017" y="3058715"/>
              <a:ext cx="1656184" cy="142446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6" name="文本框 45"/>
            <p:cNvSpPr txBox="1"/>
            <p:nvPr/>
          </p:nvSpPr>
          <p:spPr>
            <a:xfrm>
              <a:off x="9162944" y="3588253"/>
              <a:ext cx="157322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6445024" y="5132198"/>
            <a:ext cx="1656184" cy="1424469"/>
            <a:chOff x="6430510" y="4914488"/>
            <a:chExt cx="1656184" cy="1424469"/>
          </a:xfrm>
        </p:grpSpPr>
        <p:sp>
          <p:nvSpPr>
            <p:cNvPr id="31" name="任意多边形 30"/>
            <p:cNvSpPr/>
            <p:nvPr/>
          </p:nvSpPr>
          <p:spPr>
            <a:xfrm>
              <a:off x="6430510" y="4914488"/>
              <a:ext cx="1656184" cy="142446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文本框 46"/>
            <p:cNvSpPr txBox="1"/>
            <p:nvPr/>
          </p:nvSpPr>
          <p:spPr>
            <a:xfrm>
              <a:off x="6471988" y="5438450"/>
              <a:ext cx="1573228"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6562097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par>
                                <p:cTn id="30" presetID="22" presetClass="entr" presetSubtype="8"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par>
                                <p:cTn id="44" presetID="22" presetClass="entr" presetSubtype="8"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left)">
                                      <p:cBhvr>
                                        <p:cTn id="54" dur="500"/>
                                        <p:tgtEl>
                                          <p:spTgt spid="5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500"/>
                                        <p:tgtEl>
                                          <p:spTgt spid="53"/>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500"/>
                                        <p:tgtEl>
                                          <p:spTgt spid="37"/>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48080" y="1598644"/>
            <a:ext cx="1895840" cy="3660712"/>
            <a:chOff x="5148080" y="1598644"/>
            <a:chExt cx="1895840" cy="3660712"/>
          </a:xfrm>
          <a:effectLst>
            <a:reflection blurRad="6350" stA="20000" endPos="30000" dir="5400000" sy="-100000" algn="bl" rotWithShape="0"/>
          </a:effectLst>
        </p:grpSpPr>
        <p:grpSp>
          <p:nvGrpSpPr>
            <p:cNvPr id="11" name="组合 10"/>
            <p:cNvGrpSpPr/>
            <p:nvPr/>
          </p:nvGrpSpPr>
          <p:grpSpPr>
            <a:xfrm>
              <a:off x="5148080" y="1598644"/>
              <a:ext cx="631946" cy="732245"/>
              <a:chOff x="5780027" y="3062879"/>
              <a:chExt cx="631946" cy="732245"/>
            </a:xfrm>
            <a:effectLst/>
          </p:grpSpPr>
          <p:sp>
            <p:nvSpPr>
              <p:cNvPr id="6" name="等腰三角形 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780027" y="1598644"/>
              <a:ext cx="631946" cy="732245"/>
              <a:chOff x="5780027" y="3062879"/>
              <a:chExt cx="631946" cy="732245"/>
            </a:xfrm>
            <a:effectLst/>
          </p:grpSpPr>
          <p:sp>
            <p:nvSpPr>
              <p:cNvPr id="31" name="等腰三角形 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411974" y="1598644"/>
              <a:ext cx="631946" cy="732245"/>
              <a:chOff x="5780027" y="3062879"/>
              <a:chExt cx="631946" cy="732245"/>
            </a:xfrm>
            <a:effectLst/>
          </p:grpSpPr>
          <p:sp>
            <p:nvSpPr>
              <p:cNvPr id="37" name="等腰三角形 3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6411974" y="2330888"/>
              <a:ext cx="631946" cy="732245"/>
              <a:chOff x="5780027" y="3062879"/>
              <a:chExt cx="631946" cy="732245"/>
            </a:xfrm>
            <a:effectLst/>
          </p:grpSpPr>
          <p:sp>
            <p:nvSpPr>
              <p:cNvPr id="105" name="等腰三角形 10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6411974" y="3063082"/>
              <a:ext cx="631946" cy="732245"/>
              <a:chOff x="5780027" y="3062879"/>
              <a:chExt cx="631946" cy="732245"/>
            </a:xfrm>
            <a:effectLst/>
          </p:grpSpPr>
          <p:sp>
            <p:nvSpPr>
              <p:cNvPr id="117" name="等腰三角形 11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5780028" y="3063082"/>
              <a:ext cx="631946" cy="732245"/>
              <a:chOff x="5780027" y="3062879"/>
              <a:chExt cx="631946" cy="732245"/>
            </a:xfrm>
            <a:effectLst/>
          </p:grpSpPr>
          <p:sp>
            <p:nvSpPr>
              <p:cNvPr id="123" name="等腰三角形 12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等腰三角形 13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等腰三角形 1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5148080" y="3063082"/>
              <a:ext cx="631946" cy="732245"/>
              <a:chOff x="5780027" y="3062879"/>
              <a:chExt cx="631946" cy="732245"/>
            </a:xfrm>
            <a:effectLst/>
          </p:grpSpPr>
          <p:sp>
            <p:nvSpPr>
              <p:cNvPr id="157" name="等腰三角形 15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等腰三角形 15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等腰三角形 15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等腰三角形 16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6411973" y="3795679"/>
              <a:ext cx="631946" cy="732245"/>
              <a:chOff x="5780027" y="3062879"/>
              <a:chExt cx="631946" cy="732245"/>
            </a:xfrm>
            <a:effectLst/>
          </p:grpSpPr>
          <p:sp>
            <p:nvSpPr>
              <p:cNvPr id="163" name="等腰三角形 16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16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5148080" y="4527111"/>
              <a:ext cx="631946" cy="732245"/>
              <a:chOff x="5780027" y="3062879"/>
              <a:chExt cx="631946" cy="732245"/>
            </a:xfrm>
            <a:effectLst/>
          </p:grpSpPr>
          <p:sp>
            <p:nvSpPr>
              <p:cNvPr id="169" name="等腰三角形 168"/>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等腰三角形 169"/>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等腰三角形 170"/>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等腰三角形 171"/>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等腰三角形 172"/>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5780027" y="4527111"/>
              <a:ext cx="631946" cy="732245"/>
              <a:chOff x="5780027" y="3062879"/>
              <a:chExt cx="631946" cy="732245"/>
            </a:xfrm>
            <a:effectLst/>
          </p:grpSpPr>
          <p:sp>
            <p:nvSpPr>
              <p:cNvPr id="175" name="等腰三角形 17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等腰三角形 17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等腰三角形 17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等腰三角形 17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等腰三角形 17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6411974" y="4527111"/>
              <a:ext cx="631946" cy="732245"/>
              <a:chOff x="5780027" y="3062879"/>
              <a:chExt cx="631946" cy="732245"/>
            </a:xfrm>
            <a:effectLst/>
          </p:grpSpPr>
          <p:sp>
            <p:nvSpPr>
              <p:cNvPr id="181" name="等腰三角形 18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等腰三角形 18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等腰三角形 18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836579720"/>
      </p:ext>
    </p:extLst>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251436" y="4383263"/>
            <a:ext cx="435277" cy="1512211"/>
            <a:chOff x="3287688" y="4334622"/>
            <a:chExt cx="435277" cy="1512211"/>
          </a:xfrm>
        </p:grpSpPr>
        <p:grpSp>
          <p:nvGrpSpPr>
            <p:cNvPr id="17" name="组合 16"/>
            <p:cNvGrpSpPr/>
            <p:nvPr/>
          </p:nvGrpSpPr>
          <p:grpSpPr>
            <a:xfrm>
              <a:off x="3287688" y="4337752"/>
              <a:ext cx="433340" cy="1506528"/>
              <a:chOff x="4943873" y="2780928"/>
              <a:chExt cx="487610" cy="1695200"/>
            </a:xfrm>
          </p:grpSpPr>
          <p:sp>
            <p:nvSpPr>
              <p:cNvPr id="12" name="等腰三角形 11"/>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任意多边形 30"/>
            <p:cNvSpPr/>
            <p:nvPr/>
          </p:nvSpPr>
          <p:spPr>
            <a:xfrm rot="16200000" flipH="1">
              <a:off x="3377399" y="5503204"/>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31"/>
            <p:cNvSpPr/>
            <p:nvPr/>
          </p:nvSpPr>
          <p:spPr>
            <a:xfrm rot="5400000" flipH="1" flipV="1">
              <a:off x="3379335" y="4244912"/>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81" name="组合 80"/>
          <p:cNvGrpSpPr/>
          <p:nvPr/>
        </p:nvGrpSpPr>
        <p:grpSpPr>
          <a:xfrm>
            <a:off x="6564614" y="3126065"/>
            <a:ext cx="433341" cy="2769409"/>
            <a:chOff x="6023992" y="3382781"/>
            <a:chExt cx="433341" cy="2769409"/>
          </a:xfrm>
        </p:grpSpPr>
        <p:grpSp>
          <p:nvGrpSpPr>
            <p:cNvPr id="18" name="组合 17"/>
            <p:cNvGrpSpPr/>
            <p:nvPr/>
          </p:nvGrpSpPr>
          <p:grpSpPr>
            <a:xfrm flipH="1">
              <a:off x="6023992" y="3382783"/>
              <a:ext cx="433340" cy="1506528"/>
              <a:chOff x="4943873" y="2780928"/>
              <a:chExt cx="487610" cy="1695200"/>
            </a:xfrm>
          </p:grpSpPr>
          <p:sp>
            <p:nvSpPr>
              <p:cNvPr id="19" name="等腰三角形 18"/>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023992" y="4643109"/>
              <a:ext cx="433340" cy="1506528"/>
              <a:chOff x="4943873" y="2780928"/>
              <a:chExt cx="487610" cy="1695200"/>
            </a:xfrm>
          </p:grpSpPr>
          <p:sp>
            <p:nvSpPr>
              <p:cNvPr id="38" name="等腰三角形 37"/>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35"/>
            <p:cNvSpPr/>
            <p:nvPr/>
          </p:nvSpPr>
          <p:spPr>
            <a:xfrm rot="16200000" flipH="1">
              <a:off x="6113703"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36"/>
            <p:cNvSpPr/>
            <p:nvPr/>
          </p:nvSpPr>
          <p:spPr>
            <a:xfrm rot="16200000" flipV="1">
              <a:off x="6113702" y="329307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80" name="组合 79"/>
          <p:cNvGrpSpPr/>
          <p:nvPr/>
        </p:nvGrpSpPr>
        <p:grpSpPr>
          <a:xfrm>
            <a:off x="4908993" y="3627992"/>
            <a:ext cx="433341" cy="2267482"/>
            <a:chOff x="3725021" y="3884708"/>
            <a:chExt cx="433341" cy="2267482"/>
          </a:xfrm>
        </p:grpSpPr>
        <p:sp>
          <p:nvSpPr>
            <p:cNvPr id="55" name="等腰三角形 54"/>
            <p:cNvSpPr/>
            <p:nvPr/>
          </p:nvSpPr>
          <p:spPr>
            <a:xfrm rot="16200000" flipH="1">
              <a:off x="3690354" y="3919377"/>
              <a:ext cx="502674" cy="43334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flipH="1">
              <a:off x="3690354" y="4170340"/>
              <a:ext cx="502674" cy="43334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6200000">
              <a:off x="3690354" y="4421304"/>
              <a:ext cx="502674" cy="43334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725021" y="4643109"/>
              <a:ext cx="433340" cy="1506528"/>
              <a:chOff x="4943873" y="2780928"/>
              <a:chExt cx="487610" cy="1695200"/>
            </a:xfrm>
          </p:grpSpPr>
          <p:sp>
            <p:nvSpPr>
              <p:cNvPr id="49" name="等腰三角形 48"/>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rot="16200000" flipH="1">
              <a:off x="3814732"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任意多边形 47"/>
            <p:cNvSpPr/>
            <p:nvPr/>
          </p:nvSpPr>
          <p:spPr>
            <a:xfrm rot="16200000" flipV="1">
              <a:off x="3814731" y="3794998"/>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82" name="组合 81"/>
          <p:cNvGrpSpPr/>
          <p:nvPr/>
        </p:nvGrpSpPr>
        <p:grpSpPr>
          <a:xfrm>
            <a:off x="8220236" y="2378354"/>
            <a:ext cx="433342" cy="3517120"/>
            <a:chOff x="7680176" y="2635070"/>
            <a:chExt cx="433342" cy="3517120"/>
          </a:xfrm>
        </p:grpSpPr>
        <p:grpSp>
          <p:nvGrpSpPr>
            <p:cNvPr id="60" name="组合 59"/>
            <p:cNvGrpSpPr/>
            <p:nvPr/>
          </p:nvGrpSpPr>
          <p:grpSpPr>
            <a:xfrm flipH="1">
              <a:off x="7680176" y="3382783"/>
              <a:ext cx="433340" cy="1506528"/>
              <a:chOff x="4943873" y="2780928"/>
              <a:chExt cx="487610" cy="1695200"/>
            </a:xfrm>
          </p:grpSpPr>
          <p:sp>
            <p:nvSpPr>
              <p:cNvPr id="69" name="等腰三角形 68"/>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腰三角形 71"/>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72"/>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680176" y="4643109"/>
              <a:ext cx="433340" cy="1506528"/>
              <a:chOff x="4943873" y="2780928"/>
              <a:chExt cx="487610" cy="1695200"/>
            </a:xfrm>
          </p:grpSpPr>
          <p:sp>
            <p:nvSpPr>
              <p:cNvPr id="64" name="等腰三角形 63"/>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任意多边形 61"/>
            <p:cNvSpPr/>
            <p:nvPr/>
          </p:nvSpPr>
          <p:spPr>
            <a:xfrm rot="16200000" flipH="1">
              <a:off x="7769887"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任意多边形 62"/>
            <p:cNvSpPr/>
            <p:nvPr/>
          </p:nvSpPr>
          <p:spPr>
            <a:xfrm rot="5400000" flipH="1" flipV="1">
              <a:off x="7769888" y="2546625"/>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6" name="等腰三角形 75"/>
            <p:cNvSpPr/>
            <p:nvPr/>
          </p:nvSpPr>
          <p:spPr>
            <a:xfrm rot="5400000">
              <a:off x="7645509" y="2669737"/>
              <a:ext cx="502674" cy="43334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6200000">
              <a:off x="7645509" y="2920700"/>
              <a:ext cx="502674" cy="43334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5400000" flipH="1">
              <a:off x="7645509" y="3171664"/>
              <a:ext cx="502674" cy="43334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95400" y="548680"/>
            <a:ext cx="1008112" cy="1168114"/>
            <a:chOff x="5780027" y="3062879"/>
            <a:chExt cx="631946"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919536" y="676222"/>
            <a:ext cx="6408712"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Please enter the title here</a:t>
            </a:r>
          </a:p>
        </p:txBody>
      </p:sp>
      <p:cxnSp>
        <p:nvCxnSpPr>
          <p:cNvPr id="25" name="直接箭头连接符 24"/>
          <p:cNvCxnSpPr/>
          <p:nvPr/>
        </p:nvCxnSpPr>
        <p:spPr>
          <a:xfrm>
            <a:off x="2099556" y="5889538"/>
            <a:ext cx="7992888" cy="0"/>
          </a:xfrm>
          <a:prstGeom prst="straightConnector1">
            <a:avLst/>
          </a:prstGeom>
          <a:ln w="25400">
            <a:solidFill>
              <a:srgbClr val="152B4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2111461" y="2073114"/>
            <a:ext cx="0" cy="3821186"/>
          </a:xfrm>
          <a:prstGeom prst="straightConnector1">
            <a:avLst/>
          </a:prstGeom>
          <a:ln w="25400">
            <a:solidFill>
              <a:srgbClr val="152B42"/>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2748026" y="6063327"/>
            <a:ext cx="1440160" cy="400110"/>
          </a:xfrm>
          <a:prstGeom prst="rect">
            <a:avLst/>
          </a:prstGeom>
          <a:solidFill>
            <a:schemeClr val="bg1"/>
          </a:solid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Q1</a:t>
            </a:r>
          </a:p>
        </p:txBody>
      </p:sp>
      <p:sp>
        <p:nvSpPr>
          <p:cNvPr id="86" name="文本框 85"/>
          <p:cNvSpPr txBox="1"/>
          <p:nvPr/>
        </p:nvSpPr>
        <p:spPr>
          <a:xfrm>
            <a:off x="4405582" y="6063327"/>
            <a:ext cx="1440160"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Q2</a:t>
            </a:r>
          </a:p>
        </p:txBody>
      </p:sp>
      <p:sp>
        <p:nvSpPr>
          <p:cNvPr id="87" name="文本框 86"/>
          <p:cNvSpPr txBox="1"/>
          <p:nvPr/>
        </p:nvSpPr>
        <p:spPr>
          <a:xfrm>
            <a:off x="6061203" y="6063327"/>
            <a:ext cx="1440160"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Q3</a:t>
            </a:r>
          </a:p>
        </p:txBody>
      </p:sp>
      <p:sp>
        <p:nvSpPr>
          <p:cNvPr id="88" name="文本框 87"/>
          <p:cNvSpPr txBox="1"/>
          <p:nvPr/>
        </p:nvSpPr>
        <p:spPr>
          <a:xfrm>
            <a:off x="7716824" y="6063327"/>
            <a:ext cx="1440160"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Q4</a:t>
            </a:r>
          </a:p>
        </p:txBody>
      </p:sp>
      <p:sp>
        <p:nvSpPr>
          <p:cNvPr id="132" name="文本框 131"/>
          <p:cNvSpPr txBox="1"/>
          <p:nvPr/>
        </p:nvSpPr>
        <p:spPr>
          <a:xfrm>
            <a:off x="1919535" y="1316684"/>
            <a:ext cx="489653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spTree>
    <p:extLst>
      <p:ext uri="{BB962C8B-B14F-4D97-AF65-F5344CB8AC3E}">
        <p14:creationId xmlns:p14="http://schemas.microsoft.com/office/powerpoint/2010/main" val="24361079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wipe(left)">
                                      <p:cBhvr>
                                        <p:cTn id="14" dur="500"/>
                                        <p:tgtEl>
                                          <p:spTgt spid="132"/>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1000"/>
                                        <p:tgtEl>
                                          <p:spTgt spid="27"/>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1000"/>
                                        <p:tgtEl>
                                          <p:spTgt spid="25"/>
                                        </p:tgtEl>
                                      </p:cBhvr>
                                    </p:animEffect>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1000"/>
                                        <p:tgtEl>
                                          <p:spTgt spid="86"/>
                                        </p:tgtEl>
                                      </p:cBhvr>
                                    </p:animEffect>
                                    <p:anim calcmode="lin" valueType="num">
                                      <p:cBhvr>
                                        <p:cTn id="32" dur="1000" fill="hold"/>
                                        <p:tgtEl>
                                          <p:spTgt spid="86"/>
                                        </p:tgtEl>
                                        <p:attrNameLst>
                                          <p:attrName>ppt_x</p:attrName>
                                        </p:attrNameLst>
                                      </p:cBhvr>
                                      <p:tavLst>
                                        <p:tav tm="0">
                                          <p:val>
                                            <p:strVal val="#ppt_x"/>
                                          </p:val>
                                        </p:tav>
                                        <p:tav tm="100000">
                                          <p:val>
                                            <p:strVal val="#ppt_x"/>
                                          </p:val>
                                        </p:tav>
                                      </p:tavLst>
                                    </p:anim>
                                    <p:anim calcmode="lin" valueType="num">
                                      <p:cBhvr>
                                        <p:cTn id="33" dur="1000" fill="hold"/>
                                        <p:tgtEl>
                                          <p:spTgt spid="8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anim calcmode="lin" valueType="num">
                                      <p:cBhvr>
                                        <p:cTn id="37" dur="1000" fill="hold"/>
                                        <p:tgtEl>
                                          <p:spTgt spid="87"/>
                                        </p:tgtEl>
                                        <p:attrNameLst>
                                          <p:attrName>ppt_x</p:attrName>
                                        </p:attrNameLst>
                                      </p:cBhvr>
                                      <p:tavLst>
                                        <p:tav tm="0">
                                          <p:val>
                                            <p:strVal val="#ppt_x"/>
                                          </p:val>
                                        </p:tav>
                                        <p:tav tm="100000">
                                          <p:val>
                                            <p:strVal val="#ppt_x"/>
                                          </p:val>
                                        </p:tav>
                                      </p:tavLst>
                                    </p:anim>
                                    <p:anim calcmode="lin" valueType="num">
                                      <p:cBhvr>
                                        <p:cTn id="38" dur="1000" fill="hold"/>
                                        <p:tgtEl>
                                          <p:spTgt spid="8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1000"/>
                                        <p:tgtEl>
                                          <p:spTgt spid="88"/>
                                        </p:tgtEl>
                                      </p:cBhvr>
                                    </p:animEffect>
                                    <p:anim calcmode="lin" valueType="num">
                                      <p:cBhvr>
                                        <p:cTn id="42" dur="1000" fill="hold"/>
                                        <p:tgtEl>
                                          <p:spTgt spid="88"/>
                                        </p:tgtEl>
                                        <p:attrNameLst>
                                          <p:attrName>ppt_x</p:attrName>
                                        </p:attrNameLst>
                                      </p:cBhvr>
                                      <p:tavLst>
                                        <p:tav tm="0">
                                          <p:val>
                                            <p:strVal val="#ppt_x"/>
                                          </p:val>
                                        </p:tav>
                                        <p:tav tm="100000">
                                          <p:val>
                                            <p:strVal val="#ppt_x"/>
                                          </p:val>
                                        </p:tav>
                                      </p:tavLst>
                                    </p:anim>
                                    <p:anim calcmode="lin" valueType="num">
                                      <p:cBhvr>
                                        <p:cTn id="43" dur="1000" fill="hold"/>
                                        <p:tgtEl>
                                          <p:spTgt spid="8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down)">
                                      <p:cBhvr>
                                        <p:cTn id="51" dur="500"/>
                                        <p:tgtEl>
                                          <p:spTgt spid="80"/>
                                        </p:tgtEl>
                                      </p:cBhvr>
                                    </p:animEffect>
                                  </p:childTnLst>
                                </p:cTn>
                              </p:par>
                            </p:childTnLst>
                          </p:cTn>
                        </p:par>
                        <p:par>
                          <p:cTn id="52" fill="hold">
                            <p:stCondLst>
                              <p:cond delay="5000"/>
                            </p:stCondLst>
                            <p:childTnLst>
                              <p:par>
                                <p:cTn id="53" presetID="22" presetClass="entr" presetSubtype="4"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down)">
                                      <p:cBhvr>
                                        <p:cTn id="55" dur="500"/>
                                        <p:tgtEl>
                                          <p:spTgt spid="81"/>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down)">
                                      <p:cBhvr>
                                        <p:cTn id="5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5" grpId="0" animBg="1"/>
      <p:bldP spid="86" grpId="0"/>
      <p:bldP spid="87" grpId="0"/>
      <p:bldP spid="88" grpId="0"/>
      <p:bldP spid="1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6097200" y="0"/>
            <a:ext cx="6094800" cy="6858000"/>
          </a:xfrm>
          <a:prstGeom prst="rect">
            <a:avLst/>
          </a:prstGeom>
          <a:solidFill>
            <a:srgbClr val="152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734796" y="1719394"/>
            <a:ext cx="4834331" cy="707886"/>
            <a:chOff x="734796" y="1719394"/>
            <a:chExt cx="4834331" cy="707886"/>
          </a:xfrm>
        </p:grpSpPr>
        <p:grpSp>
          <p:nvGrpSpPr>
            <p:cNvPr id="124" name="组合 123"/>
            <p:cNvGrpSpPr/>
            <p:nvPr/>
          </p:nvGrpSpPr>
          <p:grpSpPr>
            <a:xfrm rot="5400000">
              <a:off x="3967752" y="567608"/>
              <a:ext cx="433341" cy="2769409"/>
              <a:chOff x="6023992" y="3382781"/>
              <a:chExt cx="433341" cy="2769409"/>
            </a:xfrm>
          </p:grpSpPr>
          <p:grpSp>
            <p:nvGrpSpPr>
              <p:cNvPr id="125" name="组合 124"/>
              <p:cNvGrpSpPr/>
              <p:nvPr/>
            </p:nvGrpSpPr>
            <p:grpSpPr>
              <a:xfrm flipH="1">
                <a:off x="6023992" y="3382783"/>
                <a:ext cx="433340" cy="1506528"/>
                <a:chOff x="4943873" y="2780928"/>
                <a:chExt cx="487610" cy="1695200"/>
              </a:xfrm>
            </p:grpSpPr>
            <p:sp>
              <p:nvSpPr>
                <p:cNvPr id="134" name="等腰三角形 133"/>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等腰三角形 134"/>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等腰三角形 135"/>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等腰三角形 136"/>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等腰三角形 137"/>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6" name="组合 125"/>
              <p:cNvGrpSpPr/>
              <p:nvPr/>
            </p:nvGrpSpPr>
            <p:grpSpPr>
              <a:xfrm>
                <a:off x="6023992" y="4643109"/>
                <a:ext cx="433340" cy="1506528"/>
                <a:chOff x="4943873" y="2780928"/>
                <a:chExt cx="487610" cy="1695200"/>
              </a:xfrm>
            </p:grpSpPr>
            <p:sp>
              <p:nvSpPr>
                <p:cNvPr id="129" name="等腰三角形 128"/>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129"/>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等腰三角形 130"/>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等腰三角形 131"/>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等腰三角形 132"/>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任意多边形 126"/>
              <p:cNvSpPr/>
              <p:nvPr/>
            </p:nvSpPr>
            <p:spPr>
              <a:xfrm rot="16200000" flipH="1">
                <a:off x="6113703"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8" name="任意多边形 127"/>
              <p:cNvSpPr/>
              <p:nvPr/>
            </p:nvSpPr>
            <p:spPr>
              <a:xfrm rot="16200000" flipV="1">
                <a:off x="6113702" y="329307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2" name="文本框 71"/>
            <p:cNvSpPr txBox="1"/>
            <p:nvPr/>
          </p:nvSpPr>
          <p:spPr>
            <a:xfrm>
              <a:off x="734796" y="1719394"/>
              <a:ext cx="2115881" cy="707886"/>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012056" y="3074270"/>
            <a:ext cx="3557071" cy="435277"/>
            <a:chOff x="2012056" y="3074270"/>
            <a:chExt cx="3557071" cy="435277"/>
          </a:xfrm>
        </p:grpSpPr>
        <p:grpSp>
          <p:nvGrpSpPr>
            <p:cNvPr id="115" name="组合 114"/>
            <p:cNvGrpSpPr/>
            <p:nvPr/>
          </p:nvGrpSpPr>
          <p:grpSpPr>
            <a:xfrm rot="5400000">
              <a:off x="4595383" y="2535803"/>
              <a:ext cx="435277" cy="1512211"/>
              <a:chOff x="3287688" y="4334622"/>
              <a:chExt cx="435277" cy="1512211"/>
            </a:xfrm>
          </p:grpSpPr>
          <p:grpSp>
            <p:nvGrpSpPr>
              <p:cNvPr id="116" name="组合 115"/>
              <p:cNvGrpSpPr/>
              <p:nvPr/>
            </p:nvGrpSpPr>
            <p:grpSpPr>
              <a:xfrm>
                <a:off x="3287688" y="4337752"/>
                <a:ext cx="433340" cy="1506528"/>
                <a:chOff x="4943873" y="2780928"/>
                <a:chExt cx="487610" cy="1695200"/>
              </a:xfrm>
            </p:grpSpPr>
            <p:sp>
              <p:nvSpPr>
                <p:cNvPr id="119" name="等腰三角形 118"/>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等腰三角形 121"/>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等腰三角形 122"/>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116"/>
              <p:cNvSpPr/>
              <p:nvPr/>
            </p:nvSpPr>
            <p:spPr>
              <a:xfrm rot="16200000" flipH="1">
                <a:off x="3377399" y="5503204"/>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8" name="任意多边形 117"/>
              <p:cNvSpPr/>
              <p:nvPr/>
            </p:nvSpPr>
            <p:spPr>
              <a:xfrm rot="5400000" flipH="1" flipV="1">
                <a:off x="3379335" y="4244912"/>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3" name="文本框 72"/>
            <p:cNvSpPr txBox="1"/>
            <p:nvPr/>
          </p:nvSpPr>
          <p:spPr>
            <a:xfrm>
              <a:off x="2012056" y="3094223"/>
              <a:ext cx="2115881"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426" y="4452170"/>
            <a:ext cx="5574553" cy="433342"/>
            <a:chOff x="-5426" y="4452170"/>
            <a:chExt cx="5574553" cy="433342"/>
          </a:xfrm>
        </p:grpSpPr>
        <p:grpSp>
          <p:nvGrpSpPr>
            <p:cNvPr id="151" name="组合 150"/>
            <p:cNvGrpSpPr/>
            <p:nvPr/>
          </p:nvGrpSpPr>
          <p:grpSpPr>
            <a:xfrm rot="5400000">
              <a:off x="3593896" y="2910281"/>
              <a:ext cx="433342" cy="3517120"/>
              <a:chOff x="7680176" y="2635070"/>
              <a:chExt cx="433342" cy="3517120"/>
            </a:xfrm>
          </p:grpSpPr>
          <p:grpSp>
            <p:nvGrpSpPr>
              <p:cNvPr id="152" name="组合 151"/>
              <p:cNvGrpSpPr/>
              <p:nvPr/>
            </p:nvGrpSpPr>
            <p:grpSpPr>
              <a:xfrm flipH="1">
                <a:off x="7680176" y="3382783"/>
                <a:ext cx="433340" cy="1506528"/>
                <a:chOff x="4943873" y="2780928"/>
                <a:chExt cx="487610" cy="1695200"/>
              </a:xfrm>
            </p:grpSpPr>
            <p:sp>
              <p:nvSpPr>
                <p:cNvPr id="164" name="等腰三角形 163"/>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165"/>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等腰三角形 167"/>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3" name="组合 152"/>
              <p:cNvGrpSpPr/>
              <p:nvPr/>
            </p:nvGrpSpPr>
            <p:grpSpPr>
              <a:xfrm>
                <a:off x="7680176" y="4643109"/>
                <a:ext cx="433340" cy="1506528"/>
                <a:chOff x="4943873" y="2780928"/>
                <a:chExt cx="487610" cy="1695200"/>
              </a:xfrm>
            </p:grpSpPr>
            <p:sp>
              <p:nvSpPr>
                <p:cNvPr id="159" name="等腰三角形 158"/>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等腰三角形 159"/>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等腰三角形 160"/>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等腰三角形 161"/>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等腰三角形 162"/>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4" name="任意多边形 153"/>
              <p:cNvSpPr/>
              <p:nvPr/>
            </p:nvSpPr>
            <p:spPr>
              <a:xfrm rot="16200000" flipH="1">
                <a:off x="7769887"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5" name="任意多边形 154"/>
              <p:cNvSpPr/>
              <p:nvPr/>
            </p:nvSpPr>
            <p:spPr>
              <a:xfrm rot="5400000" flipH="1" flipV="1">
                <a:off x="7769888" y="2546625"/>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6" name="等腰三角形 155"/>
              <p:cNvSpPr/>
              <p:nvPr/>
            </p:nvSpPr>
            <p:spPr>
              <a:xfrm rot="5400000">
                <a:off x="7645509" y="2669737"/>
                <a:ext cx="502674" cy="43334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等腰三角形 156"/>
              <p:cNvSpPr/>
              <p:nvPr/>
            </p:nvSpPr>
            <p:spPr>
              <a:xfrm rot="16200000">
                <a:off x="7645509" y="2920700"/>
                <a:ext cx="502674" cy="43334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rot="5400000" flipH="1">
                <a:off x="7645509" y="3171664"/>
                <a:ext cx="502674" cy="43334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文本框 73"/>
            <p:cNvSpPr txBox="1"/>
            <p:nvPr/>
          </p:nvSpPr>
          <p:spPr>
            <a:xfrm>
              <a:off x="-5426" y="4473516"/>
              <a:ext cx="2115881"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242796" y="5826526"/>
            <a:ext cx="4326331" cy="433341"/>
            <a:chOff x="1242796" y="5826526"/>
            <a:chExt cx="4326331" cy="433341"/>
          </a:xfrm>
        </p:grpSpPr>
        <p:grpSp>
          <p:nvGrpSpPr>
            <p:cNvPr id="139" name="组合 138"/>
            <p:cNvGrpSpPr/>
            <p:nvPr/>
          </p:nvGrpSpPr>
          <p:grpSpPr>
            <a:xfrm rot="5400000">
              <a:off x="4218715" y="4909456"/>
              <a:ext cx="433341" cy="2267482"/>
              <a:chOff x="3725021" y="3884708"/>
              <a:chExt cx="433341" cy="2267482"/>
            </a:xfrm>
          </p:grpSpPr>
          <p:sp>
            <p:nvSpPr>
              <p:cNvPr id="140" name="等腰三角形 139"/>
              <p:cNvSpPr/>
              <p:nvPr/>
            </p:nvSpPr>
            <p:spPr>
              <a:xfrm rot="16200000" flipH="1">
                <a:off x="3690354" y="3919377"/>
                <a:ext cx="502674" cy="43334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等腰三角形 140"/>
              <p:cNvSpPr/>
              <p:nvPr/>
            </p:nvSpPr>
            <p:spPr>
              <a:xfrm rot="5400000" flipH="1">
                <a:off x="3690354" y="4170340"/>
                <a:ext cx="502674" cy="43334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等腰三角形 141"/>
              <p:cNvSpPr/>
              <p:nvPr/>
            </p:nvSpPr>
            <p:spPr>
              <a:xfrm rot="16200000">
                <a:off x="3690354" y="4421304"/>
                <a:ext cx="502674" cy="43334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3725021" y="4643109"/>
                <a:ext cx="433340" cy="1506528"/>
                <a:chOff x="4943873" y="2780928"/>
                <a:chExt cx="487610" cy="1695200"/>
              </a:xfrm>
            </p:grpSpPr>
            <p:sp>
              <p:nvSpPr>
                <p:cNvPr id="146" name="等腰三角形 145"/>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等腰三角形 146"/>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等腰三角形 147"/>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等腰三角形 148"/>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等腰三角形 149"/>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任意多边形 143"/>
              <p:cNvSpPr/>
              <p:nvPr/>
            </p:nvSpPr>
            <p:spPr>
              <a:xfrm rot="16200000" flipH="1">
                <a:off x="3814732"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5" name="任意多边形 144"/>
              <p:cNvSpPr/>
              <p:nvPr/>
            </p:nvSpPr>
            <p:spPr>
              <a:xfrm rot="16200000" flipV="1">
                <a:off x="3814731" y="3794998"/>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75" name="文本框 74"/>
            <p:cNvSpPr txBox="1"/>
            <p:nvPr/>
          </p:nvSpPr>
          <p:spPr>
            <a:xfrm>
              <a:off x="1242796" y="5838730"/>
              <a:ext cx="2115881"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352154" y="5825302"/>
            <a:ext cx="5187520" cy="432000"/>
            <a:chOff x="6352154" y="5825302"/>
            <a:chExt cx="5187520" cy="432000"/>
          </a:xfrm>
        </p:grpSpPr>
        <p:sp>
          <p:nvSpPr>
            <p:cNvPr id="68" name="矩形 67"/>
            <p:cNvSpPr/>
            <p:nvPr/>
          </p:nvSpPr>
          <p:spPr>
            <a:xfrm>
              <a:off x="6352154" y="5825302"/>
              <a:ext cx="5144446"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6685124" y="5841940"/>
              <a:ext cx="4854550"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352154" y="4452841"/>
            <a:ext cx="3416254" cy="432000"/>
            <a:chOff x="6352154" y="4452841"/>
            <a:chExt cx="3416254" cy="432000"/>
          </a:xfrm>
        </p:grpSpPr>
        <p:sp>
          <p:nvSpPr>
            <p:cNvPr id="67" name="矩形 66"/>
            <p:cNvSpPr/>
            <p:nvPr/>
          </p:nvSpPr>
          <p:spPr>
            <a:xfrm>
              <a:off x="6352154" y="4452841"/>
              <a:ext cx="341625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7028719" y="4482644"/>
              <a:ext cx="2115881"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enter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352154" y="3080381"/>
            <a:ext cx="3920310" cy="432000"/>
            <a:chOff x="6352154" y="3080381"/>
            <a:chExt cx="3920310" cy="432000"/>
          </a:xfrm>
        </p:grpSpPr>
        <p:sp>
          <p:nvSpPr>
            <p:cNvPr id="71" name="矩形 70"/>
            <p:cNvSpPr/>
            <p:nvPr/>
          </p:nvSpPr>
          <p:spPr>
            <a:xfrm>
              <a:off x="6352154" y="3080381"/>
              <a:ext cx="233613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6638196" y="3095029"/>
              <a:ext cx="3634268"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enter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52154" y="1707921"/>
            <a:ext cx="3887692" cy="432000"/>
            <a:chOff x="6352154" y="1707921"/>
            <a:chExt cx="3887692" cy="432000"/>
          </a:xfrm>
        </p:grpSpPr>
        <p:sp>
          <p:nvSpPr>
            <p:cNvPr id="2" name="矩形 1"/>
            <p:cNvSpPr/>
            <p:nvPr/>
          </p:nvSpPr>
          <p:spPr>
            <a:xfrm>
              <a:off x="6352154" y="1707921"/>
              <a:ext cx="3848302"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6781045" y="1719394"/>
              <a:ext cx="3458801" cy="400110"/>
            </a:xfrm>
            <a:prstGeom prst="rect">
              <a:avLst/>
            </a:prstGeom>
            <a:noFill/>
          </p:spPr>
          <p:txBody>
            <a:bodyPr wrap="square" rtlCol="0">
              <a:spAutoFit/>
            </a:bodyPr>
            <a:lstStyle/>
            <a:p>
              <a:pPr algn="ctr"/>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p:txBody>
        </p:sp>
      </p:grpSp>
      <p:sp>
        <p:nvSpPr>
          <p:cNvPr id="86" name="文本框 85"/>
          <p:cNvSpPr txBox="1"/>
          <p:nvPr/>
        </p:nvSpPr>
        <p:spPr>
          <a:xfrm>
            <a:off x="3756755" y="397552"/>
            <a:ext cx="4511622" cy="923330"/>
          </a:xfrm>
          <a:prstGeom prst="rect">
            <a:avLst/>
          </a:prstGeom>
          <a:noFill/>
        </p:spPr>
        <p:txBody>
          <a:bodyPr wrap="square" rtlCol="0">
            <a:spAutoFit/>
          </a:bodyPr>
          <a:lstStyle/>
          <a:p>
            <a:pPr algn="ctr"/>
            <a:r>
              <a:rPr lang="zh-CN" altLang="en-US" sz="5400" dirty="0">
                <a:latin typeface="微软雅黑" panose="020B0503020204020204" pitchFamily="34" charset="-122"/>
                <a:ea typeface="微软雅黑" panose="020B0503020204020204" pitchFamily="34" charset="-122"/>
              </a:rPr>
              <a:t>Right </a:t>
            </a:r>
            <a:r>
              <a:rPr lang="zh-CN" altLang="en-US" sz="5400" dirty="0">
                <a:solidFill>
                  <a:schemeClr val="bg1"/>
                </a:solidFill>
                <a:latin typeface="微软雅黑" panose="020B0503020204020204" pitchFamily="34" charset="-122"/>
                <a:ea typeface="微软雅黑" panose="020B0503020204020204" pitchFamily="34" charset="-122"/>
              </a:rPr>
              <a:t>Than</a:t>
            </a:r>
          </a:p>
        </p:txBody>
      </p:sp>
      <p:grpSp>
        <p:nvGrpSpPr>
          <p:cNvPr id="11" name="组合 10"/>
          <p:cNvGrpSpPr/>
          <p:nvPr/>
        </p:nvGrpSpPr>
        <p:grpSpPr>
          <a:xfrm>
            <a:off x="5430593" y="1351612"/>
            <a:ext cx="1356514" cy="1144619"/>
            <a:chOff x="5430593" y="1351612"/>
            <a:chExt cx="1356514" cy="1144619"/>
          </a:xfrm>
        </p:grpSpPr>
        <p:sp>
          <p:nvSpPr>
            <p:cNvPr id="94" name="任意多边形 93"/>
            <p:cNvSpPr/>
            <p:nvPr/>
          </p:nvSpPr>
          <p:spPr>
            <a:xfrm>
              <a:off x="5430593" y="1351612"/>
              <a:ext cx="1330814" cy="114461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1" name="文本框 110"/>
            <p:cNvSpPr txBox="1"/>
            <p:nvPr/>
          </p:nvSpPr>
          <p:spPr>
            <a:xfrm>
              <a:off x="5455026" y="1517903"/>
              <a:ext cx="1332081"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Index</a:t>
              </a:r>
              <a:r>
                <a:rPr lang="en-US" altLang="zh-CN" sz="2800" dirty="0">
                  <a:solidFill>
                    <a:schemeClr val="bg1"/>
                  </a:solidFill>
                  <a:latin typeface="微软雅黑" panose="020B0503020204020204" pitchFamily="34" charset="-122"/>
                  <a:ea typeface="微软雅黑" panose="020B0503020204020204" pitchFamily="34" charset="-122"/>
                </a:rPr>
                <a:t>A</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20512" y="2724072"/>
            <a:ext cx="1340895" cy="1144619"/>
            <a:chOff x="5420512" y="2724072"/>
            <a:chExt cx="1340895" cy="1144619"/>
          </a:xfrm>
        </p:grpSpPr>
        <p:sp>
          <p:nvSpPr>
            <p:cNvPr id="108" name="任意多边形 107"/>
            <p:cNvSpPr/>
            <p:nvPr/>
          </p:nvSpPr>
          <p:spPr>
            <a:xfrm>
              <a:off x="5430593" y="2724072"/>
              <a:ext cx="1330814" cy="114461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2" name="文本框 111"/>
            <p:cNvSpPr txBox="1"/>
            <p:nvPr/>
          </p:nvSpPr>
          <p:spPr>
            <a:xfrm>
              <a:off x="5420512" y="2915873"/>
              <a:ext cx="1332081"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Index</a:t>
              </a:r>
              <a:r>
                <a:rPr lang="en-US" altLang="zh-CN" sz="2800" dirty="0">
                  <a:solidFill>
                    <a:schemeClr val="bg1"/>
                  </a:solidFill>
                  <a:latin typeface="微软雅黑" panose="020B0503020204020204" pitchFamily="34" charset="-122"/>
                  <a:ea typeface="微软雅黑" panose="020B0503020204020204" pitchFamily="34" charset="-122"/>
                </a:rPr>
                <a:t>B</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20512" y="4096532"/>
            <a:ext cx="1340895" cy="1144619"/>
            <a:chOff x="5420512" y="4096532"/>
            <a:chExt cx="1340895" cy="1144619"/>
          </a:xfrm>
        </p:grpSpPr>
        <p:sp>
          <p:nvSpPr>
            <p:cNvPr id="109" name="任意多边形 108"/>
            <p:cNvSpPr/>
            <p:nvPr/>
          </p:nvSpPr>
          <p:spPr>
            <a:xfrm>
              <a:off x="5430593" y="4096532"/>
              <a:ext cx="1330814" cy="114461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3" name="文本框 112"/>
            <p:cNvSpPr txBox="1"/>
            <p:nvPr/>
          </p:nvSpPr>
          <p:spPr>
            <a:xfrm>
              <a:off x="5420512" y="4279822"/>
              <a:ext cx="1332081"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Index</a:t>
              </a:r>
              <a:r>
                <a:rPr lang="en-US" altLang="zh-CN" sz="2800" dirty="0">
                  <a:solidFill>
                    <a:schemeClr val="bg1"/>
                  </a:solidFill>
                  <a:latin typeface="微软雅黑" panose="020B0503020204020204" pitchFamily="34" charset="-122"/>
                  <a:ea typeface="微软雅黑" panose="020B0503020204020204" pitchFamily="34" charset="-122"/>
                </a:rPr>
                <a:t>C</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430593" y="5468993"/>
            <a:ext cx="1346566" cy="1144619"/>
            <a:chOff x="5430593" y="5468993"/>
            <a:chExt cx="1346566" cy="1144619"/>
          </a:xfrm>
        </p:grpSpPr>
        <p:sp>
          <p:nvSpPr>
            <p:cNvPr id="110" name="任意多边形 109"/>
            <p:cNvSpPr/>
            <p:nvPr/>
          </p:nvSpPr>
          <p:spPr>
            <a:xfrm>
              <a:off x="5430593" y="5468993"/>
              <a:ext cx="1330814" cy="1144619"/>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4" name="文本框 113"/>
            <p:cNvSpPr txBox="1"/>
            <p:nvPr/>
          </p:nvSpPr>
          <p:spPr>
            <a:xfrm>
              <a:off x="5445078" y="5675633"/>
              <a:ext cx="1332081"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Index</a:t>
              </a:r>
              <a:r>
                <a:rPr lang="en-US" altLang="zh-CN" sz="2800" dirty="0">
                  <a:solidFill>
                    <a:schemeClr val="bg1"/>
                  </a:solidFill>
                  <a:latin typeface="微软雅黑" panose="020B0503020204020204" pitchFamily="34" charset="-122"/>
                  <a:ea typeface="微软雅黑" panose="020B0503020204020204" pitchFamily="34" charset="-122"/>
                </a:rPr>
                <a:t>D</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4023480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50" fill="hold">
                                          <p:stCondLst>
                                            <p:cond delay="0"/>
                                          </p:stCondLst>
                                        </p:cTn>
                                        <p:tgtEl>
                                          <p:spTgt spid="11"/>
                                        </p:tgtEl>
                                        <p:attrNameLst>
                                          <p:attrName>r</p:attrName>
                                        </p:attrNameLst>
                                      </p:cBhvr>
                                    </p:animRot>
                                    <p:animRot by="-240000">
                                      <p:cBhvr>
                                        <p:cTn id="11" dur="100" fill="hold">
                                          <p:stCondLst>
                                            <p:cond delay="100"/>
                                          </p:stCondLst>
                                        </p:cTn>
                                        <p:tgtEl>
                                          <p:spTgt spid="11"/>
                                        </p:tgtEl>
                                        <p:attrNameLst>
                                          <p:attrName>r</p:attrName>
                                        </p:attrNameLst>
                                      </p:cBhvr>
                                    </p:animRot>
                                    <p:animRot by="240000">
                                      <p:cBhvr>
                                        <p:cTn id="12" dur="100" fill="hold">
                                          <p:stCondLst>
                                            <p:cond delay="200"/>
                                          </p:stCondLst>
                                        </p:cTn>
                                        <p:tgtEl>
                                          <p:spTgt spid="11"/>
                                        </p:tgtEl>
                                        <p:attrNameLst>
                                          <p:attrName>r</p:attrName>
                                        </p:attrNameLst>
                                      </p:cBhvr>
                                    </p:animRot>
                                    <p:animRot by="-240000">
                                      <p:cBhvr>
                                        <p:cTn id="13" dur="100" fill="hold">
                                          <p:stCondLst>
                                            <p:cond delay="300"/>
                                          </p:stCondLst>
                                        </p:cTn>
                                        <p:tgtEl>
                                          <p:spTgt spid="11"/>
                                        </p:tgtEl>
                                        <p:attrNameLst>
                                          <p:attrName>r</p:attrName>
                                        </p:attrNameLst>
                                      </p:cBhvr>
                                    </p:animRot>
                                    <p:animRot by="120000">
                                      <p:cBhvr>
                                        <p:cTn id="14" dur="100" fill="hold">
                                          <p:stCondLst>
                                            <p:cond delay="400"/>
                                          </p:stCondLst>
                                        </p:cTn>
                                        <p:tgtEl>
                                          <p:spTgt spid="11"/>
                                        </p:tgtEl>
                                        <p:attrNameLst>
                                          <p:attrName>r</p:attrName>
                                        </p:attrNameLst>
                                      </p:cBhvr>
                                    </p:animRo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par>
                          <p:cTn id="19" fill="hold">
                            <p:stCondLst>
                              <p:cond delay="1500"/>
                            </p:stCondLst>
                            <p:childTnLst>
                              <p:par>
                                <p:cTn id="20" presetID="32" presetClass="emph" presetSubtype="0" fill="hold" nodeType="afterEffect">
                                  <p:stCondLst>
                                    <p:cond delay="0"/>
                                  </p:stCondLst>
                                  <p:childTnLst>
                                    <p:animRot by="120000">
                                      <p:cBhvr>
                                        <p:cTn id="21" dur="50" fill="hold">
                                          <p:stCondLst>
                                            <p:cond delay="0"/>
                                          </p:stCondLst>
                                        </p:cTn>
                                        <p:tgtEl>
                                          <p:spTgt spid="11"/>
                                        </p:tgtEl>
                                        <p:attrNameLst>
                                          <p:attrName>r</p:attrName>
                                        </p:attrNameLst>
                                      </p:cBhvr>
                                    </p:animRot>
                                    <p:animRot by="-240000">
                                      <p:cBhvr>
                                        <p:cTn id="22" dur="100" fill="hold">
                                          <p:stCondLst>
                                            <p:cond delay="100"/>
                                          </p:stCondLst>
                                        </p:cTn>
                                        <p:tgtEl>
                                          <p:spTgt spid="11"/>
                                        </p:tgtEl>
                                        <p:attrNameLst>
                                          <p:attrName>r</p:attrName>
                                        </p:attrNameLst>
                                      </p:cBhvr>
                                    </p:animRot>
                                    <p:animRot by="240000">
                                      <p:cBhvr>
                                        <p:cTn id="23" dur="100" fill="hold">
                                          <p:stCondLst>
                                            <p:cond delay="200"/>
                                          </p:stCondLst>
                                        </p:cTn>
                                        <p:tgtEl>
                                          <p:spTgt spid="11"/>
                                        </p:tgtEl>
                                        <p:attrNameLst>
                                          <p:attrName>r</p:attrName>
                                        </p:attrNameLst>
                                      </p:cBhvr>
                                    </p:animRot>
                                    <p:animRot by="-240000">
                                      <p:cBhvr>
                                        <p:cTn id="24" dur="100" fill="hold">
                                          <p:stCondLst>
                                            <p:cond delay="300"/>
                                          </p:stCondLst>
                                        </p:cTn>
                                        <p:tgtEl>
                                          <p:spTgt spid="11"/>
                                        </p:tgtEl>
                                        <p:attrNameLst>
                                          <p:attrName>r</p:attrName>
                                        </p:attrNameLst>
                                      </p:cBhvr>
                                    </p:animRot>
                                    <p:animRot by="120000">
                                      <p:cBhvr>
                                        <p:cTn id="25" dur="100" fill="hold">
                                          <p:stCondLst>
                                            <p:cond delay="400"/>
                                          </p:stCondLst>
                                        </p:cTn>
                                        <p:tgtEl>
                                          <p:spTgt spid="11"/>
                                        </p:tgtEl>
                                        <p:attrNameLst>
                                          <p:attrName>r</p:attrName>
                                        </p:attrNameLst>
                                      </p:cBhvr>
                                    </p:animRo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500"/>
                            </p:stCondLst>
                            <p:childTnLst>
                              <p:par>
                                <p:cTn id="31" presetID="16" presetClass="entr" presetSubtype="37"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outVertical)">
                                      <p:cBhvr>
                                        <p:cTn id="33" dur="500"/>
                                        <p:tgtEl>
                                          <p:spTgt spid="12"/>
                                        </p:tgtEl>
                                      </p:cBhvr>
                                    </p:animEffect>
                                  </p:childTnLst>
                                </p:cTn>
                              </p:par>
                            </p:childTnLst>
                          </p:cTn>
                        </p:par>
                        <p:par>
                          <p:cTn id="34" fill="hold">
                            <p:stCondLst>
                              <p:cond delay="3000"/>
                            </p:stCondLst>
                            <p:childTnLst>
                              <p:par>
                                <p:cTn id="35" presetID="32" presetClass="emph" presetSubtype="0" fill="hold" nodeType="afterEffect">
                                  <p:stCondLst>
                                    <p:cond delay="0"/>
                                  </p:stCondLst>
                                  <p:childTnLst>
                                    <p:animRot by="120000">
                                      <p:cBhvr>
                                        <p:cTn id="36" dur="50" fill="hold">
                                          <p:stCondLst>
                                            <p:cond delay="0"/>
                                          </p:stCondLst>
                                        </p:cTn>
                                        <p:tgtEl>
                                          <p:spTgt spid="12"/>
                                        </p:tgtEl>
                                        <p:attrNameLst>
                                          <p:attrName>r</p:attrName>
                                        </p:attrNameLst>
                                      </p:cBhvr>
                                    </p:animRot>
                                    <p:animRot by="-240000">
                                      <p:cBhvr>
                                        <p:cTn id="37" dur="100" fill="hold">
                                          <p:stCondLst>
                                            <p:cond delay="100"/>
                                          </p:stCondLst>
                                        </p:cTn>
                                        <p:tgtEl>
                                          <p:spTgt spid="12"/>
                                        </p:tgtEl>
                                        <p:attrNameLst>
                                          <p:attrName>r</p:attrName>
                                        </p:attrNameLst>
                                      </p:cBhvr>
                                    </p:animRot>
                                    <p:animRot by="240000">
                                      <p:cBhvr>
                                        <p:cTn id="38" dur="100" fill="hold">
                                          <p:stCondLst>
                                            <p:cond delay="200"/>
                                          </p:stCondLst>
                                        </p:cTn>
                                        <p:tgtEl>
                                          <p:spTgt spid="12"/>
                                        </p:tgtEl>
                                        <p:attrNameLst>
                                          <p:attrName>r</p:attrName>
                                        </p:attrNameLst>
                                      </p:cBhvr>
                                    </p:animRot>
                                    <p:animRot by="-240000">
                                      <p:cBhvr>
                                        <p:cTn id="39" dur="100" fill="hold">
                                          <p:stCondLst>
                                            <p:cond delay="300"/>
                                          </p:stCondLst>
                                        </p:cTn>
                                        <p:tgtEl>
                                          <p:spTgt spid="12"/>
                                        </p:tgtEl>
                                        <p:attrNameLst>
                                          <p:attrName>r</p:attrName>
                                        </p:attrNameLst>
                                      </p:cBhvr>
                                    </p:animRot>
                                    <p:animRot by="120000">
                                      <p:cBhvr>
                                        <p:cTn id="40" dur="100" fill="hold">
                                          <p:stCondLst>
                                            <p:cond delay="400"/>
                                          </p:stCondLst>
                                        </p:cTn>
                                        <p:tgtEl>
                                          <p:spTgt spid="12"/>
                                        </p:tgtEl>
                                        <p:attrNameLst>
                                          <p:attrName>r</p:attrName>
                                        </p:attrNameLst>
                                      </p:cBhvr>
                                    </p:animRo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right)">
                                      <p:cBhvr>
                                        <p:cTn id="44" dur="500"/>
                                        <p:tgtEl>
                                          <p:spTgt spid="4"/>
                                        </p:tgtEl>
                                      </p:cBhvr>
                                    </p:animEffect>
                                  </p:childTnLst>
                                </p:cTn>
                              </p:par>
                            </p:childTnLst>
                          </p:cTn>
                        </p:par>
                        <p:par>
                          <p:cTn id="45" fill="hold">
                            <p:stCondLst>
                              <p:cond delay="4000"/>
                            </p:stCondLst>
                            <p:childTnLst>
                              <p:par>
                                <p:cTn id="46" presetID="32" presetClass="emph" presetSubtype="0" fill="hold" nodeType="afterEffect">
                                  <p:stCondLst>
                                    <p:cond delay="0"/>
                                  </p:stCondLst>
                                  <p:childTnLst>
                                    <p:animRot by="120000">
                                      <p:cBhvr>
                                        <p:cTn id="47" dur="50" fill="hold">
                                          <p:stCondLst>
                                            <p:cond delay="0"/>
                                          </p:stCondLst>
                                        </p:cTn>
                                        <p:tgtEl>
                                          <p:spTgt spid="12"/>
                                        </p:tgtEl>
                                        <p:attrNameLst>
                                          <p:attrName>r</p:attrName>
                                        </p:attrNameLst>
                                      </p:cBhvr>
                                    </p:animRot>
                                    <p:animRot by="-240000">
                                      <p:cBhvr>
                                        <p:cTn id="48" dur="100" fill="hold">
                                          <p:stCondLst>
                                            <p:cond delay="100"/>
                                          </p:stCondLst>
                                        </p:cTn>
                                        <p:tgtEl>
                                          <p:spTgt spid="12"/>
                                        </p:tgtEl>
                                        <p:attrNameLst>
                                          <p:attrName>r</p:attrName>
                                        </p:attrNameLst>
                                      </p:cBhvr>
                                    </p:animRot>
                                    <p:animRot by="240000">
                                      <p:cBhvr>
                                        <p:cTn id="49" dur="100" fill="hold">
                                          <p:stCondLst>
                                            <p:cond delay="200"/>
                                          </p:stCondLst>
                                        </p:cTn>
                                        <p:tgtEl>
                                          <p:spTgt spid="12"/>
                                        </p:tgtEl>
                                        <p:attrNameLst>
                                          <p:attrName>r</p:attrName>
                                        </p:attrNameLst>
                                      </p:cBhvr>
                                    </p:animRot>
                                    <p:animRot by="-240000">
                                      <p:cBhvr>
                                        <p:cTn id="50" dur="100" fill="hold">
                                          <p:stCondLst>
                                            <p:cond delay="300"/>
                                          </p:stCondLst>
                                        </p:cTn>
                                        <p:tgtEl>
                                          <p:spTgt spid="12"/>
                                        </p:tgtEl>
                                        <p:attrNameLst>
                                          <p:attrName>r</p:attrName>
                                        </p:attrNameLst>
                                      </p:cBhvr>
                                    </p:animRot>
                                    <p:animRot by="120000">
                                      <p:cBhvr>
                                        <p:cTn id="51" dur="100" fill="hold">
                                          <p:stCondLst>
                                            <p:cond delay="400"/>
                                          </p:stCondLst>
                                        </p:cTn>
                                        <p:tgtEl>
                                          <p:spTgt spid="12"/>
                                        </p:tgtEl>
                                        <p:attrNameLst>
                                          <p:attrName>r</p:attrName>
                                        </p:attrNameLst>
                                      </p:cBhvr>
                                    </p:animRo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000"/>
                            </p:stCondLst>
                            <p:childTnLst>
                              <p:par>
                                <p:cTn id="57" presetID="16" presetClass="entr" presetSubtype="37"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outVertical)">
                                      <p:cBhvr>
                                        <p:cTn id="59" dur="500"/>
                                        <p:tgtEl>
                                          <p:spTgt spid="13"/>
                                        </p:tgtEl>
                                      </p:cBhvr>
                                    </p:animEffect>
                                  </p:childTnLst>
                                </p:cTn>
                              </p:par>
                            </p:childTnLst>
                          </p:cTn>
                        </p:par>
                        <p:par>
                          <p:cTn id="60" fill="hold">
                            <p:stCondLst>
                              <p:cond delay="5500"/>
                            </p:stCondLst>
                            <p:childTnLst>
                              <p:par>
                                <p:cTn id="61" presetID="32" presetClass="emph" presetSubtype="0" fill="hold" nodeType="afterEffect">
                                  <p:stCondLst>
                                    <p:cond delay="0"/>
                                  </p:stCondLst>
                                  <p:childTnLst>
                                    <p:animRot by="120000">
                                      <p:cBhvr>
                                        <p:cTn id="62" dur="50" fill="hold">
                                          <p:stCondLst>
                                            <p:cond delay="0"/>
                                          </p:stCondLst>
                                        </p:cTn>
                                        <p:tgtEl>
                                          <p:spTgt spid="13"/>
                                        </p:tgtEl>
                                        <p:attrNameLst>
                                          <p:attrName>r</p:attrName>
                                        </p:attrNameLst>
                                      </p:cBhvr>
                                    </p:animRot>
                                    <p:animRot by="-240000">
                                      <p:cBhvr>
                                        <p:cTn id="63" dur="100" fill="hold">
                                          <p:stCondLst>
                                            <p:cond delay="100"/>
                                          </p:stCondLst>
                                        </p:cTn>
                                        <p:tgtEl>
                                          <p:spTgt spid="13"/>
                                        </p:tgtEl>
                                        <p:attrNameLst>
                                          <p:attrName>r</p:attrName>
                                        </p:attrNameLst>
                                      </p:cBhvr>
                                    </p:animRot>
                                    <p:animRot by="240000">
                                      <p:cBhvr>
                                        <p:cTn id="64" dur="100" fill="hold">
                                          <p:stCondLst>
                                            <p:cond delay="200"/>
                                          </p:stCondLst>
                                        </p:cTn>
                                        <p:tgtEl>
                                          <p:spTgt spid="13"/>
                                        </p:tgtEl>
                                        <p:attrNameLst>
                                          <p:attrName>r</p:attrName>
                                        </p:attrNameLst>
                                      </p:cBhvr>
                                    </p:animRot>
                                    <p:animRot by="-240000">
                                      <p:cBhvr>
                                        <p:cTn id="65" dur="100" fill="hold">
                                          <p:stCondLst>
                                            <p:cond delay="300"/>
                                          </p:stCondLst>
                                        </p:cTn>
                                        <p:tgtEl>
                                          <p:spTgt spid="13"/>
                                        </p:tgtEl>
                                        <p:attrNameLst>
                                          <p:attrName>r</p:attrName>
                                        </p:attrNameLst>
                                      </p:cBhvr>
                                    </p:animRot>
                                    <p:animRot by="120000">
                                      <p:cBhvr>
                                        <p:cTn id="66" dur="100" fill="hold">
                                          <p:stCondLst>
                                            <p:cond delay="400"/>
                                          </p:stCondLst>
                                        </p:cTn>
                                        <p:tgtEl>
                                          <p:spTgt spid="13"/>
                                        </p:tgtEl>
                                        <p:attrNameLst>
                                          <p:attrName>r</p:attrName>
                                        </p:attrNameLst>
                                      </p:cBhvr>
                                    </p:animRot>
                                  </p:childTnLst>
                                </p:cTn>
                              </p:par>
                            </p:childTnLst>
                          </p:cTn>
                        </p:par>
                        <p:par>
                          <p:cTn id="67" fill="hold">
                            <p:stCondLst>
                              <p:cond delay="6000"/>
                            </p:stCondLst>
                            <p:childTnLst>
                              <p:par>
                                <p:cTn id="68" presetID="22" presetClass="entr" presetSubtype="2"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right)">
                                      <p:cBhvr>
                                        <p:cTn id="70" dur="500"/>
                                        <p:tgtEl>
                                          <p:spTgt spid="5"/>
                                        </p:tgtEl>
                                      </p:cBhvr>
                                    </p:animEffect>
                                  </p:childTnLst>
                                </p:cTn>
                              </p:par>
                            </p:childTnLst>
                          </p:cTn>
                        </p:par>
                        <p:par>
                          <p:cTn id="71" fill="hold">
                            <p:stCondLst>
                              <p:cond delay="6500"/>
                            </p:stCondLst>
                            <p:childTnLst>
                              <p:par>
                                <p:cTn id="72" presetID="32" presetClass="emph" presetSubtype="0" fill="hold" nodeType="afterEffect">
                                  <p:stCondLst>
                                    <p:cond delay="0"/>
                                  </p:stCondLst>
                                  <p:childTnLst>
                                    <p:animRot by="120000">
                                      <p:cBhvr>
                                        <p:cTn id="73" dur="50" fill="hold">
                                          <p:stCondLst>
                                            <p:cond delay="0"/>
                                          </p:stCondLst>
                                        </p:cTn>
                                        <p:tgtEl>
                                          <p:spTgt spid="13"/>
                                        </p:tgtEl>
                                        <p:attrNameLst>
                                          <p:attrName>r</p:attrName>
                                        </p:attrNameLst>
                                      </p:cBhvr>
                                    </p:animRot>
                                    <p:animRot by="-240000">
                                      <p:cBhvr>
                                        <p:cTn id="74" dur="100" fill="hold">
                                          <p:stCondLst>
                                            <p:cond delay="100"/>
                                          </p:stCondLst>
                                        </p:cTn>
                                        <p:tgtEl>
                                          <p:spTgt spid="13"/>
                                        </p:tgtEl>
                                        <p:attrNameLst>
                                          <p:attrName>r</p:attrName>
                                        </p:attrNameLst>
                                      </p:cBhvr>
                                    </p:animRot>
                                    <p:animRot by="240000">
                                      <p:cBhvr>
                                        <p:cTn id="75" dur="100" fill="hold">
                                          <p:stCondLst>
                                            <p:cond delay="200"/>
                                          </p:stCondLst>
                                        </p:cTn>
                                        <p:tgtEl>
                                          <p:spTgt spid="13"/>
                                        </p:tgtEl>
                                        <p:attrNameLst>
                                          <p:attrName>r</p:attrName>
                                        </p:attrNameLst>
                                      </p:cBhvr>
                                    </p:animRot>
                                    <p:animRot by="-240000">
                                      <p:cBhvr>
                                        <p:cTn id="76" dur="100" fill="hold">
                                          <p:stCondLst>
                                            <p:cond delay="300"/>
                                          </p:stCondLst>
                                        </p:cTn>
                                        <p:tgtEl>
                                          <p:spTgt spid="13"/>
                                        </p:tgtEl>
                                        <p:attrNameLst>
                                          <p:attrName>r</p:attrName>
                                        </p:attrNameLst>
                                      </p:cBhvr>
                                    </p:animRot>
                                    <p:animRot by="120000">
                                      <p:cBhvr>
                                        <p:cTn id="77" dur="100" fill="hold">
                                          <p:stCondLst>
                                            <p:cond delay="400"/>
                                          </p:stCondLst>
                                        </p:cTn>
                                        <p:tgtEl>
                                          <p:spTgt spid="13"/>
                                        </p:tgtEl>
                                        <p:attrNameLst>
                                          <p:attrName>r</p:attrName>
                                        </p:attrNameLst>
                                      </p:cBhvr>
                                    </p:animRot>
                                  </p:childTnLst>
                                </p:cTn>
                              </p:par>
                            </p:childTnLst>
                          </p:cTn>
                        </p:par>
                        <p:par>
                          <p:cTn id="78" fill="hold">
                            <p:stCondLst>
                              <p:cond delay="7000"/>
                            </p:stCondLst>
                            <p:childTnLst>
                              <p:par>
                                <p:cTn id="79" presetID="22" presetClass="entr" presetSubtype="8"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par>
                          <p:cTn id="82" fill="hold">
                            <p:stCondLst>
                              <p:cond delay="7500"/>
                            </p:stCondLst>
                            <p:childTnLst>
                              <p:par>
                                <p:cTn id="83" presetID="16" presetClass="entr" presetSubtype="37"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barn(outVertical)">
                                      <p:cBhvr>
                                        <p:cTn id="85" dur="500"/>
                                        <p:tgtEl>
                                          <p:spTgt spid="14"/>
                                        </p:tgtEl>
                                      </p:cBhvr>
                                    </p:animEffect>
                                  </p:childTnLst>
                                </p:cTn>
                              </p:par>
                            </p:childTnLst>
                          </p:cTn>
                        </p:par>
                        <p:par>
                          <p:cTn id="86" fill="hold">
                            <p:stCondLst>
                              <p:cond delay="8000"/>
                            </p:stCondLst>
                            <p:childTnLst>
                              <p:par>
                                <p:cTn id="87" presetID="32" presetClass="emph" presetSubtype="0" fill="hold" nodeType="afterEffect">
                                  <p:stCondLst>
                                    <p:cond delay="0"/>
                                  </p:stCondLst>
                                  <p:childTnLst>
                                    <p:animRot by="120000">
                                      <p:cBhvr>
                                        <p:cTn id="88" dur="50" fill="hold">
                                          <p:stCondLst>
                                            <p:cond delay="0"/>
                                          </p:stCondLst>
                                        </p:cTn>
                                        <p:tgtEl>
                                          <p:spTgt spid="14"/>
                                        </p:tgtEl>
                                        <p:attrNameLst>
                                          <p:attrName>r</p:attrName>
                                        </p:attrNameLst>
                                      </p:cBhvr>
                                    </p:animRot>
                                    <p:animRot by="-240000">
                                      <p:cBhvr>
                                        <p:cTn id="89" dur="100" fill="hold">
                                          <p:stCondLst>
                                            <p:cond delay="100"/>
                                          </p:stCondLst>
                                        </p:cTn>
                                        <p:tgtEl>
                                          <p:spTgt spid="14"/>
                                        </p:tgtEl>
                                        <p:attrNameLst>
                                          <p:attrName>r</p:attrName>
                                        </p:attrNameLst>
                                      </p:cBhvr>
                                    </p:animRot>
                                    <p:animRot by="240000">
                                      <p:cBhvr>
                                        <p:cTn id="90" dur="100" fill="hold">
                                          <p:stCondLst>
                                            <p:cond delay="200"/>
                                          </p:stCondLst>
                                        </p:cTn>
                                        <p:tgtEl>
                                          <p:spTgt spid="14"/>
                                        </p:tgtEl>
                                        <p:attrNameLst>
                                          <p:attrName>r</p:attrName>
                                        </p:attrNameLst>
                                      </p:cBhvr>
                                    </p:animRot>
                                    <p:animRot by="-240000">
                                      <p:cBhvr>
                                        <p:cTn id="91" dur="100" fill="hold">
                                          <p:stCondLst>
                                            <p:cond delay="300"/>
                                          </p:stCondLst>
                                        </p:cTn>
                                        <p:tgtEl>
                                          <p:spTgt spid="14"/>
                                        </p:tgtEl>
                                        <p:attrNameLst>
                                          <p:attrName>r</p:attrName>
                                        </p:attrNameLst>
                                      </p:cBhvr>
                                    </p:animRot>
                                    <p:animRot by="120000">
                                      <p:cBhvr>
                                        <p:cTn id="92" dur="100" fill="hold">
                                          <p:stCondLst>
                                            <p:cond delay="400"/>
                                          </p:stCondLst>
                                        </p:cTn>
                                        <p:tgtEl>
                                          <p:spTgt spid="14"/>
                                        </p:tgtEl>
                                        <p:attrNameLst>
                                          <p:attrName>r</p:attrName>
                                        </p:attrNameLst>
                                      </p:cBhvr>
                                    </p:animRot>
                                  </p:childTnLst>
                                </p:cTn>
                              </p:par>
                            </p:childTnLst>
                          </p:cTn>
                        </p:par>
                        <p:par>
                          <p:cTn id="93" fill="hold">
                            <p:stCondLst>
                              <p:cond delay="8500"/>
                            </p:stCondLst>
                            <p:childTnLst>
                              <p:par>
                                <p:cTn id="94" presetID="22" presetClass="entr" presetSubtype="2"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right)">
                                      <p:cBhvr>
                                        <p:cTn id="96" dur="500"/>
                                        <p:tgtEl>
                                          <p:spTgt spid="6"/>
                                        </p:tgtEl>
                                      </p:cBhvr>
                                    </p:animEffect>
                                  </p:childTnLst>
                                </p:cTn>
                              </p:par>
                            </p:childTnLst>
                          </p:cTn>
                        </p:par>
                        <p:par>
                          <p:cTn id="97" fill="hold">
                            <p:stCondLst>
                              <p:cond delay="9000"/>
                            </p:stCondLst>
                            <p:childTnLst>
                              <p:par>
                                <p:cTn id="98" presetID="32" presetClass="emph" presetSubtype="0" fill="hold" nodeType="afterEffect">
                                  <p:stCondLst>
                                    <p:cond delay="0"/>
                                  </p:stCondLst>
                                  <p:childTnLst>
                                    <p:animRot by="120000">
                                      <p:cBhvr>
                                        <p:cTn id="99" dur="50" fill="hold">
                                          <p:stCondLst>
                                            <p:cond delay="0"/>
                                          </p:stCondLst>
                                        </p:cTn>
                                        <p:tgtEl>
                                          <p:spTgt spid="14"/>
                                        </p:tgtEl>
                                        <p:attrNameLst>
                                          <p:attrName>r</p:attrName>
                                        </p:attrNameLst>
                                      </p:cBhvr>
                                    </p:animRot>
                                    <p:animRot by="-240000">
                                      <p:cBhvr>
                                        <p:cTn id="100" dur="100" fill="hold">
                                          <p:stCondLst>
                                            <p:cond delay="100"/>
                                          </p:stCondLst>
                                        </p:cTn>
                                        <p:tgtEl>
                                          <p:spTgt spid="14"/>
                                        </p:tgtEl>
                                        <p:attrNameLst>
                                          <p:attrName>r</p:attrName>
                                        </p:attrNameLst>
                                      </p:cBhvr>
                                    </p:animRot>
                                    <p:animRot by="240000">
                                      <p:cBhvr>
                                        <p:cTn id="101" dur="100" fill="hold">
                                          <p:stCondLst>
                                            <p:cond delay="200"/>
                                          </p:stCondLst>
                                        </p:cTn>
                                        <p:tgtEl>
                                          <p:spTgt spid="14"/>
                                        </p:tgtEl>
                                        <p:attrNameLst>
                                          <p:attrName>r</p:attrName>
                                        </p:attrNameLst>
                                      </p:cBhvr>
                                    </p:animRot>
                                    <p:animRot by="-240000">
                                      <p:cBhvr>
                                        <p:cTn id="102" dur="100" fill="hold">
                                          <p:stCondLst>
                                            <p:cond delay="300"/>
                                          </p:stCondLst>
                                        </p:cTn>
                                        <p:tgtEl>
                                          <p:spTgt spid="14"/>
                                        </p:tgtEl>
                                        <p:attrNameLst>
                                          <p:attrName>r</p:attrName>
                                        </p:attrNameLst>
                                      </p:cBhvr>
                                    </p:animRot>
                                    <p:animRot by="120000">
                                      <p:cBhvr>
                                        <p:cTn id="103" dur="100" fill="hold">
                                          <p:stCondLst>
                                            <p:cond delay="400"/>
                                          </p:stCondLst>
                                        </p:cTn>
                                        <p:tgtEl>
                                          <p:spTgt spid="14"/>
                                        </p:tgtEl>
                                        <p:attrNameLst>
                                          <p:attrName>r</p:attrName>
                                        </p:attrNameLst>
                                      </p:cBhvr>
                                    </p:animRot>
                                  </p:childTnLst>
                                </p:cTn>
                              </p:par>
                            </p:childTnLst>
                          </p:cTn>
                        </p:par>
                        <p:par>
                          <p:cTn id="104" fill="hold">
                            <p:stCondLst>
                              <p:cond delay="9500"/>
                            </p:stCondLst>
                            <p:childTnLst>
                              <p:par>
                                <p:cTn id="105" presetID="22" presetClass="entr" presetSubtype="8" fill="hold" nodeType="after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left)">
                                      <p:cBhvr>
                                        <p:cTn id="10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48080" y="1598644"/>
            <a:ext cx="1895841" cy="3660712"/>
            <a:chOff x="5148079" y="1598644"/>
            <a:chExt cx="1895841" cy="3660712"/>
          </a:xfrm>
          <a:effectLst>
            <a:reflection blurRad="6350" stA="20000" endPos="30000" dir="5400000" sy="-100000" algn="bl" rotWithShape="0"/>
          </a:effectLst>
        </p:grpSpPr>
        <p:grpSp>
          <p:nvGrpSpPr>
            <p:cNvPr id="11" name="组合 10"/>
            <p:cNvGrpSpPr/>
            <p:nvPr/>
          </p:nvGrpSpPr>
          <p:grpSpPr>
            <a:xfrm>
              <a:off x="5148080" y="1598644"/>
              <a:ext cx="631946" cy="732245"/>
              <a:chOff x="5780027" y="3062879"/>
              <a:chExt cx="631946" cy="732245"/>
            </a:xfrm>
            <a:effectLst/>
          </p:grpSpPr>
          <p:sp>
            <p:nvSpPr>
              <p:cNvPr id="6" name="等腰三角形 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148079" y="2330254"/>
              <a:ext cx="631946" cy="732245"/>
              <a:chOff x="5780027" y="3062879"/>
              <a:chExt cx="631946" cy="732245"/>
            </a:xfrm>
            <a:effectLst/>
          </p:grpSpPr>
          <p:sp>
            <p:nvSpPr>
              <p:cNvPr id="31" name="等腰三角形 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411974" y="1598644"/>
              <a:ext cx="631946" cy="732245"/>
              <a:chOff x="5780027" y="3062879"/>
              <a:chExt cx="631946" cy="732245"/>
            </a:xfrm>
            <a:effectLst/>
          </p:grpSpPr>
          <p:sp>
            <p:nvSpPr>
              <p:cNvPr id="37" name="等腰三角形 3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6411974" y="2330888"/>
              <a:ext cx="631946" cy="732245"/>
              <a:chOff x="5780027" y="3062879"/>
              <a:chExt cx="631946" cy="732245"/>
            </a:xfrm>
            <a:effectLst/>
          </p:grpSpPr>
          <p:sp>
            <p:nvSpPr>
              <p:cNvPr id="105" name="等腰三角形 10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6411974" y="3063082"/>
              <a:ext cx="631946" cy="732245"/>
              <a:chOff x="5780027" y="3062879"/>
              <a:chExt cx="631946" cy="732245"/>
            </a:xfrm>
            <a:effectLst/>
          </p:grpSpPr>
          <p:sp>
            <p:nvSpPr>
              <p:cNvPr id="117" name="等腰三角形 11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5780028" y="3063082"/>
              <a:ext cx="631946" cy="732245"/>
              <a:chOff x="5780027" y="3062879"/>
              <a:chExt cx="631946" cy="732245"/>
            </a:xfrm>
            <a:effectLst/>
          </p:grpSpPr>
          <p:sp>
            <p:nvSpPr>
              <p:cNvPr id="123" name="等腰三角形 12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等腰三角形 13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等腰三角形 1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5148080" y="3063082"/>
              <a:ext cx="631946" cy="732245"/>
              <a:chOff x="5780027" y="3062879"/>
              <a:chExt cx="631946" cy="732245"/>
            </a:xfrm>
            <a:effectLst/>
          </p:grpSpPr>
          <p:sp>
            <p:nvSpPr>
              <p:cNvPr id="157" name="等腰三角形 15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等腰三角形 15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等腰三角形 15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等腰三角形 16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6411973" y="3795679"/>
              <a:ext cx="631946" cy="732245"/>
              <a:chOff x="5780027" y="3062879"/>
              <a:chExt cx="631946" cy="732245"/>
            </a:xfrm>
            <a:effectLst/>
          </p:grpSpPr>
          <p:sp>
            <p:nvSpPr>
              <p:cNvPr id="163" name="等腰三角形 16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16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6411974" y="4527111"/>
              <a:ext cx="631946" cy="732245"/>
              <a:chOff x="5780027" y="3062879"/>
              <a:chExt cx="631946" cy="732245"/>
            </a:xfrm>
            <a:effectLst/>
          </p:grpSpPr>
          <p:sp>
            <p:nvSpPr>
              <p:cNvPr id="181" name="等腰三角形 18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等腰三角形 18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等腰三角形 18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093561040"/>
      </p:ext>
    </p:extLst>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5400" y="548680"/>
            <a:ext cx="1008112" cy="1168114"/>
            <a:chOff x="5780027" y="3062879"/>
            <a:chExt cx="631946"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919536" y="710306"/>
            <a:ext cx="5919101"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Please enter the title here</a:t>
            </a:r>
          </a:p>
        </p:txBody>
      </p:sp>
      <p:sp>
        <p:nvSpPr>
          <p:cNvPr id="9" name="文本框 8"/>
          <p:cNvSpPr txBox="1"/>
          <p:nvPr/>
        </p:nvSpPr>
        <p:spPr>
          <a:xfrm>
            <a:off x="1919535" y="1316684"/>
            <a:ext cx="5113027"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cxnSp>
        <p:nvCxnSpPr>
          <p:cNvPr id="18" name="直接箭头连接符 17"/>
          <p:cNvCxnSpPr/>
          <p:nvPr/>
        </p:nvCxnSpPr>
        <p:spPr>
          <a:xfrm>
            <a:off x="1379476" y="4192107"/>
            <a:ext cx="9433048" cy="0"/>
          </a:xfrm>
          <a:prstGeom prst="straightConnector1">
            <a:avLst/>
          </a:prstGeom>
          <a:ln w="47625">
            <a:solidFill>
              <a:srgbClr val="152B4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567664" y="3303846"/>
            <a:ext cx="1364013" cy="1140289"/>
            <a:chOff x="3567664" y="3303846"/>
            <a:chExt cx="1364013" cy="1140289"/>
          </a:xfrm>
        </p:grpSpPr>
        <p:sp>
          <p:nvSpPr>
            <p:cNvPr id="24" name="等腰三角形 23"/>
            <p:cNvSpPr/>
            <p:nvPr/>
          </p:nvSpPr>
          <p:spPr>
            <a:xfrm rot="10800000" flipH="1">
              <a:off x="3957320" y="3940079"/>
              <a:ext cx="584704" cy="504056"/>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567664" y="3303846"/>
              <a:ext cx="1364013"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2017</a:t>
              </a:r>
              <a:endParaRPr lang="zh-CN" altLang="en-US" sz="24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017570" y="3303846"/>
            <a:ext cx="1364013" cy="1140289"/>
            <a:chOff x="7017570" y="3303846"/>
            <a:chExt cx="1364013" cy="1140289"/>
          </a:xfrm>
        </p:grpSpPr>
        <p:sp>
          <p:nvSpPr>
            <p:cNvPr id="23" name="等腰三角形 22"/>
            <p:cNvSpPr/>
            <p:nvPr/>
          </p:nvSpPr>
          <p:spPr>
            <a:xfrm rot="10800000" flipH="1">
              <a:off x="7407224" y="3940079"/>
              <a:ext cx="584704" cy="504056"/>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7017570" y="3303846"/>
              <a:ext cx="1364013"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2019</a:t>
              </a:r>
              <a:endParaRPr lang="zh-CN" altLang="en-US" sz="2400" dirty="0">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842712" y="3940079"/>
            <a:ext cx="1364013" cy="1140289"/>
            <a:chOff x="1842712" y="3940079"/>
            <a:chExt cx="1364013" cy="1140289"/>
          </a:xfrm>
        </p:grpSpPr>
        <p:sp>
          <p:nvSpPr>
            <p:cNvPr id="21" name="等腰三角形 20"/>
            <p:cNvSpPr/>
            <p:nvPr/>
          </p:nvSpPr>
          <p:spPr>
            <a:xfrm>
              <a:off x="2232368" y="3940079"/>
              <a:ext cx="584704" cy="504056"/>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842712" y="4618703"/>
              <a:ext cx="1364013"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2016</a:t>
              </a:r>
              <a:endParaRPr lang="zh-CN" altLang="en-US" sz="2400" dirty="0">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292617" y="3940079"/>
            <a:ext cx="1364013" cy="1140289"/>
            <a:chOff x="5292617" y="3940079"/>
            <a:chExt cx="1364013" cy="1140289"/>
          </a:xfrm>
        </p:grpSpPr>
        <p:sp>
          <p:nvSpPr>
            <p:cNvPr id="20" name="等腰三角形 19"/>
            <p:cNvSpPr/>
            <p:nvPr/>
          </p:nvSpPr>
          <p:spPr>
            <a:xfrm>
              <a:off x="5682272" y="3940079"/>
              <a:ext cx="584704" cy="504056"/>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292617" y="4618703"/>
              <a:ext cx="1364013"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2018</a:t>
              </a:r>
              <a:endParaRPr lang="zh-CN" altLang="en-US" sz="240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742523" y="3940079"/>
            <a:ext cx="1364013" cy="1140289"/>
            <a:chOff x="8742523" y="3940079"/>
            <a:chExt cx="1364013" cy="1140289"/>
          </a:xfrm>
        </p:grpSpPr>
        <p:sp>
          <p:nvSpPr>
            <p:cNvPr id="22" name="等腰三角形 21"/>
            <p:cNvSpPr/>
            <p:nvPr/>
          </p:nvSpPr>
          <p:spPr>
            <a:xfrm>
              <a:off x="9132176" y="3940079"/>
              <a:ext cx="584704" cy="504056"/>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742523" y="4618703"/>
              <a:ext cx="1364013"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2020</a:t>
              </a:r>
              <a:endParaRPr lang="zh-CN" altLang="en-US" sz="2400" dirty="0">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695400" y="2948977"/>
            <a:ext cx="3391314" cy="830997"/>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1600" dirty="0">
              <a:solidFill>
                <a:srgbClr val="152B42"/>
              </a:solidFill>
              <a:latin typeface="微软雅黑" panose="020B0503020204020204" pitchFamily="34" charset="-122"/>
              <a:ea typeface="微软雅黑" panose="020B0503020204020204" pitchFamily="34" charset="-122"/>
            </a:endParaRP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p:txBody>
      </p:sp>
      <p:sp>
        <p:nvSpPr>
          <p:cNvPr id="47" name="文本框 46"/>
          <p:cNvSpPr txBox="1"/>
          <p:nvPr/>
        </p:nvSpPr>
        <p:spPr>
          <a:xfrm>
            <a:off x="4428988" y="2983068"/>
            <a:ext cx="3188606" cy="830997"/>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1600" dirty="0">
              <a:solidFill>
                <a:srgbClr val="152B42"/>
              </a:solidFill>
              <a:latin typeface="微软雅黑" panose="020B0503020204020204" pitchFamily="34" charset="-122"/>
              <a:ea typeface="微软雅黑" panose="020B0503020204020204" pitchFamily="34" charset="-122"/>
            </a:endParaRP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p:txBody>
      </p:sp>
      <p:sp>
        <p:nvSpPr>
          <p:cNvPr id="48" name="文本框 47"/>
          <p:cNvSpPr txBox="1"/>
          <p:nvPr/>
        </p:nvSpPr>
        <p:spPr>
          <a:xfrm>
            <a:off x="8105288" y="2950639"/>
            <a:ext cx="2788211" cy="830997"/>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1600" dirty="0">
              <a:solidFill>
                <a:srgbClr val="152B42"/>
              </a:solidFill>
              <a:latin typeface="微软雅黑" panose="020B0503020204020204" pitchFamily="34" charset="-122"/>
              <a:ea typeface="微软雅黑" panose="020B0503020204020204" pitchFamily="34" charset="-122"/>
            </a:endParaRP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p:txBody>
      </p:sp>
      <p:sp>
        <p:nvSpPr>
          <p:cNvPr id="49" name="文本框 48"/>
          <p:cNvSpPr txBox="1"/>
          <p:nvPr/>
        </p:nvSpPr>
        <p:spPr>
          <a:xfrm>
            <a:off x="2587217" y="4630749"/>
            <a:ext cx="3264311" cy="830997"/>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1600" dirty="0">
              <a:solidFill>
                <a:srgbClr val="152B42"/>
              </a:solidFill>
              <a:latin typeface="微软雅黑" panose="020B0503020204020204" pitchFamily="34" charset="-122"/>
              <a:ea typeface="微软雅黑" panose="020B0503020204020204" pitchFamily="34" charset="-122"/>
            </a:endParaRP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p:txBody>
      </p:sp>
      <p:sp>
        <p:nvSpPr>
          <p:cNvPr id="50" name="文本框 49"/>
          <p:cNvSpPr txBox="1"/>
          <p:nvPr/>
        </p:nvSpPr>
        <p:spPr>
          <a:xfrm>
            <a:off x="6096000" y="4618703"/>
            <a:ext cx="3168352" cy="830997"/>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1600" dirty="0">
              <a:solidFill>
                <a:srgbClr val="152B42"/>
              </a:solidFill>
              <a:latin typeface="微软雅黑" panose="020B0503020204020204" pitchFamily="34" charset="-122"/>
              <a:ea typeface="微软雅黑" panose="020B0503020204020204" pitchFamily="34" charset="-122"/>
            </a:endParaRP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a:t>
            </a:r>
          </a:p>
        </p:txBody>
      </p:sp>
    </p:spTree>
    <p:extLst>
      <p:ext uri="{BB962C8B-B14F-4D97-AF65-F5344CB8AC3E}">
        <p14:creationId xmlns:p14="http://schemas.microsoft.com/office/powerpoint/2010/main" val="49988245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1000"/>
                                        <p:tgtEl>
                                          <p:spTgt spid="18"/>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7" presetClass="entr" presetSubtype="0"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1000"/>
                                        <p:tgtEl>
                                          <p:spTgt spid="47"/>
                                        </p:tgtEl>
                                      </p:cBhvr>
                                    </p:animEffect>
                                    <p:anim calcmode="lin" valueType="num">
                                      <p:cBhvr>
                                        <p:cTn id="61" dur="1000" fill="hold"/>
                                        <p:tgtEl>
                                          <p:spTgt spid="47"/>
                                        </p:tgtEl>
                                        <p:attrNameLst>
                                          <p:attrName>ppt_x</p:attrName>
                                        </p:attrNameLst>
                                      </p:cBhvr>
                                      <p:tavLst>
                                        <p:tav tm="0">
                                          <p:val>
                                            <p:strVal val="#ppt_x"/>
                                          </p:val>
                                        </p:tav>
                                        <p:tav tm="100000">
                                          <p:val>
                                            <p:strVal val="#ppt_x"/>
                                          </p:val>
                                        </p:tav>
                                      </p:tavLst>
                                    </p:anim>
                                    <p:anim calcmode="lin" valueType="num">
                                      <p:cBhvr>
                                        <p:cTn id="62" dur="1000" fill="hold"/>
                                        <p:tgtEl>
                                          <p:spTgt spid="47"/>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fade">
                                      <p:cBhvr>
                                        <p:cTn id="66" dur="1000"/>
                                        <p:tgtEl>
                                          <p:spTgt spid="50"/>
                                        </p:tgtEl>
                                      </p:cBhvr>
                                    </p:animEffect>
                                    <p:anim calcmode="lin" valueType="num">
                                      <p:cBhvr>
                                        <p:cTn id="67" dur="1000" fill="hold"/>
                                        <p:tgtEl>
                                          <p:spTgt spid="50"/>
                                        </p:tgtEl>
                                        <p:attrNameLst>
                                          <p:attrName>ppt_x</p:attrName>
                                        </p:attrNameLst>
                                      </p:cBhvr>
                                      <p:tavLst>
                                        <p:tav tm="0">
                                          <p:val>
                                            <p:strVal val="#ppt_x"/>
                                          </p:val>
                                        </p:tav>
                                        <p:tav tm="100000">
                                          <p:val>
                                            <p:strVal val="#ppt_x"/>
                                          </p:val>
                                        </p:tav>
                                      </p:tavLst>
                                    </p:anim>
                                    <p:anim calcmode="lin" valueType="num">
                                      <p:cBhvr>
                                        <p:cTn id="68" dur="1000" fill="hold"/>
                                        <p:tgtEl>
                                          <p:spTgt spid="50"/>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42"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794769" y="2171685"/>
            <a:ext cx="2243549" cy="1430256"/>
            <a:chOff x="3794769" y="2171685"/>
            <a:chExt cx="2243549" cy="1430256"/>
          </a:xfrm>
        </p:grpSpPr>
        <p:cxnSp>
          <p:nvCxnSpPr>
            <p:cNvPr id="28" name="直接连接符 27"/>
            <p:cNvCxnSpPr/>
            <p:nvPr/>
          </p:nvCxnSpPr>
          <p:spPr>
            <a:xfrm>
              <a:off x="4994679" y="3026653"/>
              <a:ext cx="1043639" cy="575288"/>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sp>
          <p:nvSpPr>
            <p:cNvPr id="26" name="任意多边形 25"/>
            <p:cNvSpPr/>
            <p:nvPr/>
          </p:nvSpPr>
          <p:spPr>
            <a:xfrm rot="12655077">
              <a:off x="3894171" y="2171685"/>
              <a:ext cx="1367681" cy="1176330"/>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文本框 48"/>
            <p:cNvSpPr txBox="1"/>
            <p:nvPr/>
          </p:nvSpPr>
          <p:spPr>
            <a:xfrm>
              <a:off x="3794769" y="2504520"/>
              <a:ext cx="1573228"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Enter the text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154212" y="4053824"/>
            <a:ext cx="4738885" cy="1980070"/>
            <a:chOff x="1154212" y="4053824"/>
            <a:chExt cx="4738885" cy="1980070"/>
          </a:xfrm>
        </p:grpSpPr>
        <p:cxnSp>
          <p:nvCxnSpPr>
            <p:cNvPr id="31" name="直接连接符 30"/>
            <p:cNvCxnSpPr/>
            <p:nvPr/>
          </p:nvCxnSpPr>
          <p:spPr>
            <a:xfrm flipV="1">
              <a:off x="2634082" y="4053824"/>
              <a:ext cx="3259015" cy="1127858"/>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rot="12701347">
              <a:off x="1154212" y="4132943"/>
              <a:ext cx="2210175" cy="1900951"/>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文本框 47"/>
            <p:cNvSpPr txBox="1"/>
            <p:nvPr/>
          </p:nvSpPr>
          <p:spPr>
            <a:xfrm>
              <a:off x="1191203" y="4578748"/>
              <a:ext cx="211588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82894" y="4530599"/>
            <a:ext cx="3941849" cy="1723363"/>
            <a:chOff x="6382894" y="4530599"/>
            <a:chExt cx="3941849" cy="1723363"/>
          </a:xfrm>
        </p:grpSpPr>
        <p:cxnSp>
          <p:nvCxnSpPr>
            <p:cNvPr id="42" name="直接连接符 41"/>
            <p:cNvCxnSpPr/>
            <p:nvPr/>
          </p:nvCxnSpPr>
          <p:spPr>
            <a:xfrm>
              <a:off x="6382894" y="4530599"/>
              <a:ext cx="2895178" cy="1001668"/>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rot="13273132">
              <a:off x="8558267" y="4752541"/>
              <a:ext cx="1745655" cy="1501421"/>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文本框 46"/>
            <p:cNvSpPr txBox="1"/>
            <p:nvPr/>
          </p:nvSpPr>
          <p:spPr>
            <a:xfrm>
              <a:off x="8537444" y="5246912"/>
              <a:ext cx="178729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454985" y="936623"/>
            <a:ext cx="3952014" cy="2665319"/>
            <a:chOff x="6454985" y="936623"/>
            <a:chExt cx="3952014" cy="2665319"/>
          </a:xfrm>
        </p:grpSpPr>
        <p:cxnSp>
          <p:nvCxnSpPr>
            <p:cNvPr id="25" name="直接连接符 24"/>
            <p:cNvCxnSpPr/>
            <p:nvPr/>
          </p:nvCxnSpPr>
          <p:spPr>
            <a:xfrm flipV="1">
              <a:off x="6454985" y="2135556"/>
              <a:ext cx="2665351" cy="1466386"/>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rot="10622798">
              <a:off x="8199673" y="936623"/>
              <a:ext cx="2207326" cy="1898500"/>
            </a:xfrm>
            <a:custGeom>
              <a:avLst/>
              <a:gdLst>
                <a:gd name="connsiteX0" fmla="*/ 1695107 w 2259409"/>
                <a:gd name="connsiteY0" fmla="*/ 1943296 h 1943296"/>
                <a:gd name="connsiteX1" fmla="*/ 1693931 w 2259409"/>
                <a:gd name="connsiteY1" fmla="*/ 1943296 h 1943296"/>
                <a:gd name="connsiteX2" fmla="*/ 565478 w 2259409"/>
                <a:gd name="connsiteY2" fmla="*/ 1943296 h 1943296"/>
                <a:gd name="connsiteX3" fmla="*/ 564151 w 2259409"/>
                <a:gd name="connsiteY3" fmla="*/ 1943296 h 1943296"/>
                <a:gd name="connsiteX4" fmla="*/ 564814 w 2259409"/>
                <a:gd name="connsiteY4" fmla="*/ 1942152 h 1943296"/>
                <a:gd name="connsiteX5" fmla="*/ 3847 w 2259409"/>
                <a:gd name="connsiteY5" fmla="*/ 974964 h 1943296"/>
                <a:gd name="connsiteX6" fmla="*/ 0 w 2259409"/>
                <a:gd name="connsiteY6" fmla="*/ 974964 h 1943296"/>
                <a:gd name="connsiteX7" fmla="*/ 1923 w 2259409"/>
                <a:gd name="connsiteY7" fmla="*/ 971648 h 1943296"/>
                <a:gd name="connsiteX8" fmla="*/ 0 w 2259409"/>
                <a:gd name="connsiteY8" fmla="*/ 968332 h 1943296"/>
                <a:gd name="connsiteX9" fmla="*/ 3847 w 2259409"/>
                <a:gd name="connsiteY9" fmla="*/ 968332 h 1943296"/>
                <a:gd name="connsiteX10" fmla="*/ 564852 w 2259409"/>
                <a:gd name="connsiteY10" fmla="*/ 1080 h 1943296"/>
                <a:gd name="connsiteX11" fmla="*/ 564225 w 2259409"/>
                <a:gd name="connsiteY11" fmla="*/ 0 h 1943296"/>
                <a:gd name="connsiteX12" fmla="*/ 565478 w 2259409"/>
                <a:gd name="connsiteY12" fmla="*/ 0 h 1943296"/>
                <a:gd name="connsiteX13" fmla="*/ 1693928 w 2259409"/>
                <a:gd name="connsiteY13" fmla="*/ 0 h 1943296"/>
                <a:gd name="connsiteX14" fmla="*/ 1695181 w 2259409"/>
                <a:gd name="connsiteY14" fmla="*/ 0 h 1943296"/>
                <a:gd name="connsiteX15" fmla="*/ 1694554 w 2259409"/>
                <a:gd name="connsiteY15" fmla="*/ 1080 h 1943296"/>
                <a:gd name="connsiteX16" fmla="*/ 2255559 w 2259409"/>
                <a:gd name="connsiteY16" fmla="*/ 968332 h 1943296"/>
                <a:gd name="connsiteX17" fmla="*/ 2259409 w 2259409"/>
                <a:gd name="connsiteY17" fmla="*/ 968332 h 1943296"/>
                <a:gd name="connsiteX18" fmla="*/ 2257484 w 2259409"/>
                <a:gd name="connsiteY18" fmla="*/ 971651 h 1943296"/>
                <a:gd name="connsiteX19" fmla="*/ 2259406 w 2259409"/>
                <a:gd name="connsiteY19" fmla="*/ 974964 h 1943296"/>
                <a:gd name="connsiteX20" fmla="*/ 2255562 w 2259409"/>
                <a:gd name="connsiteY20" fmla="*/ 974964 h 1943296"/>
                <a:gd name="connsiteX21" fmla="*/ 1694519 w 2259409"/>
                <a:gd name="connsiteY21" fmla="*/ 1942282 h 194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9409" h="1943296">
                  <a:moveTo>
                    <a:pt x="1695107" y="1943296"/>
                  </a:moveTo>
                  <a:lnTo>
                    <a:pt x="1693931" y="1943296"/>
                  </a:lnTo>
                  <a:lnTo>
                    <a:pt x="565478" y="1943296"/>
                  </a:lnTo>
                  <a:lnTo>
                    <a:pt x="564151" y="1943296"/>
                  </a:lnTo>
                  <a:lnTo>
                    <a:pt x="564814" y="1942152"/>
                  </a:lnTo>
                  <a:lnTo>
                    <a:pt x="3847" y="974964"/>
                  </a:lnTo>
                  <a:lnTo>
                    <a:pt x="0" y="974964"/>
                  </a:lnTo>
                  <a:lnTo>
                    <a:pt x="1923" y="971648"/>
                  </a:lnTo>
                  <a:lnTo>
                    <a:pt x="0" y="968332"/>
                  </a:lnTo>
                  <a:lnTo>
                    <a:pt x="3847" y="968332"/>
                  </a:lnTo>
                  <a:lnTo>
                    <a:pt x="564852" y="1080"/>
                  </a:lnTo>
                  <a:lnTo>
                    <a:pt x="564225" y="0"/>
                  </a:lnTo>
                  <a:lnTo>
                    <a:pt x="565478" y="0"/>
                  </a:lnTo>
                  <a:lnTo>
                    <a:pt x="1693928" y="0"/>
                  </a:lnTo>
                  <a:lnTo>
                    <a:pt x="1695181" y="0"/>
                  </a:lnTo>
                  <a:lnTo>
                    <a:pt x="1694554" y="1080"/>
                  </a:lnTo>
                  <a:lnTo>
                    <a:pt x="2255559" y="968332"/>
                  </a:lnTo>
                  <a:lnTo>
                    <a:pt x="2259409" y="968332"/>
                  </a:lnTo>
                  <a:lnTo>
                    <a:pt x="2257484" y="971651"/>
                  </a:lnTo>
                  <a:lnTo>
                    <a:pt x="2259406" y="974964"/>
                  </a:lnTo>
                  <a:lnTo>
                    <a:pt x="2255562" y="974964"/>
                  </a:lnTo>
                  <a:lnTo>
                    <a:pt x="1694519" y="1942282"/>
                  </a:lnTo>
                  <a:close/>
                </a:path>
              </a:pathLst>
            </a:cu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6" name="文本框 45"/>
            <p:cNvSpPr txBox="1"/>
            <p:nvPr/>
          </p:nvSpPr>
          <p:spPr>
            <a:xfrm>
              <a:off x="8277287" y="1424440"/>
              <a:ext cx="211588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Please enter the text here</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367997" y="4530599"/>
            <a:ext cx="682345" cy="1626904"/>
            <a:chOff x="5367997" y="4530599"/>
            <a:chExt cx="682345" cy="1626904"/>
          </a:xfrm>
        </p:grpSpPr>
        <p:cxnSp>
          <p:nvCxnSpPr>
            <p:cNvPr id="39" name="直接连接符 38"/>
            <p:cNvCxnSpPr/>
            <p:nvPr/>
          </p:nvCxnSpPr>
          <p:spPr>
            <a:xfrm flipV="1">
              <a:off x="5784274" y="4530599"/>
              <a:ext cx="266068" cy="1054867"/>
            </a:xfrm>
            <a:prstGeom prst="line">
              <a:avLst/>
            </a:prstGeom>
            <a:ln w="25400">
              <a:solidFill>
                <a:srgbClr val="152B42"/>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67997" y="5396038"/>
              <a:ext cx="657163" cy="761465"/>
              <a:chOff x="5780027" y="3062879"/>
              <a:chExt cx="631946" cy="732245"/>
            </a:xfrm>
            <a:effectLst/>
          </p:grpSpPr>
          <p:sp>
            <p:nvSpPr>
              <p:cNvPr id="33" name="等腰三角形 3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 name="组合 15"/>
          <p:cNvGrpSpPr/>
          <p:nvPr/>
        </p:nvGrpSpPr>
        <p:grpSpPr>
          <a:xfrm>
            <a:off x="695400" y="548680"/>
            <a:ext cx="1008112" cy="1168114"/>
            <a:chOff x="5780027" y="3062879"/>
            <a:chExt cx="631946" cy="732245"/>
          </a:xfrm>
          <a:effectLst/>
        </p:grpSpPr>
        <p:sp>
          <p:nvSpPr>
            <p:cNvPr id="17" name="等腰三角形 1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919535" y="676222"/>
            <a:ext cx="6357751"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Please enter the title here</a:t>
            </a:r>
          </a:p>
        </p:txBody>
      </p:sp>
      <p:sp>
        <p:nvSpPr>
          <p:cNvPr id="23" name="文本框 22"/>
          <p:cNvSpPr txBox="1"/>
          <p:nvPr/>
        </p:nvSpPr>
        <p:spPr>
          <a:xfrm>
            <a:off x="1919536" y="1316684"/>
            <a:ext cx="4824536"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grpSp>
        <p:nvGrpSpPr>
          <p:cNvPr id="2" name="组合 1"/>
          <p:cNvGrpSpPr/>
          <p:nvPr/>
        </p:nvGrpSpPr>
        <p:grpSpPr>
          <a:xfrm>
            <a:off x="5597558" y="3246363"/>
            <a:ext cx="1395272" cy="1616720"/>
            <a:chOff x="5780026" y="3062879"/>
            <a:chExt cx="631947"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49"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491746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1750"/>
                                        <p:tgtEl>
                                          <p:spTgt spid="2"/>
                                        </p:tgtEl>
                                      </p:cBhvr>
                                    </p:animEffect>
                                  </p:childTnLst>
                                </p:cTn>
                              </p:par>
                              <p:par>
                                <p:cTn id="19" presetID="22" presetClass="entr" presetSubtype="2" fill="hold" nodeType="withEffect">
                                  <p:stCondLst>
                                    <p:cond delay="110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par>
                          <p:cTn id="30" fill="hold">
                            <p:stCondLst>
                              <p:cond delay="4750"/>
                            </p:stCondLst>
                            <p:childTnLst>
                              <p:par>
                                <p:cTn id="31" presetID="22" presetClass="entr" presetSubtype="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1000"/>
                                        <p:tgtEl>
                                          <p:spTgt spid="14"/>
                                        </p:tgtEl>
                                      </p:cBhvr>
                                    </p:animEffect>
                                  </p:childTnLst>
                                </p:cTn>
                              </p:par>
                            </p:childTnLst>
                          </p:cTn>
                        </p:par>
                        <p:par>
                          <p:cTn id="34" fill="hold">
                            <p:stCondLst>
                              <p:cond delay="5750"/>
                            </p:stCondLst>
                            <p:childTnLst>
                              <p:par>
                                <p:cTn id="35" presetID="22" presetClass="entr" presetSubtype="2"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48079" y="1598644"/>
            <a:ext cx="1895841" cy="3660712"/>
            <a:chOff x="5148079" y="1598644"/>
            <a:chExt cx="1895841" cy="3660712"/>
          </a:xfrm>
          <a:effectLst>
            <a:reflection blurRad="6350" stA="20000" endPos="30000" dir="5400000" sy="-100000" algn="bl" rotWithShape="0"/>
          </a:effectLst>
        </p:grpSpPr>
        <p:grpSp>
          <p:nvGrpSpPr>
            <p:cNvPr id="11" name="组合 10"/>
            <p:cNvGrpSpPr/>
            <p:nvPr/>
          </p:nvGrpSpPr>
          <p:grpSpPr>
            <a:xfrm>
              <a:off x="5148080" y="1598644"/>
              <a:ext cx="631946" cy="732245"/>
              <a:chOff x="5780027" y="3062879"/>
              <a:chExt cx="631946" cy="732245"/>
            </a:xfrm>
            <a:effectLst/>
          </p:grpSpPr>
          <p:sp>
            <p:nvSpPr>
              <p:cNvPr id="6" name="等腰三角形 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780027" y="1598644"/>
              <a:ext cx="631946" cy="732245"/>
              <a:chOff x="5780027" y="3062879"/>
              <a:chExt cx="631946" cy="732245"/>
            </a:xfrm>
            <a:effectLst/>
          </p:grpSpPr>
          <p:sp>
            <p:nvSpPr>
              <p:cNvPr id="31" name="等腰三角形 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411974" y="1598644"/>
              <a:ext cx="631946" cy="732245"/>
              <a:chOff x="5780027" y="3062879"/>
              <a:chExt cx="631946" cy="732245"/>
            </a:xfrm>
            <a:effectLst/>
          </p:grpSpPr>
          <p:sp>
            <p:nvSpPr>
              <p:cNvPr id="37" name="等腰三角形 3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5148079" y="2330888"/>
              <a:ext cx="631946" cy="732245"/>
              <a:chOff x="5780027" y="3062879"/>
              <a:chExt cx="631946" cy="732245"/>
            </a:xfrm>
            <a:effectLst/>
          </p:grpSpPr>
          <p:sp>
            <p:nvSpPr>
              <p:cNvPr id="105" name="等腰三角形 10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6411974" y="3063082"/>
              <a:ext cx="631946" cy="732245"/>
              <a:chOff x="5780027" y="3062879"/>
              <a:chExt cx="631946" cy="732245"/>
            </a:xfrm>
            <a:effectLst/>
          </p:grpSpPr>
          <p:sp>
            <p:nvSpPr>
              <p:cNvPr id="117" name="等腰三角形 11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5780028" y="3063082"/>
              <a:ext cx="631946" cy="732245"/>
              <a:chOff x="5780027" y="3062879"/>
              <a:chExt cx="631946" cy="732245"/>
            </a:xfrm>
            <a:effectLst/>
          </p:grpSpPr>
          <p:sp>
            <p:nvSpPr>
              <p:cNvPr id="123" name="等腰三角形 12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等腰三角形 13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等腰三角形 1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5148080" y="3063082"/>
              <a:ext cx="631946" cy="732245"/>
              <a:chOff x="5780027" y="3062879"/>
              <a:chExt cx="631946" cy="732245"/>
            </a:xfrm>
            <a:effectLst/>
          </p:grpSpPr>
          <p:sp>
            <p:nvSpPr>
              <p:cNvPr id="157" name="等腰三角形 15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等腰三角形 15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等腰三角形 15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等腰三角形 16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6411973" y="3795679"/>
              <a:ext cx="631946" cy="732245"/>
              <a:chOff x="5780027" y="3062879"/>
              <a:chExt cx="631946" cy="732245"/>
            </a:xfrm>
            <a:effectLst/>
          </p:grpSpPr>
          <p:sp>
            <p:nvSpPr>
              <p:cNvPr id="163" name="等腰三角形 16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16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5148080" y="4527111"/>
              <a:ext cx="631946" cy="732245"/>
              <a:chOff x="5780027" y="3062879"/>
              <a:chExt cx="631946" cy="732245"/>
            </a:xfrm>
            <a:effectLst/>
          </p:grpSpPr>
          <p:sp>
            <p:nvSpPr>
              <p:cNvPr id="169" name="等腰三角形 168"/>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等腰三角形 169"/>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等腰三角形 170"/>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等腰三角形 171"/>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等腰三角形 172"/>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5780027" y="4527111"/>
              <a:ext cx="631946" cy="732245"/>
              <a:chOff x="5780027" y="3062879"/>
              <a:chExt cx="631946" cy="732245"/>
            </a:xfrm>
            <a:effectLst/>
          </p:grpSpPr>
          <p:sp>
            <p:nvSpPr>
              <p:cNvPr id="175" name="等腰三角形 17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等腰三角形 17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等腰三角形 17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等腰三角形 17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等腰三角形 17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6411974" y="4527111"/>
              <a:ext cx="631946" cy="732245"/>
              <a:chOff x="5780027" y="3062879"/>
              <a:chExt cx="631946" cy="732245"/>
            </a:xfrm>
            <a:effectLst/>
          </p:grpSpPr>
          <p:sp>
            <p:nvSpPr>
              <p:cNvPr id="181" name="等腰三角形 18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等腰三角形 18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等腰三角形 18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085315640"/>
      </p:ext>
    </p:extLst>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729806" y="890669"/>
            <a:ext cx="4732389" cy="5076663"/>
            <a:chOff x="3729806" y="890669"/>
            <a:chExt cx="4732389" cy="5076663"/>
          </a:xfrm>
        </p:grpSpPr>
        <p:sp>
          <p:nvSpPr>
            <p:cNvPr id="2" name="椭圆 1"/>
            <p:cNvSpPr/>
            <p:nvPr/>
          </p:nvSpPr>
          <p:spPr>
            <a:xfrm rot="5400000">
              <a:off x="4829747" y="2159941"/>
              <a:ext cx="2538261" cy="2538261"/>
            </a:xfrm>
            <a:prstGeom prst="ellipse">
              <a:avLst/>
            </a:prstGeom>
            <a:noFill/>
            <a:ln>
              <a:solidFill>
                <a:srgbClr val="152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rot="5400000">
              <a:off x="4829747" y="890669"/>
              <a:ext cx="2538261" cy="2538261"/>
            </a:xfrm>
            <a:prstGeom prst="ellipse">
              <a:avLst/>
            </a:prstGeom>
            <a:noFill/>
            <a:ln>
              <a:solidFill>
                <a:srgbClr val="FF4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5400000">
              <a:off x="4829747" y="3429071"/>
              <a:ext cx="2538261" cy="2538261"/>
            </a:xfrm>
            <a:prstGeom prst="ellipse">
              <a:avLst/>
            </a:prstGeom>
            <a:noFill/>
            <a:ln>
              <a:solidFill>
                <a:srgbClr val="55DE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5400000">
              <a:off x="3729806" y="1525305"/>
              <a:ext cx="2538261" cy="2538261"/>
            </a:xfrm>
            <a:prstGeom prst="ellipse">
              <a:avLst/>
            </a:prstGeom>
            <a:noFill/>
            <a:ln>
              <a:solidFill>
                <a:srgbClr val="FF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5400000">
              <a:off x="3729806" y="2794224"/>
              <a:ext cx="2538261" cy="2538261"/>
            </a:xfrm>
            <a:prstGeom prst="ellipse">
              <a:avLst/>
            </a:prstGeom>
            <a:noFill/>
            <a:ln>
              <a:solidFill>
                <a:srgbClr val="FFD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5400000">
              <a:off x="5923934" y="1525305"/>
              <a:ext cx="2538261" cy="2538261"/>
            </a:xfrm>
            <a:prstGeom prst="ellipse">
              <a:avLst/>
            </a:prstGeom>
            <a:noFill/>
            <a:ln>
              <a:solidFill>
                <a:srgbClr val="008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5400000">
              <a:off x="5923934" y="2794224"/>
              <a:ext cx="2538261" cy="2538261"/>
            </a:xfrm>
            <a:prstGeom prst="ellipse">
              <a:avLst/>
            </a:prstGeom>
            <a:noFill/>
            <a:ln>
              <a:solidFill>
                <a:srgbClr val="A04A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a:spLocks noChangeAspect="1"/>
            </p:cNvSpPr>
            <p:nvPr/>
          </p:nvSpPr>
          <p:spPr>
            <a:xfrm rot="5400000">
              <a:off x="4826336" y="2327211"/>
              <a:ext cx="2537979" cy="2187912"/>
            </a:xfrm>
            <a:prstGeom prst="hexagon">
              <a:avLst>
                <a:gd name="adj" fmla="val 28859"/>
                <a:gd name="vf" fmla="val 115470"/>
              </a:avLst>
            </a:prstGeom>
            <a:noFill/>
            <a:ln w="31750">
              <a:solidFill>
                <a:srgbClr val="093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998002" y="2156730"/>
            <a:ext cx="2196000" cy="2544536"/>
            <a:chOff x="4998002" y="2156730"/>
            <a:chExt cx="2196000" cy="2544536"/>
          </a:xfrm>
        </p:grpSpPr>
        <p:sp>
          <p:nvSpPr>
            <p:cNvPr id="12" name="等腰三角形 11"/>
            <p:cNvSpPr/>
            <p:nvPr/>
          </p:nvSpPr>
          <p:spPr>
            <a:xfrm rot="5400000">
              <a:off x="4910163" y="2879913"/>
              <a:ext cx="1273677" cy="109800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0000">
              <a:off x="6008163" y="2244569"/>
              <a:ext cx="1273677" cy="109800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6008163" y="3515424"/>
              <a:ext cx="1273677" cy="109800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6200000" flipH="1">
              <a:off x="4910163" y="3515428"/>
              <a:ext cx="1273677" cy="109800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6200000" flipH="1">
              <a:off x="4910163" y="2244569"/>
              <a:ext cx="1273677" cy="109800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32873323"/>
      </p:ext>
    </p:extLst>
  </p:cSld>
  <p:clrMapOvr>
    <a:masterClrMapping/>
  </p:clrMapOvr>
  <mc:AlternateContent xmlns:mc="http://schemas.openxmlformats.org/markup-compatibility/2006" xmlns:p14="http://schemas.microsoft.com/office/powerpoint/2010/main">
    <mc:Choice Requires="p14">
      <p:transition spd="slow" p14:dur="2000" advTm="3500"/>
    </mc:Choice>
    <mc:Fallback xmlns="">
      <p:transition spd="slow" advTm="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500"/>
                                        <p:tgtEl>
                                          <p:spTgt spid="17"/>
                                        </p:tgtEl>
                                      </p:cBhvr>
                                    </p:animEffect>
                                  </p:childTnLst>
                                </p:cTn>
                              </p:par>
                            </p:childTnLst>
                          </p:cTn>
                        </p:par>
                        <p:par>
                          <p:cTn id="8" fill="hold">
                            <p:stCondLst>
                              <p:cond delay="2500"/>
                            </p:stCondLst>
                            <p:childTnLst>
                              <p:par>
                                <p:cTn id="9" presetID="10" presetClass="exit" presetSubtype="0" fill="hold"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par>
                          <p:cTn id="12" fill="hold">
                            <p:stCondLst>
                              <p:cond delay="3000"/>
                            </p:stCondLst>
                            <p:childTnLst>
                              <p:par>
                                <p:cTn id="13" presetID="32" presetClass="emph" presetSubtype="0" fill="hold" nodeType="afterEffect">
                                  <p:stCondLst>
                                    <p:cond delay="0"/>
                                  </p:stCondLst>
                                  <p:childTnLst>
                                    <p:animRot by="120000">
                                      <p:cBhvr>
                                        <p:cTn id="14" dur="75" fill="hold">
                                          <p:stCondLst>
                                            <p:cond delay="0"/>
                                          </p:stCondLst>
                                        </p:cTn>
                                        <p:tgtEl>
                                          <p:spTgt spid="17"/>
                                        </p:tgtEl>
                                        <p:attrNameLst>
                                          <p:attrName>r</p:attrName>
                                        </p:attrNameLst>
                                      </p:cBhvr>
                                    </p:animRot>
                                    <p:animRot by="-240000">
                                      <p:cBhvr>
                                        <p:cTn id="15" dur="150" fill="hold">
                                          <p:stCondLst>
                                            <p:cond delay="150"/>
                                          </p:stCondLst>
                                        </p:cTn>
                                        <p:tgtEl>
                                          <p:spTgt spid="17"/>
                                        </p:tgtEl>
                                        <p:attrNameLst>
                                          <p:attrName>r</p:attrName>
                                        </p:attrNameLst>
                                      </p:cBhvr>
                                    </p:animRot>
                                    <p:animRot by="240000">
                                      <p:cBhvr>
                                        <p:cTn id="16" dur="150" fill="hold">
                                          <p:stCondLst>
                                            <p:cond delay="300"/>
                                          </p:stCondLst>
                                        </p:cTn>
                                        <p:tgtEl>
                                          <p:spTgt spid="17"/>
                                        </p:tgtEl>
                                        <p:attrNameLst>
                                          <p:attrName>r</p:attrName>
                                        </p:attrNameLst>
                                      </p:cBhvr>
                                    </p:animRot>
                                    <p:animRot by="-240000">
                                      <p:cBhvr>
                                        <p:cTn id="17" dur="150" fill="hold">
                                          <p:stCondLst>
                                            <p:cond delay="450"/>
                                          </p:stCondLst>
                                        </p:cTn>
                                        <p:tgtEl>
                                          <p:spTgt spid="17"/>
                                        </p:tgtEl>
                                        <p:attrNameLst>
                                          <p:attrName>r</p:attrName>
                                        </p:attrNameLst>
                                      </p:cBhvr>
                                    </p:animRot>
                                    <p:animRot by="120000">
                                      <p:cBhvr>
                                        <p:cTn id="18" dur="150" fill="hold">
                                          <p:stCondLst>
                                            <p:cond delay="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947175" y="267472"/>
            <a:ext cx="7045368" cy="1168114"/>
            <a:chOff x="3691270" y="229372"/>
            <a:chExt cx="7045368" cy="1168114"/>
          </a:xfrm>
        </p:grpSpPr>
        <p:grpSp>
          <p:nvGrpSpPr>
            <p:cNvPr id="2" name="组合 1"/>
            <p:cNvGrpSpPr/>
            <p:nvPr/>
          </p:nvGrpSpPr>
          <p:grpSpPr>
            <a:xfrm>
              <a:off x="3691270" y="229372"/>
              <a:ext cx="1008112" cy="1168114"/>
              <a:chOff x="5780027" y="3062879"/>
              <a:chExt cx="631946"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915405" y="356914"/>
              <a:ext cx="5821233" cy="646331"/>
            </a:xfrm>
            <a:prstGeom prst="rect">
              <a:avLst/>
            </a:prstGeom>
            <a:noFill/>
          </p:spPr>
          <p:txBody>
            <a:bodyPr wrap="square" rtlCol="0">
              <a:spAutoFit/>
            </a:bodyPr>
            <a:lstStyle/>
            <a:p>
              <a:r>
                <a:rPr lang="zh-CN" altLang="en-US" sz="3600" dirty="0">
                  <a:solidFill>
                    <a:srgbClr val="093D5A"/>
                  </a:solidFill>
                  <a:latin typeface="微软雅黑" panose="020B0503020204020204" pitchFamily="34" charset="-122"/>
                  <a:ea typeface="微软雅黑" panose="020B0503020204020204" pitchFamily="34" charset="-122"/>
                </a:rPr>
                <a:t>Employee introductions</a:t>
              </a:r>
            </a:p>
          </p:txBody>
        </p:sp>
        <p:sp>
          <p:nvSpPr>
            <p:cNvPr id="9" name="文本框 8"/>
            <p:cNvSpPr txBox="1"/>
            <p:nvPr/>
          </p:nvSpPr>
          <p:spPr>
            <a:xfrm>
              <a:off x="4915405" y="997376"/>
              <a:ext cx="4207201" cy="400110"/>
            </a:xfrm>
            <a:prstGeom prst="rect">
              <a:avLst/>
            </a:prstGeom>
            <a:noFill/>
          </p:spPr>
          <p:txBody>
            <a:bodyPr wrap="square" rtlCol="0">
              <a:spAutoFit/>
            </a:bodyPr>
            <a:lstStyle/>
            <a:p>
              <a:r>
                <a:rPr lang="zh-CN" altLang="en-US" sz="2000" dirty="0">
                  <a:solidFill>
                    <a:srgbClr val="093D5A"/>
                  </a:solidFill>
                  <a:latin typeface="微软雅黑" panose="020B0503020204020204" pitchFamily="34" charset="-122"/>
                  <a:ea typeface="微软雅黑" panose="020B0503020204020204" pitchFamily="34" charset="-122"/>
                </a:rPr>
                <a:t>Please enter the subtitle here</a:t>
              </a:r>
            </a:p>
          </p:txBody>
        </p:sp>
      </p:grpSp>
      <p:sp>
        <p:nvSpPr>
          <p:cNvPr id="11" name="文本框 10"/>
          <p:cNvSpPr txBox="1"/>
          <p:nvPr/>
        </p:nvSpPr>
        <p:spPr>
          <a:xfrm>
            <a:off x="1415480" y="1488257"/>
            <a:ext cx="9361040" cy="338554"/>
          </a:xfrm>
          <a:prstGeom prst="rect">
            <a:avLst/>
          </a:prstGeom>
          <a:noFill/>
        </p:spPr>
        <p:txBody>
          <a:bodyPr wrap="square" rtlCol="0">
            <a:spAutoFit/>
          </a:bodyPr>
          <a:lstStyle/>
          <a:p>
            <a:pPr algn="ctr"/>
            <a:r>
              <a:rPr lang="zh-CN" altLang="en-US" sz="1600" dirty="0">
                <a:solidFill>
                  <a:srgbClr val="093D5A"/>
                </a:solidFill>
                <a:latin typeface="微软雅黑" panose="020B0503020204020204" pitchFamily="34" charset="-122"/>
                <a:ea typeface="微软雅黑" panose="020B0503020204020204" pitchFamily="34" charset="-122"/>
              </a:rPr>
              <a:t>Please enter text here Please enter text here Please enter text here Please enter text here Please enter text here Please enter text here Please enter text here</a:t>
            </a:r>
          </a:p>
        </p:txBody>
      </p:sp>
      <p:sp>
        <p:nvSpPr>
          <p:cNvPr id="36" name="任意多边形 35"/>
          <p:cNvSpPr>
            <a:spLocks noChangeAspect="1"/>
          </p:cNvSpPr>
          <p:nvPr/>
        </p:nvSpPr>
        <p:spPr>
          <a:xfrm flipH="1">
            <a:off x="859561" y="2412600"/>
            <a:ext cx="2448000" cy="2105502"/>
          </a:xfrm>
          <a:custGeom>
            <a:avLst/>
            <a:gdLst>
              <a:gd name="connsiteX0" fmla="*/ 1508733 w 2010991"/>
              <a:gd name="connsiteY0" fmla="*/ 0 h 1729634"/>
              <a:gd name="connsiteX1" fmla="*/ 1507687 w 2010991"/>
              <a:gd name="connsiteY1" fmla="*/ 0 h 1729634"/>
              <a:gd name="connsiteX2" fmla="*/ 503305 w 2010991"/>
              <a:gd name="connsiteY2" fmla="*/ 0 h 1729634"/>
              <a:gd name="connsiteX3" fmla="*/ 502124 w 2010991"/>
              <a:gd name="connsiteY3" fmla="*/ 0 h 1729634"/>
              <a:gd name="connsiteX4" fmla="*/ 502715 w 2010991"/>
              <a:gd name="connsiteY4" fmla="*/ 1018 h 1729634"/>
              <a:gd name="connsiteX5" fmla="*/ 3423 w 2010991"/>
              <a:gd name="connsiteY5" fmla="*/ 861866 h 1729634"/>
              <a:gd name="connsiteX6" fmla="*/ 0 w 2010991"/>
              <a:gd name="connsiteY6" fmla="*/ 861866 h 1729634"/>
              <a:gd name="connsiteX7" fmla="*/ 1711 w 2010991"/>
              <a:gd name="connsiteY7" fmla="*/ 864817 h 1729634"/>
              <a:gd name="connsiteX8" fmla="*/ 0 w 2010991"/>
              <a:gd name="connsiteY8" fmla="*/ 867768 h 1729634"/>
              <a:gd name="connsiteX9" fmla="*/ 3423 w 2010991"/>
              <a:gd name="connsiteY9" fmla="*/ 867768 h 1729634"/>
              <a:gd name="connsiteX10" fmla="*/ 502748 w 2010991"/>
              <a:gd name="connsiteY10" fmla="*/ 1728673 h 1729634"/>
              <a:gd name="connsiteX11" fmla="*/ 502190 w 2010991"/>
              <a:gd name="connsiteY11" fmla="*/ 1729634 h 1729634"/>
              <a:gd name="connsiteX12" fmla="*/ 503305 w 2010991"/>
              <a:gd name="connsiteY12" fmla="*/ 1729634 h 1729634"/>
              <a:gd name="connsiteX13" fmla="*/ 1507684 w 2010991"/>
              <a:gd name="connsiteY13" fmla="*/ 1729634 h 1729634"/>
              <a:gd name="connsiteX14" fmla="*/ 1508799 w 2010991"/>
              <a:gd name="connsiteY14" fmla="*/ 1729634 h 1729634"/>
              <a:gd name="connsiteX15" fmla="*/ 1508242 w 2010991"/>
              <a:gd name="connsiteY15" fmla="*/ 1728673 h 1729634"/>
              <a:gd name="connsiteX16" fmla="*/ 2007565 w 2010991"/>
              <a:gd name="connsiteY16" fmla="*/ 867768 h 1729634"/>
              <a:gd name="connsiteX17" fmla="*/ 2010991 w 2010991"/>
              <a:gd name="connsiteY17" fmla="*/ 867768 h 1729634"/>
              <a:gd name="connsiteX18" fmla="*/ 2009278 w 2010991"/>
              <a:gd name="connsiteY18" fmla="*/ 864815 h 1729634"/>
              <a:gd name="connsiteX19" fmla="*/ 2010988 w 2010991"/>
              <a:gd name="connsiteY19" fmla="*/ 861866 h 1729634"/>
              <a:gd name="connsiteX20" fmla="*/ 2007568 w 2010991"/>
              <a:gd name="connsiteY20" fmla="*/ 861866 h 1729634"/>
              <a:gd name="connsiteX21" fmla="*/ 1508210 w 2010991"/>
              <a:gd name="connsiteY21" fmla="*/ 902 h 172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991" h="1729634">
                <a:moveTo>
                  <a:pt x="1508733" y="0"/>
                </a:moveTo>
                <a:lnTo>
                  <a:pt x="1507687" y="0"/>
                </a:lnTo>
                <a:lnTo>
                  <a:pt x="503305" y="0"/>
                </a:lnTo>
                <a:lnTo>
                  <a:pt x="502124" y="0"/>
                </a:lnTo>
                <a:lnTo>
                  <a:pt x="502715" y="1018"/>
                </a:lnTo>
                <a:lnTo>
                  <a:pt x="3423" y="861866"/>
                </a:lnTo>
                <a:lnTo>
                  <a:pt x="0" y="861866"/>
                </a:lnTo>
                <a:lnTo>
                  <a:pt x="1711" y="864817"/>
                </a:lnTo>
                <a:lnTo>
                  <a:pt x="0" y="867768"/>
                </a:lnTo>
                <a:lnTo>
                  <a:pt x="3423" y="867768"/>
                </a:lnTo>
                <a:lnTo>
                  <a:pt x="502748" y="1728673"/>
                </a:lnTo>
                <a:lnTo>
                  <a:pt x="502190" y="1729634"/>
                </a:lnTo>
                <a:lnTo>
                  <a:pt x="503305" y="1729634"/>
                </a:lnTo>
                <a:lnTo>
                  <a:pt x="1507684" y="1729634"/>
                </a:lnTo>
                <a:lnTo>
                  <a:pt x="1508799" y="1729634"/>
                </a:lnTo>
                <a:lnTo>
                  <a:pt x="1508242" y="1728673"/>
                </a:lnTo>
                <a:lnTo>
                  <a:pt x="2007565" y="867768"/>
                </a:lnTo>
                <a:lnTo>
                  <a:pt x="2010991" y="867768"/>
                </a:lnTo>
                <a:lnTo>
                  <a:pt x="2009278" y="864815"/>
                </a:lnTo>
                <a:lnTo>
                  <a:pt x="2010988" y="861866"/>
                </a:lnTo>
                <a:lnTo>
                  <a:pt x="2007568" y="861866"/>
                </a:lnTo>
                <a:lnTo>
                  <a:pt x="1508210" y="902"/>
                </a:lnTo>
                <a:close/>
              </a:path>
            </a:pathLst>
          </a:custGeom>
          <a:blipFill dpi="0" rotWithShape="0">
            <a:blip r:embed="rId2"/>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文本框 49"/>
          <p:cNvSpPr txBox="1"/>
          <p:nvPr/>
        </p:nvSpPr>
        <p:spPr>
          <a:xfrm>
            <a:off x="786775" y="4569525"/>
            <a:ext cx="3331018"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Employee's name</a:t>
            </a:r>
          </a:p>
        </p:txBody>
      </p:sp>
      <p:sp>
        <p:nvSpPr>
          <p:cNvPr id="51" name="文本框 50"/>
          <p:cNvSpPr txBox="1"/>
          <p:nvPr/>
        </p:nvSpPr>
        <p:spPr>
          <a:xfrm>
            <a:off x="1074110" y="5051960"/>
            <a:ext cx="2018901" cy="584775"/>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 please enter the text here</a:t>
            </a:r>
          </a:p>
        </p:txBody>
      </p:sp>
      <p:sp>
        <p:nvSpPr>
          <p:cNvPr id="54" name="任意多边形 53"/>
          <p:cNvSpPr>
            <a:spLocks noChangeAspect="1"/>
          </p:cNvSpPr>
          <p:nvPr/>
        </p:nvSpPr>
        <p:spPr>
          <a:xfrm flipH="1">
            <a:off x="3534520" y="2412600"/>
            <a:ext cx="2448000" cy="2105502"/>
          </a:xfrm>
          <a:custGeom>
            <a:avLst/>
            <a:gdLst>
              <a:gd name="connsiteX0" fmla="*/ 1508733 w 2010991"/>
              <a:gd name="connsiteY0" fmla="*/ 0 h 1729634"/>
              <a:gd name="connsiteX1" fmla="*/ 1507687 w 2010991"/>
              <a:gd name="connsiteY1" fmla="*/ 0 h 1729634"/>
              <a:gd name="connsiteX2" fmla="*/ 503305 w 2010991"/>
              <a:gd name="connsiteY2" fmla="*/ 0 h 1729634"/>
              <a:gd name="connsiteX3" fmla="*/ 502124 w 2010991"/>
              <a:gd name="connsiteY3" fmla="*/ 0 h 1729634"/>
              <a:gd name="connsiteX4" fmla="*/ 502715 w 2010991"/>
              <a:gd name="connsiteY4" fmla="*/ 1018 h 1729634"/>
              <a:gd name="connsiteX5" fmla="*/ 3423 w 2010991"/>
              <a:gd name="connsiteY5" fmla="*/ 861866 h 1729634"/>
              <a:gd name="connsiteX6" fmla="*/ 0 w 2010991"/>
              <a:gd name="connsiteY6" fmla="*/ 861866 h 1729634"/>
              <a:gd name="connsiteX7" fmla="*/ 1711 w 2010991"/>
              <a:gd name="connsiteY7" fmla="*/ 864817 h 1729634"/>
              <a:gd name="connsiteX8" fmla="*/ 0 w 2010991"/>
              <a:gd name="connsiteY8" fmla="*/ 867768 h 1729634"/>
              <a:gd name="connsiteX9" fmla="*/ 3423 w 2010991"/>
              <a:gd name="connsiteY9" fmla="*/ 867768 h 1729634"/>
              <a:gd name="connsiteX10" fmla="*/ 502748 w 2010991"/>
              <a:gd name="connsiteY10" fmla="*/ 1728673 h 1729634"/>
              <a:gd name="connsiteX11" fmla="*/ 502190 w 2010991"/>
              <a:gd name="connsiteY11" fmla="*/ 1729634 h 1729634"/>
              <a:gd name="connsiteX12" fmla="*/ 503305 w 2010991"/>
              <a:gd name="connsiteY12" fmla="*/ 1729634 h 1729634"/>
              <a:gd name="connsiteX13" fmla="*/ 1507684 w 2010991"/>
              <a:gd name="connsiteY13" fmla="*/ 1729634 h 1729634"/>
              <a:gd name="connsiteX14" fmla="*/ 1508799 w 2010991"/>
              <a:gd name="connsiteY14" fmla="*/ 1729634 h 1729634"/>
              <a:gd name="connsiteX15" fmla="*/ 1508242 w 2010991"/>
              <a:gd name="connsiteY15" fmla="*/ 1728673 h 1729634"/>
              <a:gd name="connsiteX16" fmla="*/ 2007565 w 2010991"/>
              <a:gd name="connsiteY16" fmla="*/ 867768 h 1729634"/>
              <a:gd name="connsiteX17" fmla="*/ 2010991 w 2010991"/>
              <a:gd name="connsiteY17" fmla="*/ 867768 h 1729634"/>
              <a:gd name="connsiteX18" fmla="*/ 2009278 w 2010991"/>
              <a:gd name="connsiteY18" fmla="*/ 864815 h 1729634"/>
              <a:gd name="connsiteX19" fmla="*/ 2010988 w 2010991"/>
              <a:gd name="connsiteY19" fmla="*/ 861866 h 1729634"/>
              <a:gd name="connsiteX20" fmla="*/ 2007568 w 2010991"/>
              <a:gd name="connsiteY20" fmla="*/ 861866 h 1729634"/>
              <a:gd name="connsiteX21" fmla="*/ 1508210 w 2010991"/>
              <a:gd name="connsiteY21" fmla="*/ 902 h 172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991" h="1729634">
                <a:moveTo>
                  <a:pt x="1508733" y="0"/>
                </a:moveTo>
                <a:lnTo>
                  <a:pt x="1507687" y="0"/>
                </a:lnTo>
                <a:lnTo>
                  <a:pt x="503305" y="0"/>
                </a:lnTo>
                <a:lnTo>
                  <a:pt x="502124" y="0"/>
                </a:lnTo>
                <a:lnTo>
                  <a:pt x="502715" y="1018"/>
                </a:lnTo>
                <a:lnTo>
                  <a:pt x="3423" y="861866"/>
                </a:lnTo>
                <a:lnTo>
                  <a:pt x="0" y="861866"/>
                </a:lnTo>
                <a:lnTo>
                  <a:pt x="1711" y="864817"/>
                </a:lnTo>
                <a:lnTo>
                  <a:pt x="0" y="867768"/>
                </a:lnTo>
                <a:lnTo>
                  <a:pt x="3423" y="867768"/>
                </a:lnTo>
                <a:lnTo>
                  <a:pt x="502748" y="1728673"/>
                </a:lnTo>
                <a:lnTo>
                  <a:pt x="502190" y="1729634"/>
                </a:lnTo>
                <a:lnTo>
                  <a:pt x="503305" y="1729634"/>
                </a:lnTo>
                <a:lnTo>
                  <a:pt x="1507684" y="1729634"/>
                </a:lnTo>
                <a:lnTo>
                  <a:pt x="1508799" y="1729634"/>
                </a:lnTo>
                <a:lnTo>
                  <a:pt x="1508242" y="1728673"/>
                </a:lnTo>
                <a:lnTo>
                  <a:pt x="2007565" y="867768"/>
                </a:lnTo>
                <a:lnTo>
                  <a:pt x="2010991" y="867768"/>
                </a:lnTo>
                <a:lnTo>
                  <a:pt x="2009278" y="864815"/>
                </a:lnTo>
                <a:lnTo>
                  <a:pt x="2010988" y="861866"/>
                </a:lnTo>
                <a:lnTo>
                  <a:pt x="2007568" y="861866"/>
                </a:lnTo>
                <a:lnTo>
                  <a:pt x="1508210" y="902"/>
                </a:lnTo>
                <a:close/>
              </a:path>
            </a:pathLst>
          </a:custGeom>
          <a:blipFill dpi="0" rotWithShape="0">
            <a:blip r:embed="rId2"/>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5" name="文本框 54"/>
          <p:cNvSpPr txBox="1"/>
          <p:nvPr/>
        </p:nvSpPr>
        <p:spPr>
          <a:xfrm>
            <a:off x="3463929" y="4604809"/>
            <a:ext cx="3023659"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Employee's name</a:t>
            </a:r>
          </a:p>
        </p:txBody>
      </p:sp>
      <p:sp>
        <p:nvSpPr>
          <p:cNvPr id="56" name="文本框 55"/>
          <p:cNvSpPr txBox="1"/>
          <p:nvPr/>
        </p:nvSpPr>
        <p:spPr>
          <a:xfrm>
            <a:off x="3749069" y="5051960"/>
            <a:ext cx="2018901" cy="584775"/>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 please enter the text here</a:t>
            </a:r>
          </a:p>
        </p:txBody>
      </p:sp>
      <p:sp>
        <p:nvSpPr>
          <p:cNvPr id="58" name="任意多边形 57"/>
          <p:cNvSpPr>
            <a:spLocks noChangeAspect="1"/>
          </p:cNvSpPr>
          <p:nvPr/>
        </p:nvSpPr>
        <p:spPr>
          <a:xfrm flipH="1">
            <a:off x="6209479" y="2412600"/>
            <a:ext cx="2448000" cy="2105502"/>
          </a:xfrm>
          <a:custGeom>
            <a:avLst/>
            <a:gdLst>
              <a:gd name="connsiteX0" fmla="*/ 1508733 w 2010991"/>
              <a:gd name="connsiteY0" fmla="*/ 0 h 1729634"/>
              <a:gd name="connsiteX1" fmla="*/ 1507687 w 2010991"/>
              <a:gd name="connsiteY1" fmla="*/ 0 h 1729634"/>
              <a:gd name="connsiteX2" fmla="*/ 503305 w 2010991"/>
              <a:gd name="connsiteY2" fmla="*/ 0 h 1729634"/>
              <a:gd name="connsiteX3" fmla="*/ 502124 w 2010991"/>
              <a:gd name="connsiteY3" fmla="*/ 0 h 1729634"/>
              <a:gd name="connsiteX4" fmla="*/ 502715 w 2010991"/>
              <a:gd name="connsiteY4" fmla="*/ 1018 h 1729634"/>
              <a:gd name="connsiteX5" fmla="*/ 3423 w 2010991"/>
              <a:gd name="connsiteY5" fmla="*/ 861866 h 1729634"/>
              <a:gd name="connsiteX6" fmla="*/ 0 w 2010991"/>
              <a:gd name="connsiteY6" fmla="*/ 861866 h 1729634"/>
              <a:gd name="connsiteX7" fmla="*/ 1711 w 2010991"/>
              <a:gd name="connsiteY7" fmla="*/ 864817 h 1729634"/>
              <a:gd name="connsiteX8" fmla="*/ 0 w 2010991"/>
              <a:gd name="connsiteY8" fmla="*/ 867768 h 1729634"/>
              <a:gd name="connsiteX9" fmla="*/ 3423 w 2010991"/>
              <a:gd name="connsiteY9" fmla="*/ 867768 h 1729634"/>
              <a:gd name="connsiteX10" fmla="*/ 502748 w 2010991"/>
              <a:gd name="connsiteY10" fmla="*/ 1728673 h 1729634"/>
              <a:gd name="connsiteX11" fmla="*/ 502190 w 2010991"/>
              <a:gd name="connsiteY11" fmla="*/ 1729634 h 1729634"/>
              <a:gd name="connsiteX12" fmla="*/ 503305 w 2010991"/>
              <a:gd name="connsiteY12" fmla="*/ 1729634 h 1729634"/>
              <a:gd name="connsiteX13" fmla="*/ 1507684 w 2010991"/>
              <a:gd name="connsiteY13" fmla="*/ 1729634 h 1729634"/>
              <a:gd name="connsiteX14" fmla="*/ 1508799 w 2010991"/>
              <a:gd name="connsiteY14" fmla="*/ 1729634 h 1729634"/>
              <a:gd name="connsiteX15" fmla="*/ 1508242 w 2010991"/>
              <a:gd name="connsiteY15" fmla="*/ 1728673 h 1729634"/>
              <a:gd name="connsiteX16" fmla="*/ 2007565 w 2010991"/>
              <a:gd name="connsiteY16" fmla="*/ 867768 h 1729634"/>
              <a:gd name="connsiteX17" fmla="*/ 2010991 w 2010991"/>
              <a:gd name="connsiteY17" fmla="*/ 867768 h 1729634"/>
              <a:gd name="connsiteX18" fmla="*/ 2009278 w 2010991"/>
              <a:gd name="connsiteY18" fmla="*/ 864815 h 1729634"/>
              <a:gd name="connsiteX19" fmla="*/ 2010988 w 2010991"/>
              <a:gd name="connsiteY19" fmla="*/ 861866 h 1729634"/>
              <a:gd name="connsiteX20" fmla="*/ 2007568 w 2010991"/>
              <a:gd name="connsiteY20" fmla="*/ 861866 h 1729634"/>
              <a:gd name="connsiteX21" fmla="*/ 1508210 w 2010991"/>
              <a:gd name="connsiteY21" fmla="*/ 902 h 172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991" h="1729634">
                <a:moveTo>
                  <a:pt x="1508733" y="0"/>
                </a:moveTo>
                <a:lnTo>
                  <a:pt x="1507687" y="0"/>
                </a:lnTo>
                <a:lnTo>
                  <a:pt x="503305" y="0"/>
                </a:lnTo>
                <a:lnTo>
                  <a:pt x="502124" y="0"/>
                </a:lnTo>
                <a:lnTo>
                  <a:pt x="502715" y="1018"/>
                </a:lnTo>
                <a:lnTo>
                  <a:pt x="3423" y="861866"/>
                </a:lnTo>
                <a:lnTo>
                  <a:pt x="0" y="861866"/>
                </a:lnTo>
                <a:lnTo>
                  <a:pt x="1711" y="864817"/>
                </a:lnTo>
                <a:lnTo>
                  <a:pt x="0" y="867768"/>
                </a:lnTo>
                <a:lnTo>
                  <a:pt x="3423" y="867768"/>
                </a:lnTo>
                <a:lnTo>
                  <a:pt x="502748" y="1728673"/>
                </a:lnTo>
                <a:lnTo>
                  <a:pt x="502190" y="1729634"/>
                </a:lnTo>
                <a:lnTo>
                  <a:pt x="503305" y="1729634"/>
                </a:lnTo>
                <a:lnTo>
                  <a:pt x="1507684" y="1729634"/>
                </a:lnTo>
                <a:lnTo>
                  <a:pt x="1508799" y="1729634"/>
                </a:lnTo>
                <a:lnTo>
                  <a:pt x="1508242" y="1728673"/>
                </a:lnTo>
                <a:lnTo>
                  <a:pt x="2007565" y="867768"/>
                </a:lnTo>
                <a:lnTo>
                  <a:pt x="2010991" y="867768"/>
                </a:lnTo>
                <a:lnTo>
                  <a:pt x="2009278" y="864815"/>
                </a:lnTo>
                <a:lnTo>
                  <a:pt x="2010988" y="861866"/>
                </a:lnTo>
                <a:lnTo>
                  <a:pt x="2007568" y="861866"/>
                </a:lnTo>
                <a:lnTo>
                  <a:pt x="1508210" y="902"/>
                </a:lnTo>
                <a:close/>
              </a:path>
            </a:pathLst>
          </a:custGeom>
          <a:blipFill dpi="0" rotWithShape="0">
            <a:blip r:embed="rId2"/>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文本框 58"/>
          <p:cNvSpPr txBox="1"/>
          <p:nvPr/>
        </p:nvSpPr>
        <p:spPr>
          <a:xfrm>
            <a:off x="6353436" y="4604809"/>
            <a:ext cx="2757713"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Employee's name</a:t>
            </a:r>
          </a:p>
        </p:txBody>
      </p:sp>
      <p:sp>
        <p:nvSpPr>
          <p:cNvPr id="60" name="文本框 59"/>
          <p:cNvSpPr txBox="1"/>
          <p:nvPr/>
        </p:nvSpPr>
        <p:spPr>
          <a:xfrm>
            <a:off x="6424028" y="5051960"/>
            <a:ext cx="2018901" cy="584775"/>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 please enter the text here</a:t>
            </a:r>
          </a:p>
        </p:txBody>
      </p:sp>
      <p:sp>
        <p:nvSpPr>
          <p:cNvPr id="62" name="任意多边形 61"/>
          <p:cNvSpPr>
            <a:spLocks noChangeAspect="1"/>
          </p:cNvSpPr>
          <p:nvPr/>
        </p:nvSpPr>
        <p:spPr>
          <a:xfrm flipH="1">
            <a:off x="8884439" y="2412600"/>
            <a:ext cx="2448000" cy="2105502"/>
          </a:xfrm>
          <a:custGeom>
            <a:avLst/>
            <a:gdLst>
              <a:gd name="connsiteX0" fmla="*/ 1508733 w 2010991"/>
              <a:gd name="connsiteY0" fmla="*/ 0 h 1729634"/>
              <a:gd name="connsiteX1" fmla="*/ 1507687 w 2010991"/>
              <a:gd name="connsiteY1" fmla="*/ 0 h 1729634"/>
              <a:gd name="connsiteX2" fmla="*/ 503305 w 2010991"/>
              <a:gd name="connsiteY2" fmla="*/ 0 h 1729634"/>
              <a:gd name="connsiteX3" fmla="*/ 502124 w 2010991"/>
              <a:gd name="connsiteY3" fmla="*/ 0 h 1729634"/>
              <a:gd name="connsiteX4" fmla="*/ 502715 w 2010991"/>
              <a:gd name="connsiteY4" fmla="*/ 1018 h 1729634"/>
              <a:gd name="connsiteX5" fmla="*/ 3423 w 2010991"/>
              <a:gd name="connsiteY5" fmla="*/ 861866 h 1729634"/>
              <a:gd name="connsiteX6" fmla="*/ 0 w 2010991"/>
              <a:gd name="connsiteY6" fmla="*/ 861866 h 1729634"/>
              <a:gd name="connsiteX7" fmla="*/ 1711 w 2010991"/>
              <a:gd name="connsiteY7" fmla="*/ 864817 h 1729634"/>
              <a:gd name="connsiteX8" fmla="*/ 0 w 2010991"/>
              <a:gd name="connsiteY8" fmla="*/ 867768 h 1729634"/>
              <a:gd name="connsiteX9" fmla="*/ 3423 w 2010991"/>
              <a:gd name="connsiteY9" fmla="*/ 867768 h 1729634"/>
              <a:gd name="connsiteX10" fmla="*/ 502748 w 2010991"/>
              <a:gd name="connsiteY10" fmla="*/ 1728673 h 1729634"/>
              <a:gd name="connsiteX11" fmla="*/ 502190 w 2010991"/>
              <a:gd name="connsiteY11" fmla="*/ 1729634 h 1729634"/>
              <a:gd name="connsiteX12" fmla="*/ 503305 w 2010991"/>
              <a:gd name="connsiteY12" fmla="*/ 1729634 h 1729634"/>
              <a:gd name="connsiteX13" fmla="*/ 1507684 w 2010991"/>
              <a:gd name="connsiteY13" fmla="*/ 1729634 h 1729634"/>
              <a:gd name="connsiteX14" fmla="*/ 1508799 w 2010991"/>
              <a:gd name="connsiteY14" fmla="*/ 1729634 h 1729634"/>
              <a:gd name="connsiteX15" fmla="*/ 1508242 w 2010991"/>
              <a:gd name="connsiteY15" fmla="*/ 1728673 h 1729634"/>
              <a:gd name="connsiteX16" fmla="*/ 2007565 w 2010991"/>
              <a:gd name="connsiteY16" fmla="*/ 867768 h 1729634"/>
              <a:gd name="connsiteX17" fmla="*/ 2010991 w 2010991"/>
              <a:gd name="connsiteY17" fmla="*/ 867768 h 1729634"/>
              <a:gd name="connsiteX18" fmla="*/ 2009278 w 2010991"/>
              <a:gd name="connsiteY18" fmla="*/ 864815 h 1729634"/>
              <a:gd name="connsiteX19" fmla="*/ 2010988 w 2010991"/>
              <a:gd name="connsiteY19" fmla="*/ 861866 h 1729634"/>
              <a:gd name="connsiteX20" fmla="*/ 2007568 w 2010991"/>
              <a:gd name="connsiteY20" fmla="*/ 861866 h 1729634"/>
              <a:gd name="connsiteX21" fmla="*/ 1508210 w 2010991"/>
              <a:gd name="connsiteY21" fmla="*/ 902 h 172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0991" h="1729634">
                <a:moveTo>
                  <a:pt x="1508733" y="0"/>
                </a:moveTo>
                <a:lnTo>
                  <a:pt x="1507687" y="0"/>
                </a:lnTo>
                <a:lnTo>
                  <a:pt x="503305" y="0"/>
                </a:lnTo>
                <a:lnTo>
                  <a:pt x="502124" y="0"/>
                </a:lnTo>
                <a:lnTo>
                  <a:pt x="502715" y="1018"/>
                </a:lnTo>
                <a:lnTo>
                  <a:pt x="3423" y="861866"/>
                </a:lnTo>
                <a:lnTo>
                  <a:pt x="0" y="861866"/>
                </a:lnTo>
                <a:lnTo>
                  <a:pt x="1711" y="864817"/>
                </a:lnTo>
                <a:lnTo>
                  <a:pt x="0" y="867768"/>
                </a:lnTo>
                <a:lnTo>
                  <a:pt x="3423" y="867768"/>
                </a:lnTo>
                <a:lnTo>
                  <a:pt x="502748" y="1728673"/>
                </a:lnTo>
                <a:lnTo>
                  <a:pt x="502190" y="1729634"/>
                </a:lnTo>
                <a:lnTo>
                  <a:pt x="503305" y="1729634"/>
                </a:lnTo>
                <a:lnTo>
                  <a:pt x="1507684" y="1729634"/>
                </a:lnTo>
                <a:lnTo>
                  <a:pt x="1508799" y="1729634"/>
                </a:lnTo>
                <a:lnTo>
                  <a:pt x="1508242" y="1728673"/>
                </a:lnTo>
                <a:lnTo>
                  <a:pt x="2007565" y="867768"/>
                </a:lnTo>
                <a:lnTo>
                  <a:pt x="2010991" y="867768"/>
                </a:lnTo>
                <a:lnTo>
                  <a:pt x="2009278" y="864815"/>
                </a:lnTo>
                <a:lnTo>
                  <a:pt x="2010988" y="861866"/>
                </a:lnTo>
                <a:lnTo>
                  <a:pt x="2007568" y="861866"/>
                </a:lnTo>
                <a:lnTo>
                  <a:pt x="1508210" y="902"/>
                </a:lnTo>
                <a:close/>
              </a:path>
            </a:pathLst>
          </a:custGeom>
          <a:blipFill dpi="0" rotWithShape="0">
            <a:blip r:embed="rId2"/>
            <a:srcRect/>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文本框 62"/>
          <p:cNvSpPr txBox="1"/>
          <p:nvPr/>
        </p:nvSpPr>
        <p:spPr>
          <a:xfrm>
            <a:off x="9028396" y="4604809"/>
            <a:ext cx="2972260"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Employee's name</a:t>
            </a:r>
          </a:p>
        </p:txBody>
      </p:sp>
      <p:sp>
        <p:nvSpPr>
          <p:cNvPr id="64" name="文本框 63"/>
          <p:cNvSpPr txBox="1"/>
          <p:nvPr/>
        </p:nvSpPr>
        <p:spPr>
          <a:xfrm>
            <a:off x="9098988" y="5051960"/>
            <a:ext cx="2018901" cy="584775"/>
          </a:xfrm>
          <a:prstGeom prst="rect">
            <a:avLst/>
          </a:prstGeom>
          <a:noFill/>
        </p:spPr>
        <p:txBody>
          <a:bodyPr wrap="square" rtlCol="0">
            <a:spAutoFit/>
          </a:bodyPr>
          <a:lstStyle/>
          <a:p>
            <a:pPr algn="ctr"/>
            <a:r>
              <a:rPr lang="zh-CN" altLang="en-US" sz="1600" dirty="0">
                <a:solidFill>
                  <a:srgbClr val="152B42"/>
                </a:solidFill>
                <a:latin typeface="微软雅黑" panose="020B0503020204020204" pitchFamily="34" charset="-122"/>
                <a:ea typeface="微软雅黑" panose="020B0503020204020204" pitchFamily="34" charset="-122"/>
              </a:rPr>
              <a:t>Please enter the text here, please enter the text here</a:t>
            </a:r>
          </a:p>
        </p:txBody>
      </p:sp>
      <p:grpSp>
        <p:nvGrpSpPr>
          <p:cNvPr id="66" name="组合 65"/>
          <p:cNvGrpSpPr/>
          <p:nvPr/>
        </p:nvGrpSpPr>
        <p:grpSpPr>
          <a:xfrm rot="5400000">
            <a:off x="10219150" y="4897283"/>
            <a:ext cx="433342" cy="3517120"/>
            <a:chOff x="7680176" y="2635070"/>
            <a:chExt cx="433342" cy="3517120"/>
          </a:xfrm>
        </p:grpSpPr>
        <p:grpSp>
          <p:nvGrpSpPr>
            <p:cNvPr id="67" name="组合 66"/>
            <p:cNvGrpSpPr/>
            <p:nvPr/>
          </p:nvGrpSpPr>
          <p:grpSpPr>
            <a:xfrm flipH="1">
              <a:off x="7680176" y="3382783"/>
              <a:ext cx="433340" cy="1506528"/>
              <a:chOff x="4943873" y="2780928"/>
              <a:chExt cx="487610" cy="1695200"/>
            </a:xfrm>
          </p:grpSpPr>
          <p:sp>
            <p:nvSpPr>
              <p:cNvPr id="79" name="等腰三角形 78"/>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7680176" y="4643109"/>
              <a:ext cx="433340" cy="1506528"/>
              <a:chOff x="4943873" y="2780928"/>
              <a:chExt cx="487610" cy="1695200"/>
            </a:xfrm>
          </p:grpSpPr>
          <p:sp>
            <p:nvSpPr>
              <p:cNvPr id="74" name="等腰三角形 73"/>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任意多边形 68"/>
            <p:cNvSpPr/>
            <p:nvPr/>
          </p:nvSpPr>
          <p:spPr>
            <a:xfrm rot="16200000" flipH="1">
              <a:off x="7769887"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 name="任意多边形 69"/>
            <p:cNvSpPr/>
            <p:nvPr/>
          </p:nvSpPr>
          <p:spPr>
            <a:xfrm rot="5400000" flipH="1" flipV="1">
              <a:off x="7769888" y="2546625"/>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等腰三角形 70"/>
            <p:cNvSpPr/>
            <p:nvPr/>
          </p:nvSpPr>
          <p:spPr>
            <a:xfrm rot="5400000">
              <a:off x="7645509" y="2669737"/>
              <a:ext cx="502674" cy="43334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腰三角形 71"/>
            <p:cNvSpPr/>
            <p:nvPr/>
          </p:nvSpPr>
          <p:spPr>
            <a:xfrm rot="16200000">
              <a:off x="7645509" y="2920700"/>
              <a:ext cx="502674" cy="43334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72"/>
            <p:cNvSpPr/>
            <p:nvPr/>
          </p:nvSpPr>
          <p:spPr>
            <a:xfrm rot="5400000" flipH="1">
              <a:off x="7645509" y="3171664"/>
              <a:ext cx="502674" cy="43334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6689729"/>
            <a:ext cx="3023659" cy="192021"/>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023659" y="6689729"/>
            <a:ext cx="3072341" cy="192021"/>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096000" y="6689729"/>
            <a:ext cx="3023659" cy="192021"/>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119659" y="6689729"/>
            <a:ext cx="3072341" cy="192021"/>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571535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1000"/>
                                        <p:tgtEl>
                                          <p:spTgt spid="55"/>
                                        </p:tgtEl>
                                      </p:cBhvr>
                                    </p:animEffect>
                                    <p:anim calcmode="lin" valueType="num">
                                      <p:cBhvr>
                                        <p:cTn id="44" dur="1000" fill="hold"/>
                                        <p:tgtEl>
                                          <p:spTgt spid="55"/>
                                        </p:tgtEl>
                                        <p:attrNameLst>
                                          <p:attrName>ppt_x</p:attrName>
                                        </p:attrNameLst>
                                      </p:cBhvr>
                                      <p:tavLst>
                                        <p:tav tm="0">
                                          <p:val>
                                            <p:strVal val="#ppt_x"/>
                                          </p:val>
                                        </p:tav>
                                        <p:tav tm="100000">
                                          <p:val>
                                            <p:strVal val="#ppt_x"/>
                                          </p:val>
                                        </p:tav>
                                      </p:tavLst>
                                    </p:anim>
                                    <p:anim calcmode="lin" valueType="num">
                                      <p:cBhvr>
                                        <p:cTn id="45" dur="1000" fill="hold"/>
                                        <p:tgtEl>
                                          <p:spTgt spid="5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1000"/>
                                        <p:tgtEl>
                                          <p:spTgt spid="59"/>
                                        </p:tgtEl>
                                      </p:cBhvr>
                                    </p:animEffect>
                                    <p:anim calcmode="lin" valueType="num">
                                      <p:cBhvr>
                                        <p:cTn id="60" dur="1000" fill="hold"/>
                                        <p:tgtEl>
                                          <p:spTgt spid="59"/>
                                        </p:tgtEl>
                                        <p:attrNameLst>
                                          <p:attrName>ppt_x</p:attrName>
                                        </p:attrNameLst>
                                      </p:cBhvr>
                                      <p:tavLst>
                                        <p:tav tm="0">
                                          <p:val>
                                            <p:strVal val="#ppt_x"/>
                                          </p:val>
                                        </p:tav>
                                        <p:tav tm="100000">
                                          <p:val>
                                            <p:strVal val="#ppt_x"/>
                                          </p:val>
                                        </p:tav>
                                      </p:tavLst>
                                    </p:anim>
                                    <p:anim calcmode="lin" valueType="num">
                                      <p:cBhvr>
                                        <p:cTn id="61" dur="1000" fill="hold"/>
                                        <p:tgtEl>
                                          <p:spTgt spid="5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1000"/>
                                        <p:tgtEl>
                                          <p:spTgt spid="62"/>
                                        </p:tgtEl>
                                      </p:cBhvr>
                                    </p:animEffect>
                                    <p:anim calcmode="lin" valueType="num">
                                      <p:cBhvr>
                                        <p:cTn id="71" dur="1000" fill="hold"/>
                                        <p:tgtEl>
                                          <p:spTgt spid="62"/>
                                        </p:tgtEl>
                                        <p:attrNameLst>
                                          <p:attrName>ppt_x</p:attrName>
                                        </p:attrNameLst>
                                      </p:cBhvr>
                                      <p:tavLst>
                                        <p:tav tm="0">
                                          <p:val>
                                            <p:strVal val="#ppt_x"/>
                                          </p:val>
                                        </p:tav>
                                        <p:tav tm="100000">
                                          <p:val>
                                            <p:strVal val="#ppt_x"/>
                                          </p:val>
                                        </p:tav>
                                      </p:tavLst>
                                    </p:anim>
                                    <p:anim calcmode="lin" valueType="num">
                                      <p:cBhvr>
                                        <p:cTn id="72" dur="1000" fill="hold"/>
                                        <p:tgtEl>
                                          <p:spTgt spid="6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1000"/>
                                        <p:tgtEl>
                                          <p:spTgt spid="63"/>
                                        </p:tgtEl>
                                      </p:cBhvr>
                                    </p:animEffect>
                                    <p:anim calcmode="lin" valueType="num">
                                      <p:cBhvr>
                                        <p:cTn id="76" dur="1000" fill="hold"/>
                                        <p:tgtEl>
                                          <p:spTgt spid="63"/>
                                        </p:tgtEl>
                                        <p:attrNameLst>
                                          <p:attrName>ppt_x</p:attrName>
                                        </p:attrNameLst>
                                      </p:cBhvr>
                                      <p:tavLst>
                                        <p:tav tm="0">
                                          <p:val>
                                            <p:strVal val="#ppt_x"/>
                                          </p:val>
                                        </p:tav>
                                        <p:tav tm="100000">
                                          <p:val>
                                            <p:strVal val="#ppt_x"/>
                                          </p:val>
                                        </p:tav>
                                      </p:tavLst>
                                    </p:anim>
                                    <p:anim calcmode="lin" valueType="num">
                                      <p:cBhvr>
                                        <p:cTn id="77" dur="1000" fill="hold"/>
                                        <p:tgtEl>
                                          <p:spTgt spid="6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000"/>
                                        <p:tgtEl>
                                          <p:spTgt spid="64"/>
                                        </p:tgtEl>
                                      </p:cBhvr>
                                    </p:animEffect>
                                    <p:anim calcmode="lin" valueType="num">
                                      <p:cBhvr>
                                        <p:cTn id="81" dur="1000" fill="hold"/>
                                        <p:tgtEl>
                                          <p:spTgt spid="64"/>
                                        </p:tgtEl>
                                        <p:attrNameLst>
                                          <p:attrName>ppt_x</p:attrName>
                                        </p:attrNameLst>
                                      </p:cBhvr>
                                      <p:tavLst>
                                        <p:tav tm="0">
                                          <p:val>
                                            <p:strVal val="#ppt_x"/>
                                          </p:val>
                                        </p:tav>
                                        <p:tav tm="100000">
                                          <p:val>
                                            <p:strVal val="#ppt_x"/>
                                          </p:val>
                                        </p:tav>
                                      </p:tavLst>
                                    </p:anim>
                                    <p:anim calcmode="lin" valueType="num">
                                      <p:cBhvr>
                                        <p:cTn id="8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 grpId="0" animBg="1"/>
      <p:bldP spid="50" grpId="0"/>
      <p:bldP spid="51" grpId="0"/>
      <p:bldP spid="54" grpId="0" animBg="1"/>
      <p:bldP spid="55" grpId="0"/>
      <p:bldP spid="56" grpId="0"/>
      <p:bldP spid="58" grpId="0" animBg="1"/>
      <p:bldP spid="59" grpId="0"/>
      <p:bldP spid="60" grpId="0"/>
      <p:bldP spid="62" grpId="0" animBg="1"/>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3" name="组合 622"/>
          <p:cNvGrpSpPr/>
          <p:nvPr/>
        </p:nvGrpSpPr>
        <p:grpSpPr>
          <a:xfrm>
            <a:off x="2477598" y="859672"/>
            <a:ext cx="7236804" cy="5582700"/>
            <a:chOff x="2477598" y="859672"/>
            <a:chExt cx="7236804" cy="5582700"/>
          </a:xfrm>
        </p:grpSpPr>
        <p:sp>
          <p:nvSpPr>
            <p:cNvPr id="64" name="等腰三角形 63"/>
            <p:cNvSpPr/>
            <p:nvPr/>
          </p:nvSpPr>
          <p:spPr>
            <a:xfrm rot="5400000">
              <a:off x="2461521" y="99229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2662489" y="87600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5400000">
              <a:off x="2662489" y="110861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16200000" flipH="1">
              <a:off x="2461521" y="110861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16200000" flipH="1">
              <a:off x="2461521" y="87600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2863459" y="99229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5400000">
              <a:off x="3064427" y="87600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5400000">
              <a:off x="3064427" y="110861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6200000" flipH="1">
              <a:off x="2863459" y="110861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rot="16200000" flipH="1">
              <a:off x="2863459" y="87600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0000">
              <a:off x="3265397" y="99229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5400000">
              <a:off x="3466365" y="87600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a:off x="3466365" y="110861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6200000" flipH="1">
              <a:off x="3265397" y="110861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6200000" flipH="1">
              <a:off x="3265397" y="87600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0000">
              <a:off x="4471211"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4672179"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5400000">
              <a:off x="4672179"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16200000" flipH="1">
              <a:off x="4471211"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6200000" flipH="1">
              <a:off x="4471211"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4069274"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5400000">
              <a:off x="4270242"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5400000">
              <a:off x="4270242"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p:nvPr/>
          </p:nvSpPr>
          <p:spPr>
            <a:xfrm rot="16200000" flipH="1">
              <a:off x="4069274"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6200000" flipH="1">
              <a:off x="4069274"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667335"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5400000">
              <a:off x="3868303"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5400000">
              <a:off x="3868303"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16200000" flipH="1">
              <a:off x="3667335"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6200000" flipH="1">
              <a:off x="3667335"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2461522" y="145776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0000">
              <a:off x="2662490" y="134147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2662490" y="157408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6200000" flipH="1">
              <a:off x="2461522" y="157408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6200000" flipH="1">
              <a:off x="2461522" y="134147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2461522" y="192297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2662490" y="180668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2662490" y="203929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2461522" y="203929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6200000" flipH="1">
              <a:off x="2461522" y="180668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2461522" y="238815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2662490" y="227186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0000">
              <a:off x="2662490" y="250447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flipH="1">
              <a:off x="2461522" y="250447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6200000" flipH="1">
              <a:off x="2461522" y="227186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等腰三角形 83"/>
            <p:cNvSpPr/>
            <p:nvPr/>
          </p:nvSpPr>
          <p:spPr>
            <a:xfrm rot="5400000">
              <a:off x="5678949"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5400000">
              <a:off x="5879917"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rot="5400000">
              <a:off x="5879917"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16200000" flipH="1">
              <a:off x="5678949"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16200000" flipH="1">
              <a:off x="5678949"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rot="5400000">
              <a:off x="5277012"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5400000">
              <a:off x="5477980"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5400000">
              <a:off x="5477980"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16200000" flipH="1">
              <a:off x="5277012"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16200000" flipH="1">
              <a:off x="5277012"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5400000">
              <a:off x="4875073"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5400000">
              <a:off x="5076041"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5400000">
              <a:off x="5076041"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6200000" flipH="1">
              <a:off x="4875073"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16200000" flipH="1">
              <a:off x="4875073"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5400000">
              <a:off x="2461521" y="2852574"/>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等腰三角形 90"/>
            <p:cNvSpPr/>
            <p:nvPr/>
          </p:nvSpPr>
          <p:spPr>
            <a:xfrm rot="5400000">
              <a:off x="2662489" y="2736286"/>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5400000">
              <a:off x="2662489" y="2968893"/>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16200000" flipH="1">
              <a:off x="2461521" y="2968894"/>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p:cNvSpPr/>
            <p:nvPr/>
          </p:nvSpPr>
          <p:spPr>
            <a:xfrm rot="16200000" flipH="1">
              <a:off x="2461521" y="2736286"/>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等腰三角形 95"/>
            <p:cNvSpPr/>
            <p:nvPr/>
          </p:nvSpPr>
          <p:spPr>
            <a:xfrm rot="5400000">
              <a:off x="2461522" y="3318045"/>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等腰三角形 96"/>
            <p:cNvSpPr/>
            <p:nvPr/>
          </p:nvSpPr>
          <p:spPr>
            <a:xfrm rot="5400000">
              <a:off x="2662490" y="3201757"/>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5400000">
              <a:off x="2662490" y="3434364"/>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16200000" flipH="1">
              <a:off x="2461522" y="3434365"/>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等腰三角形 99"/>
            <p:cNvSpPr/>
            <p:nvPr/>
          </p:nvSpPr>
          <p:spPr>
            <a:xfrm rot="16200000" flipH="1">
              <a:off x="2461522" y="3201757"/>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等腰三角形 101"/>
            <p:cNvSpPr/>
            <p:nvPr/>
          </p:nvSpPr>
          <p:spPr>
            <a:xfrm rot="5400000">
              <a:off x="2461522" y="4713371"/>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等腰三角形 102"/>
            <p:cNvSpPr/>
            <p:nvPr/>
          </p:nvSpPr>
          <p:spPr>
            <a:xfrm rot="5400000">
              <a:off x="2662490" y="4597083"/>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5400000">
              <a:off x="2662490" y="4829690"/>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rot="16200000" flipH="1">
              <a:off x="2461522" y="4829691"/>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16200000" flipH="1">
              <a:off x="2461522" y="4597083"/>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等腰三角形 126"/>
            <p:cNvSpPr/>
            <p:nvPr/>
          </p:nvSpPr>
          <p:spPr>
            <a:xfrm rot="5400000">
              <a:off x="6884762"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等腰三角形 127"/>
            <p:cNvSpPr/>
            <p:nvPr/>
          </p:nvSpPr>
          <p:spPr>
            <a:xfrm rot="5400000">
              <a:off x="7085730"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等腰三角形 128"/>
            <p:cNvSpPr/>
            <p:nvPr/>
          </p:nvSpPr>
          <p:spPr>
            <a:xfrm rot="5400000">
              <a:off x="7085730"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129"/>
            <p:cNvSpPr/>
            <p:nvPr/>
          </p:nvSpPr>
          <p:spPr>
            <a:xfrm rot="16200000" flipH="1">
              <a:off x="6884762"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等腰三角形 130"/>
            <p:cNvSpPr/>
            <p:nvPr/>
          </p:nvSpPr>
          <p:spPr>
            <a:xfrm rot="16200000" flipH="1">
              <a:off x="6884762"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等腰三角形 121"/>
            <p:cNvSpPr/>
            <p:nvPr/>
          </p:nvSpPr>
          <p:spPr>
            <a:xfrm rot="5400000">
              <a:off x="6482825"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等腰三角形 122"/>
            <p:cNvSpPr/>
            <p:nvPr/>
          </p:nvSpPr>
          <p:spPr>
            <a:xfrm rot="5400000">
              <a:off x="6683793"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5400000">
              <a:off x="6683793"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16200000" flipH="1">
              <a:off x="6482825"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等腰三角形 125"/>
            <p:cNvSpPr/>
            <p:nvPr/>
          </p:nvSpPr>
          <p:spPr>
            <a:xfrm rot="16200000" flipH="1">
              <a:off x="6482825"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等腰三角形 116"/>
            <p:cNvSpPr/>
            <p:nvPr/>
          </p:nvSpPr>
          <p:spPr>
            <a:xfrm rot="5400000">
              <a:off x="6080886"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p:cNvSpPr/>
            <p:nvPr/>
          </p:nvSpPr>
          <p:spPr>
            <a:xfrm rot="5400000">
              <a:off x="6281854"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5400000">
              <a:off x="6281854"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6200000" flipH="1">
              <a:off x="6080886"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flipH="1">
              <a:off x="6080886"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等腰三角形 224"/>
            <p:cNvSpPr/>
            <p:nvPr/>
          </p:nvSpPr>
          <p:spPr>
            <a:xfrm rot="5400000">
              <a:off x="2461522" y="3783775"/>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等腰三角形 225"/>
            <p:cNvSpPr/>
            <p:nvPr/>
          </p:nvSpPr>
          <p:spPr>
            <a:xfrm rot="5400000">
              <a:off x="2662490" y="3667487"/>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等腰三角形 226"/>
            <p:cNvSpPr/>
            <p:nvPr/>
          </p:nvSpPr>
          <p:spPr>
            <a:xfrm rot="5400000">
              <a:off x="2662490" y="3900094"/>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等腰三角形 227"/>
            <p:cNvSpPr/>
            <p:nvPr/>
          </p:nvSpPr>
          <p:spPr>
            <a:xfrm rot="16200000" flipH="1">
              <a:off x="2461522" y="3900095"/>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等腰三角形 228"/>
            <p:cNvSpPr/>
            <p:nvPr/>
          </p:nvSpPr>
          <p:spPr>
            <a:xfrm rot="16200000" flipH="1">
              <a:off x="2461522" y="3667487"/>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等腰三角形 230"/>
            <p:cNvSpPr/>
            <p:nvPr/>
          </p:nvSpPr>
          <p:spPr>
            <a:xfrm rot="5400000">
              <a:off x="2461522" y="4248953"/>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等腰三角形 231"/>
            <p:cNvSpPr/>
            <p:nvPr/>
          </p:nvSpPr>
          <p:spPr>
            <a:xfrm rot="5400000">
              <a:off x="2662490" y="4132665"/>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等腰三角形 232"/>
            <p:cNvSpPr/>
            <p:nvPr/>
          </p:nvSpPr>
          <p:spPr>
            <a:xfrm rot="5400000">
              <a:off x="2662490" y="4365272"/>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等腰三角形 233"/>
            <p:cNvSpPr/>
            <p:nvPr/>
          </p:nvSpPr>
          <p:spPr>
            <a:xfrm rot="16200000" flipH="1">
              <a:off x="2461522" y="4365273"/>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等腰三角形 234"/>
            <p:cNvSpPr/>
            <p:nvPr/>
          </p:nvSpPr>
          <p:spPr>
            <a:xfrm rot="16200000" flipH="1">
              <a:off x="2461522" y="4132665"/>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等腰三角形 242"/>
            <p:cNvSpPr/>
            <p:nvPr/>
          </p:nvSpPr>
          <p:spPr>
            <a:xfrm rot="5400000">
              <a:off x="2461522" y="517884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等腰三角形 243"/>
            <p:cNvSpPr/>
            <p:nvPr/>
          </p:nvSpPr>
          <p:spPr>
            <a:xfrm rot="5400000">
              <a:off x="2662490" y="506255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等腰三角形 244"/>
            <p:cNvSpPr/>
            <p:nvPr/>
          </p:nvSpPr>
          <p:spPr>
            <a:xfrm rot="5400000">
              <a:off x="2662490" y="529516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等腰三角形 245"/>
            <p:cNvSpPr/>
            <p:nvPr/>
          </p:nvSpPr>
          <p:spPr>
            <a:xfrm rot="16200000" flipH="1">
              <a:off x="2461522" y="529516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等腰三角形 246"/>
            <p:cNvSpPr/>
            <p:nvPr/>
          </p:nvSpPr>
          <p:spPr>
            <a:xfrm rot="16200000" flipH="1">
              <a:off x="2461522" y="506255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等腰三角形 285"/>
            <p:cNvSpPr/>
            <p:nvPr/>
          </p:nvSpPr>
          <p:spPr>
            <a:xfrm rot="5400000">
              <a:off x="8090575"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等腰三角形 286"/>
            <p:cNvSpPr/>
            <p:nvPr/>
          </p:nvSpPr>
          <p:spPr>
            <a:xfrm rot="5400000">
              <a:off x="8291543"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等腰三角形 287"/>
            <p:cNvSpPr/>
            <p:nvPr/>
          </p:nvSpPr>
          <p:spPr>
            <a:xfrm rot="5400000">
              <a:off x="8291543"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等腰三角形 288"/>
            <p:cNvSpPr/>
            <p:nvPr/>
          </p:nvSpPr>
          <p:spPr>
            <a:xfrm rot="16200000" flipH="1">
              <a:off x="8090575"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等腰三角形 289"/>
            <p:cNvSpPr/>
            <p:nvPr/>
          </p:nvSpPr>
          <p:spPr>
            <a:xfrm rot="16200000" flipH="1">
              <a:off x="8090575"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等腰三角形 280"/>
            <p:cNvSpPr/>
            <p:nvPr/>
          </p:nvSpPr>
          <p:spPr>
            <a:xfrm rot="5400000">
              <a:off x="7688638"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等腰三角形 281"/>
            <p:cNvSpPr/>
            <p:nvPr/>
          </p:nvSpPr>
          <p:spPr>
            <a:xfrm rot="5400000">
              <a:off x="7889606"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等腰三角形 282"/>
            <p:cNvSpPr/>
            <p:nvPr/>
          </p:nvSpPr>
          <p:spPr>
            <a:xfrm rot="5400000">
              <a:off x="7889606"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等腰三角形 283"/>
            <p:cNvSpPr/>
            <p:nvPr/>
          </p:nvSpPr>
          <p:spPr>
            <a:xfrm rot="16200000" flipH="1">
              <a:off x="7688638"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等腰三角形 284"/>
            <p:cNvSpPr/>
            <p:nvPr/>
          </p:nvSpPr>
          <p:spPr>
            <a:xfrm rot="16200000" flipH="1">
              <a:off x="7688638"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等腰三角形 275"/>
            <p:cNvSpPr/>
            <p:nvPr/>
          </p:nvSpPr>
          <p:spPr>
            <a:xfrm rot="5400000">
              <a:off x="7286699"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等腰三角形 276"/>
            <p:cNvSpPr/>
            <p:nvPr/>
          </p:nvSpPr>
          <p:spPr>
            <a:xfrm rot="5400000">
              <a:off x="7487667"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等腰三角形 277"/>
            <p:cNvSpPr/>
            <p:nvPr/>
          </p:nvSpPr>
          <p:spPr>
            <a:xfrm rot="5400000">
              <a:off x="7487667"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等腰三角形 278"/>
            <p:cNvSpPr/>
            <p:nvPr/>
          </p:nvSpPr>
          <p:spPr>
            <a:xfrm rot="16200000" flipH="1">
              <a:off x="7286699"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等腰三角形 279"/>
            <p:cNvSpPr/>
            <p:nvPr/>
          </p:nvSpPr>
          <p:spPr>
            <a:xfrm rot="16200000" flipH="1">
              <a:off x="7286699"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等腰三角形 310"/>
            <p:cNvSpPr/>
            <p:nvPr/>
          </p:nvSpPr>
          <p:spPr>
            <a:xfrm rot="5400000">
              <a:off x="9296388"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等腰三角形 311"/>
            <p:cNvSpPr/>
            <p:nvPr/>
          </p:nvSpPr>
          <p:spPr>
            <a:xfrm rot="5400000">
              <a:off x="9497356"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等腰三角形 312"/>
            <p:cNvSpPr/>
            <p:nvPr/>
          </p:nvSpPr>
          <p:spPr>
            <a:xfrm rot="5400000">
              <a:off x="9497356"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等腰三角形 313"/>
            <p:cNvSpPr/>
            <p:nvPr/>
          </p:nvSpPr>
          <p:spPr>
            <a:xfrm rot="16200000" flipH="1">
              <a:off x="9296388"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等腰三角形 314"/>
            <p:cNvSpPr/>
            <p:nvPr/>
          </p:nvSpPr>
          <p:spPr>
            <a:xfrm rot="16200000" flipH="1">
              <a:off x="9296388"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等腰三角形 305"/>
            <p:cNvSpPr/>
            <p:nvPr/>
          </p:nvSpPr>
          <p:spPr>
            <a:xfrm rot="5400000">
              <a:off x="8894451"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等腰三角形 306"/>
            <p:cNvSpPr/>
            <p:nvPr/>
          </p:nvSpPr>
          <p:spPr>
            <a:xfrm rot="5400000">
              <a:off x="9095419"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等腰三角形 307"/>
            <p:cNvSpPr/>
            <p:nvPr/>
          </p:nvSpPr>
          <p:spPr>
            <a:xfrm rot="5400000">
              <a:off x="9095419"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等腰三角形 308"/>
            <p:cNvSpPr/>
            <p:nvPr/>
          </p:nvSpPr>
          <p:spPr>
            <a:xfrm rot="16200000" flipH="1">
              <a:off x="8894451"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等腰三角形 309"/>
            <p:cNvSpPr/>
            <p:nvPr/>
          </p:nvSpPr>
          <p:spPr>
            <a:xfrm rot="16200000" flipH="1">
              <a:off x="8894451"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等腰三角形 300"/>
            <p:cNvSpPr/>
            <p:nvPr/>
          </p:nvSpPr>
          <p:spPr>
            <a:xfrm rot="5400000">
              <a:off x="8492512" y="99203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等腰三角形 301"/>
            <p:cNvSpPr/>
            <p:nvPr/>
          </p:nvSpPr>
          <p:spPr>
            <a:xfrm rot="5400000">
              <a:off x="8693480" y="87574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等腰三角形 302"/>
            <p:cNvSpPr/>
            <p:nvPr/>
          </p:nvSpPr>
          <p:spPr>
            <a:xfrm rot="5400000">
              <a:off x="8693480" y="110835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等腰三角形 303"/>
            <p:cNvSpPr/>
            <p:nvPr/>
          </p:nvSpPr>
          <p:spPr>
            <a:xfrm rot="16200000" flipH="1">
              <a:off x="8492512" y="110835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等腰三角形 304"/>
            <p:cNvSpPr/>
            <p:nvPr/>
          </p:nvSpPr>
          <p:spPr>
            <a:xfrm rot="16200000" flipH="1">
              <a:off x="8492512" y="87574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等腰三角形 316"/>
            <p:cNvSpPr/>
            <p:nvPr/>
          </p:nvSpPr>
          <p:spPr>
            <a:xfrm rot="5400000">
              <a:off x="9296387" y="145776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等腰三角形 317"/>
            <p:cNvSpPr/>
            <p:nvPr/>
          </p:nvSpPr>
          <p:spPr>
            <a:xfrm rot="5400000">
              <a:off x="9497355" y="134147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等腰三角形 318"/>
            <p:cNvSpPr/>
            <p:nvPr/>
          </p:nvSpPr>
          <p:spPr>
            <a:xfrm rot="5400000">
              <a:off x="9497355" y="157408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等腰三角形 319"/>
            <p:cNvSpPr/>
            <p:nvPr/>
          </p:nvSpPr>
          <p:spPr>
            <a:xfrm rot="16200000" flipH="1">
              <a:off x="9296387" y="157408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320"/>
            <p:cNvSpPr/>
            <p:nvPr/>
          </p:nvSpPr>
          <p:spPr>
            <a:xfrm rot="16200000" flipH="1">
              <a:off x="9296387" y="134147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等腰三角形 322"/>
            <p:cNvSpPr/>
            <p:nvPr/>
          </p:nvSpPr>
          <p:spPr>
            <a:xfrm rot="5400000">
              <a:off x="9296387" y="1922977"/>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等腰三角形 323"/>
            <p:cNvSpPr/>
            <p:nvPr/>
          </p:nvSpPr>
          <p:spPr>
            <a:xfrm rot="5400000">
              <a:off x="9497355" y="1806689"/>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等腰三角形 324"/>
            <p:cNvSpPr/>
            <p:nvPr/>
          </p:nvSpPr>
          <p:spPr>
            <a:xfrm rot="5400000">
              <a:off x="9497355" y="2039296"/>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等腰三角形 325"/>
            <p:cNvSpPr/>
            <p:nvPr/>
          </p:nvSpPr>
          <p:spPr>
            <a:xfrm rot="16200000" flipH="1">
              <a:off x="9296387" y="2039297"/>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等腰三角形 326"/>
            <p:cNvSpPr/>
            <p:nvPr/>
          </p:nvSpPr>
          <p:spPr>
            <a:xfrm rot="16200000" flipH="1">
              <a:off x="9296387" y="1806689"/>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等腰三角形 328"/>
            <p:cNvSpPr/>
            <p:nvPr/>
          </p:nvSpPr>
          <p:spPr>
            <a:xfrm rot="5400000">
              <a:off x="9296387" y="238815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等腰三角形 329"/>
            <p:cNvSpPr/>
            <p:nvPr/>
          </p:nvSpPr>
          <p:spPr>
            <a:xfrm rot="5400000">
              <a:off x="9497355" y="227186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等腰三角形 330"/>
            <p:cNvSpPr/>
            <p:nvPr/>
          </p:nvSpPr>
          <p:spPr>
            <a:xfrm rot="5400000">
              <a:off x="9497355" y="250447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等腰三角形 331"/>
            <p:cNvSpPr/>
            <p:nvPr/>
          </p:nvSpPr>
          <p:spPr>
            <a:xfrm rot="16200000" flipH="1">
              <a:off x="9296387" y="250447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等腰三角形 332"/>
            <p:cNvSpPr/>
            <p:nvPr/>
          </p:nvSpPr>
          <p:spPr>
            <a:xfrm rot="16200000" flipH="1">
              <a:off x="9296387" y="227186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等腰三角形 334"/>
            <p:cNvSpPr/>
            <p:nvPr/>
          </p:nvSpPr>
          <p:spPr>
            <a:xfrm rot="5400000">
              <a:off x="9296386" y="2852574"/>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等腰三角形 335"/>
            <p:cNvSpPr/>
            <p:nvPr/>
          </p:nvSpPr>
          <p:spPr>
            <a:xfrm rot="5400000">
              <a:off x="9497354" y="2736286"/>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等腰三角形 336"/>
            <p:cNvSpPr/>
            <p:nvPr/>
          </p:nvSpPr>
          <p:spPr>
            <a:xfrm rot="5400000">
              <a:off x="9497354" y="2968893"/>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等腰三角形 337"/>
            <p:cNvSpPr/>
            <p:nvPr/>
          </p:nvSpPr>
          <p:spPr>
            <a:xfrm rot="16200000" flipH="1">
              <a:off x="9296386" y="2968894"/>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等腰三角形 338"/>
            <p:cNvSpPr/>
            <p:nvPr/>
          </p:nvSpPr>
          <p:spPr>
            <a:xfrm rot="16200000" flipH="1">
              <a:off x="9296386" y="2736286"/>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等腰三角形 340"/>
            <p:cNvSpPr/>
            <p:nvPr/>
          </p:nvSpPr>
          <p:spPr>
            <a:xfrm rot="5400000">
              <a:off x="9296387" y="3318045"/>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等腰三角形 341"/>
            <p:cNvSpPr/>
            <p:nvPr/>
          </p:nvSpPr>
          <p:spPr>
            <a:xfrm rot="5400000">
              <a:off x="9497355" y="3201757"/>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等腰三角形 342"/>
            <p:cNvSpPr/>
            <p:nvPr/>
          </p:nvSpPr>
          <p:spPr>
            <a:xfrm rot="5400000">
              <a:off x="9497355" y="3434364"/>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等腰三角形 343"/>
            <p:cNvSpPr/>
            <p:nvPr/>
          </p:nvSpPr>
          <p:spPr>
            <a:xfrm rot="16200000" flipH="1">
              <a:off x="9296387" y="3434365"/>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等腰三角形 344"/>
            <p:cNvSpPr/>
            <p:nvPr/>
          </p:nvSpPr>
          <p:spPr>
            <a:xfrm rot="16200000" flipH="1">
              <a:off x="9296387" y="3201757"/>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等腰三角形 346"/>
            <p:cNvSpPr/>
            <p:nvPr/>
          </p:nvSpPr>
          <p:spPr>
            <a:xfrm rot="5400000">
              <a:off x="9296387" y="4713371"/>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等腰三角形 347"/>
            <p:cNvSpPr/>
            <p:nvPr/>
          </p:nvSpPr>
          <p:spPr>
            <a:xfrm rot="5400000">
              <a:off x="9497355" y="4597083"/>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等腰三角形 348"/>
            <p:cNvSpPr/>
            <p:nvPr/>
          </p:nvSpPr>
          <p:spPr>
            <a:xfrm rot="5400000">
              <a:off x="9497355" y="4829690"/>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等腰三角形 349"/>
            <p:cNvSpPr/>
            <p:nvPr/>
          </p:nvSpPr>
          <p:spPr>
            <a:xfrm rot="16200000" flipH="1">
              <a:off x="9296387" y="4829691"/>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等腰三角形 350"/>
            <p:cNvSpPr/>
            <p:nvPr/>
          </p:nvSpPr>
          <p:spPr>
            <a:xfrm rot="16200000" flipH="1">
              <a:off x="9296387" y="4597083"/>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等腰三角形 352"/>
            <p:cNvSpPr/>
            <p:nvPr/>
          </p:nvSpPr>
          <p:spPr>
            <a:xfrm rot="5400000">
              <a:off x="9296387" y="3783775"/>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等腰三角形 353"/>
            <p:cNvSpPr/>
            <p:nvPr/>
          </p:nvSpPr>
          <p:spPr>
            <a:xfrm rot="5400000">
              <a:off x="9497355" y="3667487"/>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等腰三角形 354"/>
            <p:cNvSpPr/>
            <p:nvPr/>
          </p:nvSpPr>
          <p:spPr>
            <a:xfrm rot="5400000">
              <a:off x="9497355" y="3900094"/>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等腰三角形 355"/>
            <p:cNvSpPr/>
            <p:nvPr/>
          </p:nvSpPr>
          <p:spPr>
            <a:xfrm rot="16200000" flipH="1">
              <a:off x="9296387" y="3900095"/>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等腰三角形 356"/>
            <p:cNvSpPr/>
            <p:nvPr/>
          </p:nvSpPr>
          <p:spPr>
            <a:xfrm rot="16200000" flipH="1">
              <a:off x="9296387" y="3667487"/>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等腰三角形 358"/>
            <p:cNvSpPr/>
            <p:nvPr/>
          </p:nvSpPr>
          <p:spPr>
            <a:xfrm rot="5400000">
              <a:off x="9296387" y="4248953"/>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等腰三角形 359"/>
            <p:cNvSpPr/>
            <p:nvPr/>
          </p:nvSpPr>
          <p:spPr>
            <a:xfrm rot="5400000">
              <a:off x="9497355" y="4132665"/>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等腰三角形 360"/>
            <p:cNvSpPr/>
            <p:nvPr/>
          </p:nvSpPr>
          <p:spPr>
            <a:xfrm rot="5400000">
              <a:off x="9497355" y="4365272"/>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等腰三角形 361"/>
            <p:cNvSpPr/>
            <p:nvPr/>
          </p:nvSpPr>
          <p:spPr>
            <a:xfrm rot="16200000" flipH="1">
              <a:off x="9296387" y="4365273"/>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等腰三角形 362"/>
            <p:cNvSpPr/>
            <p:nvPr/>
          </p:nvSpPr>
          <p:spPr>
            <a:xfrm rot="16200000" flipH="1">
              <a:off x="9296387" y="4132665"/>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等腰三角形 364"/>
            <p:cNvSpPr/>
            <p:nvPr/>
          </p:nvSpPr>
          <p:spPr>
            <a:xfrm rot="5400000">
              <a:off x="9296387" y="517884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等腰三角形 365"/>
            <p:cNvSpPr/>
            <p:nvPr/>
          </p:nvSpPr>
          <p:spPr>
            <a:xfrm rot="5400000">
              <a:off x="9497355" y="506255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等腰三角形 366"/>
            <p:cNvSpPr/>
            <p:nvPr/>
          </p:nvSpPr>
          <p:spPr>
            <a:xfrm rot="5400000">
              <a:off x="9497355" y="529516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等腰三角形 367"/>
            <p:cNvSpPr/>
            <p:nvPr/>
          </p:nvSpPr>
          <p:spPr>
            <a:xfrm rot="16200000" flipH="1">
              <a:off x="9296387" y="529516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等腰三角形 368"/>
            <p:cNvSpPr/>
            <p:nvPr/>
          </p:nvSpPr>
          <p:spPr>
            <a:xfrm rot="16200000" flipH="1">
              <a:off x="9296387" y="506255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等腰三角形 376"/>
            <p:cNvSpPr/>
            <p:nvPr/>
          </p:nvSpPr>
          <p:spPr>
            <a:xfrm rot="5400000">
              <a:off x="2461521" y="517858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等腰三角形 377"/>
            <p:cNvSpPr/>
            <p:nvPr/>
          </p:nvSpPr>
          <p:spPr>
            <a:xfrm rot="5400000">
              <a:off x="2662489" y="506229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等腰三角形 378"/>
            <p:cNvSpPr/>
            <p:nvPr/>
          </p:nvSpPr>
          <p:spPr>
            <a:xfrm rot="5400000">
              <a:off x="2662489" y="529490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等腰三角形 379"/>
            <p:cNvSpPr/>
            <p:nvPr/>
          </p:nvSpPr>
          <p:spPr>
            <a:xfrm rot="16200000" flipH="1">
              <a:off x="2461521" y="529490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等腰三角形 380"/>
            <p:cNvSpPr/>
            <p:nvPr/>
          </p:nvSpPr>
          <p:spPr>
            <a:xfrm rot="16200000" flipH="1">
              <a:off x="2461521" y="506229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等腰三角形 382"/>
            <p:cNvSpPr/>
            <p:nvPr/>
          </p:nvSpPr>
          <p:spPr>
            <a:xfrm rot="5400000">
              <a:off x="2863459" y="517858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等腰三角形 383"/>
            <p:cNvSpPr/>
            <p:nvPr/>
          </p:nvSpPr>
          <p:spPr>
            <a:xfrm rot="5400000">
              <a:off x="3064427" y="506229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等腰三角形 384"/>
            <p:cNvSpPr/>
            <p:nvPr/>
          </p:nvSpPr>
          <p:spPr>
            <a:xfrm rot="5400000">
              <a:off x="3064427" y="529490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等腰三角形 385"/>
            <p:cNvSpPr/>
            <p:nvPr/>
          </p:nvSpPr>
          <p:spPr>
            <a:xfrm rot="16200000" flipH="1">
              <a:off x="2863459" y="529490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等腰三角形 386"/>
            <p:cNvSpPr/>
            <p:nvPr/>
          </p:nvSpPr>
          <p:spPr>
            <a:xfrm rot="16200000" flipH="1">
              <a:off x="2863459" y="506229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等腰三角形 388"/>
            <p:cNvSpPr/>
            <p:nvPr/>
          </p:nvSpPr>
          <p:spPr>
            <a:xfrm rot="5400000">
              <a:off x="3265397" y="517858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等腰三角形 389"/>
            <p:cNvSpPr/>
            <p:nvPr/>
          </p:nvSpPr>
          <p:spPr>
            <a:xfrm rot="5400000">
              <a:off x="3466365" y="506229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等腰三角形 390"/>
            <p:cNvSpPr/>
            <p:nvPr/>
          </p:nvSpPr>
          <p:spPr>
            <a:xfrm rot="5400000">
              <a:off x="3466365" y="529490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等腰三角形 391"/>
            <p:cNvSpPr/>
            <p:nvPr/>
          </p:nvSpPr>
          <p:spPr>
            <a:xfrm rot="16200000" flipH="1">
              <a:off x="3265397" y="529490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等腰三角形 392"/>
            <p:cNvSpPr/>
            <p:nvPr/>
          </p:nvSpPr>
          <p:spPr>
            <a:xfrm rot="16200000" flipH="1">
              <a:off x="3265397" y="506229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等腰三角形 407"/>
            <p:cNvSpPr/>
            <p:nvPr/>
          </p:nvSpPr>
          <p:spPr>
            <a:xfrm rot="5400000">
              <a:off x="4471211"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等腰三角形 408"/>
            <p:cNvSpPr/>
            <p:nvPr/>
          </p:nvSpPr>
          <p:spPr>
            <a:xfrm rot="5400000">
              <a:off x="4672179"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等腰三角形 409"/>
            <p:cNvSpPr/>
            <p:nvPr/>
          </p:nvSpPr>
          <p:spPr>
            <a:xfrm rot="5400000">
              <a:off x="4672179"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等腰三角形 410"/>
            <p:cNvSpPr/>
            <p:nvPr/>
          </p:nvSpPr>
          <p:spPr>
            <a:xfrm rot="16200000" flipH="1">
              <a:off x="4471211"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等腰三角形 411"/>
            <p:cNvSpPr/>
            <p:nvPr/>
          </p:nvSpPr>
          <p:spPr>
            <a:xfrm rot="16200000" flipH="1">
              <a:off x="4471211"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等腰三角形 402"/>
            <p:cNvSpPr/>
            <p:nvPr/>
          </p:nvSpPr>
          <p:spPr>
            <a:xfrm rot="5400000">
              <a:off x="4069274"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等腰三角形 403"/>
            <p:cNvSpPr/>
            <p:nvPr/>
          </p:nvSpPr>
          <p:spPr>
            <a:xfrm rot="5400000">
              <a:off x="4270242"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等腰三角形 404"/>
            <p:cNvSpPr/>
            <p:nvPr/>
          </p:nvSpPr>
          <p:spPr>
            <a:xfrm rot="5400000">
              <a:off x="4270242"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等腰三角形 405"/>
            <p:cNvSpPr/>
            <p:nvPr/>
          </p:nvSpPr>
          <p:spPr>
            <a:xfrm rot="16200000" flipH="1">
              <a:off x="4069274"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等腰三角形 406"/>
            <p:cNvSpPr/>
            <p:nvPr/>
          </p:nvSpPr>
          <p:spPr>
            <a:xfrm rot="16200000" flipH="1">
              <a:off x="4069274"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等腰三角形 397"/>
            <p:cNvSpPr/>
            <p:nvPr/>
          </p:nvSpPr>
          <p:spPr>
            <a:xfrm rot="5400000">
              <a:off x="3667335"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等腰三角形 398"/>
            <p:cNvSpPr/>
            <p:nvPr/>
          </p:nvSpPr>
          <p:spPr>
            <a:xfrm rot="5400000">
              <a:off x="3868303"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等腰三角形 399"/>
            <p:cNvSpPr/>
            <p:nvPr/>
          </p:nvSpPr>
          <p:spPr>
            <a:xfrm rot="5400000">
              <a:off x="3868303"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等腰三角形 400"/>
            <p:cNvSpPr/>
            <p:nvPr/>
          </p:nvSpPr>
          <p:spPr>
            <a:xfrm rot="16200000" flipH="1">
              <a:off x="3667335"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等腰三角形 401"/>
            <p:cNvSpPr/>
            <p:nvPr/>
          </p:nvSpPr>
          <p:spPr>
            <a:xfrm rot="16200000" flipH="1">
              <a:off x="3667335"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等腰三角形 426"/>
            <p:cNvSpPr/>
            <p:nvPr/>
          </p:nvSpPr>
          <p:spPr>
            <a:xfrm rot="5400000">
              <a:off x="5678949"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等腰三角形 427"/>
            <p:cNvSpPr/>
            <p:nvPr/>
          </p:nvSpPr>
          <p:spPr>
            <a:xfrm rot="5400000">
              <a:off x="5879917"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等腰三角形 428"/>
            <p:cNvSpPr/>
            <p:nvPr/>
          </p:nvSpPr>
          <p:spPr>
            <a:xfrm rot="5400000">
              <a:off x="5879917"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等腰三角形 429"/>
            <p:cNvSpPr/>
            <p:nvPr/>
          </p:nvSpPr>
          <p:spPr>
            <a:xfrm rot="16200000" flipH="1">
              <a:off x="5678949"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等腰三角形 430"/>
            <p:cNvSpPr/>
            <p:nvPr/>
          </p:nvSpPr>
          <p:spPr>
            <a:xfrm rot="16200000" flipH="1">
              <a:off x="5678949"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等腰三角形 421"/>
            <p:cNvSpPr/>
            <p:nvPr/>
          </p:nvSpPr>
          <p:spPr>
            <a:xfrm rot="5400000">
              <a:off x="5277012"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等腰三角形 422"/>
            <p:cNvSpPr/>
            <p:nvPr/>
          </p:nvSpPr>
          <p:spPr>
            <a:xfrm rot="5400000">
              <a:off x="5477980"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等腰三角形 423"/>
            <p:cNvSpPr/>
            <p:nvPr/>
          </p:nvSpPr>
          <p:spPr>
            <a:xfrm rot="5400000">
              <a:off x="5477980"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等腰三角形 424"/>
            <p:cNvSpPr/>
            <p:nvPr/>
          </p:nvSpPr>
          <p:spPr>
            <a:xfrm rot="16200000" flipH="1">
              <a:off x="5277012"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等腰三角形 425"/>
            <p:cNvSpPr/>
            <p:nvPr/>
          </p:nvSpPr>
          <p:spPr>
            <a:xfrm rot="16200000" flipH="1">
              <a:off x="5277012"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等腰三角形 416"/>
            <p:cNvSpPr/>
            <p:nvPr/>
          </p:nvSpPr>
          <p:spPr>
            <a:xfrm rot="5400000">
              <a:off x="4875073"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等腰三角形 417"/>
            <p:cNvSpPr/>
            <p:nvPr/>
          </p:nvSpPr>
          <p:spPr>
            <a:xfrm rot="5400000">
              <a:off x="5076041"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等腰三角形 418"/>
            <p:cNvSpPr/>
            <p:nvPr/>
          </p:nvSpPr>
          <p:spPr>
            <a:xfrm rot="5400000">
              <a:off x="5076041"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等腰三角形 419"/>
            <p:cNvSpPr/>
            <p:nvPr/>
          </p:nvSpPr>
          <p:spPr>
            <a:xfrm rot="16200000" flipH="1">
              <a:off x="4875073"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等腰三角形 420"/>
            <p:cNvSpPr/>
            <p:nvPr/>
          </p:nvSpPr>
          <p:spPr>
            <a:xfrm rot="16200000" flipH="1">
              <a:off x="4875073"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等腰三角形 445"/>
            <p:cNvSpPr/>
            <p:nvPr/>
          </p:nvSpPr>
          <p:spPr>
            <a:xfrm rot="5400000">
              <a:off x="6884762"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等腰三角形 446"/>
            <p:cNvSpPr/>
            <p:nvPr/>
          </p:nvSpPr>
          <p:spPr>
            <a:xfrm rot="5400000">
              <a:off x="7085730"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等腰三角形 447"/>
            <p:cNvSpPr/>
            <p:nvPr/>
          </p:nvSpPr>
          <p:spPr>
            <a:xfrm rot="5400000">
              <a:off x="7085730"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等腰三角形 448"/>
            <p:cNvSpPr/>
            <p:nvPr/>
          </p:nvSpPr>
          <p:spPr>
            <a:xfrm rot="16200000" flipH="1">
              <a:off x="6884762"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等腰三角形 449"/>
            <p:cNvSpPr/>
            <p:nvPr/>
          </p:nvSpPr>
          <p:spPr>
            <a:xfrm rot="16200000" flipH="1">
              <a:off x="6884762"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等腰三角形 440"/>
            <p:cNvSpPr/>
            <p:nvPr/>
          </p:nvSpPr>
          <p:spPr>
            <a:xfrm rot="5400000">
              <a:off x="6482825"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等腰三角形 441"/>
            <p:cNvSpPr/>
            <p:nvPr/>
          </p:nvSpPr>
          <p:spPr>
            <a:xfrm rot="5400000">
              <a:off x="6683793"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等腰三角形 442"/>
            <p:cNvSpPr/>
            <p:nvPr/>
          </p:nvSpPr>
          <p:spPr>
            <a:xfrm rot="5400000">
              <a:off x="6683793"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等腰三角形 443"/>
            <p:cNvSpPr/>
            <p:nvPr/>
          </p:nvSpPr>
          <p:spPr>
            <a:xfrm rot="16200000" flipH="1">
              <a:off x="6482825"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等腰三角形 444"/>
            <p:cNvSpPr/>
            <p:nvPr/>
          </p:nvSpPr>
          <p:spPr>
            <a:xfrm rot="16200000" flipH="1">
              <a:off x="6482825"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等腰三角形 435"/>
            <p:cNvSpPr/>
            <p:nvPr/>
          </p:nvSpPr>
          <p:spPr>
            <a:xfrm rot="5400000">
              <a:off x="6080886"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等腰三角形 436"/>
            <p:cNvSpPr/>
            <p:nvPr/>
          </p:nvSpPr>
          <p:spPr>
            <a:xfrm rot="5400000">
              <a:off x="6281854"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等腰三角形 437"/>
            <p:cNvSpPr/>
            <p:nvPr/>
          </p:nvSpPr>
          <p:spPr>
            <a:xfrm rot="5400000">
              <a:off x="6281854"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等腰三角形 438"/>
            <p:cNvSpPr/>
            <p:nvPr/>
          </p:nvSpPr>
          <p:spPr>
            <a:xfrm rot="16200000" flipH="1">
              <a:off x="6080886"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等腰三角形 439"/>
            <p:cNvSpPr/>
            <p:nvPr/>
          </p:nvSpPr>
          <p:spPr>
            <a:xfrm rot="16200000" flipH="1">
              <a:off x="6080886"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等腰三角形 464"/>
            <p:cNvSpPr/>
            <p:nvPr/>
          </p:nvSpPr>
          <p:spPr>
            <a:xfrm rot="5400000">
              <a:off x="8090575"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等腰三角形 465"/>
            <p:cNvSpPr/>
            <p:nvPr/>
          </p:nvSpPr>
          <p:spPr>
            <a:xfrm rot="5400000">
              <a:off x="8291543"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等腰三角形 466"/>
            <p:cNvSpPr/>
            <p:nvPr/>
          </p:nvSpPr>
          <p:spPr>
            <a:xfrm rot="5400000">
              <a:off x="8291543"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等腰三角形 467"/>
            <p:cNvSpPr/>
            <p:nvPr/>
          </p:nvSpPr>
          <p:spPr>
            <a:xfrm rot="16200000" flipH="1">
              <a:off x="8090575"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等腰三角形 468"/>
            <p:cNvSpPr/>
            <p:nvPr/>
          </p:nvSpPr>
          <p:spPr>
            <a:xfrm rot="16200000" flipH="1">
              <a:off x="8090575"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等腰三角形 459"/>
            <p:cNvSpPr/>
            <p:nvPr/>
          </p:nvSpPr>
          <p:spPr>
            <a:xfrm rot="5400000">
              <a:off x="7688638"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等腰三角形 460"/>
            <p:cNvSpPr/>
            <p:nvPr/>
          </p:nvSpPr>
          <p:spPr>
            <a:xfrm rot="5400000">
              <a:off x="7889606"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等腰三角形 461"/>
            <p:cNvSpPr/>
            <p:nvPr/>
          </p:nvSpPr>
          <p:spPr>
            <a:xfrm rot="5400000">
              <a:off x="7889606"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等腰三角形 462"/>
            <p:cNvSpPr/>
            <p:nvPr/>
          </p:nvSpPr>
          <p:spPr>
            <a:xfrm rot="16200000" flipH="1">
              <a:off x="7688638"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等腰三角形 463"/>
            <p:cNvSpPr/>
            <p:nvPr/>
          </p:nvSpPr>
          <p:spPr>
            <a:xfrm rot="16200000" flipH="1">
              <a:off x="7688638"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等腰三角形 454"/>
            <p:cNvSpPr/>
            <p:nvPr/>
          </p:nvSpPr>
          <p:spPr>
            <a:xfrm rot="5400000">
              <a:off x="7286699"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等腰三角形 455"/>
            <p:cNvSpPr/>
            <p:nvPr/>
          </p:nvSpPr>
          <p:spPr>
            <a:xfrm rot="5400000">
              <a:off x="7487667"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等腰三角形 456"/>
            <p:cNvSpPr/>
            <p:nvPr/>
          </p:nvSpPr>
          <p:spPr>
            <a:xfrm rot="5400000">
              <a:off x="7487667"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等腰三角形 457"/>
            <p:cNvSpPr/>
            <p:nvPr/>
          </p:nvSpPr>
          <p:spPr>
            <a:xfrm rot="16200000" flipH="1">
              <a:off x="7286699"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等腰三角形 458"/>
            <p:cNvSpPr/>
            <p:nvPr/>
          </p:nvSpPr>
          <p:spPr>
            <a:xfrm rot="16200000" flipH="1">
              <a:off x="7286699"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等腰三角形 483"/>
            <p:cNvSpPr/>
            <p:nvPr/>
          </p:nvSpPr>
          <p:spPr>
            <a:xfrm rot="5400000">
              <a:off x="9296388"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等腰三角形 484"/>
            <p:cNvSpPr/>
            <p:nvPr/>
          </p:nvSpPr>
          <p:spPr>
            <a:xfrm rot="5400000">
              <a:off x="9497356"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等腰三角形 485"/>
            <p:cNvSpPr/>
            <p:nvPr/>
          </p:nvSpPr>
          <p:spPr>
            <a:xfrm rot="5400000">
              <a:off x="9497356"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等腰三角形 486"/>
            <p:cNvSpPr/>
            <p:nvPr/>
          </p:nvSpPr>
          <p:spPr>
            <a:xfrm rot="16200000" flipH="1">
              <a:off x="9296388"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等腰三角形 487"/>
            <p:cNvSpPr/>
            <p:nvPr/>
          </p:nvSpPr>
          <p:spPr>
            <a:xfrm rot="16200000" flipH="1">
              <a:off x="9296388"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等腰三角形 478"/>
            <p:cNvSpPr/>
            <p:nvPr/>
          </p:nvSpPr>
          <p:spPr>
            <a:xfrm rot="5400000">
              <a:off x="8894451"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等腰三角形 479"/>
            <p:cNvSpPr/>
            <p:nvPr/>
          </p:nvSpPr>
          <p:spPr>
            <a:xfrm rot="5400000">
              <a:off x="9095419"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等腰三角形 480"/>
            <p:cNvSpPr/>
            <p:nvPr/>
          </p:nvSpPr>
          <p:spPr>
            <a:xfrm rot="5400000">
              <a:off x="9095419"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等腰三角形 481"/>
            <p:cNvSpPr/>
            <p:nvPr/>
          </p:nvSpPr>
          <p:spPr>
            <a:xfrm rot="16200000" flipH="1">
              <a:off x="8894451"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等腰三角形 482"/>
            <p:cNvSpPr/>
            <p:nvPr/>
          </p:nvSpPr>
          <p:spPr>
            <a:xfrm rot="16200000" flipH="1">
              <a:off x="8894451"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等腰三角形 473"/>
            <p:cNvSpPr/>
            <p:nvPr/>
          </p:nvSpPr>
          <p:spPr>
            <a:xfrm rot="5400000">
              <a:off x="8492512" y="5178322"/>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等腰三角形 474"/>
            <p:cNvSpPr/>
            <p:nvPr/>
          </p:nvSpPr>
          <p:spPr>
            <a:xfrm rot="5400000">
              <a:off x="8693480" y="5062034"/>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等腰三角形 475"/>
            <p:cNvSpPr/>
            <p:nvPr/>
          </p:nvSpPr>
          <p:spPr>
            <a:xfrm rot="5400000">
              <a:off x="8693480" y="5294641"/>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等腰三角形 476"/>
            <p:cNvSpPr/>
            <p:nvPr/>
          </p:nvSpPr>
          <p:spPr>
            <a:xfrm rot="16200000" flipH="1">
              <a:off x="8492512" y="5294642"/>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等腰三角形 477"/>
            <p:cNvSpPr/>
            <p:nvPr/>
          </p:nvSpPr>
          <p:spPr>
            <a:xfrm rot="16200000" flipH="1">
              <a:off x="8492512" y="5062034"/>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等腰三角形 503"/>
            <p:cNvSpPr/>
            <p:nvPr/>
          </p:nvSpPr>
          <p:spPr>
            <a:xfrm rot="5400000">
              <a:off x="5678948" y="5643794"/>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等腰三角形 504"/>
            <p:cNvSpPr/>
            <p:nvPr/>
          </p:nvSpPr>
          <p:spPr>
            <a:xfrm rot="5400000">
              <a:off x="5879916" y="5527506"/>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等腰三角形 505"/>
            <p:cNvSpPr/>
            <p:nvPr/>
          </p:nvSpPr>
          <p:spPr>
            <a:xfrm rot="5400000">
              <a:off x="5879916" y="5760113"/>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等腰三角形 506"/>
            <p:cNvSpPr/>
            <p:nvPr/>
          </p:nvSpPr>
          <p:spPr>
            <a:xfrm rot="16200000" flipH="1">
              <a:off x="5678948" y="5760114"/>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等腰三角形 507"/>
            <p:cNvSpPr/>
            <p:nvPr/>
          </p:nvSpPr>
          <p:spPr>
            <a:xfrm rot="16200000" flipH="1">
              <a:off x="5678948" y="5527506"/>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等腰三角形 498"/>
            <p:cNvSpPr/>
            <p:nvPr/>
          </p:nvSpPr>
          <p:spPr>
            <a:xfrm rot="5400000">
              <a:off x="5277011" y="5643794"/>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等腰三角形 499"/>
            <p:cNvSpPr/>
            <p:nvPr/>
          </p:nvSpPr>
          <p:spPr>
            <a:xfrm rot="5400000">
              <a:off x="5477979" y="5527506"/>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等腰三角形 500"/>
            <p:cNvSpPr/>
            <p:nvPr/>
          </p:nvSpPr>
          <p:spPr>
            <a:xfrm rot="5400000">
              <a:off x="5477979" y="5760113"/>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等腰三角形 501"/>
            <p:cNvSpPr/>
            <p:nvPr/>
          </p:nvSpPr>
          <p:spPr>
            <a:xfrm rot="16200000" flipH="1">
              <a:off x="5277011" y="5760114"/>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等腰三角形 502"/>
            <p:cNvSpPr/>
            <p:nvPr/>
          </p:nvSpPr>
          <p:spPr>
            <a:xfrm rot="16200000" flipH="1">
              <a:off x="5277011" y="5527506"/>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等腰三角形 517"/>
            <p:cNvSpPr/>
            <p:nvPr/>
          </p:nvSpPr>
          <p:spPr>
            <a:xfrm rot="5400000">
              <a:off x="6482824" y="5643794"/>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等腰三角形 518"/>
            <p:cNvSpPr/>
            <p:nvPr/>
          </p:nvSpPr>
          <p:spPr>
            <a:xfrm rot="5400000">
              <a:off x="6683792" y="5527506"/>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等腰三角形 519"/>
            <p:cNvSpPr/>
            <p:nvPr/>
          </p:nvSpPr>
          <p:spPr>
            <a:xfrm rot="5400000">
              <a:off x="6683792" y="5760113"/>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等腰三角形 520"/>
            <p:cNvSpPr/>
            <p:nvPr/>
          </p:nvSpPr>
          <p:spPr>
            <a:xfrm rot="16200000" flipH="1">
              <a:off x="6482824" y="5760114"/>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等腰三角形 521"/>
            <p:cNvSpPr/>
            <p:nvPr/>
          </p:nvSpPr>
          <p:spPr>
            <a:xfrm rot="16200000" flipH="1">
              <a:off x="6482824" y="5527506"/>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等腰三角形 512"/>
            <p:cNvSpPr/>
            <p:nvPr/>
          </p:nvSpPr>
          <p:spPr>
            <a:xfrm rot="5400000">
              <a:off x="6080886" y="5643794"/>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等腰三角形 513"/>
            <p:cNvSpPr/>
            <p:nvPr/>
          </p:nvSpPr>
          <p:spPr>
            <a:xfrm rot="5400000">
              <a:off x="6281854" y="5527506"/>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等腰三角形 514"/>
            <p:cNvSpPr/>
            <p:nvPr/>
          </p:nvSpPr>
          <p:spPr>
            <a:xfrm rot="5400000">
              <a:off x="6281854" y="5760113"/>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等腰三角形 515"/>
            <p:cNvSpPr/>
            <p:nvPr/>
          </p:nvSpPr>
          <p:spPr>
            <a:xfrm rot="16200000" flipH="1">
              <a:off x="6080886" y="5760114"/>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等腰三角形 516"/>
            <p:cNvSpPr/>
            <p:nvPr/>
          </p:nvSpPr>
          <p:spPr>
            <a:xfrm rot="16200000" flipH="1">
              <a:off x="6080886" y="5527506"/>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等腰三角形 565"/>
            <p:cNvSpPr/>
            <p:nvPr/>
          </p:nvSpPr>
          <p:spPr>
            <a:xfrm rot="5400000">
              <a:off x="5074118"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等腰三角形 566"/>
            <p:cNvSpPr/>
            <p:nvPr/>
          </p:nvSpPr>
          <p:spPr>
            <a:xfrm rot="5400000">
              <a:off x="5275086"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等腰三角形 567"/>
            <p:cNvSpPr/>
            <p:nvPr/>
          </p:nvSpPr>
          <p:spPr>
            <a:xfrm rot="5400000">
              <a:off x="5275086"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等腰三角形 568"/>
            <p:cNvSpPr/>
            <p:nvPr/>
          </p:nvSpPr>
          <p:spPr>
            <a:xfrm rot="16200000" flipH="1">
              <a:off x="5074118"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等腰三角形 569"/>
            <p:cNvSpPr/>
            <p:nvPr/>
          </p:nvSpPr>
          <p:spPr>
            <a:xfrm rot="16200000" flipH="1">
              <a:off x="5074118"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等腰三角形 560"/>
            <p:cNvSpPr/>
            <p:nvPr/>
          </p:nvSpPr>
          <p:spPr>
            <a:xfrm rot="5400000">
              <a:off x="4672181"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等腰三角形 561"/>
            <p:cNvSpPr/>
            <p:nvPr/>
          </p:nvSpPr>
          <p:spPr>
            <a:xfrm rot="5400000">
              <a:off x="4873149"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等腰三角形 562"/>
            <p:cNvSpPr/>
            <p:nvPr/>
          </p:nvSpPr>
          <p:spPr>
            <a:xfrm rot="5400000">
              <a:off x="4873149"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等腰三角形 563"/>
            <p:cNvSpPr/>
            <p:nvPr/>
          </p:nvSpPr>
          <p:spPr>
            <a:xfrm rot="16200000" flipH="1">
              <a:off x="4672181"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等腰三角形 564"/>
            <p:cNvSpPr/>
            <p:nvPr/>
          </p:nvSpPr>
          <p:spPr>
            <a:xfrm rot="16200000" flipH="1">
              <a:off x="4672181"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等腰三角形 555"/>
            <p:cNvSpPr/>
            <p:nvPr/>
          </p:nvSpPr>
          <p:spPr>
            <a:xfrm rot="5400000">
              <a:off x="4270242"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等腰三角形 556"/>
            <p:cNvSpPr/>
            <p:nvPr/>
          </p:nvSpPr>
          <p:spPr>
            <a:xfrm rot="5400000">
              <a:off x="4471210"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等腰三角形 557"/>
            <p:cNvSpPr/>
            <p:nvPr/>
          </p:nvSpPr>
          <p:spPr>
            <a:xfrm rot="5400000">
              <a:off x="4471210"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等腰三角形 558"/>
            <p:cNvSpPr/>
            <p:nvPr/>
          </p:nvSpPr>
          <p:spPr>
            <a:xfrm rot="16200000" flipH="1">
              <a:off x="4270242"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等腰三角形 559"/>
            <p:cNvSpPr/>
            <p:nvPr/>
          </p:nvSpPr>
          <p:spPr>
            <a:xfrm rot="16200000" flipH="1">
              <a:off x="4270242"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等腰三角形 584"/>
            <p:cNvSpPr/>
            <p:nvPr/>
          </p:nvSpPr>
          <p:spPr>
            <a:xfrm rot="5400000">
              <a:off x="6279931"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等腰三角形 585"/>
            <p:cNvSpPr/>
            <p:nvPr/>
          </p:nvSpPr>
          <p:spPr>
            <a:xfrm rot="5400000">
              <a:off x="6480899"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等腰三角形 586"/>
            <p:cNvSpPr/>
            <p:nvPr/>
          </p:nvSpPr>
          <p:spPr>
            <a:xfrm rot="5400000">
              <a:off x="6480899"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等腰三角形 587"/>
            <p:cNvSpPr/>
            <p:nvPr/>
          </p:nvSpPr>
          <p:spPr>
            <a:xfrm rot="16200000" flipH="1">
              <a:off x="6279931"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等腰三角形 588"/>
            <p:cNvSpPr/>
            <p:nvPr/>
          </p:nvSpPr>
          <p:spPr>
            <a:xfrm rot="16200000" flipH="1">
              <a:off x="6279931"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等腰三角形 579"/>
            <p:cNvSpPr/>
            <p:nvPr/>
          </p:nvSpPr>
          <p:spPr>
            <a:xfrm rot="5400000">
              <a:off x="5877994"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等腰三角形 580"/>
            <p:cNvSpPr/>
            <p:nvPr/>
          </p:nvSpPr>
          <p:spPr>
            <a:xfrm rot="5400000">
              <a:off x="6078962"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等腰三角形 581"/>
            <p:cNvSpPr/>
            <p:nvPr/>
          </p:nvSpPr>
          <p:spPr>
            <a:xfrm rot="5400000">
              <a:off x="6078962"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等腰三角形 582"/>
            <p:cNvSpPr/>
            <p:nvPr/>
          </p:nvSpPr>
          <p:spPr>
            <a:xfrm rot="16200000" flipH="1">
              <a:off x="5877994"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等腰三角形 583"/>
            <p:cNvSpPr/>
            <p:nvPr/>
          </p:nvSpPr>
          <p:spPr>
            <a:xfrm rot="16200000" flipH="1">
              <a:off x="5877994"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等腰三角形 574"/>
            <p:cNvSpPr/>
            <p:nvPr/>
          </p:nvSpPr>
          <p:spPr>
            <a:xfrm rot="5400000">
              <a:off x="5476055"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等腰三角形 575"/>
            <p:cNvSpPr/>
            <p:nvPr/>
          </p:nvSpPr>
          <p:spPr>
            <a:xfrm rot="5400000">
              <a:off x="5677023"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等腰三角形 576"/>
            <p:cNvSpPr/>
            <p:nvPr/>
          </p:nvSpPr>
          <p:spPr>
            <a:xfrm rot="5400000">
              <a:off x="5677023"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等腰三角形 577"/>
            <p:cNvSpPr/>
            <p:nvPr/>
          </p:nvSpPr>
          <p:spPr>
            <a:xfrm rot="16200000" flipH="1">
              <a:off x="5476055"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等腰三角形 578"/>
            <p:cNvSpPr/>
            <p:nvPr/>
          </p:nvSpPr>
          <p:spPr>
            <a:xfrm rot="16200000" flipH="1">
              <a:off x="5476055"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等腰三角形 603"/>
            <p:cNvSpPr/>
            <p:nvPr/>
          </p:nvSpPr>
          <p:spPr>
            <a:xfrm rot="5400000">
              <a:off x="7485745"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等腰三角形 604"/>
            <p:cNvSpPr/>
            <p:nvPr/>
          </p:nvSpPr>
          <p:spPr>
            <a:xfrm rot="5400000">
              <a:off x="7686713"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等腰三角形 605"/>
            <p:cNvSpPr/>
            <p:nvPr/>
          </p:nvSpPr>
          <p:spPr>
            <a:xfrm rot="5400000">
              <a:off x="7686713"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等腰三角形 606"/>
            <p:cNvSpPr/>
            <p:nvPr/>
          </p:nvSpPr>
          <p:spPr>
            <a:xfrm rot="16200000" flipH="1">
              <a:off x="7485745"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等腰三角形 607"/>
            <p:cNvSpPr/>
            <p:nvPr/>
          </p:nvSpPr>
          <p:spPr>
            <a:xfrm rot="16200000" flipH="1">
              <a:off x="7485745"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等腰三角形 598"/>
            <p:cNvSpPr/>
            <p:nvPr/>
          </p:nvSpPr>
          <p:spPr>
            <a:xfrm rot="5400000">
              <a:off x="7083808"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等腰三角形 599"/>
            <p:cNvSpPr/>
            <p:nvPr/>
          </p:nvSpPr>
          <p:spPr>
            <a:xfrm rot="5400000">
              <a:off x="7284776"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等腰三角形 600"/>
            <p:cNvSpPr/>
            <p:nvPr/>
          </p:nvSpPr>
          <p:spPr>
            <a:xfrm rot="5400000">
              <a:off x="7284776"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等腰三角形 601"/>
            <p:cNvSpPr/>
            <p:nvPr/>
          </p:nvSpPr>
          <p:spPr>
            <a:xfrm rot="16200000" flipH="1">
              <a:off x="7083808"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等腰三角形 602"/>
            <p:cNvSpPr/>
            <p:nvPr/>
          </p:nvSpPr>
          <p:spPr>
            <a:xfrm rot="16200000" flipH="1">
              <a:off x="7083808"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等腰三角形 593"/>
            <p:cNvSpPr/>
            <p:nvPr/>
          </p:nvSpPr>
          <p:spPr>
            <a:xfrm rot="5400000">
              <a:off x="6681869" y="6109006"/>
              <a:ext cx="233123" cy="200969"/>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等腰三角形 594"/>
            <p:cNvSpPr/>
            <p:nvPr/>
          </p:nvSpPr>
          <p:spPr>
            <a:xfrm rot="5400000">
              <a:off x="6882837" y="5992718"/>
              <a:ext cx="233123" cy="200969"/>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等腰三角形 595"/>
            <p:cNvSpPr/>
            <p:nvPr/>
          </p:nvSpPr>
          <p:spPr>
            <a:xfrm rot="5400000">
              <a:off x="6882837" y="6225325"/>
              <a:ext cx="233123" cy="200969"/>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等腰三角形 596"/>
            <p:cNvSpPr/>
            <p:nvPr/>
          </p:nvSpPr>
          <p:spPr>
            <a:xfrm rot="16200000" flipH="1">
              <a:off x="6681869" y="6225326"/>
              <a:ext cx="233123" cy="200969"/>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等腰三角形 597"/>
            <p:cNvSpPr/>
            <p:nvPr/>
          </p:nvSpPr>
          <p:spPr>
            <a:xfrm rot="16200000" flipH="1">
              <a:off x="6681869" y="5992718"/>
              <a:ext cx="233123" cy="200969"/>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8" name="矩形 617"/>
          <p:cNvSpPr/>
          <p:nvPr/>
        </p:nvSpPr>
        <p:spPr>
          <a:xfrm>
            <a:off x="2879536" y="1325402"/>
            <a:ext cx="6432928" cy="3720554"/>
          </a:xfrm>
          <a:prstGeom prst="rect">
            <a:avLst/>
          </a:prstGeom>
          <a:solidFill>
            <a:srgbClr val="093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1" name="组合 620"/>
          <p:cNvGrpSpPr/>
          <p:nvPr/>
        </p:nvGrpSpPr>
        <p:grpSpPr>
          <a:xfrm>
            <a:off x="5688706" y="2546536"/>
            <a:ext cx="814589" cy="814589"/>
            <a:chOff x="5292125" y="2625125"/>
            <a:chExt cx="1607751" cy="1607751"/>
          </a:xfrm>
        </p:grpSpPr>
        <p:sp>
          <p:nvSpPr>
            <p:cNvPr id="619" name="椭圆 618"/>
            <p:cNvSpPr/>
            <p:nvPr/>
          </p:nvSpPr>
          <p:spPr>
            <a:xfrm>
              <a:off x="5292125" y="2625125"/>
              <a:ext cx="1607751" cy="1607751"/>
            </a:xfrm>
            <a:prstGeom prst="ellipse">
              <a:avLst/>
            </a:prstGeom>
            <a:no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等腰三角形 619"/>
            <p:cNvSpPr/>
            <p:nvPr/>
          </p:nvSpPr>
          <p:spPr>
            <a:xfrm rot="5400000">
              <a:off x="5734750" y="3016823"/>
              <a:ext cx="956252" cy="8243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2" name="文本框 621"/>
          <p:cNvSpPr txBox="1"/>
          <p:nvPr/>
        </p:nvSpPr>
        <p:spPr>
          <a:xfrm>
            <a:off x="3983559" y="3613411"/>
            <a:ext cx="4221037" cy="646331"/>
          </a:xfrm>
          <a:prstGeom prst="rect">
            <a:avLst/>
          </a:prstGeom>
          <a:noFill/>
        </p:spPr>
        <p:txBody>
          <a:bodyPr wrap="square" rtlCol="0">
            <a:spAutoFit/>
          </a:bodyPr>
          <a:lstStyle/>
          <a:p>
            <a:pPr algn="ctr"/>
            <a:r>
              <a:rPr lang="zh-CN" altLang="en-US" sz="3600" dirty="0">
                <a:solidFill>
                  <a:schemeClr val="bg1"/>
                </a:solidFill>
                <a:latin typeface="微软雅黑" panose="020B0503020204020204" pitchFamily="34" charset="-122"/>
                <a:ea typeface="微软雅黑" panose="020B0503020204020204" pitchFamily="34" charset="-122"/>
              </a:rPr>
              <a:t>Insert video here</a:t>
            </a:r>
          </a:p>
        </p:txBody>
      </p:sp>
      <p:grpSp>
        <p:nvGrpSpPr>
          <p:cNvPr id="624" name="组合 623"/>
          <p:cNvGrpSpPr/>
          <p:nvPr/>
        </p:nvGrpSpPr>
        <p:grpSpPr>
          <a:xfrm>
            <a:off x="2476637" y="860059"/>
            <a:ext cx="7236804" cy="5582700"/>
            <a:chOff x="2477598" y="859672"/>
            <a:chExt cx="7236804" cy="5582700"/>
          </a:xfrm>
          <a:solidFill>
            <a:schemeClr val="bg1">
              <a:alpha val="59000"/>
            </a:schemeClr>
          </a:solidFill>
        </p:grpSpPr>
        <p:sp>
          <p:nvSpPr>
            <p:cNvPr id="625" name="等腰三角形 624"/>
            <p:cNvSpPr/>
            <p:nvPr/>
          </p:nvSpPr>
          <p:spPr>
            <a:xfrm rot="5400000">
              <a:off x="2461521" y="99229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等腰三角形 625"/>
            <p:cNvSpPr/>
            <p:nvPr/>
          </p:nvSpPr>
          <p:spPr>
            <a:xfrm rot="5400000">
              <a:off x="2662489" y="87600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等腰三角形 626"/>
            <p:cNvSpPr/>
            <p:nvPr/>
          </p:nvSpPr>
          <p:spPr>
            <a:xfrm rot="5400000">
              <a:off x="2662489" y="110861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等腰三角形 627"/>
            <p:cNvSpPr/>
            <p:nvPr/>
          </p:nvSpPr>
          <p:spPr>
            <a:xfrm rot="16200000" flipH="1">
              <a:off x="2461521" y="110861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等腰三角形 628"/>
            <p:cNvSpPr/>
            <p:nvPr/>
          </p:nvSpPr>
          <p:spPr>
            <a:xfrm rot="16200000" flipH="1">
              <a:off x="2461521" y="87600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等腰三角形 629"/>
            <p:cNvSpPr/>
            <p:nvPr/>
          </p:nvSpPr>
          <p:spPr>
            <a:xfrm rot="5400000">
              <a:off x="2863459" y="99229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等腰三角形 630"/>
            <p:cNvSpPr/>
            <p:nvPr/>
          </p:nvSpPr>
          <p:spPr>
            <a:xfrm rot="5400000">
              <a:off x="3064427" y="87600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等腰三角形 631"/>
            <p:cNvSpPr/>
            <p:nvPr/>
          </p:nvSpPr>
          <p:spPr>
            <a:xfrm rot="5400000">
              <a:off x="3064427" y="110861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等腰三角形 632"/>
            <p:cNvSpPr/>
            <p:nvPr/>
          </p:nvSpPr>
          <p:spPr>
            <a:xfrm rot="16200000" flipH="1">
              <a:off x="2863459" y="110861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等腰三角形 633"/>
            <p:cNvSpPr/>
            <p:nvPr/>
          </p:nvSpPr>
          <p:spPr>
            <a:xfrm rot="16200000" flipH="1">
              <a:off x="2863459" y="87600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等腰三角形 634"/>
            <p:cNvSpPr/>
            <p:nvPr/>
          </p:nvSpPr>
          <p:spPr>
            <a:xfrm rot="5400000">
              <a:off x="3265397" y="99229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等腰三角形 635"/>
            <p:cNvSpPr/>
            <p:nvPr/>
          </p:nvSpPr>
          <p:spPr>
            <a:xfrm rot="5400000">
              <a:off x="3466365" y="87600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等腰三角形 636"/>
            <p:cNvSpPr/>
            <p:nvPr/>
          </p:nvSpPr>
          <p:spPr>
            <a:xfrm rot="5400000">
              <a:off x="3466365" y="110861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等腰三角形 637"/>
            <p:cNvSpPr/>
            <p:nvPr/>
          </p:nvSpPr>
          <p:spPr>
            <a:xfrm rot="16200000" flipH="1">
              <a:off x="3265397" y="110861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等腰三角形 638"/>
            <p:cNvSpPr/>
            <p:nvPr/>
          </p:nvSpPr>
          <p:spPr>
            <a:xfrm rot="16200000" flipH="1">
              <a:off x="3265397" y="87600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等腰三角形 639"/>
            <p:cNvSpPr/>
            <p:nvPr/>
          </p:nvSpPr>
          <p:spPr>
            <a:xfrm rot="5400000">
              <a:off x="4471211"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等腰三角形 640"/>
            <p:cNvSpPr/>
            <p:nvPr/>
          </p:nvSpPr>
          <p:spPr>
            <a:xfrm rot="5400000">
              <a:off x="4672179"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等腰三角形 641"/>
            <p:cNvSpPr/>
            <p:nvPr/>
          </p:nvSpPr>
          <p:spPr>
            <a:xfrm rot="5400000">
              <a:off x="4672179"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等腰三角形 642"/>
            <p:cNvSpPr/>
            <p:nvPr/>
          </p:nvSpPr>
          <p:spPr>
            <a:xfrm rot="16200000" flipH="1">
              <a:off x="4471211"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等腰三角形 643"/>
            <p:cNvSpPr/>
            <p:nvPr/>
          </p:nvSpPr>
          <p:spPr>
            <a:xfrm rot="16200000" flipH="1">
              <a:off x="4471211"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等腰三角形 644"/>
            <p:cNvSpPr/>
            <p:nvPr/>
          </p:nvSpPr>
          <p:spPr>
            <a:xfrm rot="5400000">
              <a:off x="4069274"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等腰三角形 645"/>
            <p:cNvSpPr/>
            <p:nvPr/>
          </p:nvSpPr>
          <p:spPr>
            <a:xfrm rot="5400000">
              <a:off x="4270242"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等腰三角形 646"/>
            <p:cNvSpPr/>
            <p:nvPr/>
          </p:nvSpPr>
          <p:spPr>
            <a:xfrm rot="5400000">
              <a:off x="4270242"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等腰三角形 647"/>
            <p:cNvSpPr/>
            <p:nvPr/>
          </p:nvSpPr>
          <p:spPr>
            <a:xfrm rot="16200000" flipH="1">
              <a:off x="4069274"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等腰三角形 648"/>
            <p:cNvSpPr/>
            <p:nvPr/>
          </p:nvSpPr>
          <p:spPr>
            <a:xfrm rot="16200000" flipH="1">
              <a:off x="4069274"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等腰三角形 649"/>
            <p:cNvSpPr/>
            <p:nvPr/>
          </p:nvSpPr>
          <p:spPr>
            <a:xfrm rot="5400000">
              <a:off x="3667335"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等腰三角形 650"/>
            <p:cNvSpPr/>
            <p:nvPr/>
          </p:nvSpPr>
          <p:spPr>
            <a:xfrm rot="5400000">
              <a:off x="3868303"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等腰三角形 651"/>
            <p:cNvSpPr/>
            <p:nvPr/>
          </p:nvSpPr>
          <p:spPr>
            <a:xfrm rot="5400000">
              <a:off x="3868303"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等腰三角形 652"/>
            <p:cNvSpPr/>
            <p:nvPr/>
          </p:nvSpPr>
          <p:spPr>
            <a:xfrm rot="16200000" flipH="1">
              <a:off x="3667335"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等腰三角形 653"/>
            <p:cNvSpPr/>
            <p:nvPr/>
          </p:nvSpPr>
          <p:spPr>
            <a:xfrm rot="16200000" flipH="1">
              <a:off x="3667335"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等腰三角形 654"/>
            <p:cNvSpPr/>
            <p:nvPr/>
          </p:nvSpPr>
          <p:spPr>
            <a:xfrm rot="5400000">
              <a:off x="2461522" y="145776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等腰三角形 655"/>
            <p:cNvSpPr/>
            <p:nvPr/>
          </p:nvSpPr>
          <p:spPr>
            <a:xfrm rot="5400000">
              <a:off x="2662490" y="134147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等腰三角形 656"/>
            <p:cNvSpPr/>
            <p:nvPr/>
          </p:nvSpPr>
          <p:spPr>
            <a:xfrm rot="5400000">
              <a:off x="2662490" y="157408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等腰三角形 657"/>
            <p:cNvSpPr/>
            <p:nvPr/>
          </p:nvSpPr>
          <p:spPr>
            <a:xfrm rot="16200000" flipH="1">
              <a:off x="2461522" y="157408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等腰三角形 658"/>
            <p:cNvSpPr/>
            <p:nvPr/>
          </p:nvSpPr>
          <p:spPr>
            <a:xfrm rot="16200000" flipH="1">
              <a:off x="2461522" y="134147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等腰三角形 659"/>
            <p:cNvSpPr/>
            <p:nvPr/>
          </p:nvSpPr>
          <p:spPr>
            <a:xfrm rot="5400000">
              <a:off x="2461522" y="192297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等腰三角形 660"/>
            <p:cNvSpPr/>
            <p:nvPr/>
          </p:nvSpPr>
          <p:spPr>
            <a:xfrm rot="5400000">
              <a:off x="2662490" y="180668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等腰三角形 661"/>
            <p:cNvSpPr/>
            <p:nvPr/>
          </p:nvSpPr>
          <p:spPr>
            <a:xfrm rot="5400000">
              <a:off x="2662490" y="203929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等腰三角形 662"/>
            <p:cNvSpPr/>
            <p:nvPr/>
          </p:nvSpPr>
          <p:spPr>
            <a:xfrm rot="16200000" flipH="1">
              <a:off x="2461522" y="203929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等腰三角形 663"/>
            <p:cNvSpPr/>
            <p:nvPr/>
          </p:nvSpPr>
          <p:spPr>
            <a:xfrm rot="16200000" flipH="1">
              <a:off x="2461522" y="180668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等腰三角形 664"/>
            <p:cNvSpPr/>
            <p:nvPr/>
          </p:nvSpPr>
          <p:spPr>
            <a:xfrm rot="5400000">
              <a:off x="2461522" y="23881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等腰三角形 665"/>
            <p:cNvSpPr/>
            <p:nvPr/>
          </p:nvSpPr>
          <p:spPr>
            <a:xfrm rot="5400000">
              <a:off x="2662490" y="227186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等腰三角形 666"/>
            <p:cNvSpPr/>
            <p:nvPr/>
          </p:nvSpPr>
          <p:spPr>
            <a:xfrm rot="5400000">
              <a:off x="2662490" y="250447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等腰三角形 667"/>
            <p:cNvSpPr/>
            <p:nvPr/>
          </p:nvSpPr>
          <p:spPr>
            <a:xfrm rot="16200000" flipH="1">
              <a:off x="2461522" y="250447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等腰三角形 668"/>
            <p:cNvSpPr/>
            <p:nvPr/>
          </p:nvSpPr>
          <p:spPr>
            <a:xfrm rot="16200000" flipH="1">
              <a:off x="2461522" y="227186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等腰三角形 669"/>
            <p:cNvSpPr/>
            <p:nvPr/>
          </p:nvSpPr>
          <p:spPr>
            <a:xfrm rot="5400000">
              <a:off x="5678949"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等腰三角形 670"/>
            <p:cNvSpPr/>
            <p:nvPr/>
          </p:nvSpPr>
          <p:spPr>
            <a:xfrm rot="5400000">
              <a:off x="5879917"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等腰三角形 671"/>
            <p:cNvSpPr/>
            <p:nvPr/>
          </p:nvSpPr>
          <p:spPr>
            <a:xfrm rot="5400000">
              <a:off x="5879917"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等腰三角形 672"/>
            <p:cNvSpPr/>
            <p:nvPr/>
          </p:nvSpPr>
          <p:spPr>
            <a:xfrm rot="16200000" flipH="1">
              <a:off x="5678949"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等腰三角形 673"/>
            <p:cNvSpPr/>
            <p:nvPr/>
          </p:nvSpPr>
          <p:spPr>
            <a:xfrm rot="16200000" flipH="1">
              <a:off x="5678949"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等腰三角形 674"/>
            <p:cNvSpPr/>
            <p:nvPr/>
          </p:nvSpPr>
          <p:spPr>
            <a:xfrm rot="5400000">
              <a:off x="5277012"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等腰三角形 675"/>
            <p:cNvSpPr/>
            <p:nvPr/>
          </p:nvSpPr>
          <p:spPr>
            <a:xfrm rot="5400000">
              <a:off x="5477980"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等腰三角形 676"/>
            <p:cNvSpPr/>
            <p:nvPr/>
          </p:nvSpPr>
          <p:spPr>
            <a:xfrm rot="5400000">
              <a:off x="5477980"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等腰三角形 677"/>
            <p:cNvSpPr/>
            <p:nvPr/>
          </p:nvSpPr>
          <p:spPr>
            <a:xfrm rot="16200000" flipH="1">
              <a:off x="5277012"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等腰三角形 678"/>
            <p:cNvSpPr/>
            <p:nvPr/>
          </p:nvSpPr>
          <p:spPr>
            <a:xfrm rot="16200000" flipH="1">
              <a:off x="5277012"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等腰三角形 679"/>
            <p:cNvSpPr/>
            <p:nvPr/>
          </p:nvSpPr>
          <p:spPr>
            <a:xfrm rot="5400000">
              <a:off x="4875073"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等腰三角形 680"/>
            <p:cNvSpPr/>
            <p:nvPr/>
          </p:nvSpPr>
          <p:spPr>
            <a:xfrm rot="5400000">
              <a:off x="5076041"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等腰三角形 681"/>
            <p:cNvSpPr/>
            <p:nvPr/>
          </p:nvSpPr>
          <p:spPr>
            <a:xfrm rot="5400000">
              <a:off x="5076041"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等腰三角形 682"/>
            <p:cNvSpPr/>
            <p:nvPr/>
          </p:nvSpPr>
          <p:spPr>
            <a:xfrm rot="16200000" flipH="1">
              <a:off x="4875073"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等腰三角形 683"/>
            <p:cNvSpPr/>
            <p:nvPr/>
          </p:nvSpPr>
          <p:spPr>
            <a:xfrm rot="16200000" flipH="1">
              <a:off x="4875073"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等腰三角形 684"/>
            <p:cNvSpPr/>
            <p:nvPr/>
          </p:nvSpPr>
          <p:spPr>
            <a:xfrm rot="5400000">
              <a:off x="2461521" y="285257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等腰三角形 685"/>
            <p:cNvSpPr/>
            <p:nvPr/>
          </p:nvSpPr>
          <p:spPr>
            <a:xfrm rot="5400000">
              <a:off x="2662489" y="273628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等腰三角形 686"/>
            <p:cNvSpPr/>
            <p:nvPr/>
          </p:nvSpPr>
          <p:spPr>
            <a:xfrm rot="5400000">
              <a:off x="2662489" y="296889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等腰三角形 687"/>
            <p:cNvSpPr/>
            <p:nvPr/>
          </p:nvSpPr>
          <p:spPr>
            <a:xfrm rot="16200000" flipH="1">
              <a:off x="2461521" y="29688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等腰三角形 688"/>
            <p:cNvSpPr/>
            <p:nvPr/>
          </p:nvSpPr>
          <p:spPr>
            <a:xfrm rot="16200000" flipH="1">
              <a:off x="2461521" y="273628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等腰三角形 689"/>
            <p:cNvSpPr/>
            <p:nvPr/>
          </p:nvSpPr>
          <p:spPr>
            <a:xfrm rot="5400000">
              <a:off x="2461522" y="331804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等腰三角形 690"/>
            <p:cNvSpPr/>
            <p:nvPr/>
          </p:nvSpPr>
          <p:spPr>
            <a:xfrm rot="5400000">
              <a:off x="2662490" y="32017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等腰三角形 691"/>
            <p:cNvSpPr/>
            <p:nvPr/>
          </p:nvSpPr>
          <p:spPr>
            <a:xfrm rot="5400000">
              <a:off x="2662490" y="343436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等腰三角形 692"/>
            <p:cNvSpPr/>
            <p:nvPr/>
          </p:nvSpPr>
          <p:spPr>
            <a:xfrm rot="16200000" flipH="1">
              <a:off x="2461522" y="343436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等腰三角形 693"/>
            <p:cNvSpPr/>
            <p:nvPr/>
          </p:nvSpPr>
          <p:spPr>
            <a:xfrm rot="16200000" flipH="1">
              <a:off x="2461522" y="32017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等腰三角形 694"/>
            <p:cNvSpPr/>
            <p:nvPr/>
          </p:nvSpPr>
          <p:spPr>
            <a:xfrm rot="5400000">
              <a:off x="2461522" y="471337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等腰三角形 695"/>
            <p:cNvSpPr/>
            <p:nvPr/>
          </p:nvSpPr>
          <p:spPr>
            <a:xfrm rot="5400000">
              <a:off x="2662490" y="459708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等腰三角形 696"/>
            <p:cNvSpPr/>
            <p:nvPr/>
          </p:nvSpPr>
          <p:spPr>
            <a:xfrm rot="5400000">
              <a:off x="2662490" y="4829690"/>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等腰三角形 697"/>
            <p:cNvSpPr/>
            <p:nvPr/>
          </p:nvSpPr>
          <p:spPr>
            <a:xfrm rot="16200000" flipH="1">
              <a:off x="2461522" y="482969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等腰三角形 698"/>
            <p:cNvSpPr/>
            <p:nvPr/>
          </p:nvSpPr>
          <p:spPr>
            <a:xfrm rot="16200000" flipH="1">
              <a:off x="2461522" y="459708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等腰三角形 699"/>
            <p:cNvSpPr/>
            <p:nvPr/>
          </p:nvSpPr>
          <p:spPr>
            <a:xfrm rot="5400000">
              <a:off x="6884762"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等腰三角形 700"/>
            <p:cNvSpPr/>
            <p:nvPr/>
          </p:nvSpPr>
          <p:spPr>
            <a:xfrm rot="5400000">
              <a:off x="7085730"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等腰三角形 701"/>
            <p:cNvSpPr/>
            <p:nvPr/>
          </p:nvSpPr>
          <p:spPr>
            <a:xfrm rot="5400000">
              <a:off x="7085730"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等腰三角形 702"/>
            <p:cNvSpPr/>
            <p:nvPr/>
          </p:nvSpPr>
          <p:spPr>
            <a:xfrm rot="16200000" flipH="1">
              <a:off x="6884762"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等腰三角形 703"/>
            <p:cNvSpPr/>
            <p:nvPr/>
          </p:nvSpPr>
          <p:spPr>
            <a:xfrm rot="16200000" flipH="1">
              <a:off x="6884762"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等腰三角形 704"/>
            <p:cNvSpPr/>
            <p:nvPr/>
          </p:nvSpPr>
          <p:spPr>
            <a:xfrm rot="5400000">
              <a:off x="6482825"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等腰三角形 705"/>
            <p:cNvSpPr/>
            <p:nvPr/>
          </p:nvSpPr>
          <p:spPr>
            <a:xfrm rot="5400000">
              <a:off x="6683793"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等腰三角形 706"/>
            <p:cNvSpPr/>
            <p:nvPr/>
          </p:nvSpPr>
          <p:spPr>
            <a:xfrm rot="5400000">
              <a:off x="6683793"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等腰三角形 707"/>
            <p:cNvSpPr/>
            <p:nvPr/>
          </p:nvSpPr>
          <p:spPr>
            <a:xfrm rot="16200000" flipH="1">
              <a:off x="6482825"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等腰三角形 708"/>
            <p:cNvSpPr/>
            <p:nvPr/>
          </p:nvSpPr>
          <p:spPr>
            <a:xfrm rot="16200000" flipH="1">
              <a:off x="6482825"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等腰三角形 709"/>
            <p:cNvSpPr/>
            <p:nvPr/>
          </p:nvSpPr>
          <p:spPr>
            <a:xfrm rot="5400000">
              <a:off x="6080886"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等腰三角形 710"/>
            <p:cNvSpPr/>
            <p:nvPr/>
          </p:nvSpPr>
          <p:spPr>
            <a:xfrm rot="5400000">
              <a:off x="6281854"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等腰三角形 711"/>
            <p:cNvSpPr/>
            <p:nvPr/>
          </p:nvSpPr>
          <p:spPr>
            <a:xfrm rot="5400000">
              <a:off x="6281854"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等腰三角形 712"/>
            <p:cNvSpPr/>
            <p:nvPr/>
          </p:nvSpPr>
          <p:spPr>
            <a:xfrm rot="16200000" flipH="1">
              <a:off x="6080886"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等腰三角形 713"/>
            <p:cNvSpPr/>
            <p:nvPr/>
          </p:nvSpPr>
          <p:spPr>
            <a:xfrm rot="16200000" flipH="1">
              <a:off x="6080886"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等腰三角形 714"/>
            <p:cNvSpPr/>
            <p:nvPr/>
          </p:nvSpPr>
          <p:spPr>
            <a:xfrm rot="5400000">
              <a:off x="2461522" y="378377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等腰三角形 715"/>
            <p:cNvSpPr/>
            <p:nvPr/>
          </p:nvSpPr>
          <p:spPr>
            <a:xfrm rot="5400000">
              <a:off x="2662490" y="366748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等腰三角形 716"/>
            <p:cNvSpPr/>
            <p:nvPr/>
          </p:nvSpPr>
          <p:spPr>
            <a:xfrm rot="5400000">
              <a:off x="2662490" y="39000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等腰三角形 717"/>
            <p:cNvSpPr/>
            <p:nvPr/>
          </p:nvSpPr>
          <p:spPr>
            <a:xfrm rot="16200000" flipH="1">
              <a:off x="2461522" y="390009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等腰三角形 718"/>
            <p:cNvSpPr/>
            <p:nvPr/>
          </p:nvSpPr>
          <p:spPr>
            <a:xfrm rot="16200000" flipH="1">
              <a:off x="2461522" y="366748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等腰三角形 719"/>
            <p:cNvSpPr/>
            <p:nvPr/>
          </p:nvSpPr>
          <p:spPr>
            <a:xfrm rot="5400000">
              <a:off x="2461522" y="424895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等腰三角形 720"/>
            <p:cNvSpPr/>
            <p:nvPr/>
          </p:nvSpPr>
          <p:spPr>
            <a:xfrm rot="5400000">
              <a:off x="2662490" y="413266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等腰三角形 721"/>
            <p:cNvSpPr/>
            <p:nvPr/>
          </p:nvSpPr>
          <p:spPr>
            <a:xfrm rot="5400000">
              <a:off x="2662490" y="436527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等腰三角形 722"/>
            <p:cNvSpPr/>
            <p:nvPr/>
          </p:nvSpPr>
          <p:spPr>
            <a:xfrm rot="16200000" flipH="1">
              <a:off x="2461522" y="436527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等腰三角形 723"/>
            <p:cNvSpPr/>
            <p:nvPr/>
          </p:nvSpPr>
          <p:spPr>
            <a:xfrm rot="16200000" flipH="1">
              <a:off x="2461522" y="413266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等腰三角形 724"/>
            <p:cNvSpPr/>
            <p:nvPr/>
          </p:nvSpPr>
          <p:spPr>
            <a:xfrm rot="5400000">
              <a:off x="2461522" y="51788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等腰三角形 725"/>
            <p:cNvSpPr/>
            <p:nvPr/>
          </p:nvSpPr>
          <p:spPr>
            <a:xfrm rot="5400000">
              <a:off x="2662490" y="506255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等腰三角形 726"/>
            <p:cNvSpPr/>
            <p:nvPr/>
          </p:nvSpPr>
          <p:spPr>
            <a:xfrm rot="5400000">
              <a:off x="2662490" y="529516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等腰三角形 727"/>
            <p:cNvSpPr/>
            <p:nvPr/>
          </p:nvSpPr>
          <p:spPr>
            <a:xfrm rot="16200000" flipH="1">
              <a:off x="2461522" y="529516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等腰三角形 728"/>
            <p:cNvSpPr/>
            <p:nvPr/>
          </p:nvSpPr>
          <p:spPr>
            <a:xfrm rot="16200000" flipH="1">
              <a:off x="2461522" y="506255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等腰三角形 729"/>
            <p:cNvSpPr/>
            <p:nvPr/>
          </p:nvSpPr>
          <p:spPr>
            <a:xfrm rot="5400000">
              <a:off x="8090575"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等腰三角形 730"/>
            <p:cNvSpPr/>
            <p:nvPr/>
          </p:nvSpPr>
          <p:spPr>
            <a:xfrm rot="5400000">
              <a:off x="8291543"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等腰三角形 731"/>
            <p:cNvSpPr/>
            <p:nvPr/>
          </p:nvSpPr>
          <p:spPr>
            <a:xfrm rot="5400000">
              <a:off x="8291543"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等腰三角形 732"/>
            <p:cNvSpPr/>
            <p:nvPr/>
          </p:nvSpPr>
          <p:spPr>
            <a:xfrm rot="16200000" flipH="1">
              <a:off x="8090575"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等腰三角形 733"/>
            <p:cNvSpPr/>
            <p:nvPr/>
          </p:nvSpPr>
          <p:spPr>
            <a:xfrm rot="16200000" flipH="1">
              <a:off x="8090575"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等腰三角形 734"/>
            <p:cNvSpPr/>
            <p:nvPr/>
          </p:nvSpPr>
          <p:spPr>
            <a:xfrm rot="5400000">
              <a:off x="7688638"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等腰三角形 735"/>
            <p:cNvSpPr/>
            <p:nvPr/>
          </p:nvSpPr>
          <p:spPr>
            <a:xfrm rot="5400000">
              <a:off x="7889606"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等腰三角形 736"/>
            <p:cNvSpPr/>
            <p:nvPr/>
          </p:nvSpPr>
          <p:spPr>
            <a:xfrm rot="5400000">
              <a:off x="7889606"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等腰三角形 737"/>
            <p:cNvSpPr/>
            <p:nvPr/>
          </p:nvSpPr>
          <p:spPr>
            <a:xfrm rot="16200000" flipH="1">
              <a:off x="7688638"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等腰三角形 738"/>
            <p:cNvSpPr/>
            <p:nvPr/>
          </p:nvSpPr>
          <p:spPr>
            <a:xfrm rot="16200000" flipH="1">
              <a:off x="7688638"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0" name="等腰三角形 739"/>
            <p:cNvSpPr/>
            <p:nvPr/>
          </p:nvSpPr>
          <p:spPr>
            <a:xfrm rot="5400000">
              <a:off x="7286699"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等腰三角形 740"/>
            <p:cNvSpPr/>
            <p:nvPr/>
          </p:nvSpPr>
          <p:spPr>
            <a:xfrm rot="5400000">
              <a:off x="7487667"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等腰三角形 741"/>
            <p:cNvSpPr/>
            <p:nvPr/>
          </p:nvSpPr>
          <p:spPr>
            <a:xfrm rot="5400000">
              <a:off x="7487667"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等腰三角形 742"/>
            <p:cNvSpPr/>
            <p:nvPr/>
          </p:nvSpPr>
          <p:spPr>
            <a:xfrm rot="16200000" flipH="1">
              <a:off x="7286699"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等腰三角形 743"/>
            <p:cNvSpPr/>
            <p:nvPr/>
          </p:nvSpPr>
          <p:spPr>
            <a:xfrm rot="16200000" flipH="1">
              <a:off x="7286699"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5" name="等腰三角形 744"/>
            <p:cNvSpPr/>
            <p:nvPr/>
          </p:nvSpPr>
          <p:spPr>
            <a:xfrm rot="5400000">
              <a:off x="9296388"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等腰三角形 745"/>
            <p:cNvSpPr/>
            <p:nvPr/>
          </p:nvSpPr>
          <p:spPr>
            <a:xfrm rot="5400000">
              <a:off x="9497356"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等腰三角形 746"/>
            <p:cNvSpPr/>
            <p:nvPr/>
          </p:nvSpPr>
          <p:spPr>
            <a:xfrm rot="5400000">
              <a:off x="9497356"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等腰三角形 747"/>
            <p:cNvSpPr/>
            <p:nvPr/>
          </p:nvSpPr>
          <p:spPr>
            <a:xfrm rot="16200000" flipH="1">
              <a:off x="9296388"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等腰三角形 748"/>
            <p:cNvSpPr/>
            <p:nvPr/>
          </p:nvSpPr>
          <p:spPr>
            <a:xfrm rot="16200000" flipH="1">
              <a:off x="9296388"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0" name="等腰三角形 749"/>
            <p:cNvSpPr/>
            <p:nvPr/>
          </p:nvSpPr>
          <p:spPr>
            <a:xfrm rot="5400000">
              <a:off x="8894451"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等腰三角形 750"/>
            <p:cNvSpPr/>
            <p:nvPr/>
          </p:nvSpPr>
          <p:spPr>
            <a:xfrm rot="5400000">
              <a:off x="9095419"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等腰三角形 751"/>
            <p:cNvSpPr/>
            <p:nvPr/>
          </p:nvSpPr>
          <p:spPr>
            <a:xfrm rot="5400000">
              <a:off x="9095419"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等腰三角形 752"/>
            <p:cNvSpPr/>
            <p:nvPr/>
          </p:nvSpPr>
          <p:spPr>
            <a:xfrm rot="16200000" flipH="1">
              <a:off x="8894451"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等腰三角形 753"/>
            <p:cNvSpPr/>
            <p:nvPr/>
          </p:nvSpPr>
          <p:spPr>
            <a:xfrm rot="16200000" flipH="1">
              <a:off x="8894451"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等腰三角形 754"/>
            <p:cNvSpPr/>
            <p:nvPr/>
          </p:nvSpPr>
          <p:spPr>
            <a:xfrm rot="5400000">
              <a:off x="8492512" y="99203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等腰三角形 755"/>
            <p:cNvSpPr/>
            <p:nvPr/>
          </p:nvSpPr>
          <p:spPr>
            <a:xfrm rot="5400000">
              <a:off x="8693480"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等腰三角形 756"/>
            <p:cNvSpPr/>
            <p:nvPr/>
          </p:nvSpPr>
          <p:spPr>
            <a:xfrm rot="5400000">
              <a:off x="8693480" y="11083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等腰三角形 757"/>
            <p:cNvSpPr/>
            <p:nvPr/>
          </p:nvSpPr>
          <p:spPr>
            <a:xfrm rot="16200000" flipH="1">
              <a:off x="8492512" y="11083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等腰三角形 758"/>
            <p:cNvSpPr/>
            <p:nvPr/>
          </p:nvSpPr>
          <p:spPr>
            <a:xfrm rot="16200000" flipH="1">
              <a:off x="8492512" y="87574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等腰三角形 759"/>
            <p:cNvSpPr/>
            <p:nvPr/>
          </p:nvSpPr>
          <p:spPr>
            <a:xfrm rot="5400000">
              <a:off x="9296387" y="145776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等腰三角形 760"/>
            <p:cNvSpPr/>
            <p:nvPr/>
          </p:nvSpPr>
          <p:spPr>
            <a:xfrm rot="5400000">
              <a:off x="9497355" y="134147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等腰三角形 761"/>
            <p:cNvSpPr/>
            <p:nvPr/>
          </p:nvSpPr>
          <p:spPr>
            <a:xfrm rot="5400000">
              <a:off x="9497355" y="157408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等腰三角形 762"/>
            <p:cNvSpPr/>
            <p:nvPr/>
          </p:nvSpPr>
          <p:spPr>
            <a:xfrm rot="16200000" flipH="1">
              <a:off x="9296387" y="157408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等腰三角形 763"/>
            <p:cNvSpPr/>
            <p:nvPr/>
          </p:nvSpPr>
          <p:spPr>
            <a:xfrm rot="16200000" flipH="1">
              <a:off x="9296387" y="134147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5" name="等腰三角形 764"/>
            <p:cNvSpPr/>
            <p:nvPr/>
          </p:nvSpPr>
          <p:spPr>
            <a:xfrm rot="5400000">
              <a:off x="9296387" y="192297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等腰三角形 765"/>
            <p:cNvSpPr/>
            <p:nvPr/>
          </p:nvSpPr>
          <p:spPr>
            <a:xfrm rot="5400000">
              <a:off x="9497355" y="180668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等腰三角形 766"/>
            <p:cNvSpPr/>
            <p:nvPr/>
          </p:nvSpPr>
          <p:spPr>
            <a:xfrm rot="5400000">
              <a:off x="9497355" y="203929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等腰三角形 767"/>
            <p:cNvSpPr/>
            <p:nvPr/>
          </p:nvSpPr>
          <p:spPr>
            <a:xfrm rot="16200000" flipH="1">
              <a:off x="9296387" y="203929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等腰三角形 768"/>
            <p:cNvSpPr/>
            <p:nvPr/>
          </p:nvSpPr>
          <p:spPr>
            <a:xfrm rot="16200000" flipH="1">
              <a:off x="9296387" y="1806689"/>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等腰三角形 769"/>
            <p:cNvSpPr/>
            <p:nvPr/>
          </p:nvSpPr>
          <p:spPr>
            <a:xfrm rot="5400000">
              <a:off x="9296387" y="238815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等腰三角形 770"/>
            <p:cNvSpPr/>
            <p:nvPr/>
          </p:nvSpPr>
          <p:spPr>
            <a:xfrm rot="5400000">
              <a:off x="9497355" y="227186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等腰三角形 771"/>
            <p:cNvSpPr/>
            <p:nvPr/>
          </p:nvSpPr>
          <p:spPr>
            <a:xfrm rot="5400000">
              <a:off x="9497355" y="250447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3" name="等腰三角形 772"/>
            <p:cNvSpPr/>
            <p:nvPr/>
          </p:nvSpPr>
          <p:spPr>
            <a:xfrm rot="16200000" flipH="1">
              <a:off x="9296387" y="250447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4" name="等腰三角形 773"/>
            <p:cNvSpPr/>
            <p:nvPr/>
          </p:nvSpPr>
          <p:spPr>
            <a:xfrm rot="16200000" flipH="1">
              <a:off x="9296387" y="227186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5" name="等腰三角形 774"/>
            <p:cNvSpPr/>
            <p:nvPr/>
          </p:nvSpPr>
          <p:spPr>
            <a:xfrm rot="5400000">
              <a:off x="9296386" y="285257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等腰三角形 775"/>
            <p:cNvSpPr/>
            <p:nvPr/>
          </p:nvSpPr>
          <p:spPr>
            <a:xfrm rot="5400000">
              <a:off x="9497354" y="273628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等腰三角形 776"/>
            <p:cNvSpPr/>
            <p:nvPr/>
          </p:nvSpPr>
          <p:spPr>
            <a:xfrm rot="5400000">
              <a:off x="9497354" y="296889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等腰三角形 777"/>
            <p:cNvSpPr/>
            <p:nvPr/>
          </p:nvSpPr>
          <p:spPr>
            <a:xfrm rot="16200000" flipH="1">
              <a:off x="9296386" y="29688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等腰三角形 778"/>
            <p:cNvSpPr/>
            <p:nvPr/>
          </p:nvSpPr>
          <p:spPr>
            <a:xfrm rot="16200000" flipH="1">
              <a:off x="9296386" y="273628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等腰三角形 779"/>
            <p:cNvSpPr/>
            <p:nvPr/>
          </p:nvSpPr>
          <p:spPr>
            <a:xfrm rot="5400000">
              <a:off x="9296387" y="331804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1" name="等腰三角形 780"/>
            <p:cNvSpPr/>
            <p:nvPr/>
          </p:nvSpPr>
          <p:spPr>
            <a:xfrm rot="5400000">
              <a:off x="9497355" y="32017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等腰三角形 781"/>
            <p:cNvSpPr/>
            <p:nvPr/>
          </p:nvSpPr>
          <p:spPr>
            <a:xfrm rot="5400000">
              <a:off x="9497355" y="343436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等腰三角形 782"/>
            <p:cNvSpPr/>
            <p:nvPr/>
          </p:nvSpPr>
          <p:spPr>
            <a:xfrm rot="16200000" flipH="1">
              <a:off x="9296387" y="343436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等腰三角形 783"/>
            <p:cNvSpPr/>
            <p:nvPr/>
          </p:nvSpPr>
          <p:spPr>
            <a:xfrm rot="16200000" flipH="1">
              <a:off x="9296387" y="320175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5" name="等腰三角形 784"/>
            <p:cNvSpPr/>
            <p:nvPr/>
          </p:nvSpPr>
          <p:spPr>
            <a:xfrm rot="5400000">
              <a:off x="9296387" y="471337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等腰三角形 785"/>
            <p:cNvSpPr/>
            <p:nvPr/>
          </p:nvSpPr>
          <p:spPr>
            <a:xfrm rot="5400000">
              <a:off x="9497355" y="459708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等腰三角形 786"/>
            <p:cNvSpPr/>
            <p:nvPr/>
          </p:nvSpPr>
          <p:spPr>
            <a:xfrm rot="5400000">
              <a:off x="9497355" y="4829690"/>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等腰三角形 787"/>
            <p:cNvSpPr/>
            <p:nvPr/>
          </p:nvSpPr>
          <p:spPr>
            <a:xfrm rot="16200000" flipH="1">
              <a:off x="9296387" y="482969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等腰三角形 788"/>
            <p:cNvSpPr/>
            <p:nvPr/>
          </p:nvSpPr>
          <p:spPr>
            <a:xfrm rot="16200000" flipH="1">
              <a:off x="9296387" y="459708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等腰三角形 789"/>
            <p:cNvSpPr/>
            <p:nvPr/>
          </p:nvSpPr>
          <p:spPr>
            <a:xfrm rot="5400000">
              <a:off x="9296387" y="378377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等腰三角形 790"/>
            <p:cNvSpPr/>
            <p:nvPr/>
          </p:nvSpPr>
          <p:spPr>
            <a:xfrm rot="5400000">
              <a:off x="9497355" y="366748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等腰三角形 791"/>
            <p:cNvSpPr/>
            <p:nvPr/>
          </p:nvSpPr>
          <p:spPr>
            <a:xfrm rot="5400000">
              <a:off x="9497355" y="39000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3" name="等腰三角形 792"/>
            <p:cNvSpPr/>
            <p:nvPr/>
          </p:nvSpPr>
          <p:spPr>
            <a:xfrm rot="16200000" flipH="1">
              <a:off x="9296387" y="390009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等腰三角形 793"/>
            <p:cNvSpPr/>
            <p:nvPr/>
          </p:nvSpPr>
          <p:spPr>
            <a:xfrm rot="16200000" flipH="1">
              <a:off x="9296387" y="3667487"/>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等腰三角形 794"/>
            <p:cNvSpPr/>
            <p:nvPr/>
          </p:nvSpPr>
          <p:spPr>
            <a:xfrm rot="5400000">
              <a:off x="9296387" y="424895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6" name="等腰三角形 795"/>
            <p:cNvSpPr/>
            <p:nvPr/>
          </p:nvSpPr>
          <p:spPr>
            <a:xfrm rot="5400000">
              <a:off x="9497355" y="413266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7" name="等腰三角形 796"/>
            <p:cNvSpPr/>
            <p:nvPr/>
          </p:nvSpPr>
          <p:spPr>
            <a:xfrm rot="5400000">
              <a:off x="9497355" y="436527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 name="等腰三角形 797"/>
            <p:cNvSpPr/>
            <p:nvPr/>
          </p:nvSpPr>
          <p:spPr>
            <a:xfrm rot="16200000" flipH="1">
              <a:off x="9296387" y="436527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等腰三角形 798"/>
            <p:cNvSpPr/>
            <p:nvPr/>
          </p:nvSpPr>
          <p:spPr>
            <a:xfrm rot="16200000" flipH="1">
              <a:off x="9296387" y="413266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等腰三角形 799"/>
            <p:cNvSpPr/>
            <p:nvPr/>
          </p:nvSpPr>
          <p:spPr>
            <a:xfrm rot="5400000">
              <a:off x="9296387" y="51788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等腰三角形 800"/>
            <p:cNvSpPr/>
            <p:nvPr/>
          </p:nvSpPr>
          <p:spPr>
            <a:xfrm rot="5400000">
              <a:off x="9497355" y="506255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2" name="等腰三角形 801"/>
            <p:cNvSpPr/>
            <p:nvPr/>
          </p:nvSpPr>
          <p:spPr>
            <a:xfrm rot="5400000">
              <a:off x="9497355" y="529516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3" name="等腰三角形 802"/>
            <p:cNvSpPr/>
            <p:nvPr/>
          </p:nvSpPr>
          <p:spPr>
            <a:xfrm rot="16200000" flipH="1">
              <a:off x="9296387" y="529516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等腰三角形 803"/>
            <p:cNvSpPr/>
            <p:nvPr/>
          </p:nvSpPr>
          <p:spPr>
            <a:xfrm rot="16200000" flipH="1">
              <a:off x="9296387" y="506255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等腰三角形 804"/>
            <p:cNvSpPr/>
            <p:nvPr/>
          </p:nvSpPr>
          <p:spPr>
            <a:xfrm rot="5400000">
              <a:off x="2461521" y="517858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等腰三角形 805"/>
            <p:cNvSpPr/>
            <p:nvPr/>
          </p:nvSpPr>
          <p:spPr>
            <a:xfrm rot="5400000">
              <a:off x="2662489" y="50622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等腰三角形 806"/>
            <p:cNvSpPr/>
            <p:nvPr/>
          </p:nvSpPr>
          <p:spPr>
            <a:xfrm rot="5400000">
              <a:off x="2662489" y="529490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等腰三角形 807"/>
            <p:cNvSpPr/>
            <p:nvPr/>
          </p:nvSpPr>
          <p:spPr>
            <a:xfrm rot="16200000" flipH="1">
              <a:off x="2461521" y="529490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等腰三角形 808"/>
            <p:cNvSpPr/>
            <p:nvPr/>
          </p:nvSpPr>
          <p:spPr>
            <a:xfrm rot="16200000" flipH="1">
              <a:off x="2461521" y="50622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等腰三角形 809"/>
            <p:cNvSpPr/>
            <p:nvPr/>
          </p:nvSpPr>
          <p:spPr>
            <a:xfrm rot="5400000">
              <a:off x="2863459" y="517858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1" name="等腰三角形 810"/>
            <p:cNvSpPr/>
            <p:nvPr/>
          </p:nvSpPr>
          <p:spPr>
            <a:xfrm rot="5400000">
              <a:off x="3064427" y="50622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等腰三角形 811"/>
            <p:cNvSpPr/>
            <p:nvPr/>
          </p:nvSpPr>
          <p:spPr>
            <a:xfrm rot="5400000">
              <a:off x="3064427" y="529490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等腰三角形 812"/>
            <p:cNvSpPr/>
            <p:nvPr/>
          </p:nvSpPr>
          <p:spPr>
            <a:xfrm rot="16200000" flipH="1">
              <a:off x="2863459" y="529490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等腰三角形 813"/>
            <p:cNvSpPr/>
            <p:nvPr/>
          </p:nvSpPr>
          <p:spPr>
            <a:xfrm rot="16200000" flipH="1">
              <a:off x="2863459" y="50622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等腰三角形 814"/>
            <p:cNvSpPr/>
            <p:nvPr/>
          </p:nvSpPr>
          <p:spPr>
            <a:xfrm rot="5400000">
              <a:off x="3265397" y="517858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等腰三角形 815"/>
            <p:cNvSpPr/>
            <p:nvPr/>
          </p:nvSpPr>
          <p:spPr>
            <a:xfrm rot="5400000">
              <a:off x="3466365" y="50622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等腰三角形 816"/>
            <p:cNvSpPr/>
            <p:nvPr/>
          </p:nvSpPr>
          <p:spPr>
            <a:xfrm rot="5400000">
              <a:off x="3466365" y="529490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等腰三角形 817"/>
            <p:cNvSpPr/>
            <p:nvPr/>
          </p:nvSpPr>
          <p:spPr>
            <a:xfrm rot="16200000" flipH="1">
              <a:off x="3265397" y="529490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9" name="等腰三角形 818"/>
            <p:cNvSpPr/>
            <p:nvPr/>
          </p:nvSpPr>
          <p:spPr>
            <a:xfrm rot="16200000" flipH="1">
              <a:off x="3265397" y="50622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0" name="等腰三角形 819"/>
            <p:cNvSpPr/>
            <p:nvPr/>
          </p:nvSpPr>
          <p:spPr>
            <a:xfrm rot="5400000">
              <a:off x="4471211"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 name="等腰三角形 820"/>
            <p:cNvSpPr/>
            <p:nvPr/>
          </p:nvSpPr>
          <p:spPr>
            <a:xfrm rot="5400000">
              <a:off x="4672179"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2" name="等腰三角形 821"/>
            <p:cNvSpPr/>
            <p:nvPr/>
          </p:nvSpPr>
          <p:spPr>
            <a:xfrm rot="5400000">
              <a:off x="4672179"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等腰三角形 822"/>
            <p:cNvSpPr/>
            <p:nvPr/>
          </p:nvSpPr>
          <p:spPr>
            <a:xfrm rot="16200000" flipH="1">
              <a:off x="4471211"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等腰三角形 823"/>
            <p:cNvSpPr/>
            <p:nvPr/>
          </p:nvSpPr>
          <p:spPr>
            <a:xfrm rot="16200000" flipH="1">
              <a:off x="4471211"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等腰三角形 824"/>
            <p:cNvSpPr/>
            <p:nvPr/>
          </p:nvSpPr>
          <p:spPr>
            <a:xfrm rot="5400000">
              <a:off x="4069274"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等腰三角形 825"/>
            <p:cNvSpPr/>
            <p:nvPr/>
          </p:nvSpPr>
          <p:spPr>
            <a:xfrm rot="5400000">
              <a:off x="4270242"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等腰三角形 826"/>
            <p:cNvSpPr/>
            <p:nvPr/>
          </p:nvSpPr>
          <p:spPr>
            <a:xfrm rot="5400000">
              <a:off x="4270242"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等腰三角形 827"/>
            <p:cNvSpPr/>
            <p:nvPr/>
          </p:nvSpPr>
          <p:spPr>
            <a:xfrm rot="16200000" flipH="1">
              <a:off x="4069274"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等腰三角形 828"/>
            <p:cNvSpPr/>
            <p:nvPr/>
          </p:nvSpPr>
          <p:spPr>
            <a:xfrm rot="16200000" flipH="1">
              <a:off x="4069274"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等腰三角形 829"/>
            <p:cNvSpPr/>
            <p:nvPr/>
          </p:nvSpPr>
          <p:spPr>
            <a:xfrm rot="5400000">
              <a:off x="3667335"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等腰三角形 830"/>
            <p:cNvSpPr/>
            <p:nvPr/>
          </p:nvSpPr>
          <p:spPr>
            <a:xfrm rot="5400000">
              <a:off x="3868303"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2" name="等腰三角形 831"/>
            <p:cNvSpPr/>
            <p:nvPr/>
          </p:nvSpPr>
          <p:spPr>
            <a:xfrm rot="5400000">
              <a:off x="3868303"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等腰三角形 832"/>
            <p:cNvSpPr/>
            <p:nvPr/>
          </p:nvSpPr>
          <p:spPr>
            <a:xfrm rot="16200000" flipH="1">
              <a:off x="3667335"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4" name="等腰三角形 833"/>
            <p:cNvSpPr/>
            <p:nvPr/>
          </p:nvSpPr>
          <p:spPr>
            <a:xfrm rot="16200000" flipH="1">
              <a:off x="3667335"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5" name="等腰三角形 834"/>
            <p:cNvSpPr/>
            <p:nvPr/>
          </p:nvSpPr>
          <p:spPr>
            <a:xfrm rot="5400000">
              <a:off x="5678949"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6" name="等腰三角形 835"/>
            <p:cNvSpPr/>
            <p:nvPr/>
          </p:nvSpPr>
          <p:spPr>
            <a:xfrm rot="5400000">
              <a:off x="5879917"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7" name="等腰三角形 836"/>
            <p:cNvSpPr/>
            <p:nvPr/>
          </p:nvSpPr>
          <p:spPr>
            <a:xfrm rot="5400000">
              <a:off x="5879917"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等腰三角形 837"/>
            <p:cNvSpPr/>
            <p:nvPr/>
          </p:nvSpPr>
          <p:spPr>
            <a:xfrm rot="16200000" flipH="1">
              <a:off x="5678949"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 name="等腰三角形 838"/>
            <p:cNvSpPr/>
            <p:nvPr/>
          </p:nvSpPr>
          <p:spPr>
            <a:xfrm rot="16200000" flipH="1">
              <a:off x="5678949"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等腰三角形 839"/>
            <p:cNvSpPr/>
            <p:nvPr/>
          </p:nvSpPr>
          <p:spPr>
            <a:xfrm rot="5400000">
              <a:off x="5277012"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1" name="等腰三角形 840"/>
            <p:cNvSpPr/>
            <p:nvPr/>
          </p:nvSpPr>
          <p:spPr>
            <a:xfrm rot="5400000">
              <a:off x="5477980"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2" name="等腰三角形 841"/>
            <p:cNvSpPr/>
            <p:nvPr/>
          </p:nvSpPr>
          <p:spPr>
            <a:xfrm rot="5400000">
              <a:off x="5477980"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等腰三角形 842"/>
            <p:cNvSpPr/>
            <p:nvPr/>
          </p:nvSpPr>
          <p:spPr>
            <a:xfrm rot="16200000" flipH="1">
              <a:off x="5277012"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4" name="等腰三角形 843"/>
            <p:cNvSpPr/>
            <p:nvPr/>
          </p:nvSpPr>
          <p:spPr>
            <a:xfrm rot="16200000" flipH="1">
              <a:off x="5277012"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5" name="等腰三角形 844"/>
            <p:cNvSpPr/>
            <p:nvPr/>
          </p:nvSpPr>
          <p:spPr>
            <a:xfrm rot="5400000">
              <a:off x="4875073"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6" name="等腰三角形 845"/>
            <p:cNvSpPr/>
            <p:nvPr/>
          </p:nvSpPr>
          <p:spPr>
            <a:xfrm rot="5400000">
              <a:off x="5076041"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7" name="等腰三角形 846"/>
            <p:cNvSpPr/>
            <p:nvPr/>
          </p:nvSpPr>
          <p:spPr>
            <a:xfrm rot="5400000">
              <a:off x="5076041"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等腰三角形 847"/>
            <p:cNvSpPr/>
            <p:nvPr/>
          </p:nvSpPr>
          <p:spPr>
            <a:xfrm rot="16200000" flipH="1">
              <a:off x="4875073"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9" name="等腰三角形 848"/>
            <p:cNvSpPr/>
            <p:nvPr/>
          </p:nvSpPr>
          <p:spPr>
            <a:xfrm rot="16200000" flipH="1">
              <a:off x="4875073"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0" name="等腰三角形 849"/>
            <p:cNvSpPr/>
            <p:nvPr/>
          </p:nvSpPr>
          <p:spPr>
            <a:xfrm rot="5400000">
              <a:off x="6884762"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1" name="等腰三角形 850"/>
            <p:cNvSpPr/>
            <p:nvPr/>
          </p:nvSpPr>
          <p:spPr>
            <a:xfrm rot="5400000">
              <a:off x="7085730"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2" name="等腰三角形 851"/>
            <p:cNvSpPr/>
            <p:nvPr/>
          </p:nvSpPr>
          <p:spPr>
            <a:xfrm rot="5400000">
              <a:off x="7085730"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3" name="等腰三角形 852"/>
            <p:cNvSpPr/>
            <p:nvPr/>
          </p:nvSpPr>
          <p:spPr>
            <a:xfrm rot="16200000" flipH="1">
              <a:off x="6884762"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4" name="等腰三角形 853"/>
            <p:cNvSpPr/>
            <p:nvPr/>
          </p:nvSpPr>
          <p:spPr>
            <a:xfrm rot="16200000" flipH="1">
              <a:off x="6884762"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5" name="等腰三角形 854"/>
            <p:cNvSpPr/>
            <p:nvPr/>
          </p:nvSpPr>
          <p:spPr>
            <a:xfrm rot="5400000">
              <a:off x="6482825"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6" name="等腰三角形 855"/>
            <p:cNvSpPr/>
            <p:nvPr/>
          </p:nvSpPr>
          <p:spPr>
            <a:xfrm rot="5400000">
              <a:off x="6683793"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7" name="等腰三角形 856"/>
            <p:cNvSpPr/>
            <p:nvPr/>
          </p:nvSpPr>
          <p:spPr>
            <a:xfrm rot="5400000">
              <a:off x="6683793"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8" name="等腰三角形 857"/>
            <p:cNvSpPr/>
            <p:nvPr/>
          </p:nvSpPr>
          <p:spPr>
            <a:xfrm rot="16200000" flipH="1">
              <a:off x="6482825"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9" name="等腰三角形 858"/>
            <p:cNvSpPr/>
            <p:nvPr/>
          </p:nvSpPr>
          <p:spPr>
            <a:xfrm rot="16200000" flipH="1">
              <a:off x="6482825"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0" name="等腰三角形 859"/>
            <p:cNvSpPr/>
            <p:nvPr/>
          </p:nvSpPr>
          <p:spPr>
            <a:xfrm rot="5400000">
              <a:off x="6080886"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1" name="等腰三角形 860"/>
            <p:cNvSpPr/>
            <p:nvPr/>
          </p:nvSpPr>
          <p:spPr>
            <a:xfrm rot="5400000">
              <a:off x="6281854"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等腰三角形 861"/>
            <p:cNvSpPr/>
            <p:nvPr/>
          </p:nvSpPr>
          <p:spPr>
            <a:xfrm rot="5400000">
              <a:off x="6281854"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等腰三角形 862"/>
            <p:cNvSpPr/>
            <p:nvPr/>
          </p:nvSpPr>
          <p:spPr>
            <a:xfrm rot="16200000" flipH="1">
              <a:off x="6080886"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等腰三角形 863"/>
            <p:cNvSpPr/>
            <p:nvPr/>
          </p:nvSpPr>
          <p:spPr>
            <a:xfrm rot="16200000" flipH="1">
              <a:off x="6080886"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等腰三角形 864"/>
            <p:cNvSpPr/>
            <p:nvPr/>
          </p:nvSpPr>
          <p:spPr>
            <a:xfrm rot="5400000">
              <a:off x="8090575"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等腰三角形 865"/>
            <p:cNvSpPr/>
            <p:nvPr/>
          </p:nvSpPr>
          <p:spPr>
            <a:xfrm rot="5400000">
              <a:off x="8291543"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7" name="等腰三角形 866"/>
            <p:cNvSpPr/>
            <p:nvPr/>
          </p:nvSpPr>
          <p:spPr>
            <a:xfrm rot="5400000">
              <a:off x="8291543"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等腰三角形 867"/>
            <p:cNvSpPr/>
            <p:nvPr/>
          </p:nvSpPr>
          <p:spPr>
            <a:xfrm rot="16200000" flipH="1">
              <a:off x="8090575"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9" name="等腰三角形 868"/>
            <p:cNvSpPr/>
            <p:nvPr/>
          </p:nvSpPr>
          <p:spPr>
            <a:xfrm rot="16200000" flipH="1">
              <a:off x="8090575"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0" name="等腰三角形 869"/>
            <p:cNvSpPr/>
            <p:nvPr/>
          </p:nvSpPr>
          <p:spPr>
            <a:xfrm rot="5400000">
              <a:off x="7688638"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等腰三角形 870"/>
            <p:cNvSpPr/>
            <p:nvPr/>
          </p:nvSpPr>
          <p:spPr>
            <a:xfrm rot="5400000">
              <a:off x="7889606"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等腰三角形 871"/>
            <p:cNvSpPr/>
            <p:nvPr/>
          </p:nvSpPr>
          <p:spPr>
            <a:xfrm rot="5400000">
              <a:off x="7889606"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等腰三角形 872"/>
            <p:cNvSpPr/>
            <p:nvPr/>
          </p:nvSpPr>
          <p:spPr>
            <a:xfrm rot="16200000" flipH="1">
              <a:off x="7688638"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等腰三角形 873"/>
            <p:cNvSpPr/>
            <p:nvPr/>
          </p:nvSpPr>
          <p:spPr>
            <a:xfrm rot="16200000" flipH="1">
              <a:off x="7688638"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5" name="等腰三角形 874"/>
            <p:cNvSpPr/>
            <p:nvPr/>
          </p:nvSpPr>
          <p:spPr>
            <a:xfrm rot="5400000">
              <a:off x="7286699"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6" name="等腰三角形 875"/>
            <p:cNvSpPr/>
            <p:nvPr/>
          </p:nvSpPr>
          <p:spPr>
            <a:xfrm rot="5400000">
              <a:off x="7487667"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7" name="等腰三角形 876"/>
            <p:cNvSpPr/>
            <p:nvPr/>
          </p:nvSpPr>
          <p:spPr>
            <a:xfrm rot="5400000">
              <a:off x="7487667"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8" name="等腰三角形 877"/>
            <p:cNvSpPr/>
            <p:nvPr/>
          </p:nvSpPr>
          <p:spPr>
            <a:xfrm rot="16200000" flipH="1">
              <a:off x="7286699"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9" name="等腰三角形 878"/>
            <p:cNvSpPr/>
            <p:nvPr/>
          </p:nvSpPr>
          <p:spPr>
            <a:xfrm rot="16200000" flipH="1">
              <a:off x="7286699"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 name="等腰三角形 879"/>
            <p:cNvSpPr/>
            <p:nvPr/>
          </p:nvSpPr>
          <p:spPr>
            <a:xfrm rot="5400000">
              <a:off x="9296388"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等腰三角形 880"/>
            <p:cNvSpPr/>
            <p:nvPr/>
          </p:nvSpPr>
          <p:spPr>
            <a:xfrm rot="5400000">
              <a:off x="9497356"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2" name="等腰三角形 881"/>
            <p:cNvSpPr/>
            <p:nvPr/>
          </p:nvSpPr>
          <p:spPr>
            <a:xfrm rot="5400000">
              <a:off x="9497356"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3" name="等腰三角形 882"/>
            <p:cNvSpPr/>
            <p:nvPr/>
          </p:nvSpPr>
          <p:spPr>
            <a:xfrm rot="16200000" flipH="1">
              <a:off x="9296388"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4" name="等腰三角形 883"/>
            <p:cNvSpPr/>
            <p:nvPr/>
          </p:nvSpPr>
          <p:spPr>
            <a:xfrm rot="16200000" flipH="1">
              <a:off x="9296388"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5" name="等腰三角形 884"/>
            <p:cNvSpPr/>
            <p:nvPr/>
          </p:nvSpPr>
          <p:spPr>
            <a:xfrm rot="5400000">
              <a:off x="8894451"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6" name="等腰三角形 885"/>
            <p:cNvSpPr/>
            <p:nvPr/>
          </p:nvSpPr>
          <p:spPr>
            <a:xfrm rot="5400000">
              <a:off x="9095419"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等腰三角形 886"/>
            <p:cNvSpPr/>
            <p:nvPr/>
          </p:nvSpPr>
          <p:spPr>
            <a:xfrm rot="5400000">
              <a:off x="9095419"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8" name="等腰三角形 887"/>
            <p:cNvSpPr/>
            <p:nvPr/>
          </p:nvSpPr>
          <p:spPr>
            <a:xfrm rot="16200000" flipH="1">
              <a:off x="8894451"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9" name="等腰三角形 888"/>
            <p:cNvSpPr/>
            <p:nvPr/>
          </p:nvSpPr>
          <p:spPr>
            <a:xfrm rot="16200000" flipH="1">
              <a:off x="8894451"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0" name="等腰三角形 889"/>
            <p:cNvSpPr/>
            <p:nvPr/>
          </p:nvSpPr>
          <p:spPr>
            <a:xfrm rot="5400000">
              <a:off x="8492512" y="517832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1" name="等腰三角形 890"/>
            <p:cNvSpPr/>
            <p:nvPr/>
          </p:nvSpPr>
          <p:spPr>
            <a:xfrm rot="5400000">
              <a:off x="8693480"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等腰三角形 891"/>
            <p:cNvSpPr/>
            <p:nvPr/>
          </p:nvSpPr>
          <p:spPr>
            <a:xfrm rot="5400000">
              <a:off x="8693480" y="5294641"/>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3" name="等腰三角形 892"/>
            <p:cNvSpPr/>
            <p:nvPr/>
          </p:nvSpPr>
          <p:spPr>
            <a:xfrm rot="16200000" flipH="1">
              <a:off x="8492512" y="5294642"/>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4" name="等腰三角形 893"/>
            <p:cNvSpPr/>
            <p:nvPr/>
          </p:nvSpPr>
          <p:spPr>
            <a:xfrm rot="16200000" flipH="1">
              <a:off x="8492512" y="506203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5" name="等腰三角形 894"/>
            <p:cNvSpPr/>
            <p:nvPr/>
          </p:nvSpPr>
          <p:spPr>
            <a:xfrm rot="5400000">
              <a:off x="5678948" y="56437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6" name="等腰三角形 895"/>
            <p:cNvSpPr/>
            <p:nvPr/>
          </p:nvSpPr>
          <p:spPr>
            <a:xfrm rot="5400000">
              <a:off x="5879916"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7" name="等腰三角形 896"/>
            <p:cNvSpPr/>
            <p:nvPr/>
          </p:nvSpPr>
          <p:spPr>
            <a:xfrm rot="5400000">
              <a:off x="5879916" y="576011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8" name="等腰三角形 897"/>
            <p:cNvSpPr/>
            <p:nvPr/>
          </p:nvSpPr>
          <p:spPr>
            <a:xfrm rot="16200000" flipH="1">
              <a:off x="5678948" y="576011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9" name="等腰三角形 898"/>
            <p:cNvSpPr/>
            <p:nvPr/>
          </p:nvSpPr>
          <p:spPr>
            <a:xfrm rot="16200000" flipH="1">
              <a:off x="5678948"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0" name="等腰三角形 899"/>
            <p:cNvSpPr/>
            <p:nvPr/>
          </p:nvSpPr>
          <p:spPr>
            <a:xfrm rot="5400000">
              <a:off x="5277011" y="56437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1" name="等腰三角形 900"/>
            <p:cNvSpPr/>
            <p:nvPr/>
          </p:nvSpPr>
          <p:spPr>
            <a:xfrm rot="5400000">
              <a:off x="5477979"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2" name="等腰三角形 901"/>
            <p:cNvSpPr/>
            <p:nvPr/>
          </p:nvSpPr>
          <p:spPr>
            <a:xfrm rot="5400000">
              <a:off x="5477979" y="576011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3" name="等腰三角形 902"/>
            <p:cNvSpPr/>
            <p:nvPr/>
          </p:nvSpPr>
          <p:spPr>
            <a:xfrm rot="16200000" flipH="1">
              <a:off x="5277011" y="576011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4" name="等腰三角形 903"/>
            <p:cNvSpPr/>
            <p:nvPr/>
          </p:nvSpPr>
          <p:spPr>
            <a:xfrm rot="16200000" flipH="1">
              <a:off x="5277011"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5" name="等腰三角形 904"/>
            <p:cNvSpPr/>
            <p:nvPr/>
          </p:nvSpPr>
          <p:spPr>
            <a:xfrm rot="5400000">
              <a:off x="6482824" y="56437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6" name="等腰三角形 905"/>
            <p:cNvSpPr/>
            <p:nvPr/>
          </p:nvSpPr>
          <p:spPr>
            <a:xfrm rot="5400000">
              <a:off x="6683792"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7" name="等腰三角形 906"/>
            <p:cNvSpPr/>
            <p:nvPr/>
          </p:nvSpPr>
          <p:spPr>
            <a:xfrm rot="5400000">
              <a:off x="6683792" y="576011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8" name="等腰三角形 907"/>
            <p:cNvSpPr/>
            <p:nvPr/>
          </p:nvSpPr>
          <p:spPr>
            <a:xfrm rot="16200000" flipH="1">
              <a:off x="6482824" y="576011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9" name="等腰三角形 908"/>
            <p:cNvSpPr/>
            <p:nvPr/>
          </p:nvSpPr>
          <p:spPr>
            <a:xfrm rot="16200000" flipH="1">
              <a:off x="6482824"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0" name="等腰三角形 909"/>
            <p:cNvSpPr/>
            <p:nvPr/>
          </p:nvSpPr>
          <p:spPr>
            <a:xfrm rot="5400000">
              <a:off x="6080886" y="564379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1" name="等腰三角形 910"/>
            <p:cNvSpPr/>
            <p:nvPr/>
          </p:nvSpPr>
          <p:spPr>
            <a:xfrm rot="5400000">
              <a:off x="6281854"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2" name="等腰三角形 911"/>
            <p:cNvSpPr/>
            <p:nvPr/>
          </p:nvSpPr>
          <p:spPr>
            <a:xfrm rot="5400000">
              <a:off x="6281854" y="5760113"/>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3" name="等腰三角形 912"/>
            <p:cNvSpPr/>
            <p:nvPr/>
          </p:nvSpPr>
          <p:spPr>
            <a:xfrm rot="16200000" flipH="1">
              <a:off x="6080886" y="5760114"/>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4" name="等腰三角形 913"/>
            <p:cNvSpPr/>
            <p:nvPr/>
          </p:nvSpPr>
          <p:spPr>
            <a:xfrm rot="16200000" flipH="1">
              <a:off x="6080886" y="55275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5" name="等腰三角形 914"/>
            <p:cNvSpPr/>
            <p:nvPr/>
          </p:nvSpPr>
          <p:spPr>
            <a:xfrm rot="5400000">
              <a:off x="5074118"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6" name="等腰三角形 915"/>
            <p:cNvSpPr/>
            <p:nvPr/>
          </p:nvSpPr>
          <p:spPr>
            <a:xfrm rot="5400000">
              <a:off x="5275086"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7" name="等腰三角形 916"/>
            <p:cNvSpPr/>
            <p:nvPr/>
          </p:nvSpPr>
          <p:spPr>
            <a:xfrm rot="5400000">
              <a:off x="5275086"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8" name="等腰三角形 917"/>
            <p:cNvSpPr/>
            <p:nvPr/>
          </p:nvSpPr>
          <p:spPr>
            <a:xfrm rot="16200000" flipH="1">
              <a:off x="5074118"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9" name="等腰三角形 918"/>
            <p:cNvSpPr/>
            <p:nvPr/>
          </p:nvSpPr>
          <p:spPr>
            <a:xfrm rot="16200000" flipH="1">
              <a:off x="5074118"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0" name="等腰三角形 919"/>
            <p:cNvSpPr/>
            <p:nvPr/>
          </p:nvSpPr>
          <p:spPr>
            <a:xfrm rot="5400000">
              <a:off x="4672181"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1" name="等腰三角形 920"/>
            <p:cNvSpPr/>
            <p:nvPr/>
          </p:nvSpPr>
          <p:spPr>
            <a:xfrm rot="5400000">
              <a:off x="4873149"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2" name="等腰三角形 921"/>
            <p:cNvSpPr/>
            <p:nvPr/>
          </p:nvSpPr>
          <p:spPr>
            <a:xfrm rot="5400000">
              <a:off x="4873149"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3" name="等腰三角形 922"/>
            <p:cNvSpPr/>
            <p:nvPr/>
          </p:nvSpPr>
          <p:spPr>
            <a:xfrm rot="16200000" flipH="1">
              <a:off x="4672181"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4" name="等腰三角形 923"/>
            <p:cNvSpPr/>
            <p:nvPr/>
          </p:nvSpPr>
          <p:spPr>
            <a:xfrm rot="16200000" flipH="1">
              <a:off x="4672181"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5" name="等腰三角形 924"/>
            <p:cNvSpPr/>
            <p:nvPr/>
          </p:nvSpPr>
          <p:spPr>
            <a:xfrm rot="5400000">
              <a:off x="4270242"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6" name="等腰三角形 925"/>
            <p:cNvSpPr/>
            <p:nvPr/>
          </p:nvSpPr>
          <p:spPr>
            <a:xfrm rot="5400000">
              <a:off x="4471210"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7" name="等腰三角形 926"/>
            <p:cNvSpPr/>
            <p:nvPr/>
          </p:nvSpPr>
          <p:spPr>
            <a:xfrm rot="5400000">
              <a:off x="4471210"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8" name="等腰三角形 927"/>
            <p:cNvSpPr/>
            <p:nvPr/>
          </p:nvSpPr>
          <p:spPr>
            <a:xfrm rot="16200000" flipH="1">
              <a:off x="4270242"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9" name="等腰三角形 928"/>
            <p:cNvSpPr/>
            <p:nvPr/>
          </p:nvSpPr>
          <p:spPr>
            <a:xfrm rot="16200000" flipH="1">
              <a:off x="4270242"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0" name="等腰三角形 929"/>
            <p:cNvSpPr/>
            <p:nvPr/>
          </p:nvSpPr>
          <p:spPr>
            <a:xfrm rot="5400000">
              <a:off x="6279931"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1" name="等腰三角形 930"/>
            <p:cNvSpPr/>
            <p:nvPr/>
          </p:nvSpPr>
          <p:spPr>
            <a:xfrm rot="5400000">
              <a:off x="6480899"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2" name="等腰三角形 931"/>
            <p:cNvSpPr/>
            <p:nvPr/>
          </p:nvSpPr>
          <p:spPr>
            <a:xfrm rot="5400000">
              <a:off x="6480899"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3" name="等腰三角形 932"/>
            <p:cNvSpPr/>
            <p:nvPr/>
          </p:nvSpPr>
          <p:spPr>
            <a:xfrm rot="16200000" flipH="1">
              <a:off x="6279931"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4" name="等腰三角形 933"/>
            <p:cNvSpPr/>
            <p:nvPr/>
          </p:nvSpPr>
          <p:spPr>
            <a:xfrm rot="16200000" flipH="1">
              <a:off x="6279931"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5" name="等腰三角形 934"/>
            <p:cNvSpPr/>
            <p:nvPr/>
          </p:nvSpPr>
          <p:spPr>
            <a:xfrm rot="5400000">
              <a:off x="5877994"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6" name="等腰三角形 935"/>
            <p:cNvSpPr/>
            <p:nvPr/>
          </p:nvSpPr>
          <p:spPr>
            <a:xfrm rot="5400000">
              <a:off x="6078962"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7" name="等腰三角形 936"/>
            <p:cNvSpPr/>
            <p:nvPr/>
          </p:nvSpPr>
          <p:spPr>
            <a:xfrm rot="5400000">
              <a:off x="6078962"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8" name="等腰三角形 937"/>
            <p:cNvSpPr/>
            <p:nvPr/>
          </p:nvSpPr>
          <p:spPr>
            <a:xfrm rot="16200000" flipH="1">
              <a:off x="5877994"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9" name="等腰三角形 938"/>
            <p:cNvSpPr/>
            <p:nvPr/>
          </p:nvSpPr>
          <p:spPr>
            <a:xfrm rot="16200000" flipH="1">
              <a:off x="5877994"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0" name="等腰三角形 939"/>
            <p:cNvSpPr/>
            <p:nvPr/>
          </p:nvSpPr>
          <p:spPr>
            <a:xfrm rot="5400000">
              <a:off x="5476055"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1" name="等腰三角形 940"/>
            <p:cNvSpPr/>
            <p:nvPr/>
          </p:nvSpPr>
          <p:spPr>
            <a:xfrm rot="5400000">
              <a:off x="5677023"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2" name="等腰三角形 941"/>
            <p:cNvSpPr/>
            <p:nvPr/>
          </p:nvSpPr>
          <p:spPr>
            <a:xfrm rot="5400000">
              <a:off x="5677023"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3" name="等腰三角形 942"/>
            <p:cNvSpPr/>
            <p:nvPr/>
          </p:nvSpPr>
          <p:spPr>
            <a:xfrm rot="16200000" flipH="1">
              <a:off x="5476055"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4" name="等腰三角形 943"/>
            <p:cNvSpPr/>
            <p:nvPr/>
          </p:nvSpPr>
          <p:spPr>
            <a:xfrm rot="16200000" flipH="1">
              <a:off x="5476055"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5" name="等腰三角形 944"/>
            <p:cNvSpPr/>
            <p:nvPr/>
          </p:nvSpPr>
          <p:spPr>
            <a:xfrm rot="5400000">
              <a:off x="7485745"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6" name="等腰三角形 945"/>
            <p:cNvSpPr/>
            <p:nvPr/>
          </p:nvSpPr>
          <p:spPr>
            <a:xfrm rot="5400000">
              <a:off x="7686713"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7" name="等腰三角形 946"/>
            <p:cNvSpPr/>
            <p:nvPr/>
          </p:nvSpPr>
          <p:spPr>
            <a:xfrm rot="5400000">
              <a:off x="7686713"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8" name="等腰三角形 947"/>
            <p:cNvSpPr/>
            <p:nvPr/>
          </p:nvSpPr>
          <p:spPr>
            <a:xfrm rot="16200000" flipH="1">
              <a:off x="7485745"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9" name="等腰三角形 948"/>
            <p:cNvSpPr/>
            <p:nvPr/>
          </p:nvSpPr>
          <p:spPr>
            <a:xfrm rot="16200000" flipH="1">
              <a:off x="7485745"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0" name="等腰三角形 949"/>
            <p:cNvSpPr/>
            <p:nvPr/>
          </p:nvSpPr>
          <p:spPr>
            <a:xfrm rot="5400000">
              <a:off x="7083808"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1" name="等腰三角形 950"/>
            <p:cNvSpPr/>
            <p:nvPr/>
          </p:nvSpPr>
          <p:spPr>
            <a:xfrm rot="5400000">
              <a:off x="7284776"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2" name="等腰三角形 951"/>
            <p:cNvSpPr/>
            <p:nvPr/>
          </p:nvSpPr>
          <p:spPr>
            <a:xfrm rot="5400000">
              <a:off x="7284776"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3" name="等腰三角形 952"/>
            <p:cNvSpPr/>
            <p:nvPr/>
          </p:nvSpPr>
          <p:spPr>
            <a:xfrm rot="16200000" flipH="1">
              <a:off x="7083808"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4" name="等腰三角形 953"/>
            <p:cNvSpPr/>
            <p:nvPr/>
          </p:nvSpPr>
          <p:spPr>
            <a:xfrm rot="16200000" flipH="1">
              <a:off x="7083808"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5" name="等腰三角形 954"/>
            <p:cNvSpPr/>
            <p:nvPr/>
          </p:nvSpPr>
          <p:spPr>
            <a:xfrm rot="5400000">
              <a:off x="6681869" y="610900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6" name="等腰三角形 955"/>
            <p:cNvSpPr/>
            <p:nvPr/>
          </p:nvSpPr>
          <p:spPr>
            <a:xfrm rot="5400000">
              <a:off x="6882837"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7" name="等腰三角形 956"/>
            <p:cNvSpPr/>
            <p:nvPr/>
          </p:nvSpPr>
          <p:spPr>
            <a:xfrm rot="5400000">
              <a:off x="6882837" y="6225325"/>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8" name="等腰三角形 957"/>
            <p:cNvSpPr/>
            <p:nvPr/>
          </p:nvSpPr>
          <p:spPr>
            <a:xfrm rot="16200000" flipH="1">
              <a:off x="6681869" y="6225326"/>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9" name="等腰三角形 958"/>
            <p:cNvSpPr/>
            <p:nvPr/>
          </p:nvSpPr>
          <p:spPr>
            <a:xfrm rot="16200000" flipH="1">
              <a:off x="6681869" y="5992718"/>
              <a:ext cx="233123" cy="20096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0" name="组合 959"/>
          <p:cNvGrpSpPr/>
          <p:nvPr/>
        </p:nvGrpSpPr>
        <p:grpSpPr>
          <a:xfrm>
            <a:off x="695400" y="548680"/>
            <a:ext cx="1008112" cy="1168114"/>
            <a:chOff x="5780027" y="3062879"/>
            <a:chExt cx="631946" cy="732245"/>
          </a:xfrm>
          <a:effectLst/>
        </p:grpSpPr>
        <p:sp>
          <p:nvSpPr>
            <p:cNvPr id="961" name="等腰三角形 96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2" name="等腰三角形 96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3" name="等腰三角形 96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4" name="等腰三角形 96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5" name="等腰三角形 96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6" name="矩形 965"/>
          <p:cNvSpPr/>
          <p:nvPr/>
        </p:nvSpPr>
        <p:spPr>
          <a:xfrm>
            <a:off x="0" y="6689729"/>
            <a:ext cx="3023659" cy="192021"/>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7" name="矩形 966"/>
          <p:cNvSpPr/>
          <p:nvPr/>
        </p:nvSpPr>
        <p:spPr>
          <a:xfrm>
            <a:off x="3023659" y="6689729"/>
            <a:ext cx="3072341" cy="192021"/>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8" name="矩形 967"/>
          <p:cNvSpPr/>
          <p:nvPr/>
        </p:nvSpPr>
        <p:spPr>
          <a:xfrm>
            <a:off x="6096000" y="6689729"/>
            <a:ext cx="3023659" cy="192021"/>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9" name="矩形 968"/>
          <p:cNvSpPr/>
          <p:nvPr/>
        </p:nvSpPr>
        <p:spPr>
          <a:xfrm>
            <a:off x="9119659" y="6689729"/>
            <a:ext cx="3072341" cy="192021"/>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378191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60"/>
                                        </p:tgtEl>
                                        <p:attrNameLst>
                                          <p:attrName>style.visibility</p:attrName>
                                        </p:attrNameLst>
                                      </p:cBhvr>
                                      <p:to>
                                        <p:strVal val="visible"/>
                                      </p:to>
                                    </p:set>
                                    <p:animEffect transition="in" filter="wipe(left)">
                                      <p:cBhvr>
                                        <p:cTn id="7" dur="500"/>
                                        <p:tgtEl>
                                          <p:spTgt spid="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3"/>
          <p:cNvSpPr>
            <a:spLocks noChangeShapeType="1"/>
          </p:cNvSpPr>
          <p:nvPr/>
        </p:nvSpPr>
        <p:spPr bwMode="auto">
          <a:xfrm>
            <a:off x="602616" y="4029629"/>
            <a:ext cx="10801406" cy="0"/>
          </a:xfrm>
          <a:prstGeom prst="line">
            <a:avLst/>
          </a:prstGeom>
          <a:noFill/>
          <a:ln w="101600">
            <a:solidFill>
              <a:srgbClr val="317FB7"/>
            </a:solidFill>
            <a:round/>
            <a:headE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itchFamily="34" charset="-122"/>
              <a:ea typeface="微软雅黑" pitchFamily="34" charset="-122"/>
              <a:cs typeface="宋体" charset="0"/>
            </a:endParaRPr>
          </a:p>
        </p:txBody>
      </p:sp>
      <p:sp>
        <p:nvSpPr>
          <p:cNvPr id="3" name="AutoShape 2"/>
          <p:cNvSpPr>
            <a:spLocks noChangeArrowheads="1"/>
          </p:cNvSpPr>
          <p:nvPr/>
        </p:nvSpPr>
        <p:spPr bwMode="auto">
          <a:xfrm>
            <a:off x="2095895" y="1522002"/>
            <a:ext cx="2149488" cy="2099306"/>
          </a:xfrm>
          <a:prstGeom prst="roundRect">
            <a:avLst>
              <a:gd name="adj" fmla="val 13009"/>
            </a:avLst>
          </a:prstGeom>
          <a:solidFill>
            <a:srgbClr val="53C3B0"/>
          </a:solidFill>
          <a:ln w="19050" cap="rnd">
            <a:solidFill>
              <a:schemeClr val="tx1">
                <a:lumMod val="65000"/>
                <a:lumOff val="35000"/>
              </a:schemeClr>
            </a:solidFill>
            <a:prstDash val="sysDot"/>
            <a:round/>
            <a:headEnd/>
            <a:tailEnd/>
          </a:ln>
          <a:effectLst/>
        </p:spPr>
        <p:txBody>
          <a:bodyPr wrap="none" anchor="ctr"/>
          <a:lstStyle/>
          <a:p>
            <a:pPr fontAlgn="auto">
              <a:spcBef>
                <a:spcPts val="0"/>
              </a:spcBef>
              <a:spcAft>
                <a:spcPts val="0"/>
              </a:spcAft>
              <a:defRPr/>
            </a:pPr>
            <a:endParaRPr lang="zh-CN" altLang="en-US">
              <a:solidFill>
                <a:srgbClr val="595959"/>
              </a:solidFill>
              <a:latin typeface="微软雅黑" pitchFamily="34" charset="-122"/>
              <a:ea typeface="微软雅黑" pitchFamily="34" charset="-122"/>
              <a:cs typeface="宋体" charset="0"/>
            </a:endParaRPr>
          </a:p>
        </p:txBody>
      </p:sp>
      <p:sp>
        <p:nvSpPr>
          <p:cNvPr id="4" name="Line 16"/>
          <p:cNvSpPr>
            <a:spLocks noChangeShapeType="1"/>
          </p:cNvSpPr>
          <p:nvPr/>
        </p:nvSpPr>
        <p:spPr bwMode="auto">
          <a:xfrm flipH="1">
            <a:off x="2317168" y="1768327"/>
            <a:ext cx="0" cy="2256864"/>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5" name="Group 138"/>
          <p:cNvGrpSpPr>
            <a:grpSpLocks/>
          </p:cNvGrpSpPr>
          <p:nvPr/>
        </p:nvGrpSpPr>
        <p:grpSpPr bwMode="auto">
          <a:xfrm>
            <a:off x="2191474" y="3899338"/>
            <a:ext cx="241798" cy="254563"/>
            <a:chOff x="1661" y="2750"/>
            <a:chExt cx="250" cy="250"/>
          </a:xfrm>
        </p:grpSpPr>
        <p:sp>
          <p:nvSpPr>
            <p:cNvPr id="6" name="Oval 139"/>
            <p:cNvSpPr>
              <a:spLocks noChangeArrowheads="1"/>
            </p:cNvSpPr>
            <p:nvPr/>
          </p:nvSpPr>
          <p:spPr bwMode="auto">
            <a:xfrm>
              <a:off x="1661" y="2750"/>
              <a:ext cx="250" cy="250"/>
            </a:xfrm>
            <a:prstGeom prst="ellipse">
              <a:avLst/>
            </a:prstGeom>
            <a:solidFill>
              <a:srgbClr val="53C3B0"/>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8" name="TextBox 57"/>
          <p:cNvSpPr txBox="1">
            <a:spLocks noChangeArrowheads="1"/>
          </p:cNvSpPr>
          <p:nvPr/>
        </p:nvSpPr>
        <p:spPr bwMode="auto">
          <a:xfrm>
            <a:off x="2323028" y="1615205"/>
            <a:ext cx="1700623"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Title</a:t>
            </a:r>
          </a:p>
        </p:txBody>
      </p:sp>
      <p:sp>
        <p:nvSpPr>
          <p:cNvPr id="9" name="TextBox 57"/>
          <p:cNvSpPr txBox="1">
            <a:spLocks noChangeArrowheads="1"/>
          </p:cNvSpPr>
          <p:nvPr/>
        </p:nvSpPr>
        <p:spPr bwMode="auto">
          <a:xfrm>
            <a:off x="2346208" y="2127828"/>
            <a:ext cx="2054510"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a:p>
            <a:r>
              <a:rPr lang="zh-CN" altLang="en-US" dirty="0">
                <a:solidFill>
                  <a:schemeClr val="bg1"/>
                </a:solidFill>
              </a:rPr>
              <a:t>Add text description content</a:t>
            </a:r>
          </a:p>
        </p:txBody>
      </p:sp>
      <p:sp>
        <p:nvSpPr>
          <p:cNvPr id="10" name="AutoShape 17"/>
          <p:cNvSpPr>
            <a:spLocks noChangeArrowheads="1"/>
          </p:cNvSpPr>
          <p:nvPr/>
        </p:nvSpPr>
        <p:spPr bwMode="auto">
          <a:xfrm>
            <a:off x="1032941" y="4449048"/>
            <a:ext cx="2246129" cy="1884621"/>
          </a:xfrm>
          <a:prstGeom prst="roundRect">
            <a:avLst>
              <a:gd name="adj" fmla="val 13009"/>
            </a:avLst>
          </a:prstGeom>
          <a:solidFill>
            <a:srgbClr val="317FB7"/>
          </a:solidFill>
          <a:ln w="19050" cap="rnd">
            <a:solidFill>
              <a:schemeClr val="tx1">
                <a:lumMod val="65000"/>
                <a:lumOff val="35000"/>
              </a:schemeClr>
            </a:solidFill>
            <a:prstDash val="sysDot"/>
            <a:round/>
            <a:headEnd/>
            <a:tailEnd/>
          </a:ln>
          <a:effectLst/>
        </p:spPr>
        <p:txBody>
          <a:bodyPr/>
          <a:lstStyle/>
          <a:p>
            <a:pPr fontAlgn="auto">
              <a:spcBef>
                <a:spcPts val="0"/>
              </a:spcBef>
              <a:spcAft>
                <a:spcPts val="0"/>
              </a:spcAft>
              <a:defRPr/>
            </a:pPr>
            <a:endParaRPr lang="zh-CN" altLang="en-US">
              <a:solidFill>
                <a:schemeClr val="bg1"/>
              </a:solidFill>
              <a:latin typeface="微软雅黑" pitchFamily="34" charset="-122"/>
              <a:ea typeface="微软雅黑" pitchFamily="34" charset="-122"/>
              <a:cs typeface="宋体" charset="0"/>
            </a:endParaRPr>
          </a:p>
        </p:txBody>
      </p:sp>
      <p:sp>
        <p:nvSpPr>
          <p:cNvPr id="11" name="TextBox 57"/>
          <p:cNvSpPr txBox="1">
            <a:spLocks noChangeArrowheads="1"/>
          </p:cNvSpPr>
          <p:nvPr/>
        </p:nvSpPr>
        <p:spPr bwMode="auto">
          <a:xfrm>
            <a:off x="1283715" y="4593290"/>
            <a:ext cx="1135066"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Title</a:t>
            </a:r>
          </a:p>
        </p:txBody>
      </p:sp>
      <p:sp>
        <p:nvSpPr>
          <p:cNvPr id="12" name="TextBox 57"/>
          <p:cNvSpPr txBox="1">
            <a:spLocks noChangeArrowheads="1"/>
          </p:cNvSpPr>
          <p:nvPr/>
        </p:nvSpPr>
        <p:spPr bwMode="auto">
          <a:xfrm>
            <a:off x="1290036" y="4939980"/>
            <a:ext cx="1915573"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a:p>
            <a:r>
              <a:rPr lang="zh-CN" altLang="en-US" dirty="0">
                <a:solidFill>
                  <a:schemeClr val="bg1"/>
                </a:solidFill>
              </a:rPr>
              <a:t>Add text description content</a:t>
            </a:r>
          </a:p>
        </p:txBody>
      </p:sp>
      <p:sp>
        <p:nvSpPr>
          <p:cNvPr id="13" name="Line 18"/>
          <p:cNvSpPr>
            <a:spLocks noChangeShapeType="1"/>
          </p:cNvSpPr>
          <p:nvPr/>
        </p:nvSpPr>
        <p:spPr bwMode="auto">
          <a:xfrm flipH="1">
            <a:off x="1247890" y="4034067"/>
            <a:ext cx="2108" cy="812205"/>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14" name="Group 138"/>
          <p:cNvGrpSpPr>
            <a:grpSpLocks/>
          </p:cNvGrpSpPr>
          <p:nvPr/>
        </p:nvGrpSpPr>
        <p:grpSpPr bwMode="auto">
          <a:xfrm>
            <a:off x="1136405" y="3894262"/>
            <a:ext cx="241878" cy="254623"/>
            <a:chOff x="1661" y="2750"/>
            <a:chExt cx="250" cy="250"/>
          </a:xfrm>
        </p:grpSpPr>
        <p:sp>
          <p:nvSpPr>
            <p:cNvPr id="15" name="Oval 139"/>
            <p:cNvSpPr>
              <a:spLocks noChangeArrowheads="1"/>
            </p:cNvSpPr>
            <p:nvPr/>
          </p:nvSpPr>
          <p:spPr bwMode="auto">
            <a:xfrm>
              <a:off x="1661" y="2750"/>
              <a:ext cx="250" cy="251"/>
            </a:xfrm>
            <a:prstGeom prst="ellipse">
              <a:avLst/>
            </a:prstGeom>
            <a:solidFill>
              <a:srgbClr val="EE3636"/>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16"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17" name="AutoShape 5"/>
          <p:cNvSpPr>
            <a:spLocks noChangeArrowheads="1"/>
          </p:cNvSpPr>
          <p:nvPr/>
        </p:nvSpPr>
        <p:spPr bwMode="auto">
          <a:xfrm>
            <a:off x="4388683" y="4464579"/>
            <a:ext cx="2256963" cy="1884622"/>
          </a:xfrm>
          <a:prstGeom prst="roundRect">
            <a:avLst>
              <a:gd name="adj" fmla="val 13009"/>
            </a:avLst>
          </a:prstGeom>
          <a:solidFill>
            <a:srgbClr val="53C3B0"/>
          </a:solidFill>
          <a:ln w="19050" cap="rnd">
            <a:solidFill>
              <a:schemeClr val="tx1">
                <a:lumMod val="65000"/>
                <a:lumOff val="35000"/>
              </a:schemeClr>
            </a:solidFill>
            <a:prstDash val="sysDot"/>
            <a:round/>
            <a:headEnd/>
            <a:tailE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18" name="TextBox 57"/>
          <p:cNvSpPr txBox="1">
            <a:spLocks noChangeArrowheads="1"/>
          </p:cNvSpPr>
          <p:nvPr/>
        </p:nvSpPr>
        <p:spPr bwMode="auto">
          <a:xfrm>
            <a:off x="4578343" y="4591072"/>
            <a:ext cx="2353901"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Title</a:t>
            </a:r>
          </a:p>
        </p:txBody>
      </p:sp>
      <p:sp>
        <p:nvSpPr>
          <p:cNvPr id="19" name="TextBox 57"/>
          <p:cNvSpPr txBox="1">
            <a:spLocks noChangeArrowheads="1"/>
          </p:cNvSpPr>
          <p:nvPr/>
        </p:nvSpPr>
        <p:spPr bwMode="auto">
          <a:xfrm>
            <a:off x="4599154" y="4939980"/>
            <a:ext cx="204649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a:p>
            <a:r>
              <a:rPr lang="zh-CN" altLang="en-US" dirty="0">
                <a:solidFill>
                  <a:schemeClr val="bg1"/>
                </a:solidFill>
              </a:rPr>
              <a:t>Add text description content</a:t>
            </a:r>
          </a:p>
        </p:txBody>
      </p:sp>
      <p:sp>
        <p:nvSpPr>
          <p:cNvPr id="20" name="Line 18"/>
          <p:cNvSpPr>
            <a:spLocks noChangeShapeType="1"/>
          </p:cNvSpPr>
          <p:nvPr/>
        </p:nvSpPr>
        <p:spPr bwMode="auto">
          <a:xfrm flipH="1">
            <a:off x="4590988" y="4034067"/>
            <a:ext cx="2108" cy="81220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21" name="Group 138"/>
          <p:cNvGrpSpPr>
            <a:grpSpLocks/>
          </p:cNvGrpSpPr>
          <p:nvPr/>
        </p:nvGrpSpPr>
        <p:grpSpPr bwMode="auto">
          <a:xfrm>
            <a:off x="4479150" y="3894262"/>
            <a:ext cx="241932" cy="254711"/>
            <a:chOff x="1661" y="2750"/>
            <a:chExt cx="250" cy="250"/>
          </a:xfrm>
        </p:grpSpPr>
        <p:sp>
          <p:nvSpPr>
            <p:cNvPr id="22" name="Oval 139"/>
            <p:cNvSpPr>
              <a:spLocks noChangeArrowheads="1"/>
            </p:cNvSpPr>
            <p:nvPr/>
          </p:nvSpPr>
          <p:spPr bwMode="auto">
            <a:xfrm>
              <a:off x="1661" y="2750"/>
              <a:ext cx="250" cy="250"/>
            </a:xfrm>
            <a:prstGeom prst="ellipse">
              <a:avLst/>
            </a:prstGeom>
            <a:solidFill>
              <a:srgbClr val="FF9801"/>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23"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24" name="AutoShape 2"/>
          <p:cNvSpPr>
            <a:spLocks noChangeArrowheads="1"/>
          </p:cNvSpPr>
          <p:nvPr/>
        </p:nvSpPr>
        <p:spPr bwMode="auto">
          <a:xfrm>
            <a:off x="5240049" y="1522002"/>
            <a:ext cx="2149488" cy="2099306"/>
          </a:xfrm>
          <a:prstGeom prst="roundRect">
            <a:avLst>
              <a:gd name="adj" fmla="val 13009"/>
            </a:avLst>
          </a:prstGeom>
          <a:solidFill>
            <a:srgbClr val="317FB7"/>
          </a:solidFill>
          <a:ln w="19050" cap="rnd">
            <a:solidFill>
              <a:schemeClr val="tx1">
                <a:lumMod val="65000"/>
                <a:lumOff val="35000"/>
              </a:schemeClr>
            </a:solidFill>
            <a:prstDash val="sysDot"/>
            <a:round/>
            <a:headEnd/>
            <a:tailEnd/>
          </a:ln>
          <a:effectLst/>
        </p:spPr>
        <p:txBody>
          <a:bodyPr/>
          <a:lstStyle/>
          <a:p>
            <a:endParaRPr lang="zh-CN" altLang="en-US">
              <a:latin typeface="微软雅黑" pitchFamily="34" charset="-122"/>
              <a:ea typeface="微软雅黑" pitchFamily="34" charset="-122"/>
              <a:cs typeface="宋体" charset="0"/>
            </a:endParaRPr>
          </a:p>
        </p:txBody>
      </p:sp>
      <p:sp>
        <p:nvSpPr>
          <p:cNvPr id="25" name="TextBox 57"/>
          <p:cNvSpPr txBox="1">
            <a:spLocks noChangeArrowheads="1"/>
          </p:cNvSpPr>
          <p:nvPr/>
        </p:nvSpPr>
        <p:spPr bwMode="auto">
          <a:xfrm>
            <a:off x="5477421" y="1615205"/>
            <a:ext cx="1700623"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Title</a:t>
            </a:r>
          </a:p>
        </p:txBody>
      </p:sp>
      <p:sp>
        <p:nvSpPr>
          <p:cNvPr id="26" name="TextBox 57"/>
          <p:cNvSpPr txBox="1">
            <a:spLocks noChangeArrowheads="1"/>
          </p:cNvSpPr>
          <p:nvPr/>
        </p:nvSpPr>
        <p:spPr bwMode="auto">
          <a:xfrm>
            <a:off x="5479527" y="2087883"/>
            <a:ext cx="207783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a:lnSpc>
                <a:spcPct val="150000"/>
              </a:lnSpc>
            </a:pPr>
            <a:r>
              <a:rPr lang="zh-CN" altLang="en-US" sz="1200" b="1" dirty="0">
                <a:solidFill>
                  <a:schemeClr val="bg1"/>
                </a:solidFill>
                <a:latin typeface="微软雅黑" pitchFamily="34" charset="-122"/>
                <a:ea typeface="微软雅黑" pitchFamily="34" charset="-122"/>
              </a:rPr>
              <a:t>Add text description content</a:t>
            </a:r>
            <a:endParaRPr lang="en-US" altLang="zh-CN" sz="1200" b="1" dirty="0">
              <a:solidFill>
                <a:schemeClr val="bg1"/>
              </a:solidFill>
              <a:latin typeface="微软雅黑" pitchFamily="34" charset="-122"/>
              <a:ea typeface="微软雅黑" pitchFamily="34" charset="-122"/>
            </a:endParaRPr>
          </a:p>
          <a:p>
            <a:pPr>
              <a:lnSpc>
                <a:spcPct val="150000"/>
              </a:lnSpc>
            </a:pPr>
            <a:r>
              <a:rPr lang="zh-CN" altLang="en-US" sz="1200" b="1" dirty="0">
                <a:solidFill>
                  <a:schemeClr val="bg1"/>
                </a:solidFill>
                <a:latin typeface="微软雅黑" pitchFamily="34" charset="-122"/>
                <a:ea typeface="微软雅黑" pitchFamily="34" charset="-122"/>
              </a:rPr>
              <a:t>Add text description content</a:t>
            </a:r>
          </a:p>
        </p:txBody>
      </p:sp>
      <p:sp>
        <p:nvSpPr>
          <p:cNvPr id="27" name="Line 16"/>
          <p:cNvSpPr>
            <a:spLocks noChangeShapeType="1"/>
          </p:cNvSpPr>
          <p:nvPr/>
        </p:nvSpPr>
        <p:spPr bwMode="auto">
          <a:xfrm flipH="1">
            <a:off x="5450783" y="1768327"/>
            <a:ext cx="0" cy="2256864"/>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28" name="Group 138"/>
          <p:cNvGrpSpPr>
            <a:grpSpLocks/>
          </p:cNvGrpSpPr>
          <p:nvPr/>
        </p:nvGrpSpPr>
        <p:grpSpPr bwMode="auto">
          <a:xfrm>
            <a:off x="5324292" y="3899338"/>
            <a:ext cx="241798" cy="254563"/>
            <a:chOff x="1661" y="2750"/>
            <a:chExt cx="250" cy="250"/>
          </a:xfrm>
        </p:grpSpPr>
        <p:sp>
          <p:nvSpPr>
            <p:cNvPr id="29" name="Oval 139"/>
            <p:cNvSpPr>
              <a:spLocks noChangeArrowheads="1"/>
            </p:cNvSpPr>
            <p:nvPr/>
          </p:nvSpPr>
          <p:spPr bwMode="auto">
            <a:xfrm>
              <a:off x="1661" y="2750"/>
              <a:ext cx="250" cy="250"/>
            </a:xfrm>
            <a:prstGeom prst="ellipse">
              <a:avLst/>
            </a:prstGeom>
            <a:solidFill>
              <a:srgbClr val="EE3636"/>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30"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1" name="AutoShape 6"/>
          <p:cNvSpPr>
            <a:spLocks noChangeArrowheads="1"/>
          </p:cNvSpPr>
          <p:nvPr/>
        </p:nvSpPr>
        <p:spPr bwMode="auto">
          <a:xfrm>
            <a:off x="7362141" y="4449048"/>
            <a:ext cx="2231673" cy="1884621"/>
          </a:xfrm>
          <a:prstGeom prst="roundRect">
            <a:avLst>
              <a:gd name="adj" fmla="val 13009"/>
            </a:avLst>
          </a:prstGeom>
          <a:solidFill>
            <a:srgbClr val="317FB7"/>
          </a:solidFill>
          <a:ln w="19050" cap="rnd">
            <a:solidFill>
              <a:schemeClr val="tx1">
                <a:lumMod val="65000"/>
                <a:lumOff val="35000"/>
              </a:schemeClr>
            </a:solidFill>
            <a:prstDash val="sysDot"/>
            <a:round/>
            <a:headEnd/>
            <a:tailEnd/>
          </a:ln>
          <a:effectLst/>
        </p:spPr>
        <p:txBody>
          <a:bodyPr/>
          <a:lstStyle/>
          <a:p>
            <a:endParaRPr lang="zh-CN" altLang="en-US">
              <a:latin typeface="微软雅黑" pitchFamily="34" charset="-122"/>
              <a:ea typeface="微软雅黑" pitchFamily="34" charset="-122"/>
              <a:cs typeface="宋体" charset="0"/>
            </a:endParaRPr>
          </a:p>
        </p:txBody>
      </p:sp>
      <p:sp>
        <p:nvSpPr>
          <p:cNvPr id="32" name="Line 7"/>
          <p:cNvSpPr>
            <a:spLocks noChangeShapeType="1"/>
          </p:cNvSpPr>
          <p:nvPr/>
        </p:nvSpPr>
        <p:spPr bwMode="auto">
          <a:xfrm flipH="1">
            <a:off x="7543373" y="4034067"/>
            <a:ext cx="4215" cy="812205"/>
          </a:xfrm>
          <a:prstGeom prst="line">
            <a:avLst/>
          </a:prstGeom>
          <a:noFill/>
          <a:ln w="19050">
            <a:solidFill>
              <a:srgbClr val="FFFF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itchFamily="34" charset="-122"/>
              <a:ea typeface="微软雅黑" pitchFamily="34" charset="-122"/>
              <a:cs typeface="宋体" charset="0"/>
            </a:endParaRPr>
          </a:p>
        </p:txBody>
      </p:sp>
      <p:grpSp>
        <p:nvGrpSpPr>
          <p:cNvPr id="33" name="Group 138"/>
          <p:cNvGrpSpPr>
            <a:grpSpLocks/>
          </p:cNvGrpSpPr>
          <p:nvPr/>
        </p:nvGrpSpPr>
        <p:grpSpPr bwMode="auto">
          <a:xfrm>
            <a:off x="7432795" y="3898701"/>
            <a:ext cx="241789" cy="254681"/>
            <a:chOff x="1661" y="2750"/>
            <a:chExt cx="250" cy="250"/>
          </a:xfrm>
        </p:grpSpPr>
        <p:sp>
          <p:nvSpPr>
            <p:cNvPr id="34" name="Oval 139"/>
            <p:cNvSpPr>
              <a:spLocks noChangeArrowheads="1"/>
            </p:cNvSpPr>
            <p:nvPr/>
          </p:nvSpPr>
          <p:spPr bwMode="auto">
            <a:xfrm>
              <a:off x="1661" y="2750"/>
              <a:ext cx="250" cy="250"/>
            </a:xfrm>
            <a:prstGeom prst="ellipse">
              <a:avLst/>
            </a:prstGeom>
            <a:solidFill>
              <a:srgbClr val="FFC000"/>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35"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6" name="TextBox 57"/>
          <p:cNvSpPr txBox="1">
            <a:spLocks noChangeArrowheads="1"/>
          </p:cNvSpPr>
          <p:nvPr/>
        </p:nvSpPr>
        <p:spPr bwMode="auto">
          <a:xfrm>
            <a:off x="7602379" y="4606606"/>
            <a:ext cx="3036678"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Title</a:t>
            </a:r>
          </a:p>
        </p:txBody>
      </p:sp>
      <p:sp>
        <p:nvSpPr>
          <p:cNvPr id="37" name="TextBox 57"/>
          <p:cNvSpPr txBox="1">
            <a:spLocks noChangeArrowheads="1"/>
          </p:cNvSpPr>
          <p:nvPr/>
        </p:nvSpPr>
        <p:spPr bwMode="auto">
          <a:xfrm>
            <a:off x="7625559" y="4939980"/>
            <a:ext cx="1877642"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Add text description content</a:t>
            </a:r>
            <a:endParaRPr lang="en-US" altLang="zh-CN" dirty="0">
              <a:solidFill>
                <a:schemeClr val="bg1"/>
              </a:solidFill>
            </a:endParaRPr>
          </a:p>
          <a:p>
            <a:r>
              <a:rPr lang="zh-CN" altLang="en-US" dirty="0">
                <a:solidFill>
                  <a:schemeClr val="bg1"/>
                </a:solidFill>
              </a:rPr>
              <a:t>Add text description content</a:t>
            </a:r>
          </a:p>
        </p:txBody>
      </p:sp>
      <p:sp>
        <p:nvSpPr>
          <p:cNvPr id="38" name="AutoShape 4"/>
          <p:cNvSpPr>
            <a:spLocks noChangeArrowheads="1"/>
          </p:cNvSpPr>
          <p:nvPr/>
        </p:nvSpPr>
        <p:spPr bwMode="auto">
          <a:xfrm>
            <a:off x="8394739" y="1520903"/>
            <a:ext cx="2149488" cy="2100480"/>
          </a:xfrm>
          <a:prstGeom prst="roundRect">
            <a:avLst>
              <a:gd name="adj" fmla="val 13009"/>
            </a:avLst>
          </a:prstGeom>
          <a:solidFill>
            <a:srgbClr val="53C3B0"/>
          </a:solidFill>
          <a:ln w="19050" cap="rnd">
            <a:solidFill>
              <a:schemeClr val="tx1">
                <a:lumMod val="65000"/>
                <a:lumOff val="35000"/>
              </a:schemeClr>
            </a:solidFill>
            <a:prstDash val="sysDot"/>
            <a:round/>
            <a:headEnd/>
            <a:tailE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39" name="Line 14"/>
          <p:cNvSpPr>
            <a:spLocks noChangeShapeType="1"/>
          </p:cNvSpPr>
          <p:nvPr/>
        </p:nvSpPr>
        <p:spPr bwMode="auto">
          <a:xfrm flipH="1">
            <a:off x="8594936" y="1810490"/>
            <a:ext cx="0" cy="2214702"/>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40" name="Group 138"/>
          <p:cNvGrpSpPr>
            <a:grpSpLocks/>
          </p:cNvGrpSpPr>
          <p:nvPr/>
        </p:nvGrpSpPr>
        <p:grpSpPr bwMode="auto">
          <a:xfrm>
            <a:off x="8484236" y="3903827"/>
            <a:ext cx="241798" cy="254513"/>
            <a:chOff x="1661" y="2750"/>
            <a:chExt cx="250" cy="250"/>
          </a:xfrm>
        </p:grpSpPr>
        <p:sp>
          <p:nvSpPr>
            <p:cNvPr id="41" name="Oval 139"/>
            <p:cNvSpPr>
              <a:spLocks noChangeArrowheads="1"/>
            </p:cNvSpPr>
            <p:nvPr/>
          </p:nvSpPr>
          <p:spPr bwMode="auto">
            <a:xfrm>
              <a:off x="1660" y="2749"/>
              <a:ext cx="251" cy="251"/>
            </a:xfrm>
            <a:prstGeom prst="ellipse">
              <a:avLst/>
            </a:prstGeom>
            <a:solidFill>
              <a:srgbClr val="53C3B0"/>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4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43" name="TextBox 57"/>
          <p:cNvSpPr txBox="1">
            <a:spLocks noChangeArrowheads="1"/>
          </p:cNvSpPr>
          <p:nvPr/>
        </p:nvSpPr>
        <p:spPr bwMode="auto">
          <a:xfrm>
            <a:off x="8643405" y="1615205"/>
            <a:ext cx="1900822" cy="51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Title</a:t>
            </a:r>
          </a:p>
        </p:txBody>
      </p:sp>
      <p:sp>
        <p:nvSpPr>
          <p:cNvPr id="44" name="TextBox 57"/>
          <p:cNvSpPr txBox="1">
            <a:spLocks noChangeArrowheads="1"/>
          </p:cNvSpPr>
          <p:nvPr/>
        </p:nvSpPr>
        <p:spPr bwMode="auto">
          <a:xfrm>
            <a:off x="8643405" y="2138923"/>
            <a:ext cx="1900822"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Add text description content</a:t>
            </a:r>
            <a:endParaRPr lang="en-US" altLang="zh-CN" sz="1200"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Add text description content</a:t>
            </a:r>
          </a:p>
        </p:txBody>
      </p:sp>
      <p:grpSp>
        <p:nvGrpSpPr>
          <p:cNvPr id="45" name="组合 44"/>
          <p:cNvGrpSpPr/>
          <p:nvPr/>
        </p:nvGrpSpPr>
        <p:grpSpPr>
          <a:xfrm>
            <a:off x="154147" y="119942"/>
            <a:ext cx="1008112" cy="1168114"/>
            <a:chOff x="5780027" y="3062879"/>
            <a:chExt cx="631946" cy="732245"/>
          </a:xfrm>
          <a:effectLst/>
        </p:grpSpPr>
        <p:sp>
          <p:nvSpPr>
            <p:cNvPr id="46" name="等腰三角形 4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21"/>
          <p:cNvSpPr txBox="1"/>
          <p:nvPr/>
        </p:nvSpPr>
        <p:spPr>
          <a:xfrm>
            <a:off x="1378282" y="247484"/>
            <a:ext cx="6589925"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Please enter the title here</a:t>
            </a:r>
          </a:p>
        </p:txBody>
      </p:sp>
      <p:sp>
        <p:nvSpPr>
          <p:cNvPr id="52" name="文本框 22"/>
          <p:cNvSpPr txBox="1"/>
          <p:nvPr/>
        </p:nvSpPr>
        <p:spPr>
          <a:xfrm>
            <a:off x="1378282" y="887946"/>
            <a:ext cx="4933741"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sp>
        <p:nvSpPr>
          <p:cNvPr id="53" name="矩形 52"/>
          <p:cNvSpPr/>
          <p:nvPr/>
        </p:nvSpPr>
        <p:spPr>
          <a:xfrm>
            <a:off x="0" y="6689729"/>
            <a:ext cx="3023659" cy="192021"/>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3023659" y="6689729"/>
            <a:ext cx="3072341" cy="192021"/>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096000" y="6689729"/>
            <a:ext cx="3023659" cy="192021"/>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9119659" y="6689729"/>
            <a:ext cx="3072341" cy="192021"/>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348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left)">
                                      <p:cBhvr>
                                        <p:cTn id="14" dur="500"/>
                                        <p:tgtEl>
                                          <p:spTgt spid="5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ppt_w</p:attrName>
                                        </p:attrNameLst>
                                      </p:cBhvr>
                                      <p:tavLst>
                                        <p:tav tm="0">
                                          <p:val>
                                            <p:fltVal val="0"/>
                                          </p:val>
                                        </p:tav>
                                        <p:tav tm="100000">
                                          <p:val>
                                            <p:strVal val="#ppt_w"/>
                                          </p:val>
                                        </p:tav>
                                      </p:tavLst>
                                    </p:anim>
                                    <p:anim calcmode="lin" valueType="num">
                                      <p:cBhvr>
                                        <p:cTn id="77" dur="500" fill="hold"/>
                                        <p:tgtEl>
                                          <p:spTgt spid="9"/>
                                        </p:tgtEl>
                                        <p:attrNameLst>
                                          <p:attrName>ppt_h</p:attrName>
                                        </p:attrNameLst>
                                      </p:cBhvr>
                                      <p:tavLst>
                                        <p:tav tm="0">
                                          <p:val>
                                            <p:fltVal val="0"/>
                                          </p:val>
                                        </p:tav>
                                        <p:tav tm="100000">
                                          <p:val>
                                            <p:strVal val="#ppt_h"/>
                                          </p:val>
                                        </p:tav>
                                      </p:tavLst>
                                    </p:anim>
                                    <p:animEffect transition="in" filter="fade">
                                      <p:cBhvr>
                                        <p:cTn id="78" dur="500"/>
                                        <p:tgtEl>
                                          <p:spTgt spid="9"/>
                                        </p:tgtEl>
                                      </p:cBhvr>
                                    </p:animEffect>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childTnLst>
                          </p:cTn>
                        </p:par>
                        <p:par>
                          <p:cTn id="91" fill="hold">
                            <p:stCondLst>
                              <p:cond delay="7500"/>
                            </p:stCondLst>
                            <p:childTnLst>
                              <p:par>
                                <p:cTn id="92" presetID="53" presetClass="entr" presetSubtype="16"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ppt_w</p:attrName>
                                        </p:attrNameLst>
                                      </p:cBhvr>
                                      <p:tavLst>
                                        <p:tav tm="0">
                                          <p:val>
                                            <p:fltVal val="0"/>
                                          </p:val>
                                        </p:tav>
                                        <p:tav tm="100000">
                                          <p:val>
                                            <p:strVal val="#ppt_w"/>
                                          </p:val>
                                        </p:tav>
                                      </p:tavLst>
                                    </p:anim>
                                    <p:anim calcmode="lin" valueType="num">
                                      <p:cBhvr>
                                        <p:cTn id="95" dur="500" fill="hold"/>
                                        <p:tgtEl>
                                          <p:spTgt spid="17"/>
                                        </p:tgtEl>
                                        <p:attrNameLst>
                                          <p:attrName>ppt_h</p:attrName>
                                        </p:attrNameLst>
                                      </p:cBhvr>
                                      <p:tavLst>
                                        <p:tav tm="0">
                                          <p:val>
                                            <p:fltVal val="0"/>
                                          </p:val>
                                        </p:tav>
                                        <p:tav tm="100000">
                                          <p:val>
                                            <p:strVal val="#ppt_h"/>
                                          </p:val>
                                        </p:tav>
                                      </p:tavLst>
                                    </p:anim>
                                    <p:animEffect transition="in" filter="fade">
                                      <p:cBhvr>
                                        <p:cTn id="96" dur="500"/>
                                        <p:tgtEl>
                                          <p:spTgt spid="17"/>
                                        </p:tgtEl>
                                      </p:cBhvr>
                                    </p:animEffect>
                                  </p:childTnLst>
                                </p:cTn>
                              </p:par>
                            </p:childTnLst>
                          </p:cTn>
                        </p:par>
                        <p:par>
                          <p:cTn id="97" fill="hold">
                            <p:stCondLst>
                              <p:cond delay="80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childTnLst>
                          </p:cTn>
                        </p:par>
                        <p:par>
                          <p:cTn id="103" fill="hold">
                            <p:stCondLst>
                              <p:cond delay="8500"/>
                            </p:stCondLst>
                            <p:childTnLst>
                              <p:par>
                                <p:cTn id="104" presetID="53" presetClass="entr" presetSubtype="16"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Effect transition="in" filter="fade">
                                      <p:cBhvr>
                                        <p:cTn id="108" dur="500"/>
                                        <p:tgtEl>
                                          <p:spTgt spid="19"/>
                                        </p:tgtEl>
                                      </p:cBhvr>
                                    </p:animEffect>
                                  </p:childTnLst>
                                </p:cTn>
                              </p:par>
                            </p:childTnLst>
                          </p:cTn>
                        </p:par>
                        <p:par>
                          <p:cTn id="109" fill="hold">
                            <p:stCondLst>
                              <p:cond delay="9000"/>
                            </p:stCondLst>
                            <p:childTnLst>
                              <p:par>
                                <p:cTn id="110" presetID="53" presetClass="entr" presetSubtype="16"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childTnLst>
                          </p:cTn>
                        </p:par>
                        <p:par>
                          <p:cTn id="115" fill="hold">
                            <p:stCondLst>
                              <p:cond delay="9500"/>
                            </p:stCondLst>
                            <p:childTnLst>
                              <p:par>
                                <p:cTn id="116" presetID="53" presetClass="entr" presetSubtype="16"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 calcmode="lin" valueType="num">
                                      <p:cBhvr>
                                        <p:cTn id="118" dur="500" fill="hold"/>
                                        <p:tgtEl>
                                          <p:spTgt spid="27"/>
                                        </p:tgtEl>
                                        <p:attrNameLst>
                                          <p:attrName>ppt_w</p:attrName>
                                        </p:attrNameLst>
                                      </p:cBhvr>
                                      <p:tavLst>
                                        <p:tav tm="0">
                                          <p:val>
                                            <p:fltVal val="0"/>
                                          </p:val>
                                        </p:tav>
                                        <p:tav tm="100000">
                                          <p:val>
                                            <p:strVal val="#ppt_w"/>
                                          </p:val>
                                        </p:tav>
                                      </p:tavLst>
                                    </p:anim>
                                    <p:anim calcmode="lin" valueType="num">
                                      <p:cBhvr>
                                        <p:cTn id="119" dur="500" fill="hold"/>
                                        <p:tgtEl>
                                          <p:spTgt spid="27"/>
                                        </p:tgtEl>
                                        <p:attrNameLst>
                                          <p:attrName>ppt_h</p:attrName>
                                        </p:attrNameLst>
                                      </p:cBhvr>
                                      <p:tavLst>
                                        <p:tav tm="0">
                                          <p:val>
                                            <p:fltVal val="0"/>
                                          </p:val>
                                        </p:tav>
                                        <p:tav tm="100000">
                                          <p:val>
                                            <p:strVal val="#ppt_h"/>
                                          </p:val>
                                        </p:tav>
                                      </p:tavLst>
                                    </p:anim>
                                    <p:animEffect transition="in" filter="fade">
                                      <p:cBhvr>
                                        <p:cTn id="120" dur="500"/>
                                        <p:tgtEl>
                                          <p:spTgt spid="27"/>
                                        </p:tgtEl>
                                      </p:cBhvr>
                                    </p:animEffect>
                                  </p:childTnLst>
                                </p:cTn>
                              </p:par>
                            </p:childTnLst>
                          </p:cTn>
                        </p:par>
                        <p:par>
                          <p:cTn id="121" fill="hold">
                            <p:stCondLst>
                              <p:cond delay="10000"/>
                            </p:stCondLst>
                            <p:childTnLst>
                              <p:par>
                                <p:cTn id="122" presetID="53" presetClass="entr" presetSubtype="16" fill="hold" grpId="0" nodeType="afterEffect">
                                  <p:stCondLst>
                                    <p:cond delay="0"/>
                                  </p:stCondLst>
                                  <p:childTnLst>
                                    <p:set>
                                      <p:cBhvr>
                                        <p:cTn id="123" dur="1" fill="hold">
                                          <p:stCondLst>
                                            <p:cond delay="0"/>
                                          </p:stCondLst>
                                        </p:cTn>
                                        <p:tgtEl>
                                          <p:spTgt spid="24"/>
                                        </p:tgtEl>
                                        <p:attrNameLst>
                                          <p:attrName>style.visibility</p:attrName>
                                        </p:attrNameLst>
                                      </p:cBhvr>
                                      <p:to>
                                        <p:strVal val="visible"/>
                                      </p:to>
                                    </p:set>
                                    <p:anim calcmode="lin" valueType="num">
                                      <p:cBhvr>
                                        <p:cTn id="124" dur="500" fill="hold"/>
                                        <p:tgtEl>
                                          <p:spTgt spid="24"/>
                                        </p:tgtEl>
                                        <p:attrNameLst>
                                          <p:attrName>ppt_w</p:attrName>
                                        </p:attrNameLst>
                                      </p:cBhvr>
                                      <p:tavLst>
                                        <p:tav tm="0">
                                          <p:val>
                                            <p:fltVal val="0"/>
                                          </p:val>
                                        </p:tav>
                                        <p:tav tm="100000">
                                          <p:val>
                                            <p:strVal val="#ppt_w"/>
                                          </p:val>
                                        </p:tav>
                                      </p:tavLst>
                                    </p:anim>
                                    <p:anim calcmode="lin" valueType="num">
                                      <p:cBhvr>
                                        <p:cTn id="125" dur="500" fill="hold"/>
                                        <p:tgtEl>
                                          <p:spTgt spid="24"/>
                                        </p:tgtEl>
                                        <p:attrNameLst>
                                          <p:attrName>ppt_h</p:attrName>
                                        </p:attrNameLst>
                                      </p:cBhvr>
                                      <p:tavLst>
                                        <p:tav tm="0">
                                          <p:val>
                                            <p:fltVal val="0"/>
                                          </p:val>
                                        </p:tav>
                                        <p:tav tm="100000">
                                          <p:val>
                                            <p:strVal val="#ppt_h"/>
                                          </p:val>
                                        </p:tav>
                                      </p:tavLst>
                                    </p:anim>
                                    <p:animEffect transition="in" filter="fade">
                                      <p:cBhvr>
                                        <p:cTn id="126" dur="500"/>
                                        <p:tgtEl>
                                          <p:spTgt spid="24"/>
                                        </p:tgtEl>
                                      </p:cBhvr>
                                    </p:animEffect>
                                  </p:childTnLst>
                                </p:cTn>
                              </p:par>
                            </p:childTnLst>
                          </p:cTn>
                        </p:par>
                        <p:par>
                          <p:cTn id="127" fill="hold">
                            <p:stCondLst>
                              <p:cond delay="10500"/>
                            </p:stCondLst>
                            <p:childTnLst>
                              <p:par>
                                <p:cTn id="128" presetID="53" presetClass="entr" presetSubtype="16" fill="hold" grpId="0" nodeType="afterEffect">
                                  <p:stCondLst>
                                    <p:cond delay="0"/>
                                  </p:stCondLst>
                                  <p:childTnLst>
                                    <p:set>
                                      <p:cBhvr>
                                        <p:cTn id="129" dur="1" fill="hold">
                                          <p:stCondLst>
                                            <p:cond delay="0"/>
                                          </p:stCondLst>
                                        </p:cTn>
                                        <p:tgtEl>
                                          <p:spTgt spid="25"/>
                                        </p:tgtEl>
                                        <p:attrNameLst>
                                          <p:attrName>style.visibility</p:attrName>
                                        </p:attrNameLst>
                                      </p:cBhvr>
                                      <p:to>
                                        <p:strVal val="visible"/>
                                      </p:to>
                                    </p:set>
                                    <p:anim calcmode="lin" valueType="num">
                                      <p:cBhvr>
                                        <p:cTn id="130" dur="500" fill="hold"/>
                                        <p:tgtEl>
                                          <p:spTgt spid="25"/>
                                        </p:tgtEl>
                                        <p:attrNameLst>
                                          <p:attrName>ppt_w</p:attrName>
                                        </p:attrNameLst>
                                      </p:cBhvr>
                                      <p:tavLst>
                                        <p:tav tm="0">
                                          <p:val>
                                            <p:fltVal val="0"/>
                                          </p:val>
                                        </p:tav>
                                        <p:tav tm="100000">
                                          <p:val>
                                            <p:strVal val="#ppt_w"/>
                                          </p:val>
                                        </p:tav>
                                      </p:tavLst>
                                    </p:anim>
                                    <p:anim calcmode="lin" valueType="num">
                                      <p:cBhvr>
                                        <p:cTn id="131" dur="500" fill="hold"/>
                                        <p:tgtEl>
                                          <p:spTgt spid="25"/>
                                        </p:tgtEl>
                                        <p:attrNameLst>
                                          <p:attrName>ppt_h</p:attrName>
                                        </p:attrNameLst>
                                      </p:cBhvr>
                                      <p:tavLst>
                                        <p:tav tm="0">
                                          <p:val>
                                            <p:fltVal val="0"/>
                                          </p:val>
                                        </p:tav>
                                        <p:tav tm="100000">
                                          <p:val>
                                            <p:strVal val="#ppt_h"/>
                                          </p:val>
                                        </p:tav>
                                      </p:tavLst>
                                    </p:anim>
                                    <p:animEffect transition="in" filter="fade">
                                      <p:cBhvr>
                                        <p:cTn id="132" dur="500"/>
                                        <p:tgtEl>
                                          <p:spTgt spid="25"/>
                                        </p:tgtEl>
                                      </p:cBhvr>
                                    </p:animEffect>
                                  </p:childTnLst>
                                </p:cTn>
                              </p:par>
                            </p:childTnLst>
                          </p:cTn>
                        </p:par>
                        <p:par>
                          <p:cTn id="133" fill="hold">
                            <p:stCondLst>
                              <p:cond delay="11000"/>
                            </p:stCondLst>
                            <p:childTnLst>
                              <p:par>
                                <p:cTn id="134" presetID="53" presetClass="entr" presetSubtype="16"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 calcmode="lin" valueType="num">
                                      <p:cBhvr>
                                        <p:cTn id="136" dur="500" fill="hold"/>
                                        <p:tgtEl>
                                          <p:spTgt spid="26"/>
                                        </p:tgtEl>
                                        <p:attrNameLst>
                                          <p:attrName>ppt_w</p:attrName>
                                        </p:attrNameLst>
                                      </p:cBhvr>
                                      <p:tavLst>
                                        <p:tav tm="0">
                                          <p:val>
                                            <p:fltVal val="0"/>
                                          </p:val>
                                        </p:tav>
                                        <p:tav tm="100000">
                                          <p:val>
                                            <p:strVal val="#ppt_w"/>
                                          </p:val>
                                        </p:tav>
                                      </p:tavLst>
                                    </p:anim>
                                    <p:anim calcmode="lin" valueType="num">
                                      <p:cBhvr>
                                        <p:cTn id="137" dur="500" fill="hold"/>
                                        <p:tgtEl>
                                          <p:spTgt spid="26"/>
                                        </p:tgtEl>
                                        <p:attrNameLst>
                                          <p:attrName>ppt_h</p:attrName>
                                        </p:attrNameLst>
                                      </p:cBhvr>
                                      <p:tavLst>
                                        <p:tav tm="0">
                                          <p:val>
                                            <p:fltVal val="0"/>
                                          </p:val>
                                        </p:tav>
                                        <p:tav tm="100000">
                                          <p:val>
                                            <p:strVal val="#ppt_h"/>
                                          </p:val>
                                        </p:tav>
                                      </p:tavLst>
                                    </p:anim>
                                    <p:animEffect transition="in" filter="fade">
                                      <p:cBhvr>
                                        <p:cTn id="138" dur="500"/>
                                        <p:tgtEl>
                                          <p:spTgt spid="26"/>
                                        </p:tgtEl>
                                      </p:cBhvr>
                                    </p:animEffect>
                                  </p:childTnLst>
                                </p:cTn>
                              </p:par>
                            </p:childTnLst>
                          </p:cTn>
                        </p:par>
                        <p:par>
                          <p:cTn id="139" fill="hold">
                            <p:stCondLst>
                              <p:cond delay="11500"/>
                            </p:stCondLst>
                            <p:childTnLst>
                              <p:par>
                                <p:cTn id="140" presetID="53" presetClass="entr" presetSubtype="16"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childTnLst>
                          </p:cTn>
                        </p:par>
                        <p:par>
                          <p:cTn id="145" fill="hold">
                            <p:stCondLst>
                              <p:cond delay="12000"/>
                            </p:stCondLst>
                            <p:childTnLst>
                              <p:par>
                                <p:cTn id="146" presetID="53" presetClass="entr" presetSubtype="16" fill="hold" grpId="0" nodeType="afterEffect">
                                  <p:stCondLst>
                                    <p:cond delay="0"/>
                                  </p:stCondLst>
                                  <p:childTnLst>
                                    <p:set>
                                      <p:cBhvr>
                                        <p:cTn id="147" dur="1" fill="hold">
                                          <p:stCondLst>
                                            <p:cond delay="0"/>
                                          </p:stCondLst>
                                        </p:cTn>
                                        <p:tgtEl>
                                          <p:spTgt spid="32"/>
                                        </p:tgtEl>
                                        <p:attrNameLst>
                                          <p:attrName>style.visibility</p:attrName>
                                        </p:attrNameLst>
                                      </p:cBhvr>
                                      <p:to>
                                        <p:strVal val="visible"/>
                                      </p:to>
                                    </p:set>
                                    <p:anim calcmode="lin" valueType="num">
                                      <p:cBhvr>
                                        <p:cTn id="148" dur="500" fill="hold"/>
                                        <p:tgtEl>
                                          <p:spTgt spid="32"/>
                                        </p:tgtEl>
                                        <p:attrNameLst>
                                          <p:attrName>ppt_w</p:attrName>
                                        </p:attrNameLst>
                                      </p:cBhvr>
                                      <p:tavLst>
                                        <p:tav tm="0">
                                          <p:val>
                                            <p:fltVal val="0"/>
                                          </p:val>
                                        </p:tav>
                                        <p:tav tm="100000">
                                          <p:val>
                                            <p:strVal val="#ppt_w"/>
                                          </p:val>
                                        </p:tav>
                                      </p:tavLst>
                                    </p:anim>
                                    <p:anim calcmode="lin" valueType="num">
                                      <p:cBhvr>
                                        <p:cTn id="149" dur="500" fill="hold"/>
                                        <p:tgtEl>
                                          <p:spTgt spid="32"/>
                                        </p:tgtEl>
                                        <p:attrNameLst>
                                          <p:attrName>ppt_h</p:attrName>
                                        </p:attrNameLst>
                                      </p:cBhvr>
                                      <p:tavLst>
                                        <p:tav tm="0">
                                          <p:val>
                                            <p:fltVal val="0"/>
                                          </p:val>
                                        </p:tav>
                                        <p:tav tm="100000">
                                          <p:val>
                                            <p:strVal val="#ppt_h"/>
                                          </p:val>
                                        </p:tav>
                                      </p:tavLst>
                                    </p:anim>
                                    <p:animEffect transition="in" filter="fade">
                                      <p:cBhvr>
                                        <p:cTn id="150" dur="500"/>
                                        <p:tgtEl>
                                          <p:spTgt spid="32"/>
                                        </p:tgtEl>
                                      </p:cBhvr>
                                    </p:animEffect>
                                  </p:childTnLst>
                                </p:cTn>
                              </p:par>
                            </p:childTnLst>
                          </p:cTn>
                        </p:par>
                        <p:par>
                          <p:cTn id="151" fill="hold">
                            <p:stCondLst>
                              <p:cond delay="12500"/>
                            </p:stCondLst>
                            <p:childTnLst>
                              <p:par>
                                <p:cTn id="152" presetID="53" presetClass="entr" presetSubtype="16" fill="hold" grpId="0" nodeType="afterEffect">
                                  <p:stCondLst>
                                    <p:cond delay="0"/>
                                  </p:stCondLst>
                                  <p:childTnLst>
                                    <p:set>
                                      <p:cBhvr>
                                        <p:cTn id="153" dur="1" fill="hold">
                                          <p:stCondLst>
                                            <p:cond delay="0"/>
                                          </p:stCondLst>
                                        </p:cTn>
                                        <p:tgtEl>
                                          <p:spTgt spid="31"/>
                                        </p:tgtEl>
                                        <p:attrNameLst>
                                          <p:attrName>style.visibility</p:attrName>
                                        </p:attrNameLst>
                                      </p:cBhvr>
                                      <p:to>
                                        <p:strVal val="visible"/>
                                      </p:to>
                                    </p:set>
                                    <p:anim calcmode="lin" valueType="num">
                                      <p:cBhvr>
                                        <p:cTn id="154" dur="500" fill="hold"/>
                                        <p:tgtEl>
                                          <p:spTgt spid="31"/>
                                        </p:tgtEl>
                                        <p:attrNameLst>
                                          <p:attrName>ppt_w</p:attrName>
                                        </p:attrNameLst>
                                      </p:cBhvr>
                                      <p:tavLst>
                                        <p:tav tm="0">
                                          <p:val>
                                            <p:fltVal val="0"/>
                                          </p:val>
                                        </p:tav>
                                        <p:tav tm="100000">
                                          <p:val>
                                            <p:strVal val="#ppt_w"/>
                                          </p:val>
                                        </p:tav>
                                      </p:tavLst>
                                    </p:anim>
                                    <p:anim calcmode="lin" valueType="num">
                                      <p:cBhvr>
                                        <p:cTn id="155" dur="500" fill="hold"/>
                                        <p:tgtEl>
                                          <p:spTgt spid="31"/>
                                        </p:tgtEl>
                                        <p:attrNameLst>
                                          <p:attrName>ppt_h</p:attrName>
                                        </p:attrNameLst>
                                      </p:cBhvr>
                                      <p:tavLst>
                                        <p:tav tm="0">
                                          <p:val>
                                            <p:fltVal val="0"/>
                                          </p:val>
                                        </p:tav>
                                        <p:tav tm="100000">
                                          <p:val>
                                            <p:strVal val="#ppt_h"/>
                                          </p:val>
                                        </p:tav>
                                      </p:tavLst>
                                    </p:anim>
                                    <p:animEffect transition="in" filter="fade">
                                      <p:cBhvr>
                                        <p:cTn id="156" dur="500"/>
                                        <p:tgtEl>
                                          <p:spTgt spid="31"/>
                                        </p:tgtEl>
                                      </p:cBhvr>
                                    </p:animEffect>
                                  </p:childTnLst>
                                </p:cTn>
                              </p:par>
                            </p:childTnLst>
                          </p:cTn>
                        </p:par>
                        <p:par>
                          <p:cTn id="157" fill="hold">
                            <p:stCondLst>
                              <p:cond delay="13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childTnLst>
                          </p:cTn>
                        </p:par>
                        <p:par>
                          <p:cTn id="163" fill="hold">
                            <p:stCondLst>
                              <p:cond delay="13500"/>
                            </p:stCondLst>
                            <p:childTnLst>
                              <p:par>
                                <p:cTn id="164" presetID="53" presetClass="entr" presetSubtype="16" fill="hold" grpId="0" nodeType="afterEffect">
                                  <p:stCondLst>
                                    <p:cond delay="0"/>
                                  </p:stCondLst>
                                  <p:childTnLst>
                                    <p:set>
                                      <p:cBhvr>
                                        <p:cTn id="165" dur="1" fill="hold">
                                          <p:stCondLst>
                                            <p:cond delay="0"/>
                                          </p:stCondLst>
                                        </p:cTn>
                                        <p:tgtEl>
                                          <p:spTgt spid="37"/>
                                        </p:tgtEl>
                                        <p:attrNameLst>
                                          <p:attrName>style.visibility</p:attrName>
                                        </p:attrNameLst>
                                      </p:cBhvr>
                                      <p:to>
                                        <p:strVal val="visible"/>
                                      </p:to>
                                    </p:set>
                                    <p:anim calcmode="lin" valueType="num">
                                      <p:cBhvr>
                                        <p:cTn id="166" dur="500" fill="hold"/>
                                        <p:tgtEl>
                                          <p:spTgt spid="37"/>
                                        </p:tgtEl>
                                        <p:attrNameLst>
                                          <p:attrName>ppt_w</p:attrName>
                                        </p:attrNameLst>
                                      </p:cBhvr>
                                      <p:tavLst>
                                        <p:tav tm="0">
                                          <p:val>
                                            <p:fltVal val="0"/>
                                          </p:val>
                                        </p:tav>
                                        <p:tav tm="100000">
                                          <p:val>
                                            <p:strVal val="#ppt_w"/>
                                          </p:val>
                                        </p:tav>
                                      </p:tavLst>
                                    </p:anim>
                                    <p:anim calcmode="lin" valueType="num">
                                      <p:cBhvr>
                                        <p:cTn id="167" dur="500" fill="hold"/>
                                        <p:tgtEl>
                                          <p:spTgt spid="37"/>
                                        </p:tgtEl>
                                        <p:attrNameLst>
                                          <p:attrName>ppt_h</p:attrName>
                                        </p:attrNameLst>
                                      </p:cBhvr>
                                      <p:tavLst>
                                        <p:tav tm="0">
                                          <p:val>
                                            <p:fltVal val="0"/>
                                          </p:val>
                                        </p:tav>
                                        <p:tav tm="100000">
                                          <p:val>
                                            <p:strVal val="#ppt_h"/>
                                          </p:val>
                                        </p:tav>
                                      </p:tavLst>
                                    </p:anim>
                                    <p:animEffect transition="in" filter="fade">
                                      <p:cBhvr>
                                        <p:cTn id="168" dur="500"/>
                                        <p:tgtEl>
                                          <p:spTgt spid="37"/>
                                        </p:tgtEl>
                                      </p:cBhvr>
                                    </p:animEffect>
                                  </p:childTnLst>
                                </p:cTn>
                              </p:par>
                            </p:childTnLst>
                          </p:cTn>
                        </p:par>
                        <p:par>
                          <p:cTn id="169" fill="hold">
                            <p:stCondLst>
                              <p:cond delay="14000"/>
                            </p:stCondLst>
                            <p:childTnLst>
                              <p:par>
                                <p:cTn id="170" presetID="53" presetClass="entr" presetSubtype="16" fill="hold" nodeType="afterEffect">
                                  <p:stCondLst>
                                    <p:cond delay="0"/>
                                  </p:stCondLst>
                                  <p:childTnLst>
                                    <p:set>
                                      <p:cBhvr>
                                        <p:cTn id="171" dur="1" fill="hold">
                                          <p:stCondLst>
                                            <p:cond delay="0"/>
                                          </p:stCondLst>
                                        </p:cTn>
                                        <p:tgtEl>
                                          <p:spTgt spid="40"/>
                                        </p:tgtEl>
                                        <p:attrNameLst>
                                          <p:attrName>style.visibility</p:attrName>
                                        </p:attrNameLst>
                                      </p:cBhvr>
                                      <p:to>
                                        <p:strVal val="visible"/>
                                      </p:to>
                                    </p:set>
                                    <p:anim calcmode="lin" valueType="num">
                                      <p:cBhvr>
                                        <p:cTn id="172" dur="500" fill="hold"/>
                                        <p:tgtEl>
                                          <p:spTgt spid="40"/>
                                        </p:tgtEl>
                                        <p:attrNameLst>
                                          <p:attrName>ppt_w</p:attrName>
                                        </p:attrNameLst>
                                      </p:cBhvr>
                                      <p:tavLst>
                                        <p:tav tm="0">
                                          <p:val>
                                            <p:fltVal val="0"/>
                                          </p:val>
                                        </p:tav>
                                        <p:tav tm="100000">
                                          <p:val>
                                            <p:strVal val="#ppt_w"/>
                                          </p:val>
                                        </p:tav>
                                      </p:tavLst>
                                    </p:anim>
                                    <p:anim calcmode="lin" valueType="num">
                                      <p:cBhvr>
                                        <p:cTn id="173" dur="500" fill="hold"/>
                                        <p:tgtEl>
                                          <p:spTgt spid="40"/>
                                        </p:tgtEl>
                                        <p:attrNameLst>
                                          <p:attrName>ppt_h</p:attrName>
                                        </p:attrNameLst>
                                      </p:cBhvr>
                                      <p:tavLst>
                                        <p:tav tm="0">
                                          <p:val>
                                            <p:fltVal val="0"/>
                                          </p:val>
                                        </p:tav>
                                        <p:tav tm="100000">
                                          <p:val>
                                            <p:strVal val="#ppt_h"/>
                                          </p:val>
                                        </p:tav>
                                      </p:tavLst>
                                    </p:anim>
                                    <p:animEffect transition="in" filter="fade">
                                      <p:cBhvr>
                                        <p:cTn id="174" dur="500"/>
                                        <p:tgtEl>
                                          <p:spTgt spid="40"/>
                                        </p:tgtEl>
                                      </p:cBhvr>
                                    </p:animEffect>
                                  </p:childTnLst>
                                </p:cTn>
                              </p:par>
                            </p:childTnLst>
                          </p:cTn>
                        </p:par>
                        <p:par>
                          <p:cTn id="175" fill="hold">
                            <p:stCondLst>
                              <p:cond delay="14500"/>
                            </p:stCondLst>
                            <p:childTnLst>
                              <p:par>
                                <p:cTn id="176" presetID="53" presetClass="entr" presetSubtype="16" fill="hold" grpId="0" nodeType="afterEffect">
                                  <p:stCondLst>
                                    <p:cond delay="0"/>
                                  </p:stCondLst>
                                  <p:childTnLst>
                                    <p:set>
                                      <p:cBhvr>
                                        <p:cTn id="177" dur="1" fill="hold">
                                          <p:stCondLst>
                                            <p:cond delay="0"/>
                                          </p:stCondLst>
                                        </p:cTn>
                                        <p:tgtEl>
                                          <p:spTgt spid="39"/>
                                        </p:tgtEl>
                                        <p:attrNameLst>
                                          <p:attrName>style.visibility</p:attrName>
                                        </p:attrNameLst>
                                      </p:cBhvr>
                                      <p:to>
                                        <p:strVal val="visible"/>
                                      </p:to>
                                    </p:set>
                                    <p:anim calcmode="lin" valueType="num">
                                      <p:cBhvr>
                                        <p:cTn id="178" dur="500" fill="hold"/>
                                        <p:tgtEl>
                                          <p:spTgt spid="39"/>
                                        </p:tgtEl>
                                        <p:attrNameLst>
                                          <p:attrName>ppt_w</p:attrName>
                                        </p:attrNameLst>
                                      </p:cBhvr>
                                      <p:tavLst>
                                        <p:tav tm="0">
                                          <p:val>
                                            <p:fltVal val="0"/>
                                          </p:val>
                                        </p:tav>
                                        <p:tav tm="100000">
                                          <p:val>
                                            <p:strVal val="#ppt_w"/>
                                          </p:val>
                                        </p:tav>
                                      </p:tavLst>
                                    </p:anim>
                                    <p:anim calcmode="lin" valueType="num">
                                      <p:cBhvr>
                                        <p:cTn id="179" dur="500" fill="hold"/>
                                        <p:tgtEl>
                                          <p:spTgt spid="39"/>
                                        </p:tgtEl>
                                        <p:attrNameLst>
                                          <p:attrName>ppt_h</p:attrName>
                                        </p:attrNameLst>
                                      </p:cBhvr>
                                      <p:tavLst>
                                        <p:tav tm="0">
                                          <p:val>
                                            <p:fltVal val="0"/>
                                          </p:val>
                                        </p:tav>
                                        <p:tav tm="100000">
                                          <p:val>
                                            <p:strVal val="#ppt_h"/>
                                          </p:val>
                                        </p:tav>
                                      </p:tavLst>
                                    </p:anim>
                                    <p:animEffect transition="in" filter="fade">
                                      <p:cBhvr>
                                        <p:cTn id="180" dur="500"/>
                                        <p:tgtEl>
                                          <p:spTgt spid="39"/>
                                        </p:tgtEl>
                                      </p:cBhvr>
                                    </p:animEffect>
                                  </p:childTnLst>
                                </p:cTn>
                              </p:par>
                            </p:childTnLst>
                          </p:cTn>
                        </p:par>
                        <p:par>
                          <p:cTn id="181" fill="hold">
                            <p:stCondLst>
                              <p:cond delay="15000"/>
                            </p:stCondLst>
                            <p:childTnLst>
                              <p:par>
                                <p:cTn id="182" presetID="53" presetClass="entr" presetSubtype="16"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 calcmode="lin" valueType="num">
                                      <p:cBhvr>
                                        <p:cTn id="184" dur="500" fill="hold"/>
                                        <p:tgtEl>
                                          <p:spTgt spid="38"/>
                                        </p:tgtEl>
                                        <p:attrNameLst>
                                          <p:attrName>ppt_w</p:attrName>
                                        </p:attrNameLst>
                                      </p:cBhvr>
                                      <p:tavLst>
                                        <p:tav tm="0">
                                          <p:val>
                                            <p:fltVal val="0"/>
                                          </p:val>
                                        </p:tav>
                                        <p:tav tm="100000">
                                          <p:val>
                                            <p:strVal val="#ppt_w"/>
                                          </p:val>
                                        </p:tav>
                                      </p:tavLst>
                                    </p:anim>
                                    <p:anim calcmode="lin" valueType="num">
                                      <p:cBhvr>
                                        <p:cTn id="185" dur="500" fill="hold"/>
                                        <p:tgtEl>
                                          <p:spTgt spid="38"/>
                                        </p:tgtEl>
                                        <p:attrNameLst>
                                          <p:attrName>ppt_h</p:attrName>
                                        </p:attrNameLst>
                                      </p:cBhvr>
                                      <p:tavLst>
                                        <p:tav tm="0">
                                          <p:val>
                                            <p:fltVal val="0"/>
                                          </p:val>
                                        </p:tav>
                                        <p:tav tm="100000">
                                          <p:val>
                                            <p:strVal val="#ppt_h"/>
                                          </p:val>
                                        </p:tav>
                                      </p:tavLst>
                                    </p:anim>
                                    <p:animEffect transition="in" filter="fade">
                                      <p:cBhvr>
                                        <p:cTn id="186" dur="500"/>
                                        <p:tgtEl>
                                          <p:spTgt spid="38"/>
                                        </p:tgtEl>
                                      </p:cBhvr>
                                    </p:animEffect>
                                  </p:childTnLst>
                                </p:cTn>
                              </p:par>
                            </p:childTnLst>
                          </p:cTn>
                        </p:par>
                        <p:par>
                          <p:cTn id="187" fill="hold">
                            <p:stCondLst>
                              <p:cond delay="15500"/>
                            </p:stCondLst>
                            <p:childTnLst>
                              <p:par>
                                <p:cTn id="188" presetID="53" presetClass="entr" presetSubtype="16" fill="hold" grpId="0" nodeType="afterEffect">
                                  <p:stCondLst>
                                    <p:cond delay="0"/>
                                  </p:stCondLst>
                                  <p:childTnLst>
                                    <p:set>
                                      <p:cBhvr>
                                        <p:cTn id="189" dur="1" fill="hold">
                                          <p:stCondLst>
                                            <p:cond delay="0"/>
                                          </p:stCondLst>
                                        </p:cTn>
                                        <p:tgtEl>
                                          <p:spTgt spid="43"/>
                                        </p:tgtEl>
                                        <p:attrNameLst>
                                          <p:attrName>style.visibility</p:attrName>
                                        </p:attrNameLst>
                                      </p:cBhvr>
                                      <p:to>
                                        <p:strVal val="visible"/>
                                      </p:to>
                                    </p:set>
                                    <p:anim calcmode="lin" valueType="num">
                                      <p:cBhvr>
                                        <p:cTn id="190" dur="500" fill="hold"/>
                                        <p:tgtEl>
                                          <p:spTgt spid="43"/>
                                        </p:tgtEl>
                                        <p:attrNameLst>
                                          <p:attrName>ppt_w</p:attrName>
                                        </p:attrNameLst>
                                      </p:cBhvr>
                                      <p:tavLst>
                                        <p:tav tm="0">
                                          <p:val>
                                            <p:fltVal val="0"/>
                                          </p:val>
                                        </p:tav>
                                        <p:tav tm="100000">
                                          <p:val>
                                            <p:strVal val="#ppt_w"/>
                                          </p:val>
                                        </p:tav>
                                      </p:tavLst>
                                    </p:anim>
                                    <p:anim calcmode="lin" valueType="num">
                                      <p:cBhvr>
                                        <p:cTn id="191" dur="500" fill="hold"/>
                                        <p:tgtEl>
                                          <p:spTgt spid="43"/>
                                        </p:tgtEl>
                                        <p:attrNameLst>
                                          <p:attrName>ppt_h</p:attrName>
                                        </p:attrNameLst>
                                      </p:cBhvr>
                                      <p:tavLst>
                                        <p:tav tm="0">
                                          <p:val>
                                            <p:fltVal val="0"/>
                                          </p:val>
                                        </p:tav>
                                        <p:tav tm="100000">
                                          <p:val>
                                            <p:strVal val="#ppt_h"/>
                                          </p:val>
                                        </p:tav>
                                      </p:tavLst>
                                    </p:anim>
                                    <p:animEffect transition="in" filter="fade">
                                      <p:cBhvr>
                                        <p:cTn id="192" dur="500"/>
                                        <p:tgtEl>
                                          <p:spTgt spid="43"/>
                                        </p:tgtEl>
                                      </p:cBhvr>
                                    </p:animEffect>
                                  </p:childTnLst>
                                </p:cTn>
                              </p:par>
                            </p:childTnLst>
                          </p:cTn>
                        </p:par>
                        <p:par>
                          <p:cTn id="193" fill="hold">
                            <p:stCondLst>
                              <p:cond delay="16000"/>
                            </p:stCondLst>
                            <p:childTnLst>
                              <p:par>
                                <p:cTn id="194" presetID="53" presetClass="entr" presetSubtype="16" fill="hold" grpId="0" nodeType="afterEffect">
                                  <p:stCondLst>
                                    <p:cond delay="0"/>
                                  </p:stCondLst>
                                  <p:childTnLst>
                                    <p:set>
                                      <p:cBhvr>
                                        <p:cTn id="195" dur="1" fill="hold">
                                          <p:stCondLst>
                                            <p:cond delay="0"/>
                                          </p:stCondLst>
                                        </p:cTn>
                                        <p:tgtEl>
                                          <p:spTgt spid="44"/>
                                        </p:tgtEl>
                                        <p:attrNameLst>
                                          <p:attrName>style.visibility</p:attrName>
                                        </p:attrNameLst>
                                      </p:cBhvr>
                                      <p:to>
                                        <p:strVal val="visible"/>
                                      </p:to>
                                    </p:set>
                                    <p:anim calcmode="lin" valueType="num">
                                      <p:cBhvr>
                                        <p:cTn id="196" dur="500" fill="hold"/>
                                        <p:tgtEl>
                                          <p:spTgt spid="44"/>
                                        </p:tgtEl>
                                        <p:attrNameLst>
                                          <p:attrName>ppt_w</p:attrName>
                                        </p:attrNameLst>
                                      </p:cBhvr>
                                      <p:tavLst>
                                        <p:tav tm="0">
                                          <p:val>
                                            <p:fltVal val="0"/>
                                          </p:val>
                                        </p:tav>
                                        <p:tav tm="100000">
                                          <p:val>
                                            <p:strVal val="#ppt_w"/>
                                          </p:val>
                                        </p:tav>
                                      </p:tavLst>
                                    </p:anim>
                                    <p:anim calcmode="lin" valueType="num">
                                      <p:cBhvr>
                                        <p:cTn id="197" dur="500" fill="hold"/>
                                        <p:tgtEl>
                                          <p:spTgt spid="44"/>
                                        </p:tgtEl>
                                        <p:attrNameLst>
                                          <p:attrName>ppt_h</p:attrName>
                                        </p:attrNameLst>
                                      </p:cBhvr>
                                      <p:tavLst>
                                        <p:tav tm="0">
                                          <p:val>
                                            <p:fltVal val="0"/>
                                          </p:val>
                                        </p:tav>
                                        <p:tav tm="100000">
                                          <p:val>
                                            <p:strVal val="#ppt_h"/>
                                          </p:val>
                                        </p:tav>
                                      </p:tavLst>
                                    </p:anim>
                                    <p:animEffect transition="in" filter="fade">
                                      <p:cBhvr>
                                        <p:cTn id="1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animBg="1"/>
      <p:bldP spid="11" grpId="0"/>
      <p:bldP spid="12" grpId="0"/>
      <p:bldP spid="13" grpId="0" animBg="1"/>
      <p:bldP spid="17" grpId="0" animBg="1"/>
      <p:bldP spid="18" grpId="0"/>
      <p:bldP spid="19" grpId="0"/>
      <p:bldP spid="20" grpId="0" animBg="1"/>
      <p:bldP spid="24" grpId="0" animBg="1"/>
      <p:bldP spid="25" grpId="0"/>
      <p:bldP spid="26" grpId="0"/>
      <p:bldP spid="27" grpId="0" animBg="1"/>
      <p:bldP spid="31" grpId="0" animBg="1"/>
      <p:bldP spid="32" grpId="0" animBg="1"/>
      <p:bldP spid="36" grpId="0"/>
      <p:bldP spid="37" grpId="0"/>
      <p:bldP spid="38" grpId="0" animBg="1"/>
      <p:bldP spid="39" grpId="0" animBg="1"/>
      <p:bldP spid="43" grpId="0"/>
      <p:bldP spid="44"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a:grpSpLocks/>
          </p:cNvGrpSpPr>
          <p:nvPr/>
        </p:nvGrpSpPr>
        <p:grpSpPr bwMode="auto">
          <a:xfrm>
            <a:off x="4490013" y="1235033"/>
            <a:ext cx="3051863" cy="4802929"/>
            <a:chOff x="4676849" y="1583131"/>
            <a:chExt cx="2808282" cy="4419246"/>
          </a:xfrm>
        </p:grpSpPr>
        <p:grpSp>
          <p:nvGrpSpPr>
            <p:cNvPr id="3" name="组合 28"/>
            <p:cNvGrpSpPr>
              <a:grpSpLocks/>
            </p:cNvGrpSpPr>
            <p:nvPr/>
          </p:nvGrpSpPr>
          <p:grpSpPr bwMode="auto">
            <a:xfrm>
              <a:off x="5457897" y="5078815"/>
              <a:ext cx="1289703" cy="923562"/>
              <a:chOff x="4350532" y="1811995"/>
              <a:chExt cx="3661868" cy="2622287"/>
            </a:xfrm>
          </p:grpSpPr>
          <p:sp>
            <p:nvSpPr>
              <p:cNvPr id="120" name="Freeform 36"/>
              <p:cNvSpPr>
                <a:spLocks/>
              </p:cNvSpPr>
              <p:nvPr/>
            </p:nvSpPr>
            <p:spPr bwMode="auto">
              <a:xfrm>
                <a:off x="4539845" y="3411179"/>
                <a:ext cx="3281384" cy="162254"/>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82939 w 3282939"/>
                  <a:gd name="connsiteY4" fmla="*/ 0 h 340225"/>
                  <a:gd name="connsiteX5" fmla="*/ 3202017 w 3282939"/>
                  <a:gd name="connsiteY5" fmla="*/ 103183 h 340225"/>
                  <a:gd name="connsiteX6" fmla="*/ 3217148 w 3282939"/>
                  <a:gd name="connsiteY6" fmla="*/ 145976 h 340225"/>
                  <a:gd name="connsiteX7" fmla="*/ 15867 w 3282939"/>
                  <a:gd name="connsiteY7" fmla="*/ 144596 h 340225"/>
                  <a:gd name="connsiteX8" fmla="*/ 13528 w 3282939"/>
                  <a:gd name="connsiteY8" fmla="*/ 151326 h 340225"/>
                  <a:gd name="connsiteX9" fmla="*/ 0 w 3282939"/>
                  <a:gd name="connsiteY9" fmla="*/ 145014 h 340225"/>
                  <a:gd name="connsiteX10" fmla="*/ 3282939 w 3282939"/>
                  <a:gd name="connsiteY10" fmla="*/ 0 h 340225"/>
                  <a:gd name="connsiteX0" fmla="*/ 0 w 3282939"/>
                  <a:gd name="connsiteY0" fmla="*/ 340225 h 340225"/>
                  <a:gd name="connsiteX1" fmla="*/ 48093 w 3282939"/>
                  <a:gd name="connsiteY1" fmla="*/ 338101 h 340225"/>
                  <a:gd name="connsiteX2" fmla="*/ 0 w 3282939"/>
                  <a:gd name="connsiteY2" fmla="*/ 340225 h 340225"/>
                  <a:gd name="connsiteX3" fmla="*/ 3282939 w 3282939"/>
                  <a:gd name="connsiteY3" fmla="*/ 0 h 340225"/>
                  <a:gd name="connsiteX4" fmla="*/ 3202017 w 3282939"/>
                  <a:gd name="connsiteY4" fmla="*/ 103183 h 340225"/>
                  <a:gd name="connsiteX5" fmla="*/ 3217148 w 3282939"/>
                  <a:gd name="connsiteY5" fmla="*/ 145976 h 340225"/>
                  <a:gd name="connsiteX6" fmla="*/ 15867 w 3282939"/>
                  <a:gd name="connsiteY6" fmla="*/ 144596 h 340225"/>
                  <a:gd name="connsiteX7" fmla="*/ 13528 w 3282939"/>
                  <a:gd name="connsiteY7" fmla="*/ 151326 h 340225"/>
                  <a:gd name="connsiteX8" fmla="*/ 0 w 3282939"/>
                  <a:gd name="connsiteY8" fmla="*/ 145014 h 340225"/>
                  <a:gd name="connsiteX9" fmla="*/ 3282939 w 3282939"/>
                  <a:gd name="connsiteY9" fmla="*/ 0 h 340225"/>
                  <a:gd name="connsiteX0" fmla="*/ 3282939 w 3374379"/>
                  <a:gd name="connsiteY0" fmla="*/ 0 h 151326"/>
                  <a:gd name="connsiteX1" fmla="*/ 3202017 w 3374379"/>
                  <a:gd name="connsiteY1" fmla="*/ 103183 h 151326"/>
                  <a:gd name="connsiteX2" fmla="*/ 3217148 w 3374379"/>
                  <a:gd name="connsiteY2" fmla="*/ 145976 h 151326"/>
                  <a:gd name="connsiteX3" fmla="*/ 15867 w 3374379"/>
                  <a:gd name="connsiteY3" fmla="*/ 144596 h 151326"/>
                  <a:gd name="connsiteX4" fmla="*/ 13528 w 3374379"/>
                  <a:gd name="connsiteY4" fmla="*/ 151326 h 151326"/>
                  <a:gd name="connsiteX5" fmla="*/ 0 w 3374379"/>
                  <a:gd name="connsiteY5" fmla="*/ 145014 h 151326"/>
                  <a:gd name="connsiteX6" fmla="*/ 3374379 w 3374379"/>
                  <a:gd name="connsiteY6" fmla="*/ 81944 h 151326"/>
                  <a:gd name="connsiteX0" fmla="*/ 3282939 w 3282939"/>
                  <a:gd name="connsiteY0" fmla="*/ 0 h 151326"/>
                  <a:gd name="connsiteX1" fmla="*/ 3202017 w 3282939"/>
                  <a:gd name="connsiteY1" fmla="*/ 103183 h 151326"/>
                  <a:gd name="connsiteX2" fmla="*/ 3217148 w 3282939"/>
                  <a:gd name="connsiteY2" fmla="*/ 145976 h 151326"/>
                  <a:gd name="connsiteX3" fmla="*/ 15867 w 3282939"/>
                  <a:gd name="connsiteY3" fmla="*/ 144596 h 151326"/>
                  <a:gd name="connsiteX4" fmla="*/ 13528 w 3282939"/>
                  <a:gd name="connsiteY4" fmla="*/ 151326 h 151326"/>
                  <a:gd name="connsiteX5" fmla="*/ 0 w 3282939"/>
                  <a:gd name="connsiteY5" fmla="*/ 145014 h 151326"/>
                  <a:gd name="connsiteX6" fmla="*/ 3272779 w 3282939"/>
                  <a:gd name="connsiteY6" fmla="*/ 7967 h 151326"/>
                  <a:gd name="connsiteX0" fmla="*/ 3282939 w 3282939"/>
                  <a:gd name="connsiteY0" fmla="*/ 0 h 145976"/>
                  <a:gd name="connsiteX1" fmla="*/ 3202017 w 3282939"/>
                  <a:gd name="connsiteY1" fmla="*/ 103183 h 145976"/>
                  <a:gd name="connsiteX2" fmla="*/ 3217148 w 3282939"/>
                  <a:gd name="connsiteY2" fmla="*/ 145976 h 145976"/>
                  <a:gd name="connsiteX3" fmla="*/ 15867 w 3282939"/>
                  <a:gd name="connsiteY3" fmla="*/ 144596 h 145976"/>
                  <a:gd name="connsiteX4" fmla="*/ 0 w 3282939"/>
                  <a:gd name="connsiteY4" fmla="*/ 145014 h 145976"/>
                  <a:gd name="connsiteX5" fmla="*/ 3272779 w 3282939"/>
                  <a:gd name="connsiteY5" fmla="*/ 7967 h 14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21" name="Freeform 38"/>
              <p:cNvSpPr>
                <a:spLocks/>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22" name="Freeform 38"/>
              <p:cNvSpPr>
                <a:spLocks/>
              </p:cNvSpPr>
              <p:nvPr/>
            </p:nvSpPr>
            <p:spPr bwMode="auto">
              <a:xfrm>
                <a:off x="4526322" y="3573433"/>
                <a:ext cx="3267863" cy="527327"/>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23"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24" name="组合 150"/>
              <p:cNvGrpSpPr>
                <a:grpSpLocks/>
              </p:cNvGrpSpPr>
              <p:nvPr/>
            </p:nvGrpSpPr>
            <p:grpSpPr bwMode="auto">
              <a:xfrm>
                <a:off x="4350532" y="1811995"/>
                <a:ext cx="3661868" cy="598986"/>
                <a:chOff x="4350532" y="2259168"/>
                <a:chExt cx="3661868" cy="598986"/>
              </a:xfrm>
            </p:grpSpPr>
            <p:sp>
              <p:nvSpPr>
                <p:cNvPr id="139" name="Freeform 35"/>
                <p:cNvSpPr>
                  <a:spLocks/>
                </p:cNvSpPr>
                <p:nvPr/>
              </p:nvSpPr>
              <p:spPr bwMode="auto">
                <a:xfrm>
                  <a:off x="4467727" y="2452150"/>
                  <a:ext cx="3394068" cy="405635"/>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40" name="Freeform 40"/>
                <p:cNvSpPr>
                  <a:spLocks/>
                </p:cNvSpPr>
                <p:nvPr/>
              </p:nvSpPr>
              <p:spPr bwMode="auto">
                <a:xfrm>
                  <a:off x="4376932" y="2259168"/>
                  <a:ext cx="3570004" cy="238630"/>
                </a:xfrm>
                <a:custGeom>
                  <a:avLst/>
                  <a:gdLst>
                    <a:gd name="T0" fmla="*/ 213447 w 2559"/>
                    <a:gd name="T1" fmla="*/ 9768 h 171"/>
                    <a:gd name="T2" fmla="*/ 1395 w 2559"/>
                    <a:gd name="T3" fmla="*/ 128386 h 171"/>
                    <a:gd name="T4" fmla="*/ 200891 w 2559"/>
                    <a:gd name="T5" fmla="*/ 238630 h 171"/>
                    <a:gd name="T6" fmla="*/ 3346792 w 2559"/>
                    <a:gd name="T7" fmla="*/ 238630 h 171"/>
                    <a:gd name="T8" fmla="*/ 3558843 w 2559"/>
                    <a:gd name="T9" fmla="*/ 131177 h 171"/>
                    <a:gd name="T10" fmla="*/ 3346792 w 2559"/>
                    <a:gd name="T11" fmla="*/ 9768 h 171"/>
                    <a:gd name="T12" fmla="*/ 3345397 w 2559"/>
                    <a:gd name="T13" fmla="*/ 9768 h 171"/>
                    <a:gd name="T14" fmla="*/ 3346792 w 2559"/>
                    <a:gd name="T15" fmla="*/ 9768 h 171"/>
                    <a:gd name="T16" fmla="*/ 213447 w 2559"/>
                    <a:gd name="T17" fmla="*/ 9768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59"/>
                    <a:gd name="T28" fmla="*/ 0 h 171"/>
                    <a:gd name="T29" fmla="*/ 2559 w 2559"/>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rotWithShape="0">
                  <a:gsLst>
                    <a:gs pos="0">
                      <a:srgbClr val="2D3939"/>
                    </a:gs>
                    <a:gs pos="15826">
                      <a:srgbClr val="717171"/>
                    </a:gs>
                    <a:gs pos="49001">
                      <a:srgbClr val="2D3939"/>
                    </a:gs>
                    <a:gs pos="100000">
                      <a:srgbClr val="4C4C4C"/>
                    </a:gs>
                  </a:gsLst>
                  <a:lin ang="16200000" scaled="1"/>
                </a:gradFill>
                <a:ln w="9525">
                  <a:noFill/>
                  <a:round/>
                  <a:headEnd/>
                  <a:tailEnd/>
                </a:ln>
              </p:spPr>
              <p:txBody>
                <a:bodyPr/>
                <a:lstStyle/>
                <a:p>
                  <a:endParaRPr lang="zh-CN" altLang="en-US"/>
                </a:p>
              </p:txBody>
            </p:sp>
            <p:sp>
              <p:nvSpPr>
                <p:cNvPr id="141"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125" name="组合 151"/>
              <p:cNvGrpSpPr>
                <a:grpSpLocks/>
              </p:cNvGrpSpPr>
              <p:nvPr/>
            </p:nvGrpSpPr>
            <p:grpSpPr bwMode="auto">
              <a:xfrm>
                <a:off x="4513666" y="2274205"/>
                <a:ext cx="3282939" cy="340225"/>
                <a:chOff x="4513666" y="2710466"/>
                <a:chExt cx="3282939" cy="340225"/>
              </a:xfrm>
            </p:grpSpPr>
            <p:sp>
              <p:nvSpPr>
                <p:cNvPr id="137" name="Freeform 36"/>
                <p:cNvSpPr>
                  <a:spLocks/>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38"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grpSp>
            <p:nvGrpSpPr>
              <p:cNvPr id="126" name="组合 152"/>
              <p:cNvGrpSpPr>
                <a:grpSpLocks/>
              </p:cNvGrpSpPr>
              <p:nvPr/>
            </p:nvGrpSpPr>
            <p:grpSpPr bwMode="auto">
              <a:xfrm>
                <a:off x="4513666" y="2657696"/>
                <a:ext cx="3282939" cy="340225"/>
                <a:chOff x="4513666" y="2710466"/>
                <a:chExt cx="3282939" cy="340225"/>
              </a:xfrm>
            </p:grpSpPr>
            <p:sp>
              <p:nvSpPr>
                <p:cNvPr id="135" name="Freeform 36"/>
                <p:cNvSpPr>
                  <a:spLocks/>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36"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sp>
            <p:nvSpPr>
              <p:cNvPr id="127" name="Freeform 37"/>
              <p:cNvSpPr>
                <a:spLocks/>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nvGrpSpPr>
              <p:cNvPr id="128" name="组合 154"/>
              <p:cNvGrpSpPr>
                <a:grpSpLocks/>
              </p:cNvGrpSpPr>
              <p:nvPr/>
            </p:nvGrpSpPr>
            <p:grpSpPr bwMode="auto">
              <a:xfrm>
                <a:off x="4513666" y="3041297"/>
                <a:ext cx="3282939" cy="340225"/>
                <a:chOff x="4513666" y="2710466"/>
                <a:chExt cx="3282939" cy="340225"/>
              </a:xfrm>
            </p:grpSpPr>
            <p:sp>
              <p:nvSpPr>
                <p:cNvPr id="133" name="Freeform 36"/>
                <p:cNvSpPr>
                  <a:spLocks/>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34"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 fmla="*/ 122548 w 5840359"/>
                    <a:gd name="connsiteY0" fmla="*/ 0 h 237842"/>
                    <a:gd name="connsiteX1" fmla="*/ 5840359 w 5840359"/>
                    <a:gd name="connsiteY1" fmla="*/ 0 h 237842"/>
                    <a:gd name="connsiteX2" fmla="*/ 5840359 w 5840359"/>
                    <a:gd name="connsiteY2" fmla="*/ 237842 h 237842"/>
                    <a:gd name="connsiteX3" fmla="*/ 0 w 5840359"/>
                    <a:gd name="connsiteY3" fmla="*/ 200134 h 237842"/>
                    <a:gd name="connsiteX4" fmla="*/ 122548 w 5840359"/>
                    <a:gd name="connsiteY4" fmla="*/ 0 h 237842"/>
                    <a:gd name="connsiteX0" fmla="*/ 223749 w 5941560"/>
                    <a:gd name="connsiteY0" fmla="*/ 0 h 237842"/>
                    <a:gd name="connsiteX1" fmla="*/ 5941560 w 5941560"/>
                    <a:gd name="connsiteY1" fmla="*/ 0 h 237842"/>
                    <a:gd name="connsiteX2" fmla="*/ 5941560 w 5941560"/>
                    <a:gd name="connsiteY2" fmla="*/ 237842 h 237842"/>
                    <a:gd name="connsiteX3" fmla="*/ 101201 w 5941560"/>
                    <a:gd name="connsiteY3" fmla="*/ 200134 h 237842"/>
                    <a:gd name="connsiteX4" fmla="*/ 223749 w 5941560"/>
                    <a:gd name="connsiteY4" fmla="*/ 0 h 237842"/>
                    <a:gd name="connsiteX0" fmla="*/ 258267 w 5976078"/>
                    <a:gd name="connsiteY0" fmla="*/ 0 h 237842"/>
                    <a:gd name="connsiteX1" fmla="*/ 5976078 w 5976078"/>
                    <a:gd name="connsiteY1" fmla="*/ 0 h 237842"/>
                    <a:gd name="connsiteX2" fmla="*/ 5976078 w 5976078"/>
                    <a:gd name="connsiteY2" fmla="*/ 237842 h 237842"/>
                    <a:gd name="connsiteX3" fmla="*/ 135719 w 5976078"/>
                    <a:gd name="connsiteY3" fmla="*/ 200134 h 237842"/>
                    <a:gd name="connsiteX4" fmla="*/ 258267 w 5976078"/>
                    <a:gd name="connsiteY4" fmla="*/ 0 h 237842"/>
                    <a:gd name="connsiteX0" fmla="*/ 336427 w 6054238"/>
                    <a:gd name="connsiteY0" fmla="*/ 0 h 237842"/>
                    <a:gd name="connsiteX1" fmla="*/ 6054238 w 6054238"/>
                    <a:gd name="connsiteY1" fmla="*/ 0 h 237842"/>
                    <a:gd name="connsiteX2" fmla="*/ 6054238 w 6054238"/>
                    <a:gd name="connsiteY2" fmla="*/ 237842 h 237842"/>
                    <a:gd name="connsiteX3" fmla="*/ 110185 w 6054238"/>
                    <a:gd name="connsiteY3" fmla="*/ 200134 h 237842"/>
                    <a:gd name="connsiteX4" fmla="*/ 336427 w 6054238"/>
                    <a:gd name="connsiteY4" fmla="*/ 0 h 237842"/>
                    <a:gd name="connsiteX0" fmla="*/ 340565 w 6058376"/>
                    <a:gd name="connsiteY0" fmla="*/ 0 h 237842"/>
                    <a:gd name="connsiteX1" fmla="*/ 6058376 w 6058376"/>
                    <a:gd name="connsiteY1" fmla="*/ 0 h 237842"/>
                    <a:gd name="connsiteX2" fmla="*/ 6058376 w 6058376"/>
                    <a:gd name="connsiteY2" fmla="*/ 237842 h 237842"/>
                    <a:gd name="connsiteX3" fmla="*/ 114323 w 6058376"/>
                    <a:gd name="connsiteY3" fmla="*/ 200134 h 237842"/>
                    <a:gd name="connsiteX4" fmla="*/ 340565 w 6058376"/>
                    <a:gd name="connsiteY4" fmla="*/ 0 h 237842"/>
                    <a:gd name="connsiteX0" fmla="*/ 340565 w 6213394"/>
                    <a:gd name="connsiteY0" fmla="*/ 0 h 237842"/>
                    <a:gd name="connsiteX1" fmla="*/ 6058376 w 6213394"/>
                    <a:gd name="connsiteY1" fmla="*/ 0 h 237842"/>
                    <a:gd name="connsiteX2" fmla="*/ 6058376 w 6213394"/>
                    <a:gd name="connsiteY2" fmla="*/ 237842 h 237842"/>
                    <a:gd name="connsiteX3" fmla="*/ 114323 w 6213394"/>
                    <a:gd name="connsiteY3" fmla="*/ 200134 h 237842"/>
                    <a:gd name="connsiteX4" fmla="*/ 340565 w 6213394"/>
                    <a:gd name="connsiteY4" fmla="*/ 0 h 237842"/>
                    <a:gd name="connsiteX0" fmla="*/ 340565 w 6236541"/>
                    <a:gd name="connsiteY0" fmla="*/ 0 h 237842"/>
                    <a:gd name="connsiteX1" fmla="*/ 6058376 w 6236541"/>
                    <a:gd name="connsiteY1" fmla="*/ 0 h 237842"/>
                    <a:gd name="connsiteX2" fmla="*/ 6058376 w 6236541"/>
                    <a:gd name="connsiteY2" fmla="*/ 237842 h 237842"/>
                    <a:gd name="connsiteX3" fmla="*/ 114323 w 6236541"/>
                    <a:gd name="connsiteY3" fmla="*/ 200134 h 237842"/>
                    <a:gd name="connsiteX4" fmla="*/ 340565 w 6236541"/>
                    <a:gd name="connsiteY4" fmla="*/ 0 h 23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grpSp>
          <p:sp>
            <p:nvSpPr>
              <p:cNvPr id="129" name="Freeform 37"/>
              <p:cNvSpPr>
                <a:spLocks/>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30" name="Freeform 37"/>
              <p:cNvSpPr>
                <a:spLocks/>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31" name="Freeform 38"/>
              <p:cNvSpPr>
                <a:spLocks/>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132" name="Freeform 39"/>
              <p:cNvSpPr>
                <a:spLocks/>
              </p:cNvSpPr>
              <p:nvPr/>
            </p:nvSpPr>
            <p:spPr bwMode="auto">
              <a:xfrm>
                <a:off x="4968446" y="4105279"/>
                <a:ext cx="2382168" cy="329003"/>
              </a:xfrm>
              <a:custGeom>
                <a:avLst/>
                <a:gdLst>
                  <a:gd name="T0" fmla="*/ 0 w 1707"/>
                  <a:gd name="T1" fmla="*/ 0 h 236"/>
                  <a:gd name="T2" fmla="*/ 114433 w 1707"/>
                  <a:gd name="T3" fmla="*/ 144984 h 236"/>
                  <a:gd name="T4" fmla="*/ 252591 w 1707"/>
                  <a:gd name="T5" fmla="*/ 266269 h 236"/>
                  <a:gd name="T6" fmla="*/ 1195968 w 1707"/>
                  <a:gd name="T7" fmla="*/ 322033 h 236"/>
                  <a:gd name="T8" fmla="*/ 2126786 w 1707"/>
                  <a:gd name="T9" fmla="*/ 267663 h 236"/>
                  <a:gd name="T10" fmla="*/ 2167257 w 1707"/>
                  <a:gd name="T11" fmla="*/ 221659 h 236"/>
                  <a:gd name="T12" fmla="*/ 2337511 w 1707"/>
                  <a:gd name="T13" fmla="*/ 76674 h 236"/>
                  <a:gd name="T14" fmla="*/ 2382168 w 1707"/>
                  <a:gd name="T15" fmla="*/ 0 h 236"/>
                  <a:gd name="T16" fmla="*/ 0 w 1707"/>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7"/>
                  <a:gd name="T28" fmla="*/ 0 h 236"/>
                  <a:gd name="T29" fmla="*/ 1707 w 1707"/>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rotWithShape="0">
                <a:gsLst>
                  <a:gs pos="0">
                    <a:srgbClr val="261B18"/>
                  </a:gs>
                  <a:gs pos="100000">
                    <a:srgbClr val="443F3F"/>
                  </a:gs>
                </a:gsLst>
                <a:lin ang="16200000" scaled="1"/>
              </a:gradFill>
              <a:ln w="9525">
                <a:noFill/>
                <a:round/>
                <a:headEnd/>
                <a:tailEnd/>
              </a:ln>
            </p:spPr>
            <p:txBody>
              <a:bodyPr/>
              <a:lstStyle/>
              <a:p>
                <a:endParaRPr lang="zh-CN" altLang="en-US"/>
              </a:p>
            </p:txBody>
          </p:sp>
        </p:grpSp>
        <p:sp>
          <p:nvSpPr>
            <p:cNvPr id="4" name="AutoShape 291"/>
            <p:cNvSpPr>
              <a:spLocks noChangeAspect="1" noChangeArrowheads="1" noTextEdit="1"/>
            </p:cNvSpPr>
            <p:nvPr/>
          </p:nvSpPr>
          <p:spPr bwMode="auto">
            <a:xfrm>
              <a:off x="4676849" y="1583131"/>
              <a:ext cx="2806692" cy="3397259"/>
            </a:xfrm>
            <a:prstGeom prst="rect">
              <a:avLst/>
            </a:prstGeom>
            <a:noFill/>
            <a:ln w="9525">
              <a:noFill/>
              <a:miter lim="800000"/>
              <a:headEnd/>
              <a:tailEnd/>
            </a:ln>
          </p:spPr>
          <p:txBody>
            <a:bodyPr/>
            <a:lstStyle/>
            <a:p>
              <a:endParaRPr lang="zh-CN" altLang="en-US"/>
            </a:p>
          </p:txBody>
        </p:sp>
        <p:sp>
          <p:nvSpPr>
            <p:cNvPr id="5" name="Rectangle 293"/>
            <p:cNvSpPr>
              <a:spLocks noChangeArrowheads="1"/>
            </p:cNvSpPr>
            <p:nvPr/>
          </p:nvSpPr>
          <p:spPr bwMode="auto">
            <a:xfrm>
              <a:off x="6070670" y="4000900"/>
              <a:ext cx="26988" cy="857253"/>
            </a:xfrm>
            <a:prstGeom prst="rect">
              <a:avLst/>
            </a:prstGeom>
            <a:solidFill>
              <a:srgbClr val="EBAE44"/>
            </a:solidFill>
            <a:ln w="9525">
              <a:noFill/>
              <a:miter lim="800000"/>
              <a:headEnd/>
              <a:tailEnd/>
            </a:ln>
          </p:spPr>
          <p:txBody>
            <a:bodyPr/>
            <a:lstStyle/>
            <a:p>
              <a:endParaRPr lang="zh-CN" altLang="en-US">
                <a:latin typeface="Calibri" pitchFamily="34" charset="0"/>
              </a:endParaRPr>
            </a:p>
          </p:txBody>
        </p:sp>
        <p:sp>
          <p:nvSpPr>
            <p:cNvPr id="6" name="Freeform 294"/>
            <p:cNvSpPr>
              <a:spLocks/>
            </p:cNvSpPr>
            <p:nvPr/>
          </p:nvSpPr>
          <p:spPr bwMode="auto">
            <a:xfrm>
              <a:off x="6080195" y="4842278"/>
              <a:ext cx="398462" cy="42864"/>
            </a:xfrm>
            <a:custGeom>
              <a:avLst/>
              <a:gdLst>
                <a:gd name="T0" fmla="*/ 398463 w 251"/>
                <a:gd name="T1" fmla="*/ 42863 h 27"/>
                <a:gd name="T2" fmla="*/ 0 w 251"/>
                <a:gd name="T3" fmla="*/ 26988 h 27"/>
                <a:gd name="T4" fmla="*/ 0 w 251"/>
                <a:gd name="T5" fmla="*/ 0 h 27"/>
                <a:gd name="T6" fmla="*/ 398463 w 251"/>
                <a:gd name="T7" fmla="*/ 19050 h 27"/>
                <a:gd name="T8" fmla="*/ 398463 w 251"/>
                <a:gd name="T9" fmla="*/ 42863 h 27"/>
                <a:gd name="T10" fmla="*/ 0 60000 65536"/>
                <a:gd name="T11" fmla="*/ 0 60000 65536"/>
                <a:gd name="T12" fmla="*/ 0 60000 65536"/>
                <a:gd name="T13" fmla="*/ 0 60000 65536"/>
                <a:gd name="T14" fmla="*/ 0 60000 65536"/>
                <a:gd name="T15" fmla="*/ 0 w 251"/>
                <a:gd name="T16" fmla="*/ 0 h 27"/>
                <a:gd name="T17" fmla="*/ 251 w 251"/>
                <a:gd name="T18" fmla="*/ 27 h 27"/>
              </a:gdLst>
              <a:ahLst/>
              <a:cxnLst>
                <a:cxn ang="T10">
                  <a:pos x="T0" y="T1"/>
                </a:cxn>
                <a:cxn ang="T11">
                  <a:pos x="T2" y="T3"/>
                </a:cxn>
                <a:cxn ang="T12">
                  <a:pos x="T4" y="T5"/>
                </a:cxn>
                <a:cxn ang="T13">
                  <a:pos x="T6" y="T7"/>
                </a:cxn>
                <a:cxn ang="T14">
                  <a:pos x="T8" y="T9"/>
                </a:cxn>
              </a:cxnLst>
              <a:rect l="T15" t="T16" r="T17" b="T18"/>
              <a:pathLst>
                <a:path w="251" h="27">
                  <a:moveTo>
                    <a:pt x="251" y="27"/>
                  </a:moveTo>
                  <a:lnTo>
                    <a:pt x="0" y="17"/>
                  </a:lnTo>
                  <a:lnTo>
                    <a:pt x="0" y="0"/>
                  </a:lnTo>
                  <a:lnTo>
                    <a:pt x="251" y="12"/>
                  </a:lnTo>
                  <a:lnTo>
                    <a:pt x="251" y="27"/>
                  </a:lnTo>
                  <a:close/>
                </a:path>
              </a:pathLst>
            </a:custGeom>
            <a:solidFill>
              <a:srgbClr val="EBAE44"/>
            </a:solidFill>
            <a:ln w="9525">
              <a:noFill/>
              <a:round/>
              <a:headEnd/>
              <a:tailEnd/>
            </a:ln>
          </p:spPr>
          <p:txBody>
            <a:bodyPr/>
            <a:lstStyle/>
            <a:p>
              <a:endParaRPr lang="zh-CN" altLang="en-US"/>
            </a:p>
          </p:txBody>
        </p:sp>
        <p:sp>
          <p:nvSpPr>
            <p:cNvPr id="7" name="Freeform 295"/>
            <p:cNvSpPr>
              <a:spLocks/>
            </p:cNvSpPr>
            <p:nvPr/>
          </p:nvSpPr>
          <p:spPr bwMode="auto">
            <a:xfrm>
              <a:off x="5784921" y="4470802"/>
              <a:ext cx="301624" cy="396876"/>
            </a:xfrm>
            <a:custGeom>
              <a:avLst/>
              <a:gdLst>
                <a:gd name="T0" fmla="*/ 282575 w 190"/>
                <a:gd name="T1" fmla="*/ 396875 h 250"/>
                <a:gd name="T2" fmla="*/ 0 w 190"/>
                <a:gd name="T3" fmla="*/ 15875 h 250"/>
                <a:gd name="T4" fmla="*/ 22225 w 190"/>
                <a:gd name="T5" fmla="*/ 0 h 250"/>
                <a:gd name="T6" fmla="*/ 301625 w 190"/>
                <a:gd name="T7" fmla="*/ 381000 h 250"/>
                <a:gd name="T8" fmla="*/ 282575 w 190"/>
                <a:gd name="T9" fmla="*/ 396875 h 250"/>
                <a:gd name="T10" fmla="*/ 0 60000 65536"/>
                <a:gd name="T11" fmla="*/ 0 60000 65536"/>
                <a:gd name="T12" fmla="*/ 0 60000 65536"/>
                <a:gd name="T13" fmla="*/ 0 60000 65536"/>
                <a:gd name="T14" fmla="*/ 0 60000 65536"/>
                <a:gd name="T15" fmla="*/ 0 w 190"/>
                <a:gd name="T16" fmla="*/ 0 h 250"/>
                <a:gd name="T17" fmla="*/ 190 w 190"/>
                <a:gd name="T18" fmla="*/ 250 h 250"/>
              </a:gdLst>
              <a:ahLst/>
              <a:cxnLst>
                <a:cxn ang="T10">
                  <a:pos x="T0" y="T1"/>
                </a:cxn>
                <a:cxn ang="T11">
                  <a:pos x="T2" y="T3"/>
                </a:cxn>
                <a:cxn ang="T12">
                  <a:pos x="T4" y="T5"/>
                </a:cxn>
                <a:cxn ang="T13">
                  <a:pos x="T6" y="T7"/>
                </a:cxn>
                <a:cxn ang="T14">
                  <a:pos x="T8" y="T9"/>
                </a:cxn>
              </a:cxnLst>
              <a:rect l="T15" t="T16" r="T17" b="T18"/>
              <a:pathLst>
                <a:path w="190" h="250">
                  <a:moveTo>
                    <a:pt x="178" y="250"/>
                  </a:moveTo>
                  <a:lnTo>
                    <a:pt x="0" y="10"/>
                  </a:lnTo>
                  <a:lnTo>
                    <a:pt x="14" y="0"/>
                  </a:lnTo>
                  <a:lnTo>
                    <a:pt x="190" y="240"/>
                  </a:lnTo>
                  <a:lnTo>
                    <a:pt x="178" y="250"/>
                  </a:lnTo>
                  <a:close/>
                </a:path>
              </a:pathLst>
            </a:custGeom>
            <a:solidFill>
              <a:srgbClr val="EBAE44"/>
            </a:solidFill>
            <a:ln w="9525">
              <a:noFill/>
              <a:round/>
              <a:headEnd/>
              <a:tailEnd/>
            </a:ln>
          </p:spPr>
          <p:txBody>
            <a:bodyPr/>
            <a:lstStyle/>
            <a:p>
              <a:endParaRPr lang="zh-CN" altLang="en-US"/>
            </a:p>
          </p:txBody>
        </p:sp>
        <p:sp>
          <p:nvSpPr>
            <p:cNvPr id="8" name="Freeform 296"/>
            <p:cNvSpPr>
              <a:spLocks/>
            </p:cNvSpPr>
            <p:nvPr/>
          </p:nvSpPr>
          <p:spPr bwMode="auto">
            <a:xfrm>
              <a:off x="6064320" y="4515252"/>
              <a:ext cx="446087" cy="352426"/>
            </a:xfrm>
            <a:custGeom>
              <a:avLst/>
              <a:gdLst>
                <a:gd name="T0" fmla="*/ 17463 w 281"/>
                <a:gd name="T1" fmla="*/ 352425 h 222"/>
                <a:gd name="T2" fmla="*/ 0 w 281"/>
                <a:gd name="T3" fmla="*/ 330200 h 222"/>
                <a:gd name="T4" fmla="*/ 430213 w 281"/>
                <a:gd name="T5" fmla="*/ 0 h 222"/>
                <a:gd name="T6" fmla="*/ 446088 w 281"/>
                <a:gd name="T7" fmla="*/ 19050 h 222"/>
                <a:gd name="T8" fmla="*/ 17463 w 281"/>
                <a:gd name="T9" fmla="*/ 352425 h 222"/>
                <a:gd name="T10" fmla="*/ 0 60000 65536"/>
                <a:gd name="T11" fmla="*/ 0 60000 65536"/>
                <a:gd name="T12" fmla="*/ 0 60000 65536"/>
                <a:gd name="T13" fmla="*/ 0 60000 65536"/>
                <a:gd name="T14" fmla="*/ 0 60000 65536"/>
                <a:gd name="T15" fmla="*/ 0 w 281"/>
                <a:gd name="T16" fmla="*/ 0 h 222"/>
                <a:gd name="T17" fmla="*/ 281 w 281"/>
                <a:gd name="T18" fmla="*/ 222 h 222"/>
              </a:gdLst>
              <a:ahLst/>
              <a:cxnLst>
                <a:cxn ang="T10">
                  <a:pos x="T0" y="T1"/>
                </a:cxn>
                <a:cxn ang="T11">
                  <a:pos x="T2" y="T3"/>
                </a:cxn>
                <a:cxn ang="T12">
                  <a:pos x="T4" y="T5"/>
                </a:cxn>
                <a:cxn ang="T13">
                  <a:pos x="T6" y="T7"/>
                </a:cxn>
                <a:cxn ang="T14">
                  <a:pos x="T8" y="T9"/>
                </a:cxn>
              </a:cxnLst>
              <a:rect l="T15" t="T16" r="T17" b="T18"/>
              <a:pathLst>
                <a:path w="281" h="222">
                  <a:moveTo>
                    <a:pt x="11" y="222"/>
                  </a:moveTo>
                  <a:lnTo>
                    <a:pt x="0" y="208"/>
                  </a:lnTo>
                  <a:lnTo>
                    <a:pt x="271" y="0"/>
                  </a:lnTo>
                  <a:lnTo>
                    <a:pt x="281" y="12"/>
                  </a:lnTo>
                  <a:lnTo>
                    <a:pt x="11" y="222"/>
                  </a:lnTo>
                  <a:close/>
                </a:path>
              </a:pathLst>
            </a:custGeom>
            <a:solidFill>
              <a:srgbClr val="EBAE44"/>
            </a:solidFill>
            <a:ln w="9525">
              <a:noFill/>
              <a:round/>
              <a:headEnd/>
              <a:tailEnd/>
            </a:ln>
          </p:spPr>
          <p:txBody>
            <a:bodyPr/>
            <a:lstStyle/>
            <a:p>
              <a:endParaRPr lang="zh-CN" altLang="en-US"/>
            </a:p>
          </p:txBody>
        </p:sp>
        <p:sp>
          <p:nvSpPr>
            <p:cNvPr id="9" name="Freeform 297"/>
            <p:cNvSpPr>
              <a:spLocks/>
            </p:cNvSpPr>
            <p:nvPr/>
          </p:nvSpPr>
          <p:spPr bwMode="auto">
            <a:xfrm>
              <a:off x="5457897" y="4850215"/>
              <a:ext cx="620711" cy="41275"/>
            </a:xfrm>
            <a:custGeom>
              <a:avLst/>
              <a:gdLst>
                <a:gd name="T0" fmla="*/ 0 w 391"/>
                <a:gd name="T1" fmla="*/ 41275 h 26"/>
                <a:gd name="T2" fmla="*/ 0 w 391"/>
                <a:gd name="T3" fmla="*/ 17463 h 26"/>
                <a:gd name="T4" fmla="*/ 617538 w 391"/>
                <a:gd name="T5" fmla="*/ 0 h 26"/>
                <a:gd name="T6" fmla="*/ 620713 w 391"/>
                <a:gd name="T7" fmla="*/ 25400 h 26"/>
                <a:gd name="T8" fmla="*/ 0 w 391"/>
                <a:gd name="T9" fmla="*/ 41275 h 26"/>
                <a:gd name="T10" fmla="*/ 0 60000 65536"/>
                <a:gd name="T11" fmla="*/ 0 60000 65536"/>
                <a:gd name="T12" fmla="*/ 0 60000 65536"/>
                <a:gd name="T13" fmla="*/ 0 60000 65536"/>
                <a:gd name="T14" fmla="*/ 0 60000 65536"/>
                <a:gd name="T15" fmla="*/ 0 w 391"/>
                <a:gd name="T16" fmla="*/ 0 h 26"/>
                <a:gd name="T17" fmla="*/ 391 w 391"/>
                <a:gd name="T18" fmla="*/ 26 h 26"/>
              </a:gdLst>
              <a:ahLst/>
              <a:cxnLst>
                <a:cxn ang="T10">
                  <a:pos x="T0" y="T1"/>
                </a:cxn>
                <a:cxn ang="T11">
                  <a:pos x="T2" y="T3"/>
                </a:cxn>
                <a:cxn ang="T12">
                  <a:pos x="T4" y="T5"/>
                </a:cxn>
                <a:cxn ang="T13">
                  <a:pos x="T6" y="T7"/>
                </a:cxn>
                <a:cxn ang="T14">
                  <a:pos x="T8" y="T9"/>
                </a:cxn>
              </a:cxnLst>
              <a:rect l="T15" t="T16" r="T17" b="T18"/>
              <a:pathLst>
                <a:path w="391" h="26">
                  <a:moveTo>
                    <a:pt x="0" y="26"/>
                  </a:moveTo>
                  <a:lnTo>
                    <a:pt x="0" y="11"/>
                  </a:lnTo>
                  <a:lnTo>
                    <a:pt x="389" y="0"/>
                  </a:lnTo>
                  <a:lnTo>
                    <a:pt x="391" y="16"/>
                  </a:lnTo>
                  <a:lnTo>
                    <a:pt x="0" y="26"/>
                  </a:lnTo>
                  <a:close/>
                </a:path>
              </a:pathLst>
            </a:custGeom>
            <a:solidFill>
              <a:srgbClr val="EBAE44"/>
            </a:solidFill>
            <a:ln w="9525">
              <a:noFill/>
              <a:round/>
              <a:headEnd/>
              <a:tailEnd/>
            </a:ln>
          </p:spPr>
          <p:txBody>
            <a:bodyPr/>
            <a:lstStyle/>
            <a:p>
              <a:endParaRPr lang="zh-CN" altLang="en-US"/>
            </a:p>
          </p:txBody>
        </p:sp>
        <p:sp>
          <p:nvSpPr>
            <p:cNvPr id="10" name="Freeform 298"/>
            <p:cNvSpPr>
              <a:spLocks/>
            </p:cNvSpPr>
            <p:nvPr/>
          </p:nvSpPr>
          <p:spPr bwMode="auto">
            <a:xfrm>
              <a:off x="5318197" y="4413652"/>
              <a:ext cx="152399" cy="469902"/>
            </a:xfrm>
            <a:custGeom>
              <a:avLst/>
              <a:gdLst>
                <a:gd name="T0" fmla="*/ 125413 w 96"/>
                <a:gd name="T1" fmla="*/ 469900 h 296"/>
                <a:gd name="T2" fmla="*/ 0 w 96"/>
                <a:gd name="T3" fmla="*/ 7937 h 296"/>
                <a:gd name="T4" fmla="*/ 25400 w 96"/>
                <a:gd name="T5" fmla="*/ 0 h 296"/>
                <a:gd name="T6" fmla="*/ 152400 w 96"/>
                <a:gd name="T7" fmla="*/ 461963 h 296"/>
                <a:gd name="T8" fmla="*/ 125413 w 96"/>
                <a:gd name="T9" fmla="*/ 469900 h 296"/>
                <a:gd name="T10" fmla="*/ 0 60000 65536"/>
                <a:gd name="T11" fmla="*/ 0 60000 65536"/>
                <a:gd name="T12" fmla="*/ 0 60000 65536"/>
                <a:gd name="T13" fmla="*/ 0 60000 65536"/>
                <a:gd name="T14" fmla="*/ 0 60000 65536"/>
                <a:gd name="T15" fmla="*/ 0 w 96"/>
                <a:gd name="T16" fmla="*/ 0 h 296"/>
                <a:gd name="T17" fmla="*/ 96 w 96"/>
                <a:gd name="T18" fmla="*/ 296 h 296"/>
              </a:gdLst>
              <a:ahLst/>
              <a:cxnLst>
                <a:cxn ang="T10">
                  <a:pos x="T0" y="T1"/>
                </a:cxn>
                <a:cxn ang="T11">
                  <a:pos x="T2" y="T3"/>
                </a:cxn>
                <a:cxn ang="T12">
                  <a:pos x="T4" y="T5"/>
                </a:cxn>
                <a:cxn ang="T13">
                  <a:pos x="T6" y="T7"/>
                </a:cxn>
                <a:cxn ang="T14">
                  <a:pos x="T8" y="T9"/>
                </a:cxn>
              </a:cxnLst>
              <a:rect l="T15" t="T16" r="T17" b="T18"/>
              <a:pathLst>
                <a:path w="96" h="296">
                  <a:moveTo>
                    <a:pt x="79" y="296"/>
                  </a:moveTo>
                  <a:lnTo>
                    <a:pt x="0" y="5"/>
                  </a:lnTo>
                  <a:lnTo>
                    <a:pt x="16" y="0"/>
                  </a:lnTo>
                  <a:lnTo>
                    <a:pt x="96" y="291"/>
                  </a:lnTo>
                  <a:lnTo>
                    <a:pt x="79" y="296"/>
                  </a:lnTo>
                  <a:close/>
                </a:path>
              </a:pathLst>
            </a:custGeom>
            <a:solidFill>
              <a:srgbClr val="EBAE44"/>
            </a:solidFill>
            <a:ln w="9525">
              <a:noFill/>
              <a:round/>
              <a:headEnd/>
              <a:tailEnd/>
            </a:ln>
          </p:spPr>
          <p:txBody>
            <a:bodyPr/>
            <a:lstStyle/>
            <a:p>
              <a:endParaRPr lang="zh-CN" altLang="en-US"/>
            </a:p>
          </p:txBody>
        </p:sp>
        <p:sp>
          <p:nvSpPr>
            <p:cNvPr id="11" name="Freeform 299"/>
            <p:cNvSpPr>
              <a:spLocks/>
            </p:cNvSpPr>
            <p:nvPr/>
          </p:nvSpPr>
          <p:spPr bwMode="auto">
            <a:xfrm>
              <a:off x="5443610" y="4475563"/>
              <a:ext cx="358774" cy="404814"/>
            </a:xfrm>
            <a:custGeom>
              <a:avLst/>
              <a:gdLst>
                <a:gd name="T0" fmla="*/ 20638 w 226"/>
                <a:gd name="T1" fmla="*/ 404813 h 255"/>
                <a:gd name="T2" fmla="*/ 0 w 226"/>
                <a:gd name="T3" fmla="*/ 388938 h 255"/>
                <a:gd name="T4" fmla="*/ 339725 w 226"/>
                <a:gd name="T5" fmla="*/ 0 h 255"/>
                <a:gd name="T6" fmla="*/ 358775 w 226"/>
                <a:gd name="T7" fmla="*/ 17463 h 255"/>
                <a:gd name="T8" fmla="*/ 20638 w 226"/>
                <a:gd name="T9" fmla="*/ 404813 h 255"/>
                <a:gd name="T10" fmla="*/ 0 60000 65536"/>
                <a:gd name="T11" fmla="*/ 0 60000 65536"/>
                <a:gd name="T12" fmla="*/ 0 60000 65536"/>
                <a:gd name="T13" fmla="*/ 0 60000 65536"/>
                <a:gd name="T14" fmla="*/ 0 60000 65536"/>
                <a:gd name="T15" fmla="*/ 0 w 226"/>
                <a:gd name="T16" fmla="*/ 0 h 255"/>
                <a:gd name="T17" fmla="*/ 226 w 226"/>
                <a:gd name="T18" fmla="*/ 255 h 255"/>
              </a:gdLst>
              <a:ahLst/>
              <a:cxnLst>
                <a:cxn ang="T10">
                  <a:pos x="T0" y="T1"/>
                </a:cxn>
                <a:cxn ang="T11">
                  <a:pos x="T2" y="T3"/>
                </a:cxn>
                <a:cxn ang="T12">
                  <a:pos x="T4" y="T5"/>
                </a:cxn>
                <a:cxn ang="T13">
                  <a:pos x="T6" y="T7"/>
                </a:cxn>
                <a:cxn ang="T14">
                  <a:pos x="T8" y="T9"/>
                </a:cxn>
              </a:cxnLst>
              <a:rect l="T15" t="T16" r="T17" b="T18"/>
              <a:pathLst>
                <a:path w="226" h="255">
                  <a:moveTo>
                    <a:pt x="13" y="255"/>
                  </a:moveTo>
                  <a:lnTo>
                    <a:pt x="0" y="245"/>
                  </a:lnTo>
                  <a:lnTo>
                    <a:pt x="214" y="0"/>
                  </a:lnTo>
                  <a:lnTo>
                    <a:pt x="226" y="11"/>
                  </a:lnTo>
                  <a:lnTo>
                    <a:pt x="13" y="255"/>
                  </a:lnTo>
                  <a:close/>
                </a:path>
              </a:pathLst>
            </a:custGeom>
            <a:solidFill>
              <a:srgbClr val="EBAE44"/>
            </a:solidFill>
            <a:ln w="9525">
              <a:noFill/>
              <a:round/>
              <a:headEnd/>
              <a:tailEnd/>
            </a:ln>
          </p:spPr>
          <p:txBody>
            <a:bodyPr/>
            <a:lstStyle/>
            <a:p>
              <a:endParaRPr lang="zh-CN" altLang="en-US"/>
            </a:p>
          </p:txBody>
        </p:sp>
        <p:sp>
          <p:nvSpPr>
            <p:cNvPr id="12" name="Freeform 300"/>
            <p:cNvSpPr>
              <a:spLocks/>
            </p:cNvSpPr>
            <p:nvPr/>
          </p:nvSpPr>
          <p:spPr bwMode="auto">
            <a:xfrm>
              <a:off x="5321372" y="4402538"/>
              <a:ext cx="477836" cy="84138"/>
            </a:xfrm>
            <a:custGeom>
              <a:avLst/>
              <a:gdLst>
                <a:gd name="T0" fmla="*/ 473075 w 301"/>
                <a:gd name="T1" fmla="*/ 84138 h 53"/>
                <a:gd name="T2" fmla="*/ 0 w 301"/>
                <a:gd name="T3" fmla="*/ 23813 h 53"/>
                <a:gd name="T4" fmla="*/ 4763 w 301"/>
                <a:gd name="T5" fmla="*/ 0 h 53"/>
                <a:gd name="T6" fmla="*/ 477838 w 301"/>
                <a:gd name="T7" fmla="*/ 58738 h 53"/>
                <a:gd name="T8" fmla="*/ 473075 w 301"/>
                <a:gd name="T9" fmla="*/ 84138 h 53"/>
                <a:gd name="T10" fmla="*/ 0 60000 65536"/>
                <a:gd name="T11" fmla="*/ 0 60000 65536"/>
                <a:gd name="T12" fmla="*/ 0 60000 65536"/>
                <a:gd name="T13" fmla="*/ 0 60000 65536"/>
                <a:gd name="T14" fmla="*/ 0 60000 65536"/>
                <a:gd name="T15" fmla="*/ 0 w 301"/>
                <a:gd name="T16" fmla="*/ 0 h 53"/>
                <a:gd name="T17" fmla="*/ 301 w 301"/>
                <a:gd name="T18" fmla="*/ 53 h 53"/>
              </a:gdLst>
              <a:ahLst/>
              <a:cxnLst>
                <a:cxn ang="T10">
                  <a:pos x="T0" y="T1"/>
                </a:cxn>
                <a:cxn ang="T11">
                  <a:pos x="T2" y="T3"/>
                </a:cxn>
                <a:cxn ang="T12">
                  <a:pos x="T4" y="T5"/>
                </a:cxn>
                <a:cxn ang="T13">
                  <a:pos x="T6" y="T7"/>
                </a:cxn>
                <a:cxn ang="T14">
                  <a:pos x="T8" y="T9"/>
                </a:cxn>
              </a:cxnLst>
              <a:rect l="T15" t="T16" r="T17" b="T18"/>
              <a:pathLst>
                <a:path w="301" h="53">
                  <a:moveTo>
                    <a:pt x="298" y="53"/>
                  </a:moveTo>
                  <a:lnTo>
                    <a:pt x="0" y="15"/>
                  </a:lnTo>
                  <a:lnTo>
                    <a:pt x="3" y="0"/>
                  </a:lnTo>
                  <a:lnTo>
                    <a:pt x="301" y="37"/>
                  </a:lnTo>
                  <a:lnTo>
                    <a:pt x="298" y="53"/>
                  </a:lnTo>
                  <a:close/>
                </a:path>
              </a:pathLst>
            </a:custGeom>
            <a:solidFill>
              <a:srgbClr val="EBAE44"/>
            </a:solidFill>
            <a:ln w="9525">
              <a:noFill/>
              <a:round/>
              <a:headEnd/>
              <a:tailEnd/>
            </a:ln>
          </p:spPr>
          <p:txBody>
            <a:bodyPr/>
            <a:lstStyle/>
            <a:p>
              <a:endParaRPr lang="zh-CN" altLang="en-US"/>
            </a:p>
          </p:txBody>
        </p:sp>
        <p:sp>
          <p:nvSpPr>
            <p:cNvPr id="13" name="Freeform 301"/>
            <p:cNvSpPr>
              <a:spLocks/>
            </p:cNvSpPr>
            <p:nvPr/>
          </p:nvSpPr>
          <p:spPr bwMode="auto">
            <a:xfrm>
              <a:off x="5783333" y="4000900"/>
              <a:ext cx="312737" cy="476251"/>
            </a:xfrm>
            <a:custGeom>
              <a:avLst/>
              <a:gdLst>
                <a:gd name="T0" fmla="*/ 22225 w 197"/>
                <a:gd name="T1" fmla="*/ 476250 h 300"/>
                <a:gd name="T2" fmla="*/ 0 w 197"/>
                <a:gd name="T3" fmla="*/ 463550 h 300"/>
                <a:gd name="T4" fmla="*/ 290513 w 197"/>
                <a:gd name="T5" fmla="*/ 0 h 300"/>
                <a:gd name="T6" fmla="*/ 312738 w 197"/>
                <a:gd name="T7" fmla="*/ 15875 h 300"/>
                <a:gd name="T8" fmla="*/ 22225 w 197"/>
                <a:gd name="T9" fmla="*/ 476250 h 300"/>
                <a:gd name="T10" fmla="*/ 0 60000 65536"/>
                <a:gd name="T11" fmla="*/ 0 60000 65536"/>
                <a:gd name="T12" fmla="*/ 0 60000 65536"/>
                <a:gd name="T13" fmla="*/ 0 60000 65536"/>
                <a:gd name="T14" fmla="*/ 0 60000 65536"/>
                <a:gd name="T15" fmla="*/ 0 w 197"/>
                <a:gd name="T16" fmla="*/ 0 h 300"/>
                <a:gd name="T17" fmla="*/ 197 w 197"/>
                <a:gd name="T18" fmla="*/ 300 h 300"/>
              </a:gdLst>
              <a:ahLst/>
              <a:cxnLst>
                <a:cxn ang="T10">
                  <a:pos x="T0" y="T1"/>
                </a:cxn>
                <a:cxn ang="T11">
                  <a:pos x="T2" y="T3"/>
                </a:cxn>
                <a:cxn ang="T12">
                  <a:pos x="T4" y="T5"/>
                </a:cxn>
                <a:cxn ang="T13">
                  <a:pos x="T6" y="T7"/>
                </a:cxn>
                <a:cxn ang="T14">
                  <a:pos x="T8" y="T9"/>
                </a:cxn>
              </a:cxnLst>
              <a:rect l="T15" t="T16" r="T17" b="T18"/>
              <a:pathLst>
                <a:path w="197" h="300">
                  <a:moveTo>
                    <a:pt x="14" y="300"/>
                  </a:moveTo>
                  <a:lnTo>
                    <a:pt x="0" y="292"/>
                  </a:lnTo>
                  <a:lnTo>
                    <a:pt x="183" y="0"/>
                  </a:lnTo>
                  <a:lnTo>
                    <a:pt x="197" y="10"/>
                  </a:lnTo>
                  <a:lnTo>
                    <a:pt x="14" y="300"/>
                  </a:lnTo>
                  <a:close/>
                </a:path>
              </a:pathLst>
            </a:custGeom>
            <a:solidFill>
              <a:srgbClr val="EBAE44"/>
            </a:solidFill>
            <a:ln w="9525">
              <a:noFill/>
              <a:round/>
              <a:headEnd/>
              <a:tailEnd/>
            </a:ln>
          </p:spPr>
          <p:txBody>
            <a:bodyPr/>
            <a:lstStyle/>
            <a:p>
              <a:endParaRPr lang="zh-CN" altLang="en-US"/>
            </a:p>
          </p:txBody>
        </p:sp>
        <p:sp>
          <p:nvSpPr>
            <p:cNvPr id="14" name="Freeform 302"/>
            <p:cNvSpPr>
              <a:spLocks/>
            </p:cNvSpPr>
            <p:nvPr/>
          </p:nvSpPr>
          <p:spPr bwMode="auto">
            <a:xfrm>
              <a:off x="6492944" y="4258076"/>
              <a:ext cx="358774" cy="276226"/>
            </a:xfrm>
            <a:custGeom>
              <a:avLst/>
              <a:gdLst>
                <a:gd name="T0" fmla="*/ 15875 w 226"/>
                <a:gd name="T1" fmla="*/ 276225 h 174"/>
                <a:gd name="T2" fmla="*/ 0 w 226"/>
                <a:gd name="T3" fmla="*/ 257175 h 174"/>
                <a:gd name="T4" fmla="*/ 342900 w 226"/>
                <a:gd name="T5" fmla="*/ 0 h 174"/>
                <a:gd name="T6" fmla="*/ 358775 w 226"/>
                <a:gd name="T7" fmla="*/ 19050 h 174"/>
                <a:gd name="T8" fmla="*/ 15875 w 226"/>
                <a:gd name="T9" fmla="*/ 276225 h 174"/>
                <a:gd name="T10" fmla="*/ 0 60000 65536"/>
                <a:gd name="T11" fmla="*/ 0 60000 65536"/>
                <a:gd name="T12" fmla="*/ 0 60000 65536"/>
                <a:gd name="T13" fmla="*/ 0 60000 65536"/>
                <a:gd name="T14" fmla="*/ 0 60000 65536"/>
                <a:gd name="T15" fmla="*/ 0 w 226"/>
                <a:gd name="T16" fmla="*/ 0 h 174"/>
                <a:gd name="T17" fmla="*/ 226 w 226"/>
                <a:gd name="T18" fmla="*/ 174 h 174"/>
              </a:gdLst>
              <a:ahLst/>
              <a:cxnLst>
                <a:cxn ang="T10">
                  <a:pos x="T0" y="T1"/>
                </a:cxn>
                <a:cxn ang="T11">
                  <a:pos x="T2" y="T3"/>
                </a:cxn>
                <a:cxn ang="T12">
                  <a:pos x="T4" y="T5"/>
                </a:cxn>
                <a:cxn ang="T13">
                  <a:pos x="T6" y="T7"/>
                </a:cxn>
                <a:cxn ang="T14">
                  <a:pos x="T8" y="T9"/>
                </a:cxn>
              </a:cxnLst>
              <a:rect l="T15" t="T16" r="T17" b="T18"/>
              <a:pathLst>
                <a:path w="226" h="174">
                  <a:moveTo>
                    <a:pt x="10" y="174"/>
                  </a:moveTo>
                  <a:lnTo>
                    <a:pt x="0" y="162"/>
                  </a:lnTo>
                  <a:lnTo>
                    <a:pt x="216" y="0"/>
                  </a:lnTo>
                  <a:lnTo>
                    <a:pt x="226" y="12"/>
                  </a:lnTo>
                  <a:lnTo>
                    <a:pt x="10" y="174"/>
                  </a:lnTo>
                  <a:close/>
                </a:path>
              </a:pathLst>
            </a:custGeom>
            <a:solidFill>
              <a:srgbClr val="EBAE44"/>
            </a:solidFill>
            <a:ln w="9525">
              <a:noFill/>
              <a:round/>
              <a:headEnd/>
              <a:tailEnd/>
            </a:ln>
          </p:spPr>
          <p:txBody>
            <a:bodyPr/>
            <a:lstStyle/>
            <a:p>
              <a:endParaRPr lang="zh-CN" altLang="en-US"/>
            </a:p>
          </p:txBody>
        </p:sp>
        <p:sp>
          <p:nvSpPr>
            <p:cNvPr id="15" name="Freeform 303"/>
            <p:cNvSpPr>
              <a:spLocks/>
            </p:cNvSpPr>
            <p:nvPr/>
          </p:nvSpPr>
          <p:spPr bwMode="auto">
            <a:xfrm>
              <a:off x="6470720" y="4527952"/>
              <a:ext cx="41275" cy="339726"/>
            </a:xfrm>
            <a:custGeom>
              <a:avLst/>
              <a:gdLst>
                <a:gd name="T0" fmla="*/ 23812 w 26"/>
                <a:gd name="T1" fmla="*/ 339725 h 214"/>
                <a:gd name="T2" fmla="*/ 0 w 26"/>
                <a:gd name="T3" fmla="*/ 336550 h 214"/>
                <a:gd name="T4" fmla="*/ 15875 w 26"/>
                <a:gd name="T5" fmla="*/ 0 h 214"/>
                <a:gd name="T6" fmla="*/ 41275 w 26"/>
                <a:gd name="T7" fmla="*/ 0 h 214"/>
                <a:gd name="T8" fmla="*/ 23812 w 26"/>
                <a:gd name="T9" fmla="*/ 339725 h 214"/>
                <a:gd name="T10" fmla="*/ 0 60000 65536"/>
                <a:gd name="T11" fmla="*/ 0 60000 65536"/>
                <a:gd name="T12" fmla="*/ 0 60000 65536"/>
                <a:gd name="T13" fmla="*/ 0 60000 65536"/>
                <a:gd name="T14" fmla="*/ 0 60000 65536"/>
                <a:gd name="T15" fmla="*/ 0 w 26"/>
                <a:gd name="T16" fmla="*/ 0 h 214"/>
                <a:gd name="T17" fmla="*/ 26 w 26"/>
                <a:gd name="T18" fmla="*/ 214 h 214"/>
              </a:gdLst>
              <a:ahLst/>
              <a:cxnLst>
                <a:cxn ang="T10">
                  <a:pos x="T0" y="T1"/>
                </a:cxn>
                <a:cxn ang="T11">
                  <a:pos x="T2" y="T3"/>
                </a:cxn>
                <a:cxn ang="T12">
                  <a:pos x="T4" y="T5"/>
                </a:cxn>
                <a:cxn ang="T13">
                  <a:pos x="T6" y="T7"/>
                </a:cxn>
                <a:cxn ang="T14">
                  <a:pos x="T8" y="T9"/>
                </a:cxn>
              </a:cxnLst>
              <a:rect l="T15" t="T16" r="T17" b="T18"/>
              <a:pathLst>
                <a:path w="26" h="214">
                  <a:moveTo>
                    <a:pt x="15" y="214"/>
                  </a:moveTo>
                  <a:lnTo>
                    <a:pt x="0" y="212"/>
                  </a:lnTo>
                  <a:lnTo>
                    <a:pt x="10" y="0"/>
                  </a:lnTo>
                  <a:lnTo>
                    <a:pt x="26" y="0"/>
                  </a:lnTo>
                  <a:lnTo>
                    <a:pt x="15" y="214"/>
                  </a:lnTo>
                  <a:close/>
                </a:path>
              </a:pathLst>
            </a:custGeom>
            <a:solidFill>
              <a:srgbClr val="EBAE44"/>
            </a:solidFill>
            <a:ln w="9525">
              <a:noFill/>
              <a:round/>
              <a:headEnd/>
              <a:tailEnd/>
            </a:ln>
          </p:spPr>
          <p:txBody>
            <a:bodyPr/>
            <a:lstStyle/>
            <a:p>
              <a:endParaRPr lang="zh-CN" altLang="en-US"/>
            </a:p>
          </p:txBody>
        </p:sp>
        <p:sp>
          <p:nvSpPr>
            <p:cNvPr id="16" name="Freeform 304"/>
            <p:cNvSpPr>
              <a:spLocks/>
            </p:cNvSpPr>
            <p:nvPr/>
          </p:nvSpPr>
          <p:spPr bwMode="auto">
            <a:xfrm>
              <a:off x="5799208" y="4450164"/>
              <a:ext cx="698498" cy="93663"/>
            </a:xfrm>
            <a:custGeom>
              <a:avLst/>
              <a:gdLst>
                <a:gd name="T0" fmla="*/ 695325 w 440"/>
                <a:gd name="T1" fmla="*/ 93663 h 59"/>
                <a:gd name="T2" fmla="*/ 0 w 440"/>
                <a:gd name="T3" fmla="*/ 26988 h 59"/>
                <a:gd name="T4" fmla="*/ 1588 w 440"/>
                <a:gd name="T5" fmla="*/ 0 h 59"/>
                <a:gd name="T6" fmla="*/ 698500 w 440"/>
                <a:gd name="T7" fmla="*/ 69850 h 59"/>
                <a:gd name="T8" fmla="*/ 695325 w 440"/>
                <a:gd name="T9" fmla="*/ 93663 h 59"/>
                <a:gd name="T10" fmla="*/ 0 60000 65536"/>
                <a:gd name="T11" fmla="*/ 0 60000 65536"/>
                <a:gd name="T12" fmla="*/ 0 60000 65536"/>
                <a:gd name="T13" fmla="*/ 0 60000 65536"/>
                <a:gd name="T14" fmla="*/ 0 60000 65536"/>
                <a:gd name="T15" fmla="*/ 0 w 440"/>
                <a:gd name="T16" fmla="*/ 0 h 59"/>
                <a:gd name="T17" fmla="*/ 440 w 440"/>
                <a:gd name="T18" fmla="*/ 59 h 59"/>
              </a:gdLst>
              <a:ahLst/>
              <a:cxnLst>
                <a:cxn ang="T10">
                  <a:pos x="T0" y="T1"/>
                </a:cxn>
                <a:cxn ang="T11">
                  <a:pos x="T2" y="T3"/>
                </a:cxn>
                <a:cxn ang="T12">
                  <a:pos x="T4" y="T5"/>
                </a:cxn>
                <a:cxn ang="T13">
                  <a:pos x="T6" y="T7"/>
                </a:cxn>
                <a:cxn ang="T14">
                  <a:pos x="T8" y="T9"/>
                </a:cxn>
              </a:cxnLst>
              <a:rect l="T15" t="T16" r="T17" b="T18"/>
              <a:pathLst>
                <a:path w="440" h="59">
                  <a:moveTo>
                    <a:pt x="438" y="59"/>
                  </a:moveTo>
                  <a:lnTo>
                    <a:pt x="0" y="17"/>
                  </a:lnTo>
                  <a:lnTo>
                    <a:pt x="1" y="0"/>
                  </a:lnTo>
                  <a:lnTo>
                    <a:pt x="440" y="44"/>
                  </a:lnTo>
                  <a:lnTo>
                    <a:pt x="438" y="59"/>
                  </a:lnTo>
                  <a:close/>
                </a:path>
              </a:pathLst>
            </a:custGeom>
            <a:solidFill>
              <a:srgbClr val="EBAE44"/>
            </a:solidFill>
            <a:ln w="9525">
              <a:noFill/>
              <a:round/>
              <a:headEnd/>
              <a:tailEnd/>
            </a:ln>
          </p:spPr>
          <p:txBody>
            <a:bodyPr/>
            <a:lstStyle/>
            <a:p>
              <a:endParaRPr lang="zh-CN" altLang="en-US"/>
            </a:p>
          </p:txBody>
        </p:sp>
        <p:sp>
          <p:nvSpPr>
            <p:cNvPr id="17" name="Freeform 305"/>
            <p:cNvSpPr>
              <a:spLocks/>
            </p:cNvSpPr>
            <p:nvPr/>
          </p:nvSpPr>
          <p:spPr bwMode="auto">
            <a:xfrm>
              <a:off x="6478656" y="4058050"/>
              <a:ext cx="33338" cy="468315"/>
            </a:xfrm>
            <a:custGeom>
              <a:avLst/>
              <a:gdLst>
                <a:gd name="T0" fmla="*/ 7938 w 21"/>
                <a:gd name="T1" fmla="*/ 468313 h 295"/>
                <a:gd name="T2" fmla="*/ 0 w 21"/>
                <a:gd name="T3" fmla="*/ 0 h 295"/>
                <a:gd name="T4" fmla="*/ 26988 w 21"/>
                <a:gd name="T5" fmla="*/ 0 h 295"/>
                <a:gd name="T6" fmla="*/ 33338 w 21"/>
                <a:gd name="T7" fmla="*/ 465138 h 295"/>
                <a:gd name="T8" fmla="*/ 7938 w 21"/>
                <a:gd name="T9" fmla="*/ 468313 h 295"/>
                <a:gd name="T10" fmla="*/ 0 60000 65536"/>
                <a:gd name="T11" fmla="*/ 0 60000 65536"/>
                <a:gd name="T12" fmla="*/ 0 60000 65536"/>
                <a:gd name="T13" fmla="*/ 0 60000 65536"/>
                <a:gd name="T14" fmla="*/ 0 60000 65536"/>
                <a:gd name="T15" fmla="*/ 0 w 21"/>
                <a:gd name="T16" fmla="*/ 0 h 295"/>
                <a:gd name="T17" fmla="*/ 21 w 21"/>
                <a:gd name="T18" fmla="*/ 295 h 295"/>
              </a:gdLst>
              <a:ahLst/>
              <a:cxnLst>
                <a:cxn ang="T10">
                  <a:pos x="T0" y="T1"/>
                </a:cxn>
                <a:cxn ang="T11">
                  <a:pos x="T2" y="T3"/>
                </a:cxn>
                <a:cxn ang="T12">
                  <a:pos x="T4" y="T5"/>
                </a:cxn>
                <a:cxn ang="T13">
                  <a:pos x="T6" y="T7"/>
                </a:cxn>
                <a:cxn ang="T14">
                  <a:pos x="T8" y="T9"/>
                </a:cxn>
              </a:cxnLst>
              <a:rect l="T15" t="T16" r="T17" b="T18"/>
              <a:pathLst>
                <a:path w="21" h="295">
                  <a:moveTo>
                    <a:pt x="5" y="295"/>
                  </a:moveTo>
                  <a:lnTo>
                    <a:pt x="0" y="0"/>
                  </a:lnTo>
                  <a:lnTo>
                    <a:pt x="17" y="0"/>
                  </a:lnTo>
                  <a:lnTo>
                    <a:pt x="21" y="293"/>
                  </a:lnTo>
                  <a:lnTo>
                    <a:pt x="5" y="295"/>
                  </a:lnTo>
                  <a:close/>
                </a:path>
              </a:pathLst>
            </a:custGeom>
            <a:solidFill>
              <a:srgbClr val="EBAE44"/>
            </a:solidFill>
            <a:ln w="9525">
              <a:noFill/>
              <a:round/>
              <a:headEnd/>
              <a:tailEnd/>
            </a:ln>
          </p:spPr>
          <p:txBody>
            <a:bodyPr/>
            <a:lstStyle/>
            <a:p>
              <a:endParaRPr lang="zh-CN" altLang="en-US"/>
            </a:p>
          </p:txBody>
        </p:sp>
        <p:sp>
          <p:nvSpPr>
            <p:cNvPr id="18" name="Freeform 306"/>
            <p:cNvSpPr>
              <a:spLocks/>
            </p:cNvSpPr>
            <p:nvPr/>
          </p:nvSpPr>
          <p:spPr bwMode="auto">
            <a:xfrm>
              <a:off x="6489769" y="4500964"/>
              <a:ext cx="288924" cy="312739"/>
            </a:xfrm>
            <a:custGeom>
              <a:avLst/>
              <a:gdLst>
                <a:gd name="T0" fmla="*/ 271145 w 130"/>
                <a:gd name="T1" fmla="*/ 312738 h 141"/>
                <a:gd name="T2" fmla="*/ 0 w 130"/>
                <a:gd name="T3" fmla="*/ 11090 h 141"/>
                <a:gd name="T4" fmla="*/ 24447 w 130"/>
                <a:gd name="T5" fmla="*/ 2218 h 141"/>
                <a:gd name="T6" fmla="*/ 13335 w 130"/>
                <a:gd name="T7" fmla="*/ 6654 h 141"/>
                <a:gd name="T8" fmla="*/ 24447 w 130"/>
                <a:gd name="T9" fmla="*/ 0 h 141"/>
                <a:gd name="T10" fmla="*/ 288925 w 130"/>
                <a:gd name="T11" fmla="*/ 294994 h 141"/>
                <a:gd name="T12" fmla="*/ 271145 w 130"/>
                <a:gd name="T13" fmla="*/ 312738 h 141"/>
                <a:gd name="T14" fmla="*/ 0 60000 65536"/>
                <a:gd name="T15" fmla="*/ 0 60000 65536"/>
                <a:gd name="T16" fmla="*/ 0 60000 65536"/>
                <a:gd name="T17" fmla="*/ 0 60000 65536"/>
                <a:gd name="T18" fmla="*/ 0 60000 65536"/>
                <a:gd name="T19" fmla="*/ 0 60000 65536"/>
                <a:gd name="T20" fmla="*/ 0 60000 65536"/>
                <a:gd name="T21" fmla="*/ 0 w 130"/>
                <a:gd name="T22" fmla="*/ 0 h 141"/>
                <a:gd name="T23" fmla="*/ 130 w 130"/>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EBAE44"/>
            </a:solidFill>
            <a:ln w="9525">
              <a:noFill/>
              <a:round/>
              <a:headEnd/>
              <a:tailEnd/>
            </a:ln>
          </p:spPr>
          <p:txBody>
            <a:bodyPr/>
            <a:lstStyle/>
            <a:p>
              <a:endParaRPr lang="zh-CN" altLang="en-US"/>
            </a:p>
          </p:txBody>
        </p:sp>
        <p:sp>
          <p:nvSpPr>
            <p:cNvPr id="19" name="Freeform 307"/>
            <p:cNvSpPr>
              <a:spLocks/>
            </p:cNvSpPr>
            <p:nvPr/>
          </p:nvSpPr>
          <p:spPr bwMode="auto">
            <a:xfrm>
              <a:off x="6483419" y="4794653"/>
              <a:ext cx="288924" cy="95250"/>
            </a:xfrm>
            <a:custGeom>
              <a:avLst/>
              <a:gdLst>
                <a:gd name="T0" fmla="*/ 4762 w 182"/>
                <a:gd name="T1" fmla="*/ 95250 h 60"/>
                <a:gd name="T2" fmla="*/ 0 w 182"/>
                <a:gd name="T3" fmla="*/ 68263 h 60"/>
                <a:gd name="T4" fmla="*/ 284163 w 182"/>
                <a:gd name="T5" fmla="*/ 0 h 60"/>
                <a:gd name="T6" fmla="*/ 288925 w 182"/>
                <a:gd name="T7" fmla="*/ 25400 h 60"/>
                <a:gd name="T8" fmla="*/ 4762 w 182"/>
                <a:gd name="T9" fmla="*/ 95250 h 60"/>
                <a:gd name="T10" fmla="*/ 0 60000 65536"/>
                <a:gd name="T11" fmla="*/ 0 60000 65536"/>
                <a:gd name="T12" fmla="*/ 0 60000 65536"/>
                <a:gd name="T13" fmla="*/ 0 60000 65536"/>
                <a:gd name="T14" fmla="*/ 0 60000 65536"/>
                <a:gd name="T15" fmla="*/ 0 w 182"/>
                <a:gd name="T16" fmla="*/ 0 h 60"/>
                <a:gd name="T17" fmla="*/ 182 w 182"/>
                <a:gd name="T18" fmla="*/ 60 h 60"/>
              </a:gdLst>
              <a:ahLst/>
              <a:cxnLst>
                <a:cxn ang="T10">
                  <a:pos x="T0" y="T1"/>
                </a:cxn>
                <a:cxn ang="T11">
                  <a:pos x="T2" y="T3"/>
                </a:cxn>
                <a:cxn ang="T12">
                  <a:pos x="T4" y="T5"/>
                </a:cxn>
                <a:cxn ang="T13">
                  <a:pos x="T6" y="T7"/>
                </a:cxn>
                <a:cxn ang="T14">
                  <a:pos x="T8" y="T9"/>
                </a:cxn>
              </a:cxnLst>
              <a:rect l="T15" t="T16" r="T17" b="T18"/>
              <a:pathLst>
                <a:path w="182" h="60">
                  <a:moveTo>
                    <a:pt x="3" y="60"/>
                  </a:moveTo>
                  <a:lnTo>
                    <a:pt x="0" y="43"/>
                  </a:lnTo>
                  <a:lnTo>
                    <a:pt x="179" y="0"/>
                  </a:lnTo>
                  <a:lnTo>
                    <a:pt x="182" y="16"/>
                  </a:lnTo>
                  <a:lnTo>
                    <a:pt x="3" y="60"/>
                  </a:lnTo>
                  <a:close/>
                </a:path>
              </a:pathLst>
            </a:custGeom>
            <a:solidFill>
              <a:srgbClr val="EBAE44"/>
            </a:solidFill>
            <a:ln w="9525">
              <a:noFill/>
              <a:round/>
              <a:headEnd/>
              <a:tailEnd/>
            </a:ln>
          </p:spPr>
          <p:txBody>
            <a:bodyPr/>
            <a:lstStyle/>
            <a:p>
              <a:endParaRPr lang="zh-CN" altLang="en-US"/>
            </a:p>
          </p:txBody>
        </p:sp>
        <p:sp>
          <p:nvSpPr>
            <p:cNvPr id="20" name="Freeform 308"/>
            <p:cNvSpPr>
              <a:spLocks/>
            </p:cNvSpPr>
            <p:nvPr/>
          </p:nvSpPr>
          <p:spPr bwMode="auto">
            <a:xfrm>
              <a:off x="6762818" y="4270776"/>
              <a:ext cx="90487" cy="541339"/>
            </a:xfrm>
            <a:custGeom>
              <a:avLst/>
              <a:gdLst>
                <a:gd name="T0" fmla="*/ 26988 w 57"/>
                <a:gd name="T1" fmla="*/ 541338 h 341"/>
                <a:gd name="T2" fmla="*/ 0 w 57"/>
                <a:gd name="T3" fmla="*/ 538163 h 341"/>
                <a:gd name="T4" fmla="*/ 65088 w 57"/>
                <a:gd name="T5" fmla="*/ 0 h 341"/>
                <a:gd name="T6" fmla="*/ 90488 w 57"/>
                <a:gd name="T7" fmla="*/ 3175 h 341"/>
                <a:gd name="T8" fmla="*/ 26988 w 57"/>
                <a:gd name="T9" fmla="*/ 541338 h 341"/>
                <a:gd name="T10" fmla="*/ 0 60000 65536"/>
                <a:gd name="T11" fmla="*/ 0 60000 65536"/>
                <a:gd name="T12" fmla="*/ 0 60000 65536"/>
                <a:gd name="T13" fmla="*/ 0 60000 65536"/>
                <a:gd name="T14" fmla="*/ 0 60000 65536"/>
                <a:gd name="T15" fmla="*/ 0 w 57"/>
                <a:gd name="T16" fmla="*/ 0 h 341"/>
                <a:gd name="T17" fmla="*/ 57 w 57"/>
                <a:gd name="T18" fmla="*/ 341 h 341"/>
              </a:gdLst>
              <a:ahLst/>
              <a:cxnLst>
                <a:cxn ang="T10">
                  <a:pos x="T0" y="T1"/>
                </a:cxn>
                <a:cxn ang="T11">
                  <a:pos x="T2" y="T3"/>
                </a:cxn>
                <a:cxn ang="T12">
                  <a:pos x="T4" y="T5"/>
                </a:cxn>
                <a:cxn ang="T13">
                  <a:pos x="T6" y="T7"/>
                </a:cxn>
                <a:cxn ang="T14">
                  <a:pos x="T8" y="T9"/>
                </a:cxn>
              </a:cxnLst>
              <a:rect l="T15" t="T16" r="T17" b="T18"/>
              <a:pathLst>
                <a:path w="57" h="341">
                  <a:moveTo>
                    <a:pt x="17" y="341"/>
                  </a:moveTo>
                  <a:lnTo>
                    <a:pt x="0" y="339"/>
                  </a:lnTo>
                  <a:lnTo>
                    <a:pt x="41" y="0"/>
                  </a:lnTo>
                  <a:lnTo>
                    <a:pt x="57" y="2"/>
                  </a:lnTo>
                  <a:lnTo>
                    <a:pt x="17" y="341"/>
                  </a:lnTo>
                  <a:close/>
                </a:path>
              </a:pathLst>
            </a:custGeom>
            <a:solidFill>
              <a:srgbClr val="EBAE44"/>
            </a:solidFill>
            <a:ln w="9525">
              <a:noFill/>
              <a:round/>
              <a:headEnd/>
              <a:tailEnd/>
            </a:ln>
          </p:spPr>
          <p:txBody>
            <a:bodyPr/>
            <a:lstStyle/>
            <a:p>
              <a:endParaRPr lang="zh-CN" altLang="en-US"/>
            </a:p>
          </p:txBody>
        </p:sp>
        <p:sp>
          <p:nvSpPr>
            <p:cNvPr id="21" name="Freeform 309"/>
            <p:cNvSpPr>
              <a:spLocks/>
            </p:cNvSpPr>
            <p:nvPr/>
          </p:nvSpPr>
          <p:spPr bwMode="auto">
            <a:xfrm>
              <a:off x="6831080" y="3783412"/>
              <a:ext cx="260349" cy="496890"/>
            </a:xfrm>
            <a:custGeom>
              <a:avLst/>
              <a:gdLst>
                <a:gd name="T0" fmla="*/ 25400 w 164"/>
                <a:gd name="T1" fmla="*/ 496888 h 313"/>
                <a:gd name="T2" fmla="*/ 0 w 164"/>
                <a:gd name="T3" fmla="*/ 485775 h 313"/>
                <a:gd name="T4" fmla="*/ 238125 w 164"/>
                <a:gd name="T5" fmla="*/ 0 h 313"/>
                <a:gd name="T6" fmla="*/ 260350 w 164"/>
                <a:gd name="T7" fmla="*/ 11113 h 313"/>
                <a:gd name="T8" fmla="*/ 25400 w 164"/>
                <a:gd name="T9" fmla="*/ 496888 h 313"/>
                <a:gd name="T10" fmla="*/ 0 60000 65536"/>
                <a:gd name="T11" fmla="*/ 0 60000 65536"/>
                <a:gd name="T12" fmla="*/ 0 60000 65536"/>
                <a:gd name="T13" fmla="*/ 0 60000 65536"/>
                <a:gd name="T14" fmla="*/ 0 60000 65536"/>
                <a:gd name="T15" fmla="*/ 0 w 164"/>
                <a:gd name="T16" fmla="*/ 0 h 313"/>
                <a:gd name="T17" fmla="*/ 164 w 164"/>
                <a:gd name="T18" fmla="*/ 313 h 313"/>
              </a:gdLst>
              <a:ahLst/>
              <a:cxnLst>
                <a:cxn ang="T10">
                  <a:pos x="T0" y="T1"/>
                </a:cxn>
                <a:cxn ang="T11">
                  <a:pos x="T2" y="T3"/>
                </a:cxn>
                <a:cxn ang="T12">
                  <a:pos x="T4" y="T5"/>
                </a:cxn>
                <a:cxn ang="T13">
                  <a:pos x="T6" y="T7"/>
                </a:cxn>
                <a:cxn ang="T14">
                  <a:pos x="T8" y="T9"/>
                </a:cxn>
              </a:cxnLst>
              <a:rect l="T15" t="T16" r="T17" b="T18"/>
              <a:pathLst>
                <a:path w="164" h="313">
                  <a:moveTo>
                    <a:pt x="16" y="313"/>
                  </a:moveTo>
                  <a:lnTo>
                    <a:pt x="0" y="306"/>
                  </a:lnTo>
                  <a:lnTo>
                    <a:pt x="150" y="0"/>
                  </a:lnTo>
                  <a:lnTo>
                    <a:pt x="164" y="7"/>
                  </a:lnTo>
                  <a:lnTo>
                    <a:pt x="16" y="313"/>
                  </a:lnTo>
                  <a:close/>
                </a:path>
              </a:pathLst>
            </a:custGeom>
            <a:solidFill>
              <a:srgbClr val="EBAE44"/>
            </a:solidFill>
            <a:ln w="9525">
              <a:noFill/>
              <a:round/>
              <a:headEnd/>
              <a:tailEnd/>
            </a:ln>
          </p:spPr>
          <p:txBody>
            <a:bodyPr/>
            <a:lstStyle/>
            <a:p>
              <a:endParaRPr lang="zh-CN" altLang="en-US"/>
            </a:p>
          </p:txBody>
        </p:sp>
        <p:sp>
          <p:nvSpPr>
            <p:cNvPr id="22" name="Freeform 310"/>
            <p:cNvSpPr>
              <a:spLocks/>
            </p:cNvSpPr>
            <p:nvPr/>
          </p:nvSpPr>
          <p:spPr bwMode="auto">
            <a:xfrm>
              <a:off x="7064442" y="3183336"/>
              <a:ext cx="306387" cy="611190"/>
            </a:xfrm>
            <a:custGeom>
              <a:avLst/>
              <a:gdLst>
                <a:gd name="T0" fmla="*/ 23813 w 193"/>
                <a:gd name="T1" fmla="*/ 611188 h 385"/>
                <a:gd name="T2" fmla="*/ 0 w 193"/>
                <a:gd name="T3" fmla="*/ 600075 h 385"/>
                <a:gd name="T4" fmla="*/ 284163 w 193"/>
                <a:gd name="T5" fmla="*/ 0 h 385"/>
                <a:gd name="T6" fmla="*/ 306388 w 193"/>
                <a:gd name="T7" fmla="*/ 11113 h 385"/>
                <a:gd name="T8" fmla="*/ 23813 w 193"/>
                <a:gd name="T9" fmla="*/ 611188 h 385"/>
                <a:gd name="T10" fmla="*/ 0 60000 65536"/>
                <a:gd name="T11" fmla="*/ 0 60000 65536"/>
                <a:gd name="T12" fmla="*/ 0 60000 65536"/>
                <a:gd name="T13" fmla="*/ 0 60000 65536"/>
                <a:gd name="T14" fmla="*/ 0 60000 65536"/>
                <a:gd name="T15" fmla="*/ 0 w 193"/>
                <a:gd name="T16" fmla="*/ 0 h 385"/>
                <a:gd name="T17" fmla="*/ 193 w 193"/>
                <a:gd name="T18" fmla="*/ 385 h 385"/>
              </a:gdLst>
              <a:ahLst/>
              <a:cxnLst>
                <a:cxn ang="T10">
                  <a:pos x="T0" y="T1"/>
                </a:cxn>
                <a:cxn ang="T11">
                  <a:pos x="T2" y="T3"/>
                </a:cxn>
                <a:cxn ang="T12">
                  <a:pos x="T4" y="T5"/>
                </a:cxn>
                <a:cxn ang="T13">
                  <a:pos x="T6" y="T7"/>
                </a:cxn>
                <a:cxn ang="T14">
                  <a:pos x="T8" y="T9"/>
                </a:cxn>
              </a:cxnLst>
              <a:rect l="T15" t="T16" r="T17" b="T18"/>
              <a:pathLst>
                <a:path w="193" h="385">
                  <a:moveTo>
                    <a:pt x="15" y="385"/>
                  </a:moveTo>
                  <a:lnTo>
                    <a:pt x="0" y="378"/>
                  </a:lnTo>
                  <a:lnTo>
                    <a:pt x="179" y="0"/>
                  </a:lnTo>
                  <a:lnTo>
                    <a:pt x="193" y="7"/>
                  </a:lnTo>
                  <a:lnTo>
                    <a:pt x="15" y="385"/>
                  </a:lnTo>
                  <a:close/>
                </a:path>
              </a:pathLst>
            </a:custGeom>
            <a:solidFill>
              <a:srgbClr val="EBAE44"/>
            </a:solidFill>
            <a:ln w="9525">
              <a:noFill/>
              <a:round/>
              <a:headEnd/>
              <a:tailEnd/>
            </a:ln>
          </p:spPr>
          <p:txBody>
            <a:bodyPr/>
            <a:lstStyle/>
            <a:p>
              <a:endParaRPr lang="zh-CN" altLang="en-US"/>
            </a:p>
          </p:txBody>
        </p:sp>
        <p:sp>
          <p:nvSpPr>
            <p:cNvPr id="23" name="Freeform 311"/>
            <p:cNvSpPr>
              <a:spLocks/>
            </p:cNvSpPr>
            <p:nvPr/>
          </p:nvSpPr>
          <p:spPr bwMode="auto">
            <a:xfrm>
              <a:off x="6762818" y="3453211"/>
              <a:ext cx="325437" cy="344489"/>
            </a:xfrm>
            <a:custGeom>
              <a:avLst/>
              <a:gdLst>
                <a:gd name="T0" fmla="*/ 307975 w 205"/>
                <a:gd name="T1" fmla="*/ 344488 h 217"/>
                <a:gd name="T2" fmla="*/ 0 w 205"/>
                <a:gd name="T3" fmla="*/ 17463 h 217"/>
                <a:gd name="T4" fmla="*/ 20638 w 205"/>
                <a:gd name="T5" fmla="*/ 0 h 217"/>
                <a:gd name="T6" fmla="*/ 325438 w 205"/>
                <a:gd name="T7" fmla="*/ 325438 h 217"/>
                <a:gd name="T8" fmla="*/ 307975 w 205"/>
                <a:gd name="T9" fmla="*/ 344488 h 217"/>
                <a:gd name="T10" fmla="*/ 0 60000 65536"/>
                <a:gd name="T11" fmla="*/ 0 60000 65536"/>
                <a:gd name="T12" fmla="*/ 0 60000 65536"/>
                <a:gd name="T13" fmla="*/ 0 60000 65536"/>
                <a:gd name="T14" fmla="*/ 0 60000 65536"/>
                <a:gd name="T15" fmla="*/ 0 w 205"/>
                <a:gd name="T16" fmla="*/ 0 h 217"/>
                <a:gd name="T17" fmla="*/ 205 w 205"/>
                <a:gd name="T18" fmla="*/ 217 h 217"/>
              </a:gdLst>
              <a:ahLst/>
              <a:cxnLst>
                <a:cxn ang="T10">
                  <a:pos x="T0" y="T1"/>
                </a:cxn>
                <a:cxn ang="T11">
                  <a:pos x="T2" y="T3"/>
                </a:cxn>
                <a:cxn ang="T12">
                  <a:pos x="T4" y="T5"/>
                </a:cxn>
                <a:cxn ang="T13">
                  <a:pos x="T6" y="T7"/>
                </a:cxn>
                <a:cxn ang="T14">
                  <a:pos x="T8" y="T9"/>
                </a:cxn>
              </a:cxnLst>
              <a:rect l="T15" t="T16" r="T17" b="T18"/>
              <a:pathLst>
                <a:path w="205" h="217">
                  <a:moveTo>
                    <a:pt x="194" y="217"/>
                  </a:moveTo>
                  <a:lnTo>
                    <a:pt x="0" y="11"/>
                  </a:lnTo>
                  <a:lnTo>
                    <a:pt x="13" y="0"/>
                  </a:lnTo>
                  <a:lnTo>
                    <a:pt x="205" y="205"/>
                  </a:lnTo>
                  <a:lnTo>
                    <a:pt x="194" y="217"/>
                  </a:lnTo>
                  <a:close/>
                </a:path>
              </a:pathLst>
            </a:custGeom>
            <a:solidFill>
              <a:srgbClr val="EBAE44"/>
            </a:solidFill>
            <a:ln w="9525">
              <a:noFill/>
              <a:round/>
              <a:headEnd/>
              <a:tailEnd/>
            </a:ln>
          </p:spPr>
          <p:txBody>
            <a:bodyPr/>
            <a:lstStyle/>
            <a:p>
              <a:endParaRPr lang="zh-CN" altLang="en-US"/>
            </a:p>
          </p:txBody>
        </p:sp>
        <p:sp>
          <p:nvSpPr>
            <p:cNvPr id="24" name="Freeform 312"/>
            <p:cNvSpPr>
              <a:spLocks/>
            </p:cNvSpPr>
            <p:nvPr/>
          </p:nvSpPr>
          <p:spPr bwMode="auto">
            <a:xfrm>
              <a:off x="6483419" y="3453211"/>
              <a:ext cx="301624" cy="619127"/>
            </a:xfrm>
            <a:custGeom>
              <a:avLst/>
              <a:gdLst>
                <a:gd name="T0" fmla="*/ 25400 w 190"/>
                <a:gd name="T1" fmla="*/ 619125 h 390"/>
                <a:gd name="T2" fmla="*/ 0 w 190"/>
                <a:gd name="T3" fmla="*/ 608013 h 390"/>
                <a:gd name="T4" fmla="*/ 277813 w 190"/>
                <a:gd name="T5" fmla="*/ 0 h 390"/>
                <a:gd name="T6" fmla="*/ 301625 w 190"/>
                <a:gd name="T7" fmla="*/ 9525 h 390"/>
                <a:gd name="T8" fmla="*/ 25400 w 190"/>
                <a:gd name="T9" fmla="*/ 619125 h 390"/>
                <a:gd name="T10" fmla="*/ 0 60000 65536"/>
                <a:gd name="T11" fmla="*/ 0 60000 65536"/>
                <a:gd name="T12" fmla="*/ 0 60000 65536"/>
                <a:gd name="T13" fmla="*/ 0 60000 65536"/>
                <a:gd name="T14" fmla="*/ 0 60000 65536"/>
                <a:gd name="T15" fmla="*/ 0 w 190"/>
                <a:gd name="T16" fmla="*/ 0 h 390"/>
                <a:gd name="T17" fmla="*/ 190 w 190"/>
                <a:gd name="T18" fmla="*/ 390 h 390"/>
              </a:gdLst>
              <a:ahLst/>
              <a:cxnLst>
                <a:cxn ang="T10">
                  <a:pos x="T0" y="T1"/>
                </a:cxn>
                <a:cxn ang="T11">
                  <a:pos x="T2" y="T3"/>
                </a:cxn>
                <a:cxn ang="T12">
                  <a:pos x="T4" y="T5"/>
                </a:cxn>
                <a:cxn ang="T13">
                  <a:pos x="T6" y="T7"/>
                </a:cxn>
                <a:cxn ang="T14">
                  <a:pos x="T8" y="T9"/>
                </a:cxn>
              </a:cxnLst>
              <a:rect l="T15" t="T16" r="T17" b="T18"/>
              <a:pathLst>
                <a:path w="190" h="390">
                  <a:moveTo>
                    <a:pt x="16" y="390"/>
                  </a:moveTo>
                  <a:lnTo>
                    <a:pt x="0" y="383"/>
                  </a:lnTo>
                  <a:lnTo>
                    <a:pt x="175" y="0"/>
                  </a:lnTo>
                  <a:lnTo>
                    <a:pt x="190" y="6"/>
                  </a:lnTo>
                  <a:lnTo>
                    <a:pt x="16" y="390"/>
                  </a:lnTo>
                  <a:close/>
                </a:path>
              </a:pathLst>
            </a:custGeom>
            <a:solidFill>
              <a:srgbClr val="EBAE44"/>
            </a:solidFill>
            <a:ln w="9525">
              <a:noFill/>
              <a:round/>
              <a:headEnd/>
              <a:tailEnd/>
            </a:ln>
          </p:spPr>
          <p:txBody>
            <a:bodyPr/>
            <a:lstStyle/>
            <a:p>
              <a:endParaRPr lang="zh-CN" altLang="en-US"/>
            </a:p>
          </p:txBody>
        </p:sp>
        <p:sp>
          <p:nvSpPr>
            <p:cNvPr id="25" name="Freeform 313"/>
            <p:cNvSpPr>
              <a:spLocks/>
            </p:cNvSpPr>
            <p:nvPr/>
          </p:nvSpPr>
          <p:spPr bwMode="auto">
            <a:xfrm>
              <a:off x="6081783" y="3991375"/>
              <a:ext cx="407987" cy="87313"/>
            </a:xfrm>
            <a:custGeom>
              <a:avLst/>
              <a:gdLst>
                <a:gd name="T0" fmla="*/ 406400 w 257"/>
                <a:gd name="T1" fmla="*/ 87313 h 55"/>
                <a:gd name="T2" fmla="*/ 0 w 257"/>
                <a:gd name="T3" fmla="*/ 26988 h 55"/>
                <a:gd name="T4" fmla="*/ 4763 w 257"/>
                <a:gd name="T5" fmla="*/ 0 h 55"/>
                <a:gd name="T6" fmla="*/ 407988 w 257"/>
                <a:gd name="T7" fmla="*/ 61913 h 55"/>
                <a:gd name="T8" fmla="*/ 406400 w 257"/>
                <a:gd name="T9" fmla="*/ 87313 h 55"/>
                <a:gd name="T10" fmla="*/ 0 60000 65536"/>
                <a:gd name="T11" fmla="*/ 0 60000 65536"/>
                <a:gd name="T12" fmla="*/ 0 60000 65536"/>
                <a:gd name="T13" fmla="*/ 0 60000 65536"/>
                <a:gd name="T14" fmla="*/ 0 60000 65536"/>
                <a:gd name="T15" fmla="*/ 0 w 257"/>
                <a:gd name="T16" fmla="*/ 0 h 55"/>
                <a:gd name="T17" fmla="*/ 257 w 257"/>
                <a:gd name="T18" fmla="*/ 55 h 55"/>
              </a:gdLst>
              <a:ahLst/>
              <a:cxnLst>
                <a:cxn ang="T10">
                  <a:pos x="T0" y="T1"/>
                </a:cxn>
                <a:cxn ang="T11">
                  <a:pos x="T2" y="T3"/>
                </a:cxn>
                <a:cxn ang="T12">
                  <a:pos x="T4" y="T5"/>
                </a:cxn>
                <a:cxn ang="T13">
                  <a:pos x="T6" y="T7"/>
                </a:cxn>
                <a:cxn ang="T14">
                  <a:pos x="T8" y="T9"/>
                </a:cxn>
              </a:cxnLst>
              <a:rect l="T15" t="T16" r="T17" b="T18"/>
              <a:pathLst>
                <a:path w="257" h="55">
                  <a:moveTo>
                    <a:pt x="256" y="55"/>
                  </a:moveTo>
                  <a:lnTo>
                    <a:pt x="0" y="17"/>
                  </a:lnTo>
                  <a:lnTo>
                    <a:pt x="3" y="0"/>
                  </a:lnTo>
                  <a:lnTo>
                    <a:pt x="257" y="39"/>
                  </a:lnTo>
                  <a:lnTo>
                    <a:pt x="256" y="55"/>
                  </a:lnTo>
                  <a:close/>
                </a:path>
              </a:pathLst>
            </a:custGeom>
            <a:solidFill>
              <a:srgbClr val="EBAE44"/>
            </a:solidFill>
            <a:ln w="9525">
              <a:noFill/>
              <a:round/>
              <a:headEnd/>
              <a:tailEnd/>
            </a:ln>
          </p:spPr>
          <p:txBody>
            <a:bodyPr/>
            <a:lstStyle/>
            <a:p>
              <a:endParaRPr lang="zh-CN" altLang="en-US"/>
            </a:p>
          </p:txBody>
        </p:sp>
        <p:sp>
          <p:nvSpPr>
            <p:cNvPr id="26" name="Freeform 314"/>
            <p:cNvSpPr>
              <a:spLocks/>
            </p:cNvSpPr>
            <p:nvPr/>
          </p:nvSpPr>
          <p:spPr bwMode="auto">
            <a:xfrm>
              <a:off x="6492944" y="4046938"/>
              <a:ext cx="354012" cy="228601"/>
            </a:xfrm>
            <a:custGeom>
              <a:avLst/>
              <a:gdLst>
                <a:gd name="T0" fmla="*/ 341313 w 223"/>
                <a:gd name="T1" fmla="*/ 228600 h 144"/>
                <a:gd name="T2" fmla="*/ 0 w 223"/>
                <a:gd name="T3" fmla="*/ 22225 h 144"/>
                <a:gd name="T4" fmla="*/ 12700 w 223"/>
                <a:gd name="T5" fmla="*/ 0 h 144"/>
                <a:gd name="T6" fmla="*/ 354013 w 223"/>
                <a:gd name="T7" fmla="*/ 206375 h 144"/>
                <a:gd name="T8" fmla="*/ 341313 w 223"/>
                <a:gd name="T9" fmla="*/ 228600 h 144"/>
                <a:gd name="T10" fmla="*/ 0 60000 65536"/>
                <a:gd name="T11" fmla="*/ 0 60000 65536"/>
                <a:gd name="T12" fmla="*/ 0 60000 65536"/>
                <a:gd name="T13" fmla="*/ 0 60000 65536"/>
                <a:gd name="T14" fmla="*/ 0 60000 65536"/>
                <a:gd name="T15" fmla="*/ 0 w 223"/>
                <a:gd name="T16" fmla="*/ 0 h 144"/>
                <a:gd name="T17" fmla="*/ 223 w 223"/>
                <a:gd name="T18" fmla="*/ 144 h 144"/>
              </a:gdLst>
              <a:ahLst/>
              <a:cxnLst>
                <a:cxn ang="T10">
                  <a:pos x="T0" y="T1"/>
                </a:cxn>
                <a:cxn ang="T11">
                  <a:pos x="T2" y="T3"/>
                </a:cxn>
                <a:cxn ang="T12">
                  <a:pos x="T4" y="T5"/>
                </a:cxn>
                <a:cxn ang="T13">
                  <a:pos x="T6" y="T7"/>
                </a:cxn>
                <a:cxn ang="T14">
                  <a:pos x="T8" y="T9"/>
                </a:cxn>
              </a:cxnLst>
              <a:rect l="T15" t="T16" r="T17" b="T18"/>
              <a:pathLst>
                <a:path w="223" h="144">
                  <a:moveTo>
                    <a:pt x="215" y="144"/>
                  </a:moveTo>
                  <a:lnTo>
                    <a:pt x="0" y="14"/>
                  </a:lnTo>
                  <a:lnTo>
                    <a:pt x="8" y="0"/>
                  </a:lnTo>
                  <a:lnTo>
                    <a:pt x="223" y="130"/>
                  </a:lnTo>
                  <a:lnTo>
                    <a:pt x="215" y="144"/>
                  </a:lnTo>
                  <a:close/>
                </a:path>
              </a:pathLst>
            </a:custGeom>
            <a:solidFill>
              <a:srgbClr val="EBAE44"/>
            </a:solidFill>
            <a:ln w="9525">
              <a:noFill/>
              <a:round/>
              <a:headEnd/>
              <a:tailEnd/>
            </a:ln>
          </p:spPr>
          <p:txBody>
            <a:bodyPr/>
            <a:lstStyle/>
            <a:p>
              <a:endParaRPr lang="zh-CN" altLang="en-US"/>
            </a:p>
          </p:txBody>
        </p:sp>
        <p:sp>
          <p:nvSpPr>
            <p:cNvPr id="27" name="Freeform 315"/>
            <p:cNvSpPr>
              <a:spLocks/>
            </p:cNvSpPr>
            <p:nvPr/>
          </p:nvSpPr>
          <p:spPr bwMode="auto">
            <a:xfrm>
              <a:off x="6497706" y="3777062"/>
              <a:ext cx="582611" cy="290513"/>
            </a:xfrm>
            <a:custGeom>
              <a:avLst/>
              <a:gdLst>
                <a:gd name="T0" fmla="*/ 11113 w 367"/>
                <a:gd name="T1" fmla="*/ 290513 h 183"/>
                <a:gd name="T2" fmla="*/ 0 w 367"/>
                <a:gd name="T3" fmla="*/ 265113 h 183"/>
                <a:gd name="T4" fmla="*/ 571500 w 367"/>
                <a:gd name="T5" fmla="*/ 0 h 183"/>
                <a:gd name="T6" fmla="*/ 582613 w 367"/>
                <a:gd name="T7" fmla="*/ 23813 h 183"/>
                <a:gd name="T8" fmla="*/ 11113 w 367"/>
                <a:gd name="T9" fmla="*/ 290513 h 183"/>
                <a:gd name="T10" fmla="*/ 0 60000 65536"/>
                <a:gd name="T11" fmla="*/ 0 60000 65536"/>
                <a:gd name="T12" fmla="*/ 0 60000 65536"/>
                <a:gd name="T13" fmla="*/ 0 60000 65536"/>
                <a:gd name="T14" fmla="*/ 0 60000 65536"/>
                <a:gd name="T15" fmla="*/ 0 w 367"/>
                <a:gd name="T16" fmla="*/ 0 h 183"/>
                <a:gd name="T17" fmla="*/ 367 w 367"/>
                <a:gd name="T18" fmla="*/ 183 h 183"/>
              </a:gdLst>
              <a:ahLst/>
              <a:cxnLst>
                <a:cxn ang="T10">
                  <a:pos x="T0" y="T1"/>
                </a:cxn>
                <a:cxn ang="T11">
                  <a:pos x="T2" y="T3"/>
                </a:cxn>
                <a:cxn ang="T12">
                  <a:pos x="T4" y="T5"/>
                </a:cxn>
                <a:cxn ang="T13">
                  <a:pos x="T6" y="T7"/>
                </a:cxn>
                <a:cxn ang="T14">
                  <a:pos x="T8" y="T9"/>
                </a:cxn>
              </a:cxnLst>
              <a:rect l="T15" t="T16" r="T17" b="T18"/>
              <a:pathLst>
                <a:path w="367" h="183">
                  <a:moveTo>
                    <a:pt x="7" y="183"/>
                  </a:moveTo>
                  <a:lnTo>
                    <a:pt x="0" y="167"/>
                  </a:lnTo>
                  <a:lnTo>
                    <a:pt x="360" y="0"/>
                  </a:lnTo>
                  <a:lnTo>
                    <a:pt x="367" y="15"/>
                  </a:lnTo>
                  <a:lnTo>
                    <a:pt x="7" y="183"/>
                  </a:lnTo>
                  <a:close/>
                </a:path>
              </a:pathLst>
            </a:custGeom>
            <a:solidFill>
              <a:srgbClr val="EBAE44"/>
            </a:solidFill>
            <a:ln w="9525">
              <a:noFill/>
              <a:round/>
              <a:headEnd/>
              <a:tailEnd/>
            </a:ln>
          </p:spPr>
          <p:txBody>
            <a:bodyPr/>
            <a:lstStyle/>
            <a:p>
              <a:endParaRPr lang="zh-CN" altLang="en-US"/>
            </a:p>
          </p:txBody>
        </p:sp>
        <p:sp>
          <p:nvSpPr>
            <p:cNvPr id="28" name="Freeform 316"/>
            <p:cNvSpPr>
              <a:spLocks/>
            </p:cNvSpPr>
            <p:nvPr/>
          </p:nvSpPr>
          <p:spPr bwMode="auto">
            <a:xfrm>
              <a:off x="6402457" y="3557986"/>
              <a:ext cx="106362" cy="495301"/>
            </a:xfrm>
            <a:custGeom>
              <a:avLst/>
              <a:gdLst>
                <a:gd name="T0" fmla="*/ 80963 w 67"/>
                <a:gd name="T1" fmla="*/ 495300 h 312"/>
                <a:gd name="T2" fmla="*/ 0 w 67"/>
                <a:gd name="T3" fmla="*/ 4762 h 312"/>
                <a:gd name="T4" fmla="*/ 25400 w 67"/>
                <a:gd name="T5" fmla="*/ 0 h 312"/>
                <a:gd name="T6" fmla="*/ 106363 w 67"/>
                <a:gd name="T7" fmla="*/ 492125 h 312"/>
                <a:gd name="T8" fmla="*/ 80963 w 67"/>
                <a:gd name="T9" fmla="*/ 495300 h 312"/>
                <a:gd name="T10" fmla="*/ 0 60000 65536"/>
                <a:gd name="T11" fmla="*/ 0 60000 65536"/>
                <a:gd name="T12" fmla="*/ 0 60000 65536"/>
                <a:gd name="T13" fmla="*/ 0 60000 65536"/>
                <a:gd name="T14" fmla="*/ 0 60000 65536"/>
                <a:gd name="T15" fmla="*/ 0 w 67"/>
                <a:gd name="T16" fmla="*/ 0 h 312"/>
                <a:gd name="T17" fmla="*/ 67 w 67"/>
                <a:gd name="T18" fmla="*/ 312 h 312"/>
              </a:gdLst>
              <a:ahLst/>
              <a:cxnLst>
                <a:cxn ang="T10">
                  <a:pos x="T0" y="T1"/>
                </a:cxn>
                <a:cxn ang="T11">
                  <a:pos x="T2" y="T3"/>
                </a:cxn>
                <a:cxn ang="T12">
                  <a:pos x="T4" y="T5"/>
                </a:cxn>
                <a:cxn ang="T13">
                  <a:pos x="T6" y="T7"/>
                </a:cxn>
                <a:cxn ang="T14">
                  <a:pos x="T8" y="T9"/>
                </a:cxn>
              </a:cxnLst>
              <a:rect l="T15" t="T16" r="T17" b="T18"/>
              <a:pathLst>
                <a:path w="67" h="312">
                  <a:moveTo>
                    <a:pt x="51" y="312"/>
                  </a:moveTo>
                  <a:lnTo>
                    <a:pt x="0" y="3"/>
                  </a:lnTo>
                  <a:lnTo>
                    <a:pt x="16" y="0"/>
                  </a:lnTo>
                  <a:lnTo>
                    <a:pt x="67" y="310"/>
                  </a:lnTo>
                  <a:lnTo>
                    <a:pt x="51" y="312"/>
                  </a:lnTo>
                  <a:close/>
                </a:path>
              </a:pathLst>
            </a:custGeom>
            <a:solidFill>
              <a:srgbClr val="EBAE44"/>
            </a:solidFill>
            <a:ln w="9525">
              <a:noFill/>
              <a:round/>
              <a:headEnd/>
              <a:tailEnd/>
            </a:ln>
          </p:spPr>
          <p:txBody>
            <a:bodyPr/>
            <a:lstStyle/>
            <a:p>
              <a:endParaRPr lang="zh-CN" altLang="en-US"/>
            </a:p>
          </p:txBody>
        </p:sp>
        <p:sp>
          <p:nvSpPr>
            <p:cNvPr id="29" name="Freeform 317"/>
            <p:cNvSpPr>
              <a:spLocks/>
            </p:cNvSpPr>
            <p:nvPr/>
          </p:nvSpPr>
          <p:spPr bwMode="auto">
            <a:xfrm>
              <a:off x="6067495" y="3565924"/>
              <a:ext cx="30163" cy="434976"/>
            </a:xfrm>
            <a:custGeom>
              <a:avLst/>
              <a:gdLst>
                <a:gd name="T0" fmla="*/ 3175 w 19"/>
                <a:gd name="T1" fmla="*/ 434975 h 274"/>
                <a:gd name="T2" fmla="*/ 0 w 19"/>
                <a:gd name="T3" fmla="*/ 0 h 274"/>
                <a:gd name="T4" fmla="*/ 25400 w 19"/>
                <a:gd name="T5" fmla="*/ 0 h 274"/>
                <a:gd name="T6" fmla="*/ 30163 w 19"/>
                <a:gd name="T7" fmla="*/ 434975 h 274"/>
                <a:gd name="T8" fmla="*/ 3175 w 19"/>
                <a:gd name="T9" fmla="*/ 434975 h 274"/>
                <a:gd name="T10" fmla="*/ 0 60000 65536"/>
                <a:gd name="T11" fmla="*/ 0 60000 65536"/>
                <a:gd name="T12" fmla="*/ 0 60000 65536"/>
                <a:gd name="T13" fmla="*/ 0 60000 65536"/>
                <a:gd name="T14" fmla="*/ 0 60000 65536"/>
                <a:gd name="T15" fmla="*/ 0 w 19"/>
                <a:gd name="T16" fmla="*/ 0 h 274"/>
                <a:gd name="T17" fmla="*/ 19 w 19"/>
                <a:gd name="T18" fmla="*/ 274 h 274"/>
              </a:gdLst>
              <a:ahLst/>
              <a:cxnLst>
                <a:cxn ang="T10">
                  <a:pos x="T0" y="T1"/>
                </a:cxn>
                <a:cxn ang="T11">
                  <a:pos x="T2" y="T3"/>
                </a:cxn>
                <a:cxn ang="T12">
                  <a:pos x="T4" y="T5"/>
                </a:cxn>
                <a:cxn ang="T13">
                  <a:pos x="T6" y="T7"/>
                </a:cxn>
                <a:cxn ang="T14">
                  <a:pos x="T8" y="T9"/>
                </a:cxn>
              </a:cxnLst>
              <a:rect l="T15" t="T16" r="T17" b="T18"/>
              <a:pathLst>
                <a:path w="19" h="274">
                  <a:moveTo>
                    <a:pt x="2" y="274"/>
                  </a:moveTo>
                  <a:lnTo>
                    <a:pt x="0" y="0"/>
                  </a:lnTo>
                  <a:lnTo>
                    <a:pt x="16" y="0"/>
                  </a:lnTo>
                  <a:lnTo>
                    <a:pt x="19" y="274"/>
                  </a:lnTo>
                  <a:lnTo>
                    <a:pt x="2" y="274"/>
                  </a:lnTo>
                  <a:close/>
                </a:path>
              </a:pathLst>
            </a:custGeom>
            <a:solidFill>
              <a:srgbClr val="EBAE44"/>
            </a:solidFill>
            <a:ln w="9525">
              <a:noFill/>
              <a:round/>
              <a:headEnd/>
              <a:tailEnd/>
            </a:ln>
          </p:spPr>
          <p:txBody>
            <a:bodyPr/>
            <a:lstStyle/>
            <a:p>
              <a:endParaRPr lang="zh-CN" altLang="en-US"/>
            </a:p>
          </p:txBody>
        </p:sp>
        <p:sp>
          <p:nvSpPr>
            <p:cNvPr id="30" name="Freeform 318"/>
            <p:cNvSpPr>
              <a:spLocks/>
            </p:cNvSpPr>
            <p:nvPr/>
          </p:nvSpPr>
          <p:spPr bwMode="auto">
            <a:xfrm>
              <a:off x="6040508" y="2891234"/>
              <a:ext cx="52388" cy="682627"/>
            </a:xfrm>
            <a:custGeom>
              <a:avLst/>
              <a:gdLst>
                <a:gd name="T0" fmla="*/ 26988 w 33"/>
                <a:gd name="T1" fmla="*/ 682625 h 430"/>
                <a:gd name="T2" fmla="*/ 0 w 33"/>
                <a:gd name="T3" fmla="*/ 0 h 430"/>
                <a:gd name="T4" fmla="*/ 26988 w 33"/>
                <a:gd name="T5" fmla="*/ 0 h 430"/>
                <a:gd name="T6" fmla="*/ 52388 w 33"/>
                <a:gd name="T7" fmla="*/ 682625 h 430"/>
                <a:gd name="T8" fmla="*/ 26988 w 33"/>
                <a:gd name="T9" fmla="*/ 682625 h 430"/>
                <a:gd name="T10" fmla="*/ 0 60000 65536"/>
                <a:gd name="T11" fmla="*/ 0 60000 65536"/>
                <a:gd name="T12" fmla="*/ 0 60000 65536"/>
                <a:gd name="T13" fmla="*/ 0 60000 65536"/>
                <a:gd name="T14" fmla="*/ 0 60000 65536"/>
                <a:gd name="T15" fmla="*/ 0 w 33"/>
                <a:gd name="T16" fmla="*/ 0 h 430"/>
                <a:gd name="T17" fmla="*/ 33 w 33"/>
                <a:gd name="T18" fmla="*/ 430 h 430"/>
              </a:gdLst>
              <a:ahLst/>
              <a:cxnLst>
                <a:cxn ang="T10">
                  <a:pos x="T0" y="T1"/>
                </a:cxn>
                <a:cxn ang="T11">
                  <a:pos x="T2" y="T3"/>
                </a:cxn>
                <a:cxn ang="T12">
                  <a:pos x="T4" y="T5"/>
                </a:cxn>
                <a:cxn ang="T13">
                  <a:pos x="T6" y="T7"/>
                </a:cxn>
                <a:cxn ang="T14">
                  <a:pos x="T8" y="T9"/>
                </a:cxn>
              </a:cxnLst>
              <a:rect l="T15" t="T16" r="T17" b="T18"/>
              <a:pathLst>
                <a:path w="33" h="430">
                  <a:moveTo>
                    <a:pt x="17" y="430"/>
                  </a:moveTo>
                  <a:lnTo>
                    <a:pt x="0" y="0"/>
                  </a:lnTo>
                  <a:lnTo>
                    <a:pt x="17" y="0"/>
                  </a:lnTo>
                  <a:lnTo>
                    <a:pt x="33" y="430"/>
                  </a:lnTo>
                  <a:lnTo>
                    <a:pt x="17" y="430"/>
                  </a:lnTo>
                  <a:close/>
                </a:path>
              </a:pathLst>
            </a:custGeom>
            <a:solidFill>
              <a:srgbClr val="EBAE44"/>
            </a:solidFill>
            <a:ln w="9525">
              <a:noFill/>
              <a:round/>
              <a:headEnd/>
              <a:tailEnd/>
            </a:ln>
          </p:spPr>
          <p:txBody>
            <a:bodyPr/>
            <a:lstStyle/>
            <a:p>
              <a:endParaRPr lang="zh-CN" altLang="en-US"/>
            </a:p>
          </p:txBody>
        </p:sp>
        <p:sp>
          <p:nvSpPr>
            <p:cNvPr id="31" name="Freeform 319"/>
            <p:cNvSpPr>
              <a:spLocks/>
            </p:cNvSpPr>
            <p:nvPr/>
          </p:nvSpPr>
          <p:spPr bwMode="auto">
            <a:xfrm>
              <a:off x="6086546" y="3542112"/>
              <a:ext cx="333374" cy="50800"/>
            </a:xfrm>
            <a:custGeom>
              <a:avLst/>
              <a:gdLst>
                <a:gd name="T0" fmla="*/ 3175 w 210"/>
                <a:gd name="T1" fmla="*/ 50800 h 32"/>
                <a:gd name="T2" fmla="*/ 0 w 210"/>
                <a:gd name="T3" fmla="*/ 23812 h 32"/>
                <a:gd name="T4" fmla="*/ 330200 w 210"/>
                <a:gd name="T5" fmla="*/ 0 h 32"/>
                <a:gd name="T6" fmla="*/ 333375 w 210"/>
                <a:gd name="T7" fmla="*/ 26987 h 32"/>
                <a:gd name="T8" fmla="*/ 3175 w 210"/>
                <a:gd name="T9" fmla="*/ 50800 h 32"/>
                <a:gd name="T10" fmla="*/ 0 60000 65536"/>
                <a:gd name="T11" fmla="*/ 0 60000 65536"/>
                <a:gd name="T12" fmla="*/ 0 60000 65536"/>
                <a:gd name="T13" fmla="*/ 0 60000 65536"/>
                <a:gd name="T14" fmla="*/ 0 60000 65536"/>
                <a:gd name="T15" fmla="*/ 0 w 210"/>
                <a:gd name="T16" fmla="*/ 0 h 32"/>
                <a:gd name="T17" fmla="*/ 210 w 210"/>
                <a:gd name="T18" fmla="*/ 32 h 32"/>
              </a:gdLst>
              <a:ahLst/>
              <a:cxnLst>
                <a:cxn ang="T10">
                  <a:pos x="T0" y="T1"/>
                </a:cxn>
                <a:cxn ang="T11">
                  <a:pos x="T2" y="T3"/>
                </a:cxn>
                <a:cxn ang="T12">
                  <a:pos x="T4" y="T5"/>
                </a:cxn>
                <a:cxn ang="T13">
                  <a:pos x="T6" y="T7"/>
                </a:cxn>
                <a:cxn ang="T14">
                  <a:pos x="T8" y="T9"/>
                </a:cxn>
              </a:cxnLst>
              <a:rect l="T15" t="T16" r="T17" b="T18"/>
              <a:pathLst>
                <a:path w="210" h="32">
                  <a:moveTo>
                    <a:pt x="2" y="32"/>
                  </a:moveTo>
                  <a:lnTo>
                    <a:pt x="0" y="15"/>
                  </a:lnTo>
                  <a:lnTo>
                    <a:pt x="208" y="0"/>
                  </a:lnTo>
                  <a:lnTo>
                    <a:pt x="210" y="17"/>
                  </a:lnTo>
                  <a:lnTo>
                    <a:pt x="2" y="32"/>
                  </a:lnTo>
                  <a:close/>
                </a:path>
              </a:pathLst>
            </a:custGeom>
            <a:solidFill>
              <a:srgbClr val="EBAE44"/>
            </a:solidFill>
            <a:ln w="9525">
              <a:noFill/>
              <a:round/>
              <a:headEnd/>
              <a:tailEnd/>
            </a:ln>
          </p:spPr>
          <p:txBody>
            <a:bodyPr/>
            <a:lstStyle/>
            <a:p>
              <a:endParaRPr lang="zh-CN" altLang="en-US"/>
            </a:p>
          </p:txBody>
        </p:sp>
        <p:sp>
          <p:nvSpPr>
            <p:cNvPr id="32" name="Freeform 320"/>
            <p:cNvSpPr>
              <a:spLocks/>
            </p:cNvSpPr>
            <p:nvPr/>
          </p:nvSpPr>
          <p:spPr bwMode="auto">
            <a:xfrm>
              <a:off x="5610296" y="3573861"/>
              <a:ext cx="476249" cy="320676"/>
            </a:xfrm>
            <a:custGeom>
              <a:avLst/>
              <a:gdLst>
                <a:gd name="T0" fmla="*/ 15875 w 300"/>
                <a:gd name="T1" fmla="*/ 320675 h 202"/>
                <a:gd name="T2" fmla="*/ 0 w 300"/>
                <a:gd name="T3" fmla="*/ 298450 h 202"/>
                <a:gd name="T4" fmla="*/ 463550 w 300"/>
                <a:gd name="T5" fmla="*/ 0 h 202"/>
                <a:gd name="T6" fmla="*/ 476250 w 300"/>
                <a:gd name="T7" fmla="*/ 19050 h 202"/>
                <a:gd name="T8" fmla="*/ 15875 w 300"/>
                <a:gd name="T9" fmla="*/ 320675 h 202"/>
                <a:gd name="T10" fmla="*/ 0 60000 65536"/>
                <a:gd name="T11" fmla="*/ 0 60000 65536"/>
                <a:gd name="T12" fmla="*/ 0 60000 65536"/>
                <a:gd name="T13" fmla="*/ 0 60000 65536"/>
                <a:gd name="T14" fmla="*/ 0 60000 65536"/>
                <a:gd name="T15" fmla="*/ 0 w 300"/>
                <a:gd name="T16" fmla="*/ 0 h 202"/>
                <a:gd name="T17" fmla="*/ 300 w 300"/>
                <a:gd name="T18" fmla="*/ 202 h 202"/>
              </a:gdLst>
              <a:ahLst/>
              <a:cxnLst>
                <a:cxn ang="T10">
                  <a:pos x="T0" y="T1"/>
                </a:cxn>
                <a:cxn ang="T11">
                  <a:pos x="T2" y="T3"/>
                </a:cxn>
                <a:cxn ang="T12">
                  <a:pos x="T4" y="T5"/>
                </a:cxn>
                <a:cxn ang="T13">
                  <a:pos x="T6" y="T7"/>
                </a:cxn>
                <a:cxn ang="T14">
                  <a:pos x="T8" y="T9"/>
                </a:cxn>
              </a:cxnLst>
              <a:rect l="T15" t="T16" r="T17" b="T18"/>
              <a:pathLst>
                <a:path w="300" h="202">
                  <a:moveTo>
                    <a:pt x="10" y="202"/>
                  </a:moveTo>
                  <a:lnTo>
                    <a:pt x="0" y="188"/>
                  </a:lnTo>
                  <a:lnTo>
                    <a:pt x="292" y="0"/>
                  </a:lnTo>
                  <a:lnTo>
                    <a:pt x="300" y="12"/>
                  </a:lnTo>
                  <a:lnTo>
                    <a:pt x="10" y="202"/>
                  </a:lnTo>
                  <a:close/>
                </a:path>
              </a:pathLst>
            </a:custGeom>
            <a:solidFill>
              <a:srgbClr val="EBAE44"/>
            </a:solidFill>
            <a:ln w="9525">
              <a:noFill/>
              <a:round/>
              <a:headEnd/>
              <a:tailEnd/>
            </a:ln>
          </p:spPr>
          <p:txBody>
            <a:bodyPr/>
            <a:lstStyle/>
            <a:p>
              <a:endParaRPr lang="zh-CN" altLang="en-US"/>
            </a:p>
          </p:txBody>
        </p:sp>
        <p:sp>
          <p:nvSpPr>
            <p:cNvPr id="33" name="Freeform 321"/>
            <p:cNvSpPr>
              <a:spLocks/>
            </p:cNvSpPr>
            <p:nvPr/>
          </p:nvSpPr>
          <p:spPr bwMode="auto">
            <a:xfrm>
              <a:off x="5315022" y="3877076"/>
              <a:ext cx="315912" cy="539751"/>
            </a:xfrm>
            <a:custGeom>
              <a:avLst/>
              <a:gdLst>
                <a:gd name="T0" fmla="*/ 25400 w 199"/>
                <a:gd name="T1" fmla="*/ 539750 h 340"/>
                <a:gd name="T2" fmla="*/ 0 w 199"/>
                <a:gd name="T3" fmla="*/ 527050 h 340"/>
                <a:gd name="T4" fmla="*/ 290513 w 199"/>
                <a:gd name="T5" fmla="*/ 0 h 340"/>
                <a:gd name="T6" fmla="*/ 315913 w 199"/>
                <a:gd name="T7" fmla="*/ 12700 h 340"/>
                <a:gd name="T8" fmla="*/ 25400 w 199"/>
                <a:gd name="T9" fmla="*/ 539750 h 340"/>
                <a:gd name="T10" fmla="*/ 0 60000 65536"/>
                <a:gd name="T11" fmla="*/ 0 60000 65536"/>
                <a:gd name="T12" fmla="*/ 0 60000 65536"/>
                <a:gd name="T13" fmla="*/ 0 60000 65536"/>
                <a:gd name="T14" fmla="*/ 0 60000 65536"/>
                <a:gd name="T15" fmla="*/ 0 w 199"/>
                <a:gd name="T16" fmla="*/ 0 h 340"/>
                <a:gd name="T17" fmla="*/ 199 w 199"/>
                <a:gd name="T18" fmla="*/ 340 h 340"/>
              </a:gdLst>
              <a:ahLst/>
              <a:cxnLst>
                <a:cxn ang="T10">
                  <a:pos x="T0" y="T1"/>
                </a:cxn>
                <a:cxn ang="T11">
                  <a:pos x="T2" y="T3"/>
                </a:cxn>
                <a:cxn ang="T12">
                  <a:pos x="T4" y="T5"/>
                </a:cxn>
                <a:cxn ang="T13">
                  <a:pos x="T6" y="T7"/>
                </a:cxn>
                <a:cxn ang="T14">
                  <a:pos x="T8" y="T9"/>
                </a:cxn>
              </a:cxnLst>
              <a:rect l="T15" t="T16" r="T17" b="T18"/>
              <a:pathLst>
                <a:path w="199" h="340">
                  <a:moveTo>
                    <a:pt x="16" y="340"/>
                  </a:moveTo>
                  <a:lnTo>
                    <a:pt x="0" y="332"/>
                  </a:lnTo>
                  <a:lnTo>
                    <a:pt x="183" y="0"/>
                  </a:lnTo>
                  <a:lnTo>
                    <a:pt x="199" y="8"/>
                  </a:lnTo>
                  <a:lnTo>
                    <a:pt x="16" y="340"/>
                  </a:lnTo>
                  <a:close/>
                </a:path>
              </a:pathLst>
            </a:custGeom>
            <a:solidFill>
              <a:srgbClr val="EBAE44"/>
            </a:solidFill>
            <a:ln w="9525">
              <a:noFill/>
              <a:round/>
              <a:headEnd/>
              <a:tailEnd/>
            </a:ln>
          </p:spPr>
          <p:txBody>
            <a:bodyPr/>
            <a:lstStyle/>
            <a:p>
              <a:endParaRPr lang="zh-CN" altLang="en-US"/>
            </a:p>
          </p:txBody>
        </p:sp>
        <p:sp>
          <p:nvSpPr>
            <p:cNvPr id="34" name="Freeform 322"/>
            <p:cNvSpPr>
              <a:spLocks/>
            </p:cNvSpPr>
            <p:nvPr/>
          </p:nvSpPr>
          <p:spPr bwMode="auto">
            <a:xfrm>
              <a:off x="5321372" y="3996138"/>
              <a:ext cx="765172" cy="412752"/>
            </a:xfrm>
            <a:custGeom>
              <a:avLst/>
              <a:gdLst>
                <a:gd name="T0" fmla="*/ 11113 w 482"/>
                <a:gd name="T1" fmla="*/ 412750 h 260"/>
                <a:gd name="T2" fmla="*/ 0 w 482"/>
                <a:gd name="T3" fmla="*/ 390525 h 260"/>
                <a:gd name="T4" fmla="*/ 752475 w 482"/>
                <a:gd name="T5" fmla="*/ 0 h 260"/>
                <a:gd name="T6" fmla="*/ 765175 w 482"/>
                <a:gd name="T7" fmla="*/ 25400 h 260"/>
                <a:gd name="T8" fmla="*/ 11113 w 482"/>
                <a:gd name="T9" fmla="*/ 412750 h 260"/>
                <a:gd name="T10" fmla="*/ 0 60000 65536"/>
                <a:gd name="T11" fmla="*/ 0 60000 65536"/>
                <a:gd name="T12" fmla="*/ 0 60000 65536"/>
                <a:gd name="T13" fmla="*/ 0 60000 65536"/>
                <a:gd name="T14" fmla="*/ 0 60000 65536"/>
                <a:gd name="T15" fmla="*/ 0 w 482"/>
                <a:gd name="T16" fmla="*/ 0 h 260"/>
                <a:gd name="T17" fmla="*/ 482 w 482"/>
                <a:gd name="T18" fmla="*/ 260 h 260"/>
              </a:gdLst>
              <a:ahLst/>
              <a:cxnLst>
                <a:cxn ang="T10">
                  <a:pos x="T0" y="T1"/>
                </a:cxn>
                <a:cxn ang="T11">
                  <a:pos x="T2" y="T3"/>
                </a:cxn>
                <a:cxn ang="T12">
                  <a:pos x="T4" y="T5"/>
                </a:cxn>
                <a:cxn ang="T13">
                  <a:pos x="T6" y="T7"/>
                </a:cxn>
                <a:cxn ang="T14">
                  <a:pos x="T8" y="T9"/>
                </a:cxn>
              </a:cxnLst>
              <a:rect l="T15" t="T16" r="T17" b="T18"/>
              <a:pathLst>
                <a:path w="482" h="260">
                  <a:moveTo>
                    <a:pt x="7" y="260"/>
                  </a:moveTo>
                  <a:lnTo>
                    <a:pt x="0" y="246"/>
                  </a:lnTo>
                  <a:lnTo>
                    <a:pt x="474" y="0"/>
                  </a:lnTo>
                  <a:lnTo>
                    <a:pt x="482" y="16"/>
                  </a:lnTo>
                  <a:lnTo>
                    <a:pt x="7" y="260"/>
                  </a:lnTo>
                  <a:close/>
                </a:path>
              </a:pathLst>
            </a:custGeom>
            <a:solidFill>
              <a:srgbClr val="EBAE44"/>
            </a:solidFill>
            <a:ln w="9525">
              <a:noFill/>
              <a:round/>
              <a:headEnd/>
              <a:tailEnd/>
            </a:ln>
          </p:spPr>
          <p:txBody>
            <a:bodyPr/>
            <a:lstStyle/>
            <a:p>
              <a:endParaRPr lang="zh-CN" altLang="en-US"/>
            </a:p>
          </p:txBody>
        </p:sp>
        <p:sp>
          <p:nvSpPr>
            <p:cNvPr id="35" name="Freeform 323"/>
            <p:cNvSpPr>
              <a:spLocks/>
            </p:cNvSpPr>
            <p:nvPr/>
          </p:nvSpPr>
          <p:spPr bwMode="auto">
            <a:xfrm>
              <a:off x="5608709" y="3877076"/>
              <a:ext cx="193674" cy="590552"/>
            </a:xfrm>
            <a:custGeom>
              <a:avLst/>
              <a:gdLst>
                <a:gd name="T0" fmla="*/ 168275 w 122"/>
                <a:gd name="T1" fmla="*/ 590550 h 372"/>
                <a:gd name="T2" fmla="*/ 0 w 122"/>
                <a:gd name="T3" fmla="*/ 6350 h 372"/>
                <a:gd name="T4" fmla="*/ 25400 w 122"/>
                <a:gd name="T5" fmla="*/ 0 h 372"/>
                <a:gd name="T6" fmla="*/ 193675 w 122"/>
                <a:gd name="T7" fmla="*/ 582613 h 372"/>
                <a:gd name="T8" fmla="*/ 168275 w 122"/>
                <a:gd name="T9" fmla="*/ 590550 h 372"/>
                <a:gd name="T10" fmla="*/ 0 60000 65536"/>
                <a:gd name="T11" fmla="*/ 0 60000 65536"/>
                <a:gd name="T12" fmla="*/ 0 60000 65536"/>
                <a:gd name="T13" fmla="*/ 0 60000 65536"/>
                <a:gd name="T14" fmla="*/ 0 60000 65536"/>
                <a:gd name="T15" fmla="*/ 0 w 122"/>
                <a:gd name="T16" fmla="*/ 0 h 372"/>
                <a:gd name="T17" fmla="*/ 122 w 122"/>
                <a:gd name="T18" fmla="*/ 372 h 372"/>
              </a:gdLst>
              <a:ahLst/>
              <a:cxnLst>
                <a:cxn ang="T10">
                  <a:pos x="T0" y="T1"/>
                </a:cxn>
                <a:cxn ang="T11">
                  <a:pos x="T2" y="T3"/>
                </a:cxn>
                <a:cxn ang="T12">
                  <a:pos x="T4" y="T5"/>
                </a:cxn>
                <a:cxn ang="T13">
                  <a:pos x="T6" y="T7"/>
                </a:cxn>
                <a:cxn ang="T14">
                  <a:pos x="T8" y="T9"/>
                </a:cxn>
              </a:cxnLst>
              <a:rect l="T15" t="T16" r="T17" b="T18"/>
              <a:pathLst>
                <a:path w="122" h="372">
                  <a:moveTo>
                    <a:pt x="106" y="372"/>
                  </a:moveTo>
                  <a:lnTo>
                    <a:pt x="0" y="4"/>
                  </a:lnTo>
                  <a:lnTo>
                    <a:pt x="16" y="0"/>
                  </a:lnTo>
                  <a:lnTo>
                    <a:pt x="122" y="367"/>
                  </a:lnTo>
                  <a:lnTo>
                    <a:pt x="106" y="372"/>
                  </a:lnTo>
                  <a:close/>
                </a:path>
              </a:pathLst>
            </a:custGeom>
            <a:solidFill>
              <a:srgbClr val="EBAE44"/>
            </a:solidFill>
            <a:ln w="9525">
              <a:noFill/>
              <a:round/>
              <a:headEnd/>
              <a:tailEnd/>
            </a:ln>
          </p:spPr>
          <p:txBody>
            <a:bodyPr/>
            <a:lstStyle/>
            <a:p>
              <a:endParaRPr lang="zh-CN" altLang="en-US"/>
            </a:p>
          </p:txBody>
        </p:sp>
        <p:sp>
          <p:nvSpPr>
            <p:cNvPr id="36" name="Freeform 324"/>
            <p:cNvSpPr>
              <a:spLocks/>
            </p:cNvSpPr>
            <p:nvPr/>
          </p:nvSpPr>
          <p:spPr bwMode="auto">
            <a:xfrm>
              <a:off x="4927673" y="3586561"/>
              <a:ext cx="407987" cy="815977"/>
            </a:xfrm>
            <a:custGeom>
              <a:avLst/>
              <a:gdLst>
                <a:gd name="T0" fmla="*/ 385763 w 257"/>
                <a:gd name="T1" fmla="*/ 815975 h 514"/>
                <a:gd name="T2" fmla="*/ 0 w 257"/>
                <a:gd name="T3" fmla="*/ 11112 h 514"/>
                <a:gd name="T4" fmla="*/ 23813 w 257"/>
                <a:gd name="T5" fmla="*/ 0 h 514"/>
                <a:gd name="T6" fmla="*/ 407988 w 257"/>
                <a:gd name="T7" fmla="*/ 804862 h 514"/>
                <a:gd name="T8" fmla="*/ 385763 w 257"/>
                <a:gd name="T9" fmla="*/ 815975 h 514"/>
                <a:gd name="T10" fmla="*/ 0 60000 65536"/>
                <a:gd name="T11" fmla="*/ 0 60000 65536"/>
                <a:gd name="T12" fmla="*/ 0 60000 65536"/>
                <a:gd name="T13" fmla="*/ 0 60000 65536"/>
                <a:gd name="T14" fmla="*/ 0 60000 65536"/>
                <a:gd name="T15" fmla="*/ 0 w 257"/>
                <a:gd name="T16" fmla="*/ 0 h 514"/>
                <a:gd name="T17" fmla="*/ 257 w 257"/>
                <a:gd name="T18" fmla="*/ 514 h 514"/>
              </a:gdLst>
              <a:ahLst/>
              <a:cxnLst>
                <a:cxn ang="T10">
                  <a:pos x="T0" y="T1"/>
                </a:cxn>
                <a:cxn ang="T11">
                  <a:pos x="T2" y="T3"/>
                </a:cxn>
                <a:cxn ang="T12">
                  <a:pos x="T4" y="T5"/>
                </a:cxn>
                <a:cxn ang="T13">
                  <a:pos x="T6" y="T7"/>
                </a:cxn>
                <a:cxn ang="T14">
                  <a:pos x="T8" y="T9"/>
                </a:cxn>
              </a:cxnLst>
              <a:rect l="T15" t="T16" r="T17" b="T18"/>
              <a:pathLst>
                <a:path w="257" h="514">
                  <a:moveTo>
                    <a:pt x="243" y="514"/>
                  </a:moveTo>
                  <a:lnTo>
                    <a:pt x="0" y="7"/>
                  </a:lnTo>
                  <a:lnTo>
                    <a:pt x="15" y="0"/>
                  </a:lnTo>
                  <a:lnTo>
                    <a:pt x="257" y="507"/>
                  </a:lnTo>
                  <a:lnTo>
                    <a:pt x="243" y="514"/>
                  </a:lnTo>
                  <a:close/>
                </a:path>
              </a:pathLst>
            </a:custGeom>
            <a:solidFill>
              <a:srgbClr val="EBAE44"/>
            </a:solidFill>
            <a:ln w="9525">
              <a:noFill/>
              <a:round/>
              <a:headEnd/>
              <a:tailEnd/>
            </a:ln>
          </p:spPr>
          <p:txBody>
            <a:bodyPr/>
            <a:lstStyle/>
            <a:p>
              <a:endParaRPr lang="zh-CN" altLang="en-US"/>
            </a:p>
          </p:txBody>
        </p:sp>
        <p:sp>
          <p:nvSpPr>
            <p:cNvPr id="37" name="Freeform 325"/>
            <p:cNvSpPr>
              <a:spLocks/>
            </p:cNvSpPr>
            <p:nvPr/>
          </p:nvSpPr>
          <p:spPr bwMode="auto">
            <a:xfrm>
              <a:off x="4754637" y="2743597"/>
              <a:ext cx="196849" cy="858841"/>
            </a:xfrm>
            <a:custGeom>
              <a:avLst/>
              <a:gdLst>
                <a:gd name="T0" fmla="*/ 173038 w 124"/>
                <a:gd name="T1" fmla="*/ 858838 h 541"/>
                <a:gd name="T2" fmla="*/ 0 w 124"/>
                <a:gd name="T3" fmla="*/ 4763 h 541"/>
                <a:gd name="T4" fmla="*/ 23813 w 124"/>
                <a:gd name="T5" fmla="*/ 0 h 541"/>
                <a:gd name="T6" fmla="*/ 196850 w 124"/>
                <a:gd name="T7" fmla="*/ 850900 h 541"/>
                <a:gd name="T8" fmla="*/ 173038 w 124"/>
                <a:gd name="T9" fmla="*/ 858838 h 541"/>
                <a:gd name="T10" fmla="*/ 0 60000 65536"/>
                <a:gd name="T11" fmla="*/ 0 60000 65536"/>
                <a:gd name="T12" fmla="*/ 0 60000 65536"/>
                <a:gd name="T13" fmla="*/ 0 60000 65536"/>
                <a:gd name="T14" fmla="*/ 0 60000 65536"/>
                <a:gd name="T15" fmla="*/ 0 w 124"/>
                <a:gd name="T16" fmla="*/ 0 h 541"/>
                <a:gd name="T17" fmla="*/ 124 w 124"/>
                <a:gd name="T18" fmla="*/ 541 h 541"/>
              </a:gdLst>
              <a:ahLst/>
              <a:cxnLst>
                <a:cxn ang="T10">
                  <a:pos x="T0" y="T1"/>
                </a:cxn>
                <a:cxn ang="T11">
                  <a:pos x="T2" y="T3"/>
                </a:cxn>
                <a:cxn ang="T12">
                  <a:pos x="T4" y="T5"/>
                </a:cxn>
                <a:cxn ang="T13">
                  <a:pos x="T6" y="T7"/>
                </a:cxn>
                <a:cxn ang="T14">
                  <a:pos x="T8" y="T9"/>
                </a:cxn>
              </a:cxnLst>
              <a:rect l="T15" t="T16" r="T17" b="T18"/>
              <a:pathLst>
                <a:path w="124" h="541">
                  <a:moveTo>
                    <a:pt x="109" y="541"/>
                  </a:moveTo>
                  <a:lnTo>
                    <a:pt x="0" y="3"/>
                  </a:lnTo>
                  <a:lnTo>
                    <a:pt x="15" y="0"/>
                  </a:lnTo>
                  <a:lnTo>
                    <a:pt x="124" y="536"/>
                  </a:lnTo>
                  <a:lnTo>
                    <a:pt x="109" y="541"/>
                  </a:lnTo>
                  <a:close/>
                </a:path>
              </a:pathLst>
            </a:custGeom>
            <a:solidFill>
              <a:srgbClr val="EBAE44"/>
            </a:solidFill>
            <a:ln w="9525">
              <a:noFill/>
              <a:round/>
              <a:headEnd/>
              <a:tailEnd/>
            </a:ln>
          </p:spPr>
          <p:txBody>
            <a:bodyPr/>
            <a:lstStyle/>
            <a:p>
              <a:endParaRPr lang="zh-CN" altLang="en-US"/>
            </a:p>
          </p:txBody>
        </p:sp>
        <p:sp>
          <p:nvSpPr>
            <p:cNvPr id="38" name="Freeform 326"/>
            <p:cNvSpPr>
              <a:spLocks/>
            </p:cNvSpPr>
            <p:nvPr/>
          </p:nvSpPr>
          <p:spPr bwMode="auto">
            <a:xfrm>
              <a:off x="4760987" y="2742009"/>
              <a:ext cx="388937" cy="328613"/>
            </a:xfrm>
            <a:custGeom>
              <a:avLst/>
              <a:gdLst>
                <a:gd name="T0" fmla="*/ 373063 w 245"/>
                <a:gd name="T1" fmla="*/ 328613 h 207"/>
                <a:gd name="T2" fmla="*/ 0 w 245"/>
                <a:gd name="T3" fmla="*/ 20638 h 207"/>
                <a:gd name="T4" fmla="*/ 17463 w 245"/>
                <a:gd name="T5" fmla="*/ 0 h 207"/>
                <a:gd name="T6" fmla="*/ 388938 w 245"/>
                <a:gd name="T7" fmla="*/ 307975 h 207"/>
                <a:gd name="T8" fmla="*/ 373063 w 245"/>
                <a:gd name="T9" fmla="*/ 328613 h 207"/>
                <a:gd name="T10" fmla="*/ 0 60000 65536"/>
                <a:gd name="T11" fmla="*/ 0 60000 65536"/>
                <a:gd name="T12" fmla="*/ 0 60000 65536"/>
                <a:gd name="T13" fmla="*/ 0 60000 65536"/>
                <a:gd name="T14" fmla="*/ 0 60000 65536"/>
                <a:gd name="T15" fmla="*/ 0 w 245"/>
                <a:gd name="T16" fmla="*/ 0 h 207"/>
                <a:gd name="T17" fmla="*/ 245 w 245"/>
                <a:gd name="T18" fmla="*/ 207 h 207"/>
              </a:gdLst>
              <a:ahLst/>
              <a:cxnLst>
                <a:cxn ang="T10">
                  <a:pos x="T0" y="T1"/>
                </a:cxn>
                <a:cxn ang="T11">
                  <a:pos x="T2" y="T3"/>
                </a:cxn>
                <a:cxn ang="T12">
                  <a:pos x="T4" y="T5"/>
                </a:cxn>
                <a:cxn ang="T13">
                  <a:pos x="T6" y="T7"/>
                </a:cxn>
                <a:cxn ang="T14">
                  <a:pos x="T8" y="T9"/>
                </a:cxn>
              </a:cxnLst>
              <a:rect l="T15" t="T16" r="T17" b="T18"/>
              <a:pathLst>
                <a:path w="245" h="207">
                  <a:moveTo>
                    <a:pt x="235" y="207"/>
                  </a:moveTo>
                  <a:lnTo>
                    <a:pt x="0" y="13"/>
                  </a:lnTo>
                  <a:lnTo>
                    <a:pt x="11" y="0"/>
                  </a:lnTo>
                  <a:lnTo>
                    <a:pt x="245" y="194"/>
                  </a:lnTo>
                  <a:lnTo>
                    <a:pt x="235" y="207"/>
                  </a:lnTo>
                  <a:close/>
                </a:path>
              </a:pathLst>
            </a:custGeom>
            <a:solidFill>
              <a:srgbClr val="EBAE44"/>
            </a:solidFill>
            <a:ln w="9525">
              <a:noFill/>
              <a:round/>
              <a:headEnd/>
              <a:tailEnd/>
            </a:ln>
          </p:spPr>
          <p:txBody>
            <a:bodyPr/>
            <a:lstStyle/>
            <a:p>
              <a:endParaRPr lang="zh-CN" altLang="en-US"/>
            </a:p>
          </p:txBody>
        </p:sp>
        <p:sp>
          <p:nvSpPr>
            <p:cNvPr id="39" name="Freeform 327"/>
            <p:cNvSpPr>
              <a:spLocks/>
            </p:cNvSpPr>
            <p:nvPr/>
          </p:nvSpPr>
          <p:spPr bwMode="auto">
            <a:xfrm>
              <a:off x="4924498" y="3059510"/>
              <a:ext cx="233362" cy="527052"/>
            </a:xfrm>
            <a:custGeom>
              <a:avLst/>
              <a:gdLst>
                <a:gd name="T0" fmla="*/ 25400 w 147"/>
                <a:gd name="T1" fmla="*/ 527050 h 332"/>
                <a:gd name="T2" fmla="*/ 0 w 147"/>
                <a:gd name="T3" fmla="*/ 517525 h 332"/>
                <a:gd name="T4" fmla="*/ 209550 w 147"/>
                <a:gd name="T5" fmla="*/ 0 h 332"/>
                <a:gd name="T6" fmla="*/ 233363 w 147"/>
                <a:gd name="T7" fmla="*/ 7938 h 332"/>
                <a:gd name="T8" fmla="*/ 25400 w 147"/>
                <a:gd name="T9" fmla="*/ 527050 h 332"/>
                <a:gd name="T10" fmla="*/ 0 60000 65536"/>
                <a:gd name="T11" fmla="*/ 0 60000 65536"/>
                <a:gd name="T12" fmla="*/ 0 60000 65536"/>
                <a:gd name="T13" fmla="*/ 0 60000 65536"/>
                <a:gd name="T14" fmla="*/ 0 60000 65536"/>
                <a:gd name="T15" fmla="*/ 0 w 147"/>
                <a:gd name="T16" fmla="*/ 0 h 332"/>
                <a:gd name="T17" fmla="*/ 147 w 147"/>
                <a:gd name="T18" fmla="*/ 332 h 332"/>
              </a:gdLst>
              <a:ahLst/>
              <a:cxnLst>
                <a:cxn ang="T10">
                  <a:pos x="T0" y="T1"/>
                </a:cxn>
                <a:cxn ang="T11">
                  <a:pos x="T2" y="T3"/>
                </a:cxn>
                <a:cxn ang="T12">
                  <a:pos x="T4" y="T5"/>
                </a:cxn>
                <a:cxn ang="T13">
                  <a:pos x="T6" y="T7"/>
                </a:cxn>
                <a:cxn ang="T14">
                  <a:pos x="T8" y="T9"/>
                </a:cxn>
              </a:cxnLst>
              <a:rect l="T15" t="T16" r="T17" b="T18"/>
              <a:pathLst>
                <a:path w="147" h="332">
                  <a:moveTo>
                    <a:pt x="16" y="332"/>
                  </a:moveTo>
                  <a:lnTo>
                    <a:pt x="0" y="326"/>
                  </a:lnTo>
                  <a:lnTo>
                    <a:pt x="132" y="0"/>
                  </a:lnTo>
                  <a:lnTo>
                    <a:pt x="147" y="5"/>
                  </a:lnTo>
                  <a:lnTo>
                    <a:pt x="16" y="332"/>
                  </a:lnTo>
                  <a:close/>
                </a:path>
              </a:pathLst>
            </a:custGeom>
            <a:solidFill>
              <a:srgbClr val="EBAE44"/>
            </a:solidFill>
            <a:ln w="9525">
              <a:noFill/>
              <a:round/>
              <a:headEnd/>
              <a:tailEnd/>
            </a:ln>
          </p:spPr>
          <p:txBody>
            <a:bodyPr/>
            <a:lstStyle/>
            <a:p>
              <a:endParaRPr lang="zh-CN" altLang="en-US"/>
            </a:p>
          </p:txBody>
        </p:sp>
        <p:sp>
          <p:nvSpPr>
            <p:cNvPr id="40" name="Freeform 328"/>
            <p:cNvSpPr>
              <a:spLocks/>
            </p:cNvSpPr>
            <p:nvPr/>
          </p:nvSpPr>
          <p:spPr bwMode="auto">
            <a:xfrm>
              <a:off x="5135636" y="3048398"/>
              <a:ext cx="417511" cy="247651"/>
            </a:xfrm>
            <a:custGeom>
              <a:avLst/>
              <a:gdLst>
                <a:gd name="T0" fmla="*/ 406400 w 263"/>
                <a:gd name="T1" fmla="*/ 247650 h 156"/>
                <a:gd name="T2" fmla="*/ 0 w 263"/>
                <a:gd name="T3" fmla="*/ 22225 h 156"/>
                <a:gd name="T4" fmla="*/ 11113 w 263"/>
                <a:gd name="T5" fmla="*/ 0 h 156"/>
                <a:gd name="T6" fmla="*/ 417513 w 263"/>
                <a:gd name="T7" fmla="*/ 225425 h 156"/>
                <a:gd name="T8" fmla="*/ 406400 w 263"/>
                <a:gd name="T9" fmla="*/ 247650 h 156"/>
                <a:gd name="T10" fmla="*/ 0 60000 65536"/>
                <a:gd name="T11" fmla="*/ 0 60000 65536"/>
                <a:gd name="T12" fmla="*/ 0 60000 65536"/>
                <a:gd name="T13" fmla="*/ 0 60000 65536"/>
                <a:gd name="T14" fmla="*/ 0 60000 65536"/>
                <a:gd name="T15" fmla="*/ 0 w 263"/>
                <a:gd name="T16" fmla="*/ 0 h 156"/>
                <a:gd name="T17" fmla="*/ 263 w 263"/>
                <a:gd name="T18" fmla="*/ 156 h 156"/>
              </a:gdLst>
              <a:ahLst/>
              <a:cxnLst>
                <a:cxn ang="T10">
                  <a:pos x="T0" y="T1"/>
                </a:cxn>
                <a:cxn ang="T11">
                  <a:pos x="T2" y="T3"/>
                </a:cxn>
                <a:cxn ang="T12">
                  <a:pos x="T4" y="T5"/>
                </a:cxn>
                <a:cxn ang="T13">
                  <a:pos x="T6" y="T7"/>
                </a:cxn>
                <a:cxn ang="T14">
                  <a:pos x="T8" y="T9"/>
                </a:cxn>
              </a:cxnLst>
              <a:rect l="T15" t="T16" r="T17" b="T18"/>
              <a:pathLst>
                <a:path w="263" h="156">
                  <a:moveTo>
                    <a:pt x="256" y="156"/>
                  </a:moveTo>
                  <a:lnTo>
                    <a:pt x="0" y="14"/>
                  </a:lnTo>
                  <a:lnTo>
                    <a:pt x="7" y="0"/>
                  </a:lnTo>
                  <a:lnTo>
                    <a:pt x="263" y="142"/>
                  </a:lnTo>
                  <a:lnTo>
                    <a:pt x="256" y="156"/>
                  </a:lnTo>
                  <a:close/>
                </a:path>
              </a:pathLst>
            </a:custGeom>
            <a:solidFill>
              <a:srgbClr val="EBAE44"/>
            </a:solidFill>
            <a:ln w="9525">
              <a:noFill/>
              <a:round/>
              <a:headEnd/>
              <a:tailEnd/>
            </a:ln>
          </p:spPr>
          <p:txBody>
            <a:bodyPr/>
            <a:lstStyle/>
            <a:p>
              <a:endParaRPr lang="zh-CN" altLang="en-US"/>
            </a:p>
          </p:txBody>
        </p:sp>
        <p:sp>
          <p:nvSpPr>
            <p:cNvPr id="41" name="Freeform 329"/>
            <p:cNvSpPr>
              <a:spLocks/>
            </p:cNvSpPr>
            <p:nvPr/>
          </p:nvSpPr>
          <p:spPr bwMode="auto">
            <a:xfrm>
              <a:off x="5527746" y="3280173"/>
              <a:ext cx="100012" cy="608015"/>
            </a:xfrm>
            <a:custGeom>
              <a:avLst/>
              <a:gdLst>
                <a:gd name="T0" fmla="*/ 73025 w 63"/>
                <a:gd name="T1" fmla="*/ 608013 h 383"/>
                <a:gd name="T2" fmla="*/ 0 w 63"/>
                <a:gd name="T3" fmla="*/ 4763 h 383"/>
                <a:gd name="T4" fmla="*/ 25400 w 63"/>
                <a:gd name="T5" fmla="*/ 0 h 383"/>
                <a:gd name="T6" fmla="*/ 100013 w 63"/>
                <a:gd name="T7" fmla="*/ 604838 h 383"/>
                <a:gd name="T8" fmla="*/ 73025 w 63"/>
                <a:gd name="T9" fmla="*/ 608013 h 383"/>
                <a:gd name="T10" fmla="*/ 0 60000 65536"/>
                <a:gd name="T11" fmla="*/ 0 60000 65536"/>
                <a:gd name="T12" fmla="*/ 0 60000 65536"/>
                <a:gd name="T13" fmla="*/ 0 60000 65536"/>
                <a:gd name="T14" fmla="*/ 0 60000 65536"/>
                <a:gd name="T15" fmla="*/ 0 w 63"/>
                <a:gd name="T16" fmla="*/ 0 h 383"/>
                <a:gd name="T17" fmla="*/ 63 w 63"/>
                <a:gd name="T18" fmla="*/ 383 h 383"/>
              </a:gdLst>
              <a:ahLst/>
              <a:cxnLst>
                <a:cxn ang="T10">
                  <a:pos x="T0" y="T1"/>
                </a:cxn>
                <a:cxn ang="T11">
                  <a:pos x="T2" y="T3"/>
                </a:cxn>
                <a:cxn ang="T12">
                  <a:pos x="T4" y="T5"/>
                </a:cxn>
                <a:cxn ang="T13">
                  <a:pos x="T6" y="T7"/>
                </a:cxn>
                <a:cxn ang="T14">
                  <a:pos x="T8" y="T9"/>
                </a:cxn>
              </a:cxnLst>
              <a:rect l="T15" t="T16" r="T17" b="T18"/>
              <a:pathLst>
                <a:path w="63" h="383">
                  <a:moveTo>
                    <a:pt x="46" y="383"/>
                  </a:moveTo>
                  <a:lnTo>
                    <a:pt x="0" y="3"/>
                  </a:lnTo>
                  <a:lnTo>
                    <a:pt x="16" y="0"/>
                  </a:lnTo>
                  <a:lnTo>
                    <a:pt x="63" y="381"/>
                  </a:lnTo>
                  <a:lnTo>
                    <a:pt x="46" y="383"/>
                  </a:lnTo>
                  <a:close/>
                </a:path>
              </a:pathLst>
            </a:custGeom>
            <a:solidFill>
              <a:srgbClr val="EBAE44"/>
            </a:solidFill>
            <a:ln w="9525">
              <a:noFill/>
              <a:round/>
              <a:headEnd/>
              <a:tailEnd/>
            </a:ln>
          </p:spPr>
          <p:txBody>
            <a:bodyPr/>
            <a:lstStyle/>
            <a:p>
              <a:endParaRPr lang="zh-CN" altLang="en-US"/>
            </a:p>
          </p:txBody>
        </p:sp>
        <p:sp>
          <p:nvSpPr>
            <p:cNvPr id="42" name="Freeform 330"/>
            <p:cNvSpPr>
              <a:spLocks/>
            </p:cNvSpPr>
            <p:nvPr/>
          </p:nvSpPr>
          <p:spPr bwMode="auto">
            <a:xfrm>
              <a:off x="5542035" y="3272235"/>
              <a:ext cx="539748" cy="315914"/>
            </a:xfrm>
            <a:custGeom>
              <a:avLst/>
              <a:gdLst>
                <a:gd name="T0" fmla="*/ 528638 w 340"/>
                <a:gd name="T1" fmla="*/ 315913 h 199"/>
                <a:gd name="T2" fmla="*/ 0 w 340"/>
                <a:gd name="T3" fmla="*/ 22225 h 199"/>
                <a:gd name="T4" fmla="*/ 11112 w 340"/>
                <a:gd name="T5" fmla="*/ 0 h 199"/>
                <a:gd name="T6" fmla="*/ 539750 w 340"/>
                <a:gd name="T7" fmla="*/ 292100 h 199"/>
                <a:gd name="T8" fmla="*/ 528638 w 340"/>
                <a:gd name="T9" fmla="*/ 315913 h 199"/>
                <a:gd name="T10" fmla="*/ 0 60000 65536"/>
                <a:gd name="T11" fmla="*/ 0 60000 65536"/>
                <a:gd name="T12" fmla="*/ 0 60000 65536"/>
                <a:gd name="T13" fmla="*/ 0 60000 65536"/>
                <a:gd name="T14" fmla="*/ 0 60000 65536"/>
                <a:gd name="T15" fmla="*/ 0 w 340"/>
                <a:gd name="T16" fmla="*/ 0 h 199"/>
                <a:gd name="T17" fmla="*/ 340 w 340"/>
                <a:gd name="T18" fmla="*/ 199 h 199"/>
              </a:gdLst>
              <a:ahLst/>
              <a:cxnLst>
                <a:cxn ang="T10">
                  <a:pos x="T0" y="T1"/>
                </a:cxn>
                <a:cxn ang="T11">
                  <a:pos x="T2" y="T3"/>
                </a:cxn>
                <a:cxn ang="T12">
                  <a:pos x="T4" y="T5"/>
                </a:cxn>
                <a:cxn ang="T13">
                  <a:pos x="T6" y="T7"/>
                </a:cxn>
                <a:cxn ang="T14">
                  <a:pos x="T8" y="T9"/>
                </a:cxn>
              </a:cxnLst>
              <a:rect l="T15" t="T16" r="T17" b="T18"/>
              <a:pathLst>
                <a:path w="340" h="199">
                  <a:moveTo>
                    <a:pt x="333" y="199"/>
                  </a:moveTo>
                  <a:lnTo>
                    <a:pt x="0" y="14"/>
                  </a:lnTo>
                  <a:lnTo>
                    <a:pt x="7" y="0"/>
                  </a:lnTo>
                  <a:lnTo>
                    <a:pt x="340" y="184"/>
                  </a:lnTo>
                  <a:lnTo>
                    <a:pt x="333" y="199"/>
                  </a:lnTo>
                  <a:close/>
                </a:path>
              </a:pathLst>
            </a:custGeom>
            <a:solidFill>
              <a:srgbClr val="EBAE44"/>
            </a:solidFill>
            <a:ln w="9525">
              <a:noFill/>
              <a:round/>
              <a:headEnd/>
              <a:tailEnd/>
            </a:ln>
          </p:spPr>
          <p:txBody>
            <a:bodyPr/>
            <a:lstStyle/>
            <a:p>
              <a:endParaRPr lang="zh-CN" altLang="en-US"/>
            </a:p>
          </p:txBody>
        </p:sp>
        <p:sp>
          <p:nvSpPr>
            <p:cNvPr id="43" name="Freeform 331"/>
            <p:cNvSpPr>
              <a:spLocks/>
            </p:cNvSpPr>
            <p:nvPr/>
          </p:nvSpPr>
          <p:spPr bwMode="auto">
            <a:xfrm>
              <a:off x="5480122" y="2964260"/>
              <a:ext cx="76200" cy="322264"/>
            </a:xfrm>
            <a:custGeom>
              <a:avLst/>
              <a:gdLst>
                <a:gd name="T0" fmla="*/ 50800 w 48"/>
                <a:gd name="T1" fmla="*/ 322263 h 203"/>
                <a:gd name="T2" fmla="*/ 0 w 48"/>
                <a:gd name="T3" fmla="*/ 3175 h 203"/>
                <a:gd name="T4" fmla="*/ 25400 w 48"/>
                <a:gd name="T5" fmla="*/ 0 h 203"/>
                <a:gd name="T6" fmla="*/ 76200 w 48"/>
                <a:gd name="T7" fmla="*/ 319088 h 203"/>
                <a:gd name="T8" fmla="*/ 50800 w 48"/>
                <a:gd name="T9" fmla="*/ 322263 h 203"/>
                <a:gd name="T10" fmla="*/ 0 60000 65536"/>
                <a:gd name="T11" fmla="*/ 0 60000 65536"/>
                <a:gd name="T12" fmla="*/ 0 60000 65536"/>
                <a:gd name="T13" fmla="*/ 0 60000 65536"/>
                <a:gd name="T14" fmla="*/ 0 60000 65536"/>
                <a:gd name="T15" fmla="*/ 0 w 48"/>
                <a:gd name="T16" fmla="*/ 0 h 203"/>
                <a:gd name="T17" fmla="*/ 48 w 48"/>
                <a:gd name="T18" fmla="*/ 203 h 203"/>
              </a:gdLst>
              <a:ahLst/>
              <a:cxnLst>
                <a:cxn ang="T10">
                  <a:pos x="T0" y="T1"/>
                </a:cxn>
                <a:cxn ang="T11">
                  <a:pos x="T2" y="T3"/>
                </a:cxn>
                <a:cxn ang="T12">
                  <a:pos x="T4" y="T5"/>
                </a:cxn>
                <a:cxn ang="T13">
                  <a:pos x="T6" y="T7"/>
                </a:cxn>
                <a:cxn ang="T14">
                  <a:pos x="T8" y="T9"/>
                </a:cxn>
              </a:cxnLst>
              <a:rect l="T15" t="T16" r="T17" b="T18"/>
              <a:pathLst>
                <a:path w="48" h="203">
                  <a:moveTo>
                    <a:pt x="32" y="203"/>
                  </a:moveTo>
                  <a:lnTo>
                    <a:pt x="0" y="2"/>
                  </a:lnTo>
                  <a:lnTo>
                    <a:pt x="16" y="0"/>
                  </a:lnTo>
                  <a:lnTo>
                    <a:pt x="48" y="201"/>
                  </a:lnTo>
                  <a:lnTo>
                    <a:pt x="32" y="203"/>
                  </a:lnTo>
                  <a:close/>
                </a:path>
              </a:pathLst>
            </a:custGeom>
            <a:solidFill>
              <a:srgbClr val="EBAE44"/>
            </a:solidFill>
            <a:ln w="9525">
              <a:noFill/>
              <a:round/>
              <a:headEnd/>
              <a:tailEnd/>
            </a:ln>
          </p:spPr>
          <p:txBody>
            <a:bodyPr/>
            <a:lstStyle/>
            <a:p>
              <a:endParaRPr lang="zh-CN" altLang="en-US"/>
            </a:p>
          </p:txBody>
        </p:sp>
        <p:sp>
          <p:nvSpPr>
            <p:cNvPr id="44" name="Freeform 332"/>
            <p:cNvSpPr>
              <a:spLocks/>
            </p:cNvSpPr>
            <p:nvPr/>
          </p:nvSpPr>
          <p:spPr bwMode="auto">
            <a:xfrm>
              <a:off x="4934024" y="3267474"/>
              <a:ext cx="611186" cy="317501"/>
            </a:xfrm>
            <a:custGeom>
              <a:avLst/>
              <a:gdLst>
                <a:gd name="T0" fmla="*/ 11113 w 385"/>
                <a:gd name="T1" fmla="*/ 317500 h 200"/>
                <a:gd name="T2" fmla="*/ 0 w 385"/>
                <a:gd name="T3" fmla="*/ 292100 h 200"/>
                <a:gd name="T4" fmla="*/ 600075 w 385"/>
                <a:gd name="T5" fmla="*/ 0 h 200"/>
                <a:gd name="T6" fmla="*/ 611188 w 385"/>
                <a:gd name="T7" fmla="*/ 23812 h 200"/>
                <a:gd name="T8" fmla="*/ 11113 w 385"/>
                <a:gd name="T9" fmla="*/ 317500 h 200"/>
                <a:gd name="T10" fmla="*/ 0 60000 65536"/>
                <a:gd name="T11" fmla="*/ 0 60000 65536"/>
                <a:gd name="T12" fmla="*/ 0 60000 65536"/>
                <a:gd name="T13" fmla="*/ 0 60000 65536"/>
                <a:gd name="T14" fmla="*/ 0 60000 65536"/>
                <a:gd name="T15" fmla="*/ 0 w 385"/>
                <a:gd name="T16" fmla="*/ 0 h 200"/>
                <a:gd name="T17" fmla="*/ 385 w 385"/>
                <a:gd name="T18" fmla="*/ 200 h 200"/>
              </a:gdLst>
              <a:ahLst/>
              <a:cxnLst>
                <a:cxn ang="T10">
                  <a:pos x="T0" y="T1"/>
                </a:cxn>
                <a:cxn ang="T11">
                  <a:pos x="T2" y="T3"/>
                </a:cxn>
                <a:cxn ang="T12">
                  <a:pos x="T4" y="T5"/>
                </a:cxn>
                <a:cxn ang="T13">
                  <a:pos x="T6" y="T7"/>
                </a:cxn>
                <a:cxn ang="T14">
                  <a:pos x="T8" y="T9"/>
                </a:cxn>
              </a:cxnLst>
              <a:rect l="T15" t="T16" r="T17" b="T18"/>
              <a:pathLst>
                <a:path w="385" h="200">
                  <a:moveTo>
                    <a:pt x="7" y="200"/>
                  </a:moveTo>
                  <a:lnTo>
                    <a:pt x="0" y="184"/>
                  </a:lnTo>
                  <a:lnTo>
                    <a:pt x="378" y="0"/>
                  </a:lnTo>
                  <a:lnTo>
                    <a:pt x="385" y="15"/>
                  </a:lnTo>
                  <a:lnTo>
                    <a:pt x="7" y="200"/>
                  </a:lnTo>
                  <a:close/>
                </a:path>
              </a:pathLst>
            </a:custGeom>
            <a:solidFill>
              <a:srgbClr val="EBAE44"/>
            </a:solidFill>
            <a:ln w="9525">
              <a:noFill/>
              <a:round/>
              <a:headEnd/>
              <a:tailEnd/>
            </a:ln>
          </p:spPr>
          <p:txBody>
            <a:bodyPr/>
            <a:lstStyle/>
            <a:p>
              <a:endParaRPr lang="zh-CN" altLang="en-US"/>
            </a:p>
          </p:txBody>
        </p:sp>
        <p:sp>
          <p:nvSpPr>
            <p:cNvPr id="45" name="Freeform 333"/>
            <p:cNvSpPr>
              <a:spLocks/>
            </p:cNvSpPr>
            <p:nvPr/>
          </p:nvSpPr>
          <p:spPr bwMode="auto">
            <a:xfrm>
              <a:off x="4938787" y="3564336"/>
              <a:ext cx="677861" cy="317501"/>
            </a:xfrm>
            <a:custGeom>
              <a:avLst/>
              <a:gdLst>
                <a:gd name="T0" fmla="*/ 666750 w 427"/>
                <a:gd name="T1" fmla="*/ 317500 h 200"/>
                <a:gd name="T2" fmla="*/ 0 w 427"/>
                <a:gd name="T3" fmla="*/ 22225 h 200"/>
                <a:gd name="T4" fmla="*/ 11113 w 427"/>
                <a:gd name="T5" fmla="*/ 0 h 200"/>
                <a:gd name="T6" fmla="*/ 677863 w 427"/>
                <a:gd name="T7" fmla="*/ 295275 h 200"/>
                <a:gd name="T8" fmla="*/ 666750 w 427"/>
                <a:gd name="T9" fmla="*/ 317500 h 200"/>
                <a:gd name="T10" fmla="*/ 0 60000 65536"/>
                <a:gd name="T11" fmla="*/ 0 60000 65536"/>
                <a:gd name="T12" fmla="*/ 0 60000 65536"/>
                <a:gd name="T13" fmla="*/ 0 60000 65536"/>
                <a:gd name="T14" fmla="*/ 0 60000 65536"/>
                <a:gd name="T15" fmla="*/ 0 w 427"/>
                <a:gd name="T16" fmla="*/ 0 h 200"/>
                <a:gd name="T17" fmla="*/ 427 w 427"/>
                <a:gd name="T18" fmla="*/ 200 h 200"/>
              </a:gdLst>
              <a:ahLst/>
              <a:cxnLst>
                <a:cxn ang="T10">
                  <a:pos x="T0" y="T1"/>
                </a:cxn>
                <a:cxn ang="T11">
                  <a:pos x="T2" y="T3"/>
                </a:cxn>
                <a:cxn ang="T12">
                  <a:pos x="T4" y="T5"/>
                </a:cxn>
                <a:cxn ang="T13">
                  <a:pos x="T6" y="T7"/>
                </a:cxn>
                <a:cxn ang="T14">
                  <a:pos x="T8" y="T9"/>
                </a:cxn>
              </a:cxnLst>
              <a:rect l="T15" t="T16" r="T17" b="T18"/>
              <a:pathLst>
                <a:path w="427" h="200">
                  <a:moveTo>
                    <a:pt x="420" y="200"/>
                  </a:moveTo>
                  <a:lnTo>
                    <a:pt x="0" y="14"/>
                  </a:lnTo>
                  <a:lnTo>
                    <a:pt x="7" y="0"/>
                  </a:lnTo>
                  <a:lnTo>
                    <a:pt x="427" y="186"/>
                  </a:lnTo>
                  <a:lnTo>
                    <a:pt x="420" y="200"/>
                  </a:lnTo>
                  <a:close/>
                </a:path>
              </a:pathLst>
            </a:custGeom>
            <a:solidFill>
              <a:srgbClr val="EBAE44"/>
            </a:solidFill>
            <a:ln w="9525">
              <a:noFill/>
              <a:round/>
              <a:headEnd/>
              <a:tailEnd/>
            </a:ln>
          </p:spPr>
          <p:txBody>
            <a:bodyPr/>
            <a:lstStyle/>
            <a:p>
              <a:endParaRPr lang="zh-CN" altLang="en-US"/>
            </a:p>
          </p:txBody>
        </p:sp>
        <p:sp>
          <p:nvSpPr>
            <p:cNvPr id="46" name="Freeform 334"/>
            <p:cNvSpPr>
              <a:spLocks/>
            </p:cNvSpPr>
            <p:nvPr/>
          </p:nvSpPr>
          <p:spPr bwMode="auto">
            <a:xfrm>
              <a:off x="5622996" y="3777062"/>
              <a:ext cx="1447796" cy="119064"/>
            </a:xfrm>
            <a:custGeom>
              <a:avLst/>
              <a:gdLst>
                <a:gd name="T0" fmla="*/ 3175 w 912"/>
                <a:gd name="T1" fmla="*/ 119063 h 75"/>
                <a:gd name="T2" fmla="*/ 0 w 912"/>
                <a:gd name="T3" fmla="*/ 93663 h 75"/>
                <a:gd name="T4" fmla="*/ 1446213 w 912"/>
                <a:gd name="T5" fmla="*/ 0 h 75"/>
                <a:gd name="T6" fmla="*/ 1447801 w 912"/>
                <a:gd name="T7" fmla="*/ 23813 h 75"/>
                <a:gd name="T8" fmla="*/ 3175 w 912"/>
                <a:gd name="T9" fmla="*/ 119063 h 75"/>
                <a:gd name="T10" fmla="*/ 0 60000 65536"/>
                <a:gd name="T11" fmla="*/ 0 60000 65536"/>
                <a:gd name="T12" fmla="*/ 0 60000 65536"/>
                <a:gd name="T13" fmla="*/ 0 60000 65536"/>
                <a:gd name="T14" fmla="*/ 0 60000 65536"/>
                <a:gd name="T15" fmla="*/ 0 w 912"/>
                <a:gd name="T16" fmla="*/ 0 h 75"/>
                <a:gd name="T17" fmla="*/ 912 w 912"/>
                <a:gd name="T18" fmla="*/ 75 h 75"/>
              </a:gdLst>
              <a:ahLst/>
              <a:cxnLst>
                <a:cxn ang="T10">
                  <a:pos x="T0" y="T1"/>
                </a:cxn>
                <a:cxn ang="T11">
                  <a:pos x="T2" y="T3"/>
                </a:cxn>
                <a:cxn ang="T12">
                  <a:pos x="T4" y="T5"/>
                </a:cxn>
                <a:cxn ang="T13">
                  <a:pos x="T6" y="T7"/>
                </a:cxn>
                <a:cxn ang="T14">
                  <a:pos x="T8" y="T9"/>
                </a:cxn>
              </a:cxnLst>
              <a:rect l="T15" t="T16" r="T17" b="T18"/>
              <a:pathLst>
                <a:path w="912" h="75">
                  <a:moveTo>
                    <a:pt x="2" y="75"/>
                  </a:moveTo>
                  <a:lnTo>
                    <a:pt x="0" y="59"/>
                  </a:lnTo>
                  <a:lnTo>
                    <a:pt x="911" y="0"/>
                  </a:lnTo>
                  <a:lnTo>
                    <a:pt x="912" y="15"/>
                  </a:lnTo>
                  <a:lnTo>
                    <a:pt x="2" y="75"/>
                  </a:lnTo>
                  <a:close/>
                </a:path>
              </a:pathLst>
            </a:custGeom>
            <a:solidFill>
              <a:srgbClr val="EBAE44"/>
            </a:solidFill>
            <a:ln w="9525">
              <a:noFill/>
              <a:round/>
              <a:headEnd/>
              <a:tailEnd/>
            </a:ln>
          </p:spPr>
          <p:txBody>
            <a:bodyPr/>
            <a:lstStyle/>
            <a:p>
              <a:endParaRPr lang="zh-CN" altLang="en-US"/>
            </a:p>
          </p:txBody>
        </p:sp>
        <p:sp>
          <p:nvSpPr>
            <p:cNvPr id="47" name="Freeform 335"/>
            <p:cNvSpPr>
              <a:spLocks/>
            </p:cNvSpPr>
            <p:nvPr/>
          </p:nvSpPr>
          <p:spPr bwMode="auto">
            <a:xfrm>
              <a:off x="6767580" y="3180160"/>
              <a:ext cx="596898" cy="287339"/>
            </a:xfrm>
            <a:custGeom>
              <a:avLst/>
              <a:gdLst>
                <a:gd name="T0" fmla="*/ 11112 w 376"/>
                <a:gd name="T1" fmla="*/ 287338 h 181"/>
                <a:gd name="T2" fmla="*/ 0 w 376"/>
                <a:gd name="T3" fmla="*/ 261938 h 181"/>
                <a:gd name="T4" fmla="*/ 587375 w 376"/>
                <a:gd name="T5" fmla="*/ 0 h 181"/>
                <a:gd name="T6" fmla="*/ 596900 w 376"/>
                <a:gd name="T7" fmla="*/ 25400 h 181"/>
                <a:gd name="T8" fmla="*/ 11112 w 376"/>
                <a:gd name="T9" fmla="*/ 287338 h 181"/>
                <a:gd name="T10" fmla="*/ 0 60000 65536"/>
                <a:gd name="T11" fmla="*/ 0 60000 65536"/>
                <a:gd name="T12" fmla="*/ 0 60000 65536"/>
                <a:gd name="T13" fmla="*/ 0 60000 65536"/>
                <a:gd name="T14" fmla="*/ 0 60000 65536"/>
                <a:gd name="T15" fmla="*/ 0 w 376"/>
                <a:gd name="T16" fmla="*/ 0 h 181"/>
                <a:gd name="T17" fmla="*/ 376 w 376"/>
                <a:gd name="T18" fmla="*/ 181 h 181"/>
              </a:gdLst>
              <a:ahLst/>
              <a:cxnLst>
                <a:cxn ang="T10">
                  <a:pos x="T0" y="T1"/>
                </a:cxn>
                <a:cxn ang="T11">
                  <a:pos x="T2" y="T3"/>
                </a:cxn>
                <a:cxn ang="T12">
                  <a:pos x="T4" y="T5"/>
                </a:cxn>
                <a:cxn ang="T13">
                  <a:pos x="T6" y="T7"/>
                </a:cxn>
                <a:cxn ang="T14">
                  <a:pos x="T8" y="T9"/>
                </a:cxn>
              </a:cxnLst>
              <a:rect l="T15" t="T16" r="T17" b="T18"/>
              <a:pathLst>
                <a:path w="376" h="181">
                  <a:moveTo>
                    <a:pt x="7" y="181"/>
                  </a:moveTo>
                  <a:lnTo>
                    <a:pt x="0" y="165"/>
                  </a:lnTo>
                  <a:lnTo>
                    <a:pt x="370" y="0"/>
                  </a:lnTo>
                  <a:lnTo>
                    <a:pt x="376" y="16"/>
                  </a:lnTo>
                  <a:lnTo>
                    <a:pt x="7" y="181"/>
                  </a:lnTo>
                  <a:close/>
                </a:path>
              </a:pathLst>
            </a:custGeom>
            <a:solidFill>
              <a:srgbClr val="EBAE44"/>
            </a:solidFill>
            <a:ln w="9525">
              <a:noFill/>
              <a:round/>
              <a:headEnd/>
              <a:tailEnd/>
            </a:ln>
          </p:spPr>
          <p:txBody>
            <a:bodyPr/>
            <a:lstStyle/>
            <a:p>
              <a:endParaRPr lang="zh-CN" altLang="en-US"/>
            </a:p>
          </p:txBody>
        </p:sp>
        <p:sp>
          <p:nvSpPr>
            <p:cNvPr id="48" name="Freeform 336"/>
            <p:cNvSpPr>
              <a:spLocks/>
            </p:cNvSpPr>
            <p:nvPr/>
          </p:nvSpPr>
          <p:spPr bwMode="auto">
            <a:xfrm>
              <a:off x="6410394" y="3442099"/>
              <a:ext cx="366712" cy="122238"/>
            </a:xfrm>
            <a:custGeom>
              <a:avLst/>
              <a:gdLst>
                <a:gd name="T0" fmla="*/ 6350 w 231"/>
                <a:gd name="T1" fmla="*/ 122238 h 77"/>
                <a:gd name="T2" fmla="*/ 0 w 231"/>
                <a:gd name="T3" fmla="*/ 98425 h 77"/>
                <a:gd name="T4" fmla="*/ 358775 w 231"/>
                <a:gd name="T5" fmla="*/ 0 h 77"/>
                <a:gd name="T6" fmla="*/ 366713 w 231"/>
                <a:gd name="T7" fmla="*/ 25400 h 77"/>
                <a:gd name="T8" fmla="*/ 6350 w 231"/>
                <a:gd name="T9" fmla="*/ 122238 h 77"/>
                <a:gd name="T10" fmla="*/ 0 60000 65536"/>
                <a:gd name="T11" fmla="*/ 0 60000 65536"/>
                <a:gd name="T12" fmla="*/ 0 60000 65536"/>
                <a:gd name="T13" fmla="*/ 0 60000 65536"/>
                <a:gd name="T14" fmla="*/ 0 60000 65536"/>
                <a:gd name="T15" fmla="*/ 0 w 231"/>
                <a:gd name="T16" fmla="*/ 0 h 77"/>
                <a:gd name="T17" fmla="*/ 231 w 231"/>
                <a:gd name="T18" fmla="*/ 77 h 77"/>
              </a:gdLst>
              <a:ahLst/>
              <a:cxnLst>
                <a:cxn ang="T10">
                  <a:pos x="T0" y="T1"/>
                </a:cxn>
                <a:cxn ang="T11">
                  <a:pos x="T2" y="T3"/>
                </a:cxn>
                <a:cxn ang="T12">
                  <a:pos x="T4" y="T5"/>
                </a:cxn>
                <a:cxn ang="T13">
                  <a:pos x="T6" y="T7"/>
                </a:cxn>
                <a:cxn ang="T14">
                  <a:pos x="T8" y="T9"/>
                </a:cxn>
              </a:cxnLst>
              <a:rect l="T15" t="T16" r="T17" b="T18"/>
              <a:pathLst>
                <a:path w="231" h="77">
                  <a:moveTo>
                    <a:pt x="4" y="77"/>
                  </a:moveTo>
                  <a:lnTo>
                    <a:pt x="0" y="62"/>
                  </a:lnTo>
                  <a:lnTo>
                    <a:pt x="226" y="0"/>
                  </a:lnTo>
                  <a:lnTo>
                    <a:pt x="231" y="16"/>
                  </a:lnTo>
                  <a:lnTo>
                    <a:pt x="4" y="77"/>
                  </a:lnTo>
                  <a:close/>
                </a:path>
              </a:pathLst>
            </a:custGeom>
            <a:solidFill>
              <a:srgbClr val="EBAE44"/>
            </a:solidFill>
            <a:ln w="9525">
              <a:noFill/>
              <a:round/>
              <a:headEnd/>
              <a:tailEnd/>
            </a:ln>
          </p:spPr>
          <p:txBody>
            <a:bodyPr/>
            <a:lstStyle/>
            <a:p>
              <a:endParaRPr lang="zh-CN" altLang="en-US"/>
            </a:p>
          </p:txBody>
        </p:sp>
        <p:sp>
          <p:nvSpPr>
            <p:cNvPr id="49" name="Freeform 337"/>
            <p:cNvSpPr>
              <a:spLocks/>
            </p:cNvSpPr>
            <p:nvPr/>
          </p:nvSpPr>
          <p:spPr bwMode="auto">
            <a:xfrm>
              <a:off x="7312092" y="2422922"/>
              <a:ext cx="60325" cy="771527"/>
            </a:xfrm>
            <a:custGeom>
              <a:avLst/>
              <a:gdLst>
                <a:gd name="T0" fmla="*/ 33337 w 38"/>
                <a:gd name="T1" fmla="*/ 771525 h 486"/>
                <a:gd name="T2" fmla="*/ 0 w 38"/>
                <a:gd name="T3" fmla="*/ 1588 h 486"/>
                <a:gd name="T4" fmla="*/ 25400 w 38"/>
                <a:gd name="T5" fmla="*/ 0 h 486"/>
                <a:gd name="T6" fmla="*/ 60325 w 38"/>
                <a:gd name="T7" fmla="*/ 768350 h 486"/>
                <a:gd name="T8" fmla="*/ 33337 w 38"/>
                <a:gd name="T9" fmla="*/ 771525 h 486"/>
                <a:gd name="T10" fmla="*/ 0 60000 65536"/>
                <a:gd name="T11" fmla="*/ 0 60000 65536"/>
                <a:gd name="T12" fmla="*/ 0 60000 65536"/>
                <a:gd name="T13" fmla="*/ 0 60000 65536"/>
                <a:gd name="T14" fmla="*/ 0 60000 65536"/>
                <a:gd name="T15" fmla="*/ 0 w 38"/>
                <a:gd name="T16" fmla="*/ 0 h 486"/>
                <a:gd name="T17" fmla="*/ 38 w 38"/>
                <a:gd name="T18" fmla="*/ 486 h 486"/>
              </a:gdLst>
              <a:ahLst/>
              <a:cxnLst>
                <a:cxn ang="T10">
                  <a:pos x="T0" y="T1"/>
                </a:cxn>
                <a:cxn ang="T11">
                  <a:pos x="T2" y="T3"/>
                </a:cxn>
                <a:cxn ang="T12">
                  <a:pos x="T4" y="T5"/>
                </a:cxn>
                <a:cxn ang="T13">
                  <a:pos x="T6" y="T7"/>
                </a:cxn>
                <a:cxn ang="T14">
                  <a:pos x="T8" y="T9"/>
                </a:cxn>
              </a:cxnLst>
              <a:rect l="T15" t="T16" r="T17" b="T18"/>
              <a:pathLst>
                <a:path w="38" h="486">
                  <a:moveTo>
                    <a:pt x="21" y="486"/>
                  </a:moveTo>
                  <a:lnTo>
                    <a:pt x="0" y="1"/>
                  </a:lnTo>
                  <a:lnTo>
                    <a:pt x="16" y="0"/>
                  </a:lnTo>
                  <a:lnTo>
                    <a:pt x="38" y="484"/>
                  </a:lnTo>
                  <a:lnTo>
                    <a:pt x="21" y="486"/>
                  </a:lnTo>
                  <a:close/>
                </a:path>
              </a:pathLst>
            </a:custGeom>
            <a:solidFill>
              <a:srgbClr val="EBAE44"/>
            </a:solidFill>
            <a:ln w="9525">
              <a:noFill/>
              <a:round/>
              <a:headEnd/>
              <a:tailEnd/>
            </a:ln>
          </p:spPr>
          <p:txBody>
            <a:bodyPr/>
            <a:lstStyle/>
            <a:p>
              <a:endParaRPr lang="zh-CN" altLang="en-US"/>
            </a:p>
          </p:txBody>
        </p:sp>
        <p:sp>
          <p:nvSpPr>
            <p:cNvPr id="50" name="Freeform 338"/>
            <p:cNvSpPr>
              <a:spLocks/>
            </p:cNvSpPr>
            <p:nvPr/>
          </p:nvSpPr>
          <p:spPr bwMode="auto">
            <a:xfrm>
              <a:off x="6897755" y="1940320"/>
              <a:ext cx="436562" cy="495301"/>
            </a:xfrm>
            <a:custGeom>
              <a:avLst/>
              <a:gdLst>
                <a:gd name="T0" fmla="*/ 417513 w 275"/>
                <a:gd name="T1" fmla="*/ 495300 h 312"/>
                <a:gd name="T2" fmla="*/ 0 w 275"/>
                <a:gd name="T3" fmla="*/ 17462 h 312"/>
                <a:gd name="T4" fmla="*/ 20638 w 275"/>
                <a:gd name="T5" fmla="*/ 0 h 312"/>
                <a:gd name="T6" fmla="*/ 436563 w 275"/>
                <a:gd name="T7" fmla="*/ 477838 h 312"/>
                <a:gd name="T8" fmla="*/ 417513 w 275"/>
                <a:gd name="T9" fmla="*/ 495300 h 312"/>
                <a:gd name="T10" fmla="*/ 0 60000 65536"/>
                <a:gd name="T11" fmla="*/ 0 60000 65536"/>
                <a:gd name="T12" fmla="*/ 0 60000 65536"/>
                <a:gd name="T13" fmla="*/ 0 60000 65536"/>
                <a:gd name="T14" fmla="*/ 0 60000 65536"/>
                <a:gd name="T15" fmla="*/ 0 w 275"/>
                <a:gd name="T16" fmla="*/ 0 h 312"/>
                <a:gd name="T17" fmla="*/ 275 w 275"/>
                <a:gd name="T18" fmla="*/ 312 h 312"/>
              </a:gdLst>
              <a:ahLst/>
              <a:cxnLst>
                <a:cxn ang="T10">
                  <a:pos x="T0" y="T1"/>
                </a:cxn>
                <a:cxn ang="T11">
                  <a:pos x="T2" y="T3"/>
                </a:cxn>
                <a:cxn ang="T12">
                  <a:pos x="T4" y="T5"/>
                </a:cxn>
                <a:cxn ang="T13">
                  <a:pos x="T6" y="T7"/>
                </a:cxn>
                <a:cxn ang="T14">
                  <a:pos x="T8" y="T9"/>
                </a:cxn>
              </a:cxnLst>
              <a:rect l="T15" t="T16" r="T17" b="T18"/>
              <a:pathLst>
                <a:path w="275" h="312">
                  <a:moveTo>
                    <a:pt x="263" y="312"/>
                  </a:moveTo>
                  <a:lnTo>
                    <a:pt x="0" y="11"/>
                  </a:lnTo>
                  <a:lnTo>
                    <a:pt x="13" y="0"/>
                  </a:lnTo>
                  <a:lnTo>
                    <a:pt x="275" y="301"/>
                  </a:lnTo>
                  <a:lnTo>
                    <a:pt x="263" y="312"/>
                  </a:lnTo>
                  <a:close/>
                </a:path>
              </a:pathLst>
            </a:custGeom>
            <a:solidFill>
              <a:srgbClr val="EBAE44"/>
            </a:solidFill>
            <a:ln w="9525">
              <a:noFill/>
              <a:round/>
              <a:headEnd/>
              <a:tailEnd/>
            </a:ln>
          </p:spPr>
          <p:txBody>
            <a:bodyPr/>
            <a:lstStyle/>
            <a:p>
              <a:endParaRPr lang="zh-CN" altLang="en-US"/>
            </a:p>
          </p:txBody>
        </p:sp>
        <p:sp>
          <p:nvSpPr>
            <p:cNvPr id="51" name="Freeform 339"/>
            <p:cNvSpPr>
              <a:spLocks/>
            </p:cNvSpPr>
            <p:nvPr/>
          </p:nvSpPr>
          <p:spPr bwMode="auto">
            <a:xfrm>
              <a:off x="6980305" y="2421333"/>
              <a:ext cx="347662" cy="271463"/>
            </a:xfrm>
            <a:custGeom>
              <a:avLst/>
              <a:gdLst>
                <a:gd name="T0" fmla="*/ 17463 w 219"/>
                <a:gd name="T1" fmla="*/ 271463 h 171"/>
                <a:gd name="T2" fmla="*/ 0 w 219"/>
                <a:gd name="T3" fmla="*/ 249238 h 171"/>
                <a:gd name="T4" fmla="*/ 331788 w 219"/>
                <a:gd name="T5" fmla="*/ 0 h 171"/>
                <a:gd name="T6" fmla="*/ 347663 w 219"/>
                <a:gd name="T7" fmla="*/ 19050 h 171"/>
                <a:gd name="T8" fmla="*/ 17463 w 219"/>
                <a:gd name="T9" fmla="*/ 271463 h 171"/>
                <a:gd name="T10" fmla="*/ 0 60000 65536"/>
                <a:gd name="T11" fmla="*/ 0 60000 65536"/>
                <a:gd name="T12" fmla="*/ 0 60000 65536"/>
                <a:gd name="T13" fmla="*/ 0 60000 65536"/>
                <a:gd name="T14" fmla="*/ 0 60000 65536"/>
                <a:gd name="T15" fmla="*/ 0 w 219"/>
                <a:gd name="T16" fmla="*/ 0 h 171"/>
                <a:gd name="T17" fmla="*/ 219 w 219"/>
                <a:gd name="T18" fmla="*/ 171 h 171"/>
              </a:gdLst>
              <a:ahLst/>
              <a:cxnLst>
                <a:cxn ang="T10">
                  <a:pos x="T0" y="T1"/>
                </a:cxn>
                <a:cxn ang="T11">
                  <a:pos x="T2" y="T3"/>
                </a:cxn>
                <a:cxn ang="T12">
                  <a:pos x="T4" y="T5"/>
                </a:cxn>
                <a:cxn ang="T13">
                  <a:pos x="T6" y="T7"/>
                </a:cxn>
                <a:cxn ang="T14">
                  <a:pos x="T8" y="T9"/>
                </a:cxn>
              </a:cxnLst>
              <a:rect l="T15" t="T16" r="T17" b="T18"/>
              <a:pathLst>
                <a:path w="219" h="171">
                  <a:moveTo>
                    <a:pt x="11" y="171"/>
                  </a:moveTo>
                  <a:lnTo>
                    <a:pt x="0" y="157"/>
                  </a:lnTo>
                  <a:lnTo>
                    <a:pt x="209" y="0"/>
                  </a:lnTo>
                  <a:lnTo>
                    <a:pt x="219" y="12"/>
                  </a:lnTo>
                  <a:lnTo>
                    <a:pt x="11" y="171"/>
                  </a:lnTo>
                  <a:close/>
                </a:path>
              </a:pathLst>
            </a:custGeom>
            <a:solidFill>
              <a:srgbClr val="EBAE44"/>
            </a:solidFill>
            <a:ln w="9525">
              <a:noFill/>
              <a:round/>
              <a:headEnd/>
              <a:tailEnd/>
            </a:ln>
          </p:spPr>
          <p:txBody>
            <a:bodyPr/>
            <a:lstStyle/>
            <a:p>
              <a:endParaRPr lang="zh-CN" altLang="en-US"/>
            </a:p>
          </p:txBody>
        </p:sp>
        <p:sp>
          <p:nvSpPr>
            <p:cNvPr id="52" name="Freeform 340"/>
            <p:cNvSpPr>
              <a:spLocks/>
            </p:cNvSpPr>
            <p:nvPr/>
          </p:nvSpPr>
          <p:spPr bwMode="auto">
            <a:xfrm>
              <a:off x="6629469" y="2673747"/>
              <a:ext cx="371474" cy="320676"/>
            </a:xfrm>
            <a:custGeom>
              <a:avLst/>
              <a:gdLst>
                <a:gd name="T0" fmla="*/ 15875 w 234"/>
                <a:gd name="T1" fmla="*/ 320675 h 202"/>
                <a:gd name="T2" fmla="*/ 0 w 234"/>
                <a:gd name="T3" fmla="*/ 301625 h 202"/>
                <a:gd name="T4" fmla="*/ 355600 w 234"/>
                <a:gd name="T5" fmla="*/ 0 h 202"/>
                <a:gd name="T6" fmla="*/ 371475 w 234"/>
                <a:gd name="T7" fmla="*/ 19050 h 202"/>
                <a:gd name="T8" fmla="*/ 15875 w 234"/>
                <a:gd name="T9" fmla="*/ 320675 h 202"/>
                <a:gd name="T10" fmla="*/ 0 60000 65536"/>
                <a:gd name="T11" fmla="*/ 0 60000 65536"/>
                <a:gd name="T12" fmla="*/ 0 60000 65536"/>
                <a:gd name="T13" fmla="*/ 0 60000 65536"/>
                <a:gd name="T14" fmla="*/ 0 60000 65536"/>
                <a:gd name="T15" fmla="*/ 0 w 234"/>
                <a:gd name="T16" fmla="*/ 0 h 202"/>
                <a:gd name="T17" fmla="*/ 234 w 234"/>
                <a:gd name="T18" fmla="*/ 202 h 202"/>
              </a:gdLst>
              <a:ahLst/>
              <a:cxnLst>
                <a:cxn ang="T10">
                  <a:pos x="T0" y="T1"/>
                </a:cxn>
                <a:cxn ang="T11">
                  <a:pos x="T2" y="T3"/>
                </a:cxn>
                <a:cxn ang="T12">
                  <a:pos x="T4" y="T5"/>
                </a:cxn>
                <a:cxn ang="T13">
                  <a:pos x="T6" y="T7"/>
                </a:cxn>
                <a:cxn ang="T14">
                  <a:pos x="T8" y="T9"/>
                </a:cxn>
              </a:cxnLst>
              <a:rect l="T15" t="T16" r="T17" b="T18"/>
              <a:pathLst>
                <a:path w="234" h="202">
                  <a:moveTo>
                    <a:pt x="10" y="202"/>
                  </a:moveTo>
                  <a:lnTo>
                    <a:pt x="0" y="190"/>
                  </a:lnTo>
                  <a:lnTo>
                    <a:pt x="224" y="0"/>
                  </a:lnTo>
                  <a:lnTo>
                    <a:pt x="234" y="12"/>
                  </a:lnTo>
                  <a:lnTo>
                    <a:pt x="10" y="202"/>
                  </a:lnTo>
                  <a:close/>
                </a:path>
              </a:pathLst>
            </a:custGeom>
            <a:solidFill>
              <a:srgbClr val="EBAE44"/>
            </a:solidFill>
            <a:ln w="9525">
              <a:noFill/>
              <a:round/>
              <a:headEnd/>
              <a:tailEnd/>
            </a:ln>
          </p:spPr>
          <p:txBody>
            <a:bodyPr/>
            <a:lstStyle/>
            <a:p>
              <a:endParaRPr lang="zh-CN" altLang="en-US"/>
            </a:p>
          </p:txBody>
        </p:sp>
        <p:sp>
          <p:nvSpPr>
            <p:cNvPr id="53" name="Freeform 341"/>
            <p:cNvSpPr>
              <a:spLocks/>
            </p:cNvSpPr>
            <p:nvPr/>
          </p:nvSpPr>
          <p:spPr bwMode="auto">
            <a:xfrm>
              <a:off x="6051620" y="2891234"/>
              <a:ext cx="592136" cy="103188"/>
            </a:xfrm>
            <a:custGeom>
              <a:avLst/>
              <a:gdLst>
                <a:gd name="T0" fmla="*/ 587375 w 373"/>
                <a:gd name="T1" fmla="*/ 103188 h 65"/>
                <a:gd name="T2" fmla="*/ 0 w 373"/>
                <a:gd name="T3" fmla="*/ 25400 h 65"/>
                <a:gd name="T4" fmla="*/ 4763 w 373"/>
                <a:gd name="T5" fmla="*/ 0 h 65"/>
                <a:gd name="T6" fmla="*/ 592138 w 373"/>
                <a:gd name="T7" fmla="*/ 76200 h 65"/>
                <a:gd name="T8" fmla="*/ 587375 w 373"/>
                <a:gd name="T9" fmla="*/ 103188 h 65"/>
                <a:gd name="T10" fmla="*/ 0 60000 65536"/>
                <a:gd name="T11" fmla="*/ 0 60000 65536"/>
                <a:gd name="T12" fmla="*/ 0 60000 65536"/>
                <a:gd name="T13" fmla="*/ 0 60000 65536"/>
                <a:gd name="T14" fmla="*/ 0 60000 65536"/>
                <a:gd name="T15" fmla="*/ 0 w 373"/>
                <a:gd name="T16" fmla="*/ 0 h 65"/>
                <a:gd name="T17" fmla="*/ 373 w 373"/>
                <a:gd name="T18" fmla="*/ 65 h 65"/>
              </a:gdLst>
              <a:ahLst/>
              <a:cxnLst>
                <a:cxn ang="T10">
                  <a:pos x="T0" y="T1"/>
                </a:cxn>
                <a:cxn ang="T11">
                  <a:pos x="T2" y="T3"/>
                </a:cxn>
                <a:cxn ang="T12">
                  <a:pos x="T4" y="T5"/>
                </a:cxn>
                <a:cxn ang="T13">
                  <a:pos x="T6" y="T7"/>
                </a:cxn>
                <a:cxn ang="T14">
                  <a:pos x="T8" y="T9"/>
                </a:cxn>
              </a:cxnLst>
              <a:rect l="T15" t="T16" r="T17" b="T18"/>
              <a:pathLst>
                <a:path w="373" h="65">
                  <a:moveTo>
                    <a:pt x="370" y="65"/>
                  </a:moveTo>
                  <a:lnTo>
                    <a:pt x="0" y="16"/>
                  </a:lnTo>
                  <a:lnTo>
                    <a:pt x="3" y="0"/>
                  </a:lnTo>
                  <a:lnTo>
                    <a:pt x="373" y="48"/>
                  </a:lnTo>
                  <a:lnTo>
                    <a:pt x="370" y="65"/>
                  </a:lnTo>
                  <a:close/>
                </a:path>
              </a:pathLst>
            </a:custGeom>
            <a:solidFill>
              <a:srgbClr val="EBAE44"/>
            </a:solidFill>
            <a:ln w="9525">
              <a:noFill/>
              <a:round/>
              <a:headEnd/>
              <a:tailEnd/>
            </a:ln>
          </p:spPr>
          <p:txBody>
            <a:bodyPr/>
            <a:lstStyle/>
            <a:p>
              <a:endParaRPr lang="zh-CN" altLang="en-US"/>
            </a:p>
          </p:txBody>
        </p:sp>
        <p:sp>
          <p:nvSpPr>
            <p:cNvPr id="54" name="Freeform 342"/>
            <p:cNvSpPr>
              <a:spLocks/>
            </p:cNvSpPr>
            <p:nvPr/>
          </p:nvSpPr>
          <p:spPr bwMode="auto">
            <a:xfrm>
              <a:off x="5491235" y="2897585"/>
              <a:ext cx="560386" cy="79376"/>
            </a:xfrm>
            <a:custGeom>
              <a:avLst/>
              <a:gdLst>
                <a:gd name="T0" fmla="*/ 3175 w 353"/>
                <a:gd name="T1" fmla="*/ 79375 h 50"/>
                <a:gd name="T2" fmla="*/ 0 w 353"/>
                <a:gd name="T3" fmla="*/ 55563 h 50"/>
                <a:gd name="T4" fmla="*/ 557213 w 353"/>
                <a:gd name="T5" fmla="*/ 0 h 50"/>
                <a:gd name="T6" fmla="*/ 560388 w 353"/>
                <a:gd name="T7" fmla="*/ 26988 h 50"/>
                <a:gd name="T8" fmla="*/ 3175 w 353"/>
                <a:gd name="T9" fmla="*/ 79375 h 50"/>
                <a:gd name="T10" fmla="*/ 0 60000 65536"/>
                <a:gd name="T11" fmla="*/ 0 60000 65536"/>
                <a:gd name="T12" fmla="*/ 0 60000 65536"/>
                <a:gd name="T13" fmla="*/ 0 60000 65536"/>
                <a:gd name="T14" fmla="*/ 0 60000 65536"/>
                <a:gd name="T15" fmla="*/ 0 w 353"/>
                <a:gd name="T16" fmla="*/ 0 h 50"/>
                <a:gd name="T17" fmla="*/ 353 w 353"/>
                <a:gd name="T18" fmla="*/ 50 h 50"/>
              </a:gdLst>
              <a:ahLst/>
              <a:cxnLst>
                <a:cxn ang="T10">
                  <a:pos x="T0" y="T1"/>
                </a:cxn>
                <a:cxn ang="T11">
                  <a:pos x="T2" y="T3"/>
                </a:cxn>
                <a:cxn ang="T12">
                  <a:pos x="T4" y="T5"/>
                </a:cxn>
                <a:cxn ang="T13">
                  <a:pos x="T6" y="T7"/>
                </a:cxn>
                <a:cxn ang="T14">
                  <a:pos x="T8" y="T9"/>
                </a:cxn>
              </a:cxnLst>
              <a:rect l="T15" t="T16" r="T17" b="T18"/>
              <a:pathLst>
                <a:path w="353" h="50">
                  <a:moveTo>
                    <a:pt x="2" y="50"/>
                  </a:moveTo>
                  <a:lnTo>
                    <a:pt x="0" y="35"/>
                  </a:lnTo>
                  <a:lnTo>
                    <a:pt x="351" y="0"/>
                  </a:lnTo>
                  <a:lnTo>
                    <a:pt x="353" y="17"/>
                  </a:lnTo>
                  <a:lnTo>
                    <a:pt x="2" y="50"/>
                  </a:lnTo>
                  <a:close/>
                </a:path>
              </a:pathLst>
            </a:custGeom>
            <a:solidFill>
              <a:srgbClr val="EBAE44"/>
            </a:solidFill>
            <a:ln w="9525">
              <a:noFill/>
              <a:round/>
              <a:headEnd/>
              <a:tailEnd/>
            </a:ln>
          </p:spPr>
          <p:txBody>
            <a:bodyPr/>
            <a:lstStyle/>
            <a:p>
              <a:endParaRPr lang="zh-CN" altLang="en-US"/>
            </a:p>
          </p:txBody>
        </p:sp>
        <p:sp>
          <p:nvSpPr>
            <p:cNvPr id="55" name="Freeform 343"/>
            <p:cNvSpPr>
              <a:spLocks/>
            </p:cNvSpPr>
            <p:nvPr/>
          </p:nvSpPr>
          <p:spPr bwMode="auto">
            <a:xfrm>
              <a:off x="4765749" y="2737248"/>
              <a:ext cx="731836" cy="246064"/>
            </a:xfrm>
            <a:custGeom>
              <a:avLst/>
              <a:gdLst>
                <a:gd name="T0" fmla="*/ 722313 w 461"/>
                <a:gd name="T1" fmla="*/ 246063 h 155"/>
                <a:gd name="T2" fmla="*/ 0 w 461"/>
                <a:gd name="T3" fmla="*/ 25400 h 155"/>
                <a:gd name="T4" fmla="*/ 7938 w 461"/>
                <a:gd name="T5" fmla="*/ 0 h 155"/>
                <a:gd name="T6" fmla="*/ 731838 w 461"/>
                <a:gd name="T7" fmla="*/ 222250 h 155"/>
                <a:gd name="T8" fmla="*/ 722313 w 461"/>
                <a:gd name="T9" fmla="*/ 246063 h 155"/>
                <a:gd name="T10" fmla="*/ 0 60000 65536"/>
                <a:gd name="T11" fmla="*/ 0 60000 65536"/>
                <a:gd name="T12" fmla="*/ 0 60000 65536"/>
                <a:gd name="T13" fmla="*/ 0 60000 65536"/>
                <a:gd name="T14" fmla="*/ 0 60000 65536"/>
                <a:gd name="T15" fmla="*/ 0 w 461"/>
                <a:gd name="T16" fmla="*/ 0 h 155"/>
                <a:gd name="T17" fmla="*/ 461 w 461"/>
                <a:gd name="T18" fmla="*/ 155 h 155"/>
              </a:gdLst>
              <a:ahLst/>
              <a:cxnLst>
                <a:cxn ang="T10">
                  <a:pos x="T0" y="T1"/>
                </a:cxn>
                <a:cxn ang="T11">
                  <a:pos x="T2" y="T3"/>
                </a:cxn>
                <a:cxn ang="T12">
                  <a:pos x="T4" y="T5"/>
                </a:cxn>
                <a:cxn ang="T13">
                  <a:pos x="T6" y="T7"/>
                </a:cxn>
                <a:cxn ang="T14">
                  <a:pos x="T8" y="T9"/>
                </a:cxn>
              </a:cxnLst>
              <a:rect l="T15" t="T16" r="T17" b="T18"/>
              <a:pathLst>
                <a:path w="461" h="155">
                  <a:moveTo>
                    <a:pt x="455" y="155"/>
                  </a:moveTo>
                  <a:lnTo>
                    <a:pt x="0" y="16"/>
                  </a:lnTo>
                  <a:lnTo>
                    <a:pt x="5" y="0"/>
                  </a:lnTo>
                  <a:lnTo>
                    <a:pt x="461" y="140"/>
                  </a:lnTo>
                  <a:lnTo>
                    <a:pt x="455" y="155"/>
                  </a:lnTo>
                  <a:close/>
                </a:path>
              </a:pathLst>
            </a:custGeom>
            <a:solidFill>
              <a:srgbClr val="EBAE44"/>
            </a:solidFill>
            <a:ln w="9525">
              <a:noFill/>
              <a:round/>
              <a:headEnd/>
              <a:tailEnd/>
            </a:ln>
          </p:spPr>
          <p:txBody>
            <a:bodyPr/>
            <a:lstStyle/>
            <a:p>
              <a:endParaRPr lang="zh-CN" altLang="en-US"/>
            </a:p>
          </p:txBody>
        </p:sp>
        <p:sp>
          <p:nvSpPr>
            <p:cNvPr id="56" name="Freeform 344"/>
            <p:cNvSpPr>
              <a:spLocks/>
            </p:cNvSpPr>
            <p:nvPr/>
          </p:nvSpPr>
          <p:spPr bwMode="auto">
            <a:xfrm>
              <a:off x="5141986" y="2964260"/>
              <a:ext cx="346074" cy="112713"/>
            </a:xfrm>
            <a:custGeom>
              <a:avLst/>
              <a:gdLst>
                <a:gd name="T0" fmla="*/ 7938 w 218"/>
                <a:gd name="T1" fmla="*/ 112713 h 71"/>
                <a:gd name="T2" fmla="*/ 0 w 218"/>
                <a:gd name="T3" fmla="*/ 85725 h 71"/>
                <a:gd name="T4" fmla="*/ 341313 w 218"/>
                <a:gd name="T5" fmla="*/ 0 h 71"/>
                <a:gd name="T6" fmla="*/ 346075 w 218"/>
                <a:gd name="T7" fmla="*/ 23813 h 71"/>
                <a:gd name="T8" fmla="*/ 7938 w 218"/>
                <a:gd name="T9" fmla="*/ 112713 h 71"/>
                <a:gd name="T10" fmla="*/ 0 60000 65536"/>
                <a:gd name="T11" fmla="*/ 0 60000 65536"/>
                <a:gd name="T12" fmla="*/ 0 60000 65536"/>
                <a:gd name="T13" fmla="*/ 0 60000 65536"/>
                <a:gd name="T14" fmla="*/ 0 60000 65536"/>
                <a:gd name="T15" fmla="*/ 0 w 218"/>
                <a:gd name="T16" fmla="*/ 0 h 71"/>
                <a:gd name="T17" fmla="*/ 218 w 218"/>
                <a:gd name="T18" fmla="*/ 71 h 71"/>
              </a:gdLst>
              <a:ahLst/>
              <a:cxnLst>
                <a:cxn ang="T10">
                  <a:pos x="T0" y="T1"/>
                </a:cxn>
                <a:cxn ang="T11">
                  <a:pos x="T2" y="T3"/>
                </a:cxn>
                <a:cxn ang="T12">
                  <a:pos x="T4" y="T5"/>
                </a:cxn>
                <a:cxn ang="T13">
                  <a:pos x="T6" y="T7"/>
                </a:cxn>
                <a:cxn ang="T14">
                  <a:pos x="T8" y="T9"/>
                </a:cxn>
              </a:cxnLst>
              <a:rect l="T15" t="T16" r="T17" b="T18"/>
              <a:pathLst>
                <a:path w="218" h="71">
                  <a:moveTo>
                    <a:pt x="5" y="71"/>
                  </a:moveTo>
                  <a:lnTo>
                    <a:pt x="0" y="54"/>
                  </a:lnTo>
                  <a:lnTo>
                    <a:pt x="215" y="0"/>
                  </a:lnTo>
                  <a:lnTo>
                    <a:pt x="218" y="15"/>
                  </a:lnTo>
                  <a:lnTo>
                    <a:pt x="5" y="71"/>
                  </a:lnTo>
                  <a:close/>
                </a:path>
              </a:pathLst>
            </a:custGeom>
            <a:solidFill>
              <a:srgbClr val="EBAE44"/>
            </a:solidFill>
            <a:ln w="9525">
              <a:noFill/>
              <a:round/>
              <a:headEnd/>
              <a:tailEnd/>
            </a:ln>
          </p:spPr>
          <p:txBody>
            <a:bodyPr/>
            <a:lstStyle/>
            <a:p>
              <a:endParaRPr lang="zh-CN" altLang="en-US"/>
            </a:p>
          </p:txBody>
        </p:sp>
        <p:sp>
          <p:nvSpPr>
            <p:cNvPr id="57" name="Freeform 345"/>
            <p:cNvSpPr>
              <a:spLocks/>
            </p:cNvSpPr>
            <p:nvPr/>
          </p:nvSpPr>
          <p:spPr bwMode="auto">
            <a:xfrm>
              <a:off x="5537271" y="2970610"/>
              <a:ext cx="1100135" cy="309563"/>
            </a:xfrm>
            <a:custGeom>
              <a:avLst/>
              <a:gdLst>
                <a:gd name="T0" fmla="*/ 0 w 496"/>
                <a:gd name="T1" fmla="*/ 309563 h 140"/>
                <a:gd name="T2" fmla="*/ 0 w 496"/>
                <a:gd name="T3" fmla="*/ 309563 h 140"/>
                <a:gd name="T4" fmla="*/ 2218 w 496"/>
                <a:gd name="T5" fmla="*/ 298507 h 140"/>
                <a:gd name="T6" fmla="*/ 2218 w 496"/>
                <a:gd name="T7" fmla="*/ 285240 h 140"/>
                <a:gd name="T8" fmla="*/ 1093484 w 496"/>
                <a:gd name="T9" fmla="*/ 0 h 140"/>
                <a:gd name="T10" fmla="*/ 1100138 w 496"/>
                <a:gd name="T11" fmla="*/ 24323 h 140"/>
                <a:gd name="T12" fmla="*/ 0 w 496"/>
                <a:gd name="T13" fmla="*/ 309563 h 140"/>
                <a:gd name="T14" fmla="*/ 0 60000 65536"/>
                <a:gd name="T15" fmla="*/ 0 60000 65536"/>
                <a:gd name="T16" fmla="*/ 0 60000 65536"/>
                <a:gd name="T17" fmla="*/ 0 60000 65536"/>
                <a:gd name="T18" fmla="*/ 0 60000 65536"/>
                <a:gd name="T19" fmla="*/ 0 60000 65536"/>
                <a:gd name="T20" fmla="*/ 0 60000 65536"/>
                <a:gd name="T21" fmla="*/ 0 w 496"/>
                <a:gd name="T22" fmla="*/ 0 h 140"/>
                <a:gd name="T23" fmla="*/ 496 w 49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EBAE44"/>
            </a:solidFill>
            <a:ln w="9525">
              <a:noFill/>
              <a:round/>
              <a:headEnd/>
              <a:tailEnd/>
            </a:ln>
          </p:spPr>
          <p:txBody>
            <a:bodyPr/>
            <a:lstStyle/>
            <a:p>
              <a:endParaRPr lang="zh-CN" altLang="en-US"/>
            </a:p>
          </p:txBody>
        </p:sp>
        <p:sp>
          <p:nvSpPr>
            <p:cNvPr id="58" name="Freeform 346"/>
            <p:cNvSpPr>
              <a:spLocks/>
            </p:cNvSpPr>
            <p:nvPr/>
          </p:nvSpPr>
          <p:spPr bwMode="auto">
            <a:xfrm>
              <a:off x="5537271" y="2903935"/>
              <a:ext cx="522287" cy="379414"/>
            </a:xfrm>
            <a:custGeom>
              <a:avLst/>
              <a:gdLst>
                <a:gd name="T0" fmla="*/ 12700 w 329"/>
                <a:gd name="T1" fmla="*/ 379413 h 239"/>
                <a:gd name="T2" fmla="*/ 0 w 329"/>
                <a:gd name="T3" fmla="*/ 357188 h 239"/>
                <a:gd name="T4" fmla="*/ 509588 w 329"/>
                <a:gd name="T5" fmla="*/ 0 h 239"/>
                <a:gd name="T6" fmla="*/ 522288 w 329"/>
                <a:gd name="T7" fmla="*/ 22225 h 239"/>
                <a:gd name="T8" fmla="*/ 12700 w 329"/>
                <a:gd name="T9" fmla="*/ 379413 h 239"/>
                <a:gd name="T10" fmla="*/ 0 60000 65536"/>
                <a:gd name="T11" fmla="*/ 0 60000 65536"/>
                <a:gd name="T12" fmla="*/ 0 60000 65536"/>
                <a:gd name="T13" fmla="*/ 0 60000 65536"/>
                <a:gd name="T14" fmla="*/ 0 60000 65536"/>
                <a:gd name="T15" fmla="*/ 0 w 329"/>
                <a:gd name="T16" fmla="*/ 0 h 239"/>
                <a:gd name="T17" fmla="*/ 329 w 329"/>
                <a:gd name="T18" fmla="*/ 239 h 239"/>
              </a:gdLst>
              <a:ahLst/>
              <a:cxnLst>
                <a:cxn ang="T10">
                  <a:pos x="T0" y="T1"/>
                </a:cxn>
                <a:cxn ang="T11">
                  <a:pos x="T2" y="T3"/>
                </a:cxn>
                <a:cxn ang="T12">
                  <a:pos x="T4" y="T5"/>
                </a:cxn>
                <a:cxn ang="T13">
                  <a:pos x="T6" y="T7"/>
                </a:cxn>
                <a:cxn ang="T14">
                  <a:pos x="T8" y="T9"/>
                </a:cxn>
              </a:cxnLst>
              <a:rect l="T15" t="T16" r="T17" b="T18"/>
              <a:pathLst>
                <a:path w="329" h="239">
                  <a:moveTo>
                    <a:pt x="8" y="239"/>
                  </a:moveTo>
                  <a:lnTo>
                    <a:pt x="0" y="225"/>
                  </a:lnTo>
                  <a:lnTo>
                    <a:pt x="321" y="0"/>
                  </a:lnTo>
                  <a:lnTo>
                    <a:pt x="329" y="14"/>
                  </a:lnTo>
                  <a:lnTo>
                    <a:pt x="8" y="239"/>
                  </a:lnTo>
                  <a:close/>
                </a:path>
              </a:pathLst>
            </a:custGeom>
            <a:solidFill>
              <a:srgbClr val="EBAE44"/>
            </a:solidFill>
            <a:ln w="9525">
              <a:noFill/>
              <a:round/>
              <a:headEnd/>
              <a:tailEnd/>
            </a:ln>
          </p:spPr>
          <p:txBody>
            <a:bodyPr/>
            <a:lstStyle/>
            <a:p>
              <a:endParaRPr lang="zh-CN" altLang="en-US"/>
            </a:p>
          </p:txBody>
        </p:sp>
        <p:sp>
          <p:nvSpPr>
            <p:cNvPr id="59" name="Freeform 347"/>
            <p:cNvSpPr>
              <a:spLocks/>
            </p:cNvSpPr>
            <p:nvPr/>
          </p:nvSpPr>
          <p:spPr bwMode="auto">
            <a:xfrm>
              <a:off x="6064320" y="2673747"/>
              <a:ext cx="925510" cy="230189"/>
            </a:xfrm>
            <a:custGeom>
              <a:avLst/>
              <a:gdLst>
                <a:gd name="T0" fmla="*/ 4763 w 583"/>
                <a:gd name="T1" fmla="*/ 230188 h 145"/>
                <a:gd name="T2" fmla="*/ 0 w 583"/>
                <a:gd name="T3" fmla="*/ 203200 h 145"/>
                <a:gd name="T4" fmla="*/ 917575 w 583"/>
                <a:gd name="T5" fmla="*/ 0 h 145"/>
                <a:gd name="T6" fmla="*/ 925513 w 583"/>
                <a:gd name="T7" fmla="*/ 23813 h 145"/>
                <a:gd name="T8" fmla="*/ 4763 w 583"/>
                <a:gd name="T9" fmla="*/ 230188 h 145"/>
                <a:gd name="T10" fmla="*/ 0 60000 65536"/>
                <a:gd name="T11" fmla="*/ 0 60000 65536"/>
                <a:gd name="T12" fmla="*/ 0 60000 65536"/>
                <a:gd name="T13" fmla="*/ 0 60000 65536"/>
                <a:gd name="T14" fmla="*/ 0 60000 65536"/>
                <a:gd name="T15" fmla="*/ 0 w 583"/>
                <a:gd name="T16" fmla="*/ 0 h 145"/>
                <a:gd name="T17" fmla="*/ 583 w 583"/>
                <a:gd name="T18" fmla="*/ 145 h 145"/>
              </a:gdLst>
              <a:ahLst/>
              <a:cxnLst>
                <a:cxn ang="T10">
                  <a:pos x="T0" y="T1"/>
                </a:cxn>
                <a:cxn ang="T11">
                  <a:pos x="T2" y="T3"/>
                </a:cxn>
                <a:cxn ang="T12">
                  <a:pos x="T4" y="T5"/>
                </a:cxn>
                <a:cxn ang="T13">
                  <a:pos x="T6" y="T7"/>
                </a:cxn>
                <a:cxn ang="T14">
                  <a:pos x="T8" y="T9"/>
                </a:cxn>
              </a:cxnLst>
              <a:rect l="T15" t="T16" r="T17" b="T18"/>
              <a:pathLst>
                <a:path w="583" h="145">
                  <a:moveTo>
                    <a:pt x="3" y="145"/>
                  </a:moveTo>
                  <a:lnTo>
                    <a:pt x="0" y="128"/>
                  </a:lnTo>
                  <a:lnTo>
                    <a:pt x="578" y="0"/>
                  </a:lnTo>
                  <a:lnTo>
                    <a:pt x="583" y="15"/>
                  </a:lnTo>
                  <a:lnTo>
                    <a:pt x="3" y="145"/>
                  </a:lnTo>
                  <a:close/>
                </a:path>
              </a:pathLst>
            </a:custGeom>
            <a:solidFill>
              <a:srgbClr val="EBAE44"/>
            </a:solidFill>
            <a:ln w="9525">
              <a:noFill/>
              <a:round/>
              <a:headEnd/>
              <a:tailEnd/>
            </a:ln>
          </p:spPr>
          <p:txBody>
            <a:bodyPr/>
            <a:lstStyle/>
            <a:p>
              <a:endParaRPr lang="zh-CN" altLang="en-US"/>
            </a:p>
          </p:txBody>
        </p:sp>
        <p:sp>
          <p:nvSpPr>
            <p:cNvPr id="60" name="Freeform 348"/>
            <p:cNvSpPr>
              <a:spLocks/>
            </p:cNvSpPr>
            <p:nvPr/>
          </p:nvSpPr>
          <p:spPr bwMode="auto">
            <a:xfrm>
              <a:off x="6627881" y="2986485"/>
              <a:ext cx="161924" cy="465139"/>
            </a:xfrm>
            <a:custGeom>
              <a:avLst/>
              <a:gdLst>
                <a:gd name="T0" fmla="*/ 134938 w 102"/>
                <a:gd name="T1" fmla="*/ 465138 h 293"/>
                <a:gd name="T2" fmla="*/ 0 w 102"/>
                <a:gd name="T3" fmla="*/ 6350 h 293"/>
                <a:gd name="T4" fmla="*/ 26988 w 102"/>
                <a:gd name="T5" fmla="*/ 0 h 293"/>
                <a:gd name="T6" fmla="*/ 161925 w 102"/>
                <a:gd name="T7" fmla="*/ 458788 h 293"/>
                <a:gd name="T8" fmla="*/ 134938 w 102"/>
                <a:gd name="T9" fmla="*/ 465138 h 293"/>
                <a:gd name="T10" fmla="*/ 0 60000 65536"/>
                <a:gd name="T11" fmla="*/ 0 60000 65536"/>
                <a:gd name="T12" fmla="*/ 0 60000 65536"/>
                <a:gd name="T13" fmla="*/ 0 60000 65536"/>
                <a:gd name="T14" fmla="*/ 0 60000 65536"/>
                <a:gd name="T15" fmla="*/ 0 w 102"/>
                <a:gd name="T16" fmla="*/ 0 h 293"/>
                <a:gd name="T17" fmla="*/ 102 w 102"/>
                <a:gd name="T18" fmla="*/ 293 h 293"/>
              </a:gdLst>
              <a:ahLst/>
              <a:cxnLst>
                <a:cxn ang="T10">
                  <a:pos x="T0" y="T1"/>
                </a:cxn>
                <a:cxn ang="T11">
                  <a:pos x="T2" y="T3"/>
                </a:cxn>
                <a:cxn ang="T12">
                  <a:pos x="T4" y="T5"/>
                </a:cxn>
                <a:cxn ang="T13">
                  <a:pos x="T6" y="T7"/>
                </a:cxn>
                <a:cxn ang="T14">
                  <a:pos x="T8" y="T9"/>
                </a:cxn>
              </a:cxnLst>
              <a:rect l="T15" t="T16" r="T17" b="T18"/>
              <a:pathLst>
                <a:path w="102" h="293">
                  <a:moveTo>
                    <a:pt x="85" y="293"/>
                  </a:moveTo>
                  <a:lnTo>
                    <a:pt x="0" y="4"/>
                  </a:lnTo>
                  <a:lnTo>
                    <a:pt x="17" y="0"/>
                  </a:lnTo>
                  <a:lnTo>
                    <a:pt x="102" y="289"/>
                  </a:lnTo>
                  <a:lnTo>
                    <a:pt x="85" y="293"/>
                  </a:lnTo>
                  <a:close/>
                </a:path>
              </a:pathLst>
            </a:custGeom>
            <a:solidFill>
              <a:srgbClr val="EBAE44"/>
            </a:solidFill>
            <a:ln w="9525">
              <a:noFill/>
              <a:round/>
              <a:headEnd/>
              <a:tailEnd/>
            </a:ln>
          </p:spPr>
          <p:txBody>
            <a:bodyPr/>
            <a:lstStyle/>
            <a:p>
              <a:endParaRPr lang="zh-CN" altLang="en-US"/>
            </a:p>
          </p:txBody>
        </p:sp>
        <p:sp>
          <p:nvSpPr>
            <p:cNvPr id="61" name="Freeform 349"/>
            <p:cNvSpPr>
              <a:spLocks/>
            </p:cNvSpPr>
            <p:nvPr/>
          </p:nvSpPr>
          <p:spPr bwMode="auto">
            <a:xfrm>
              <a:off x="6380231" y="2314971"/>
              <a:ext cx="935035" cy="123825"/>
            </a:xfrm>
            <a:custGeom>
              <a:avLst/>
              <a:gdLst>
                <a:gd name="T0" fmla="*/ 931863 w 589"/>
                <a:gd name="T1" fmla="*/ 123825 h 78"/>
                <a:gd name="T2" fmla="*/ 0 w 589"/>
                <a:gd name="T3" fmla="*/ 25400 h 78"/>
                <a:gd name="T4" fmla="*/ 1588 w 589"/>
                <a:gd name="T5" fmla="*/ 0 h 78"/>
                <a:gd name="T6" fmla="*/ 935038 w 589"/>
                <a:gd name="T7" fmla="*/ 96837 h 78"/>
                <a:gd name="T8" fmla="*/ 931863 w 589"/>
                <a:gd name="T9" fmla="*/ 123825 h 78"/>
                <a:gd name="T10" fmla="*/ 0 60000 65536"/>
                <a:gd name="T11" fmla="*/ 0 60000 65536"/>
                <a:gd name="T12" fmla="*/ 0 60000 65536"/>
                <a:gd name="T13" fmla="*/ 0 60000 65536"/>
                <a:gd name="T14" fmla="*/ 0 60000 65536"/>
                <a:gd name="T15" fmla="*/ 0 w 589"/>
                <a:gd name="T16" fmla="*/ 0 h 78"/>
                <a:gd name="T17" fmla="*/ 589 w 589"/>
                <a:gd name="T18" fmla="*/ 78 h 78"/>
              </a:gdLst>
              <a:ahLst/>
              <a:cxnLst>
                <a:cxn ang="T10">
                  <a:pos x="T0" y="T1"/>
                </a:cxn>
                <a:cxn ang="T11">
                  <a:pos x="T2" y="T3"/>
                </a:cxn>
                <a:cxn ang="T12">
                  <a:pos x="T4" y="T5"/>
                </a:cxn>
                <a:cxn ang="T13">
                  <a:pos x="T6" y="T7"/>
                </a:cxn>
                <a:cxn ang="T14">
                  <a:pos x="T8" y="T9"/>
                </a:cxn>
              </a:cxnLst>
              <a:rect l="T15" t="T16" r="T17" b="T18"/>
              <a:pathLst>
                <a:path w="589" h="78">
                  <a:moveTo>
                    <a:pt x="587" y="78"/>
                  </a:moveTo>
                  <a:lnTo>
                    <a:pt x="0" y="16"/>
                  </a:lnTo>
                  <a:lnTo>
                    <a:pt x="1" y="0"/>
                  </a:lnTo>
                  <a:lnTo>
                    <a:pt x="589" y="61"/>
                  </a:lnTo>
                  <a:lnTo>
                    <a:pt x="587" y="78"/>
                  </a:lnTo>
                  <a:close/>
                </a:path>
              </a:pathLst>
            </a:custGeom>
            <a:solidFill>
              <a:srgbClr val="EBAE44"/>
            </a:solidFill>
            <a:ln w="9525">
              <a:noFill/>
              <a:round/>
              <a:headEnd/>
              <a:tailEnd/>
            </a:ln>
          </p:spPr>
          <p:txBody>
            <a:bodyPr/>
            <a:lstStyle/>
            <a:p>
              <a:endParaRPr lang="zh-CN" altLang="en-US"/>
            </a:p>
          </p:txBody>
        </p:sp>
        <p:sp>
          <p:nvSpPr>
            <p:cNvPr id="62" name="Freeform 350"/>
            <p:cNvSpPr>
              <a:spLocks/>
            </p:cNvSpPr>
            <p:nvPr/>
          </p:nvSpPr>
          <p:spPr bwMode="auto">
            <a:xfrm>
              <a:off x="6377057" y="1941907"/>
              <a:ext cx="534986" cy="392114"/>
            </a:xfrm>
            <a:custGeom>
              <a:avLst/>
              <a:gdLst>
                <a:gd name="T0" fmla="*/ 15875 w 337"/>
                <a:gd name="T1" fmla="*/ 392113 h 247"/>
                <a:gd name="T2" fmla="*/ 0 w 337"/>
                <a:gd name="T3" fmla="*/ 369888 h 247"/>
                <a:gd name="T4" fmla="*/ 519113 w 337"/>
                <a:gd name="T5" fmla="*/ 0 h 247"/>
                <a:gd name="T6" fmla="*/ 534988 w 337"/>
                <a:gd name="T7" fmla="*/ 20638 h 247"/>
                <a:gd name="T8" fmla="*/ 15875 w 337"/>
                <a:gd name="T9" fmla="*/ 392113 h 247"/>
                <a:gd name="T10" fmla="*/ 0 60000 65536"/>
                <a:gd name="T11" fmla="*/ 0 60000 65536"/>
                <a:gd name="T12" fmla="*/ 0 60000 65536"/>
                <a:gd name="T13" fmla="*/ 0 60000 65536"/>
                <a:gd name="T14" fmla="*/ 0 60000 65536"/>
                <a:gd name="T15" fmla="*/ 0 w 337"/>
                <a:gd name="T16" fmla="*/ 0 h 247"/>
                <a:gd name="T17" fmla="*/ 337 w 337"/>
                <a:gd name="T18" fmla="*/ 247 h 247"/>
              </a:gdLst>
              <a:ahLst/>
              <a:cxnLst>
                <a:cxn ang="T10">
                  <a:pos x="T0" y="T1"/>
                </a:cxn>
                <a:cxn ang="T11">
                  <a:pos x="T2" y="T3"/>
                </a:cxn>
                <a:cxn ang="T12">
                  <a:pos x="T4" y="T5"/>
                </a:cxn>
                <a:cxn ang="T13">
                  <a:pos x="T6" y="T7"/>
                </a:cxn>
                <a:cxn ang="T14">
                  <a:pos x="T8" y="T9"/>
                </a:cxn>
              </a:cxnLst>
              <a:rect l="T15" t="T16" r="T17" b="T18"/>
              <a:pathLst>
                <a:path w="337" h="247">
                  <a:moveTo>
                    <a:pt x="10" y="247"/>
                  </a:moveTo>
                  <a:lnTo>
                    <a:pt x="0" y="233"/>
                  </a:lnTo>
                  <a:lnTo>
                    <a:pt x="327" y="0"/>
                  </a:lnTo>
                  <a:lnTo>
                    <a:pt x="337" y="13"/>
                  </a:lnTo>
                  <a:lnTo>
                    <a:pt x="10" y="247"/>
                  </a:lnTo>
                  <a:close/>
                </a:path>
              </a:pathLst>
            </a:custGeom>
            <a:solidFill>
              <a:srgbClr val="EBAE44"/>
            </a:solidFill>
            <a:ln w="9525">
              <a:noFill/>
              <a:round/>
              <a:headEnd/>
              <a:tailEnd/>
            </a:ln>
          </p:spPr>
          <p:txBody>
            <a:bodyPr/>
            <a:lstStyle/>
            <a:p>
              <a:endParaRPr lang="zh-CN" altLang="en-US"/>
            </a:p>
          </p:txBody>
        </p:sp>
        <p:sp>
          <p:nvSpPr>
            <p:cNvPr id="63" name="Freeform 351"/>
            <p:cNvSpPr>
              <a:spLocks/>
            </p:cNvSpPr>
            <p:nvPr/>
          </p:nvSpPr>
          <p:spPr bwMode="auto">
            <a:xfrm>
              <a:off x="4754637" y="2164158"/>
              <a:ext cx="257175" cy="582615"/>
            </a:xfrm>
            <a:custGeom>
              <a:avLst/>
              <a:gdLst>
                <a:gd name="T0" fmla="*/ 23812 w 162"/>
                <a:gd name="T1" fmla="*/ 582613 h 367"/>
                <a:gd name="T2" fmla="*/ 0 w 162"/>
                <a:gd name="T3" fmla="*/ 573088 h 367"/>
                <a:gd name="T4" fmla="*/ 233363 w 162"/>
                <a:gd name="T5" fmla="*/ 0 h 367"/>
                <a:gd name="T6" fmla="*/ 257175 w 162"/>
                <a:gd name="T7" fmla="*/ 7938 h 367"/>
                <a:gd name="T8" fmla="*/ 23812 w 162"/>
                <a:gd name="T9" fmla="*/ 582613 h 367"/>
                <a:gd name="T10" fmla="*/ 0 60000 65536"/>
                <a:gd name="T11" fmla="*/ 0 60000 65536"/>
                <a:gd name="T12" fmla="*/ 0 60000 65536"/>
                <a:gd name="T13" fmla="*/ 0 60000 65536"/>
                <a:gd name="T14" fmla="*/ 0 60000 65536"/>
                <a:gd name="T15" fmla="*/ 0 w 162"/>
                <a:gd name="T16" fmla="*/ 0 h 367"/>
                <a:gd name="T17" fmla="*/ 162 w 162"/>
                <a:gd name="T18" fmla="*/ 367 h 367"/>
              </a:gdLst>
              <a:ahLst/>
              <a:cxnLst>
                <a:cxn ang="T10">
                  <a:pos x="T0" y="T1"/>
                </a:cxn>
                <a:cxn ang="T11">
                  <a:pos x="T2" y="T3"/>
                </a:cxn>
                <a:cxn ang="T12">
                  <a:pos x="T4" y="T5"/>
                </a:cxn>
                <a:cxn ang="T13">
                  <a:pos x="T6" y="T7"/>
                </a:cxn>
                <a:cxn ang="T14">
                  <a:pos x="T8" y="T9"/>
                </a:cxn>
              </a:cxnLst>
              <a:rect l="T15" t="T16" r="T17" b="T18"/>
              <a:pathLst>
                <a:path w="162" h="367">
                  <a:moveTo>
                    <a:pt x="15" y="367"/>
                  </a:moveTo>
                  <a:lnTo>
                    <a:pt x="0" y="361"/>
                  </a:lnTo>
                  <a:lnTo>
                    <a:pt x="147" y="0"/>
                  </a:lnTo>
                  <a:lnTo>
                    <a:pt x="162" y="5"/>
                  </a:lnTo>
                  <a:lnTo>
                    <a:pt x="15" y="367"/>
                  </a:lnTo>
                  <a:close/>
                </a:path>
              </a:pathLst>
            </a:custGeom>
            <a:solidFill>
              <a:srgbClr val="EBAE44"/>
            </a:solidFill>
            <a:ln w="9525">
              <a:noFill/>
              <a:round/>
              <a:headEnd/>
              <a:tailEnd/>
            </a:ln>
          </p:spPr>
          <p:txBody>
            <a:bodyPr/>
            <a:lstStyle/>
            <a:p>
              <a:endParaRPr lang="zh-CN" altLang="en-US"/>
            </a:p>
          </p:txBody>
        </p:sp>
        <p:sp>
          <p:nvSpPr>
            <p:cNvPr id="64" name="Freeform 352"/>
            <p:cNvSpPr>
              <a:spLocks/>
            </p:cNvSpPr>
            <p:nvPr/>
          </p:nvSpPr>
          <p:spPr bwMode="auto">
            <a:xfrm>
              <a:off x="5000699" y="2153046"/>
              <a:ext cx="404812" cy="558801"/>
            </a:xfrm>
            <a:custGeom>
              <a:avLst/>
              <a:gdLst>
                <a:gd name="T0" fmla="*/ 384175 w 255"/>
                <a:gd name="T1" fmla="*/ 558800 h 352"/>
                <a:gd name="T2" fmla="*/ 0 w 255"/>
                <a:gd name="T3" fmla="*/ 15875 h 352"/>
                <a:gd name="T4" fmla="*/ 20638 w 255"/>
                <a:gd name="T5" fmla="*/ 0 h 352"/>
                <a:gd name="T6" fmla="*/ 404813 w 255"/>
                <a:gd name="T7" fmla="*/ 544513 h 352"/>
                <a:gd name="T8" fmla="*/ 384175 w 255"/>
                <a:gd name="T9" fmla="*/ 558800 h 352"/>
                <a:gd name="T10" fmla="*/ 0 60000 65536"/>
                <a:gd name="T11" fmla="*/ 0 60000 65536"/>
                <a:gd name="T12" fmla="*/ 0 60000 65536"/>
                <a:gd name="T13" fmla="*/ 0 60000 65536"/>
                <a:gd name="T14" fmla="*/ 0 60000 65536"/>
                <a:gd name="T15" fmla="*/ 0 w 255"/>
                <a:gd name="T16" fmla="*/ 0 h 352"/>
                <a:gd name="T17" fmla="*/ 255 w 255"/>
                <a:gd name="T18" fmla="*/ 352 h 352"/>
              </a:gdLst>
              <a:ahLst/>
              <a:cxnLst>
                <a:cxn ang="T10">
                  <a:pos x="T0" y="T1"/>
                </a:cxn>
                <a:cxn ang="T11">
                  <a:pos x="T2" y="T3"/>
                </a:cxn>
                <a:cxn ang="T12">
                  <a:pos x="T4" y="T5"/>
                </a:cxn>
                <a:cxn ang="T13">
                  <a:pos x="T6" y="T7"/>
                </a:cxn>
                <a:cxn ang="T14">
                  <a:pos x="T8" y="T9"/>
                </a:cxn>
              </a:cxnLst>
              <a:rect l="T15" t="T16" r="T17" b="T18"/>
              <a:pathLst>
                <a:path w="255" h="352">
                  <a:moveTo>
                    <a:pt x="242" y="352"/>
                  </a:moveTo>
                  <a:lnTo>
                    <a:pt x="0" y="10"/>
                  </a:lnTo>
                  <a:lnTo>
                    <a:pt x="13" y="0"/>
                  </a:lnTo>
                  <a:lnTo>
                    <a:pt x="255" y="343"/>
                  </a:lnTo>
                  <a:lnTo>
                    <a:pt x="242" y="352"/>
                  </a:lnTo>
                  <a:close/>
                </a:path>
              </a:pathLst>
            </a:custGeom>
            <a:solidFill>
              <a:srgbClr val="FFC000"/>
            </a:solidFill>
            <a:ln w="9525">
              <a:noFill/>
              <a:round/>
              <a:headEnd/>
              <a:tailEnd/>
            </a:ln>
          </p:spPr>
          <p:txBody>
            <a:bodyPr/>
            <a:lstStyle/>
            <a:p>
              <a:endParaRPr lang="zh-CN" altLang="en-US"/>
            </a:p>
          </p:txBody>
        </p:sp>
        <p:sp>
          <p:nvSpPr>
            <p:cNvPr id="65" name="Freeform 353"/>
            <p:cNvSpPr>
              <a:spLocks/>
            </p:cNvSpPr>
            <p:nvPr/>
          </p:nvSpPr>
          <p:spPr bwMode="auto">
            <a:xfrm>
              <a:off x="5403922" y="2681684"/>
              <a:ext cx="666748" cy="231776"/>
            </a:xfrm>
            <a:custGeom>
              <a:avLst/>
              <a:gdLst>
                <a:gd name="T0" fmla="*/ 658813 w 420"/>
                <a:gd name="T1" fmla="*/ 231775 h 146"/>
                <a:gd name="T2" fmla="*/ 0 w 420"/>
                <a:gd name="T3" fmla="*/ 25400 h 146"/>
                <a:gd name="T4" fmla="*/ 9525 w 420"/>
                <a:gd name="T5" fmla="*/ 0 h 146"/>
                <a:gd name="T6" fmla="*/ 666750 w 420"/>
                <a:gd name="T7" fmla="*/ 206375 h 146"/>
                <a:gd name="T8" fmla="*/ 658813 w 420"/>
                <a:gd name="T9" fmla="*/ 231775 h 146"/>
                <a:gd name="T10" fmla="*/ 0 60000 65536"/>
                <a:gd name="T11" fmla="*/ 0 60000 65536"/>
                <a:gd name="T12" fmla="*/ 0 60000 65536"/>
                <a:gd name="T13" fmla="*/ 0 60000 65536"/>
                <a:gd name="T14" fmla="*/ 0 60000 65536"/>
                <a:gd name="T15" fmla="*/ 0 w 420"/>
                <a:gd name="T16" fmla="*/ 0 h 146"/>
                <a:gd name="T17" fmla="*/ 420 w 420"/>
                <a:gd name="T18" fmla="*/ 146 h 146"/>
              </a:gdLst>
              <a:ahLst/>
              <a:cxnLst>
                <a:cxn ang="T10">
                  <a:pos x="T0" y="T1"/>
                </a:cxn>
                <a:cxn ang="T11">
                  <a:pos x="T2" y="T3"/>
                </a:cxn>
                <a:cxn ang="T12">
                  <a:pos x="T4" y="T5"/>
                </a:cxn>
                <a:cxn ang="T13">
                  <a:pos x="T6" y="T7"/>
                </a:cxn>
                <a:cxn ang="T14">
                  <a:pos x="T8" y="T9"/>
                </a:cxn>
              </a:cxnLst>
              <a:rect l="T15" t="T16" r="T17" b="T18"/>
              <a:pathLst>
                <a:path w="420" h="146">
                  <a:moveTo>
                    <a:pt x="415" y="146"/>
                  </a:moveTo>
                  <a:lnTo>
                    <a:pt x="0" y="16"/>
                  </a:lnTo>
                  <a:lnTo>
                    <a:pt x="6" y="0"/>
                  </a:lnTo>
                  <a:lnTo>
                    <a:pt x="420" y="130"/>
                  </a:lnTo>
                  <a:lnTo>
                    <a:pt x="415" y="146"/>
                  </a:lnTo>
                  <a:close/>
                </a:path>
              </a:pathLst>
            </a:custGeom>
            <a:solidFill>
              <a:srgbClr val="EBAE44"/>
            </a:solidFill>
            <a:ln w="9525">
              <a:noFill/>
              <a:round/>
              <a:headEnd/>
              <a:tailEnd/>
            </a:ln>
          </p:spPr>
          <p:txBody>
            <a:bodyPr/>
            <a:lstStyle/>
            <a:p>
              <a:endParaRPr lang="zh-CN" altLang="en-US"/>
            </a:p>
          </p:txBody>
        </p:sp>
        <p:sp>
          <p:nvSpPr>
            <p:cNvPr id="66" name="Freeform 354"/>
            <p:cNvSpPr>
              <a:spLocks/>
            </p:cNvSpPr>
            <p:nvPr/>
          </p:nvSpPr>
          <p:spPr bwMode="auto">
            <a:xfrm>
              <a:off x="5388047" y="2691209"/>
              <a:ext cx="111124" cy="280988"/>
            </a:xfrm>
            <a:custGeom>
              <a:avLst/>
              <a:gdLst>
                <a:gd name="T0" fmla="*/ 84137 w 70"/>
                <a:gd name="T1" fmla="*/ 280988 h 177"/>
                <a:gd name="T2" fmla="*/ 0 w 70"/>
                <a:gd name="T3" fmla="*/ 6350 h 177"/>
                <a:gd name="T4" fmla="*/ 26988 w 70"/>
                <a:gd name="T5" fmla="*/ 0 h 177"/>
                <a:gd name="T6" fmla="*/ 111125 w 70"/>
                <a:gd name="T7" fmla="*/ 273050 h 177"/>
                <a:gd name="T8" fmla="*/ 84137 w 70"/>
                <a:gd name="T9" fmla="*/ 280988 h 177"/>
                <a:gd name="T10" fmla="*/ 0 60000 65536"/>
                <a:gd name="T11" fmla="*/ 0 60000 65536"/>
                <a:gd name="T12" fmla="*/ 0 60000 65536"/>
                <a:gd name="T13" fmla="*/ 0 60000 65536"/>
                <a:gd name="T14" fmla="*/ 0 60000 65536"/>
                <a:gd name="T15" fmla="*/ 0 w 70"/>
                <a:gd name="T16" fmla="*/ 0 h 177"/>
                <a:gd name="T17" fmla="*/ 70 w 70"/>
                <a:gd name="T18" fmla="*/ 177 h 177"/>
              </a:gdLst>
              <a:ahLst/>
              <a:cxnLst>
                <a:cxn ang="T10">
                  <a:pos x="T0" y="T1"/>
                </a:cxn>
                <a:cxn ang="T11">
                  <a:pos x="T2" y="T3"/>
                </a:cxn>
                <a:cxn ang="T12">
                  <a:pos x="T4" y="T5"/>
                </a:cxn>
                <a:cxn ang="T13">
                  <a:pos x="T6" y="T7"/>
                </a:cxn>
                <a:cxn ang="T14">
                  <a:pos x="T8" y="T9"/>
                </a:cxn>
              </a:cxnLst>
              <a:rect l="T15" t="T16" r="T17" b="T18"/>
              <a:pathLst>
                <a:path w="70" h="177">
                  <a:moveTo>
                    <a:pt x="53" y="177"/>
                  </a:moveTo>
                  <a:lnTo>
                    <a:pt x="0" y="4"/>
                  </a:lnTo>
                  <a:lnTo>
                    <a:pt x="17" y="0"/>
                  </a:lnTo>
                  <a:lnTo>
                    <a:pt x="70" y="172"/>
                  </a:lnTo>
                  <a:lnTo>
                    <a:pt x="53" y="177"/>
                  </a:lnTo>
                  <a:close/>
                </a:path>
              </a:pathLst>
            </a:custGeom>
            <a:solidFill>
              <a:srgbClr val="EBAE44"/>
            </a:solidFill>
            <a:ln w="9525">
              <a:noFill/>
              <a:round/>
              <a:headEnd/>
              <a:tailEnd/>
            </a:ln>
          </p:spPr>
          <p:txBody>
            <a:bodyPr/>
            <a:lstStyle/>
            <a:p>
              <a:endParaRPr lang="zh-CN" altLang="en-US"/>
            </a:p>
          </p:txBody>
        </p:sp>
        <p:sp>
          <p:nvSpPr>
            <p:cNvPr id="67" name="Freeform 355"/>
            <p:cNvSpPr>
              <a:spLocks/>
            </p:cNvSpPr>
            <p:nvPr/>
          </p:nvSpPr>
          <p:spPr bwMode="auto">
            <a:xfrm>
              <a:off x="5130873" y="2684859"/>
              <a:ext cx="277812" cy="382589"/>
            </a:xfrm>
            <a:custGeom>
              <a:avLst/>
              <a:gdLst>
                <a:gd name="T0" fmla="*/ 20638 w 175"/>
                <a:gd name="T1" fmla="*/ 382588 h 241"/>
                <a:gd name="T2" fmla="*/ 0 w 175"/>
                <a:gd name="T3" fmla="*/ 366713 h 241"/>
                <a:gd name="T4" fmla="*/ 257175 w 175"/>
                <a:gd name="T5" fmla="*/ 0 h 241"/>
                <a:gd name="T6" fmla="*/ 277813 w 175"/>
                <a:gd name="T7" fmla="*/ 15875 h 241"/>
                <a:gd name="T8" fmla="*/ 20638 w 175"/>
                <a:gd name="T9" fmla="*/ 382588 h 241"/>
                <a:gd name="T10" fmla="*/ 0 60000 65536"/>
                <a:gd name="T11" fmla="*/ 0 60000 65536"/>
                <a:gd name="T12" fmla="*/ 0 60000 65536"/>
                <a:gd name="T13" fmla="*/ 0 60000 65536"/>
                <a:gd name="T14" fmla="*/ 0 60000 65536"/>
                <a:gd name="T15" fmla="*/ 0 w 175"/>
                <a:gd name="T16" fmla="*/ 0 h 241"/>
                <a:gd name="T17" fmla="*/ 175 w 175"/>
                <a:gd name="T18" fmla="*/ 241 h 241"/>
              </a:gdLst>
              <a:ahLst/>
              <a:cxnLst>
                <a:cxn ang="T10">
                  <a:pos x="T0" y="T1"/>
                </a:cxn>
                <a:cxn ang="T11">
                  <a:pos x="T2" y="T3"/>
                </a:cxn>
                <a:cxn ang="T12">
                  <a:pos x="T4" y="T5"/>
                </a:cxn>
                <a:cxn ang="T13">
                  <a:pos x="T6" y="T7"/>
                </a:cxn>
                <a:cxn ang="T14">
                  <a:pos x="T8" y="T9"/>
                </a:cxn>
              </a:cxnLst>
              <a:rect l="T15" t="T16" r="T17" b="T18"/>
              <a:pathLst>
                <a:path w="175" h="241">
                  <a:moveTo>
                    <a:pt x="13" y="241"/>
                  </a:moveTo>
                  <a:lnTo>
                    <a:pt x="0" y="231"/>
                  </a:lnTo>
                  <a:lnTo>
                    <a:pt x="162" y="0"/>
                  </a:lnTo>
                  <a:lnTo>
                    <a:pt x="175" y="10"/>
                  </a:lnTo>
                  <a:lnTo>
                    <a:pt x="13" y="241"/>
                  </a:lnTo>
                  <a:close/>
                </a:path>
              </a:pathLst>
            </a:custGeom>
            <a:solidFill>
              <a:srgbClr val="EBAE44"/>
            </a:solidFill>
            <a:ln w="9525">
              <a:noFill/>
              <a:round/>
              <a:headEnd/>
              <a:tailEnd/>
            </a:ln>
          </p:spPr>
          <p:txBody>
            <a:bodyPr/>
            <a:lstStyle/>
            <a:p>
              <a:endParaRPr lang="zh-CN" altLang="en-US"/>
            </a:p>
          </p:txBody>
        </p:sp>
        <p:sp>
          <p:nvSpPr>
            <p:cNvPr id="68" name="Freeform 356"/>
            <p:cNvSpPr>
              <a:spLocks/>
            </p:cNvSpPr>
            <p:nvPr/>
          </p:nvSpPr>
          <p:spPr bwMode="auto">
            <a:xfrm>
              <a:off x="4987998" y="1800619"/>
              <a:ext cx="458786" cy="374651"/>
            </a:xfrm>
            <a:custGeom>
              <a:avLst/>
              <a:gdLst>
                <a:gd name="T0" fmla="*/ 14288 w 289"/>
                <a:gd name="T1" fmla="*/ 374650 h 236"/>
                <a:gd name="T2" fmla="*/ 0 w 289"/>
                <a:gd name="T3" fmla="*/ 354013 h 236"/>
                <a:gd name="T4" fmla="*/ 442913 w 289"/>
                <a:gd name="T5" fmla="*/ 0 h 236"/>
                <a:gd name="T6" fmla="*/ 458788 w 289"/>
                <a:gd name="T7" fmla="*/ 19050 h 236"/>
                <a:gd name="T8" fmla="*/ 14288 w 289"/>
                <a:gd name="T9" fmla="*/ 374650 h 236"/>
                <a:gd name="T10" fmla="*/ 0 60000 65536"/>
                <a:gd name="T11" fmla="*/ 0 60000 65536"/>
                <a:gd name="T12" fmla="*/ 0 60000 65536"/>
                <a:gd name="T13" fmla="*/ 0 60000 65536"/>
                <a:gd name="T14" fmla="*/ 0 60000 65536"/>
                <a:gd name="T15" fmla="*/ 0 w 289"/>
                <a:gd name="T16" fmla="*/ 0 h 236"/>
                <a:gd name="T17" fmla="*/ 289 w 289"/>
                <a:gd name="T18" fmla="*/ 236 h 236"/>
              </a:gdLst>
              <a:ahLst/>
              <a:cxnLst>
                <a:cxn ang="T10">
                  <a:pos x="T0" y="T1"/>
                </a:cxn>
                <a:cxn ang="T11">
                  <a:pos x="T2" y="T3"/>
                </a:cxn>
                <a:cxn ang="T12">
                  <a:pos x="T4" y="T5"/>
                </a:cxn>
                <a:cxn ang="T13">
                  <a:pos x="T6" y="T7"/>
                </a:cxn>
                <a:cxn ang="T14">
                  <a:pos x="T8" y="T9"/>
                </a:cxn>
              </a:cxnLst>
              <a:rect l="T15" t="T16" r="T17" b="T18"/>
              <a:pathLst>
                <a:path w="289" h="236">
                  <a:moveTo>
                    <a:pt x="9" y="236"/>
                  </a:moveTo>
                  <a:lnTo>
                    <a:pt x="0" y="223"/>
                  </a:lnTo>
                  <a:lnTo>
                    <a:pt x="279" y="0"/>
                  </a:lnTo>
                  <a:lnTo>
                    <a:pt x="289" y="12"/>
                  </a:lnTo>
                  <a:lnTo>
                    <a:pt x="9" y="236"/>
                  </a:lnTo>
                  <a:close/>
                </a:path>
              </a:pathLst>
            </a:custGeom>
            <a:solidFill>
              <a:srgbClr val="EBAE44"/>
            </a:solidFill>
            <a:ln w="9525">
              <a:noFill/>
              <a:round/>
              <a:headEnd/>
              <a:tailEnd/>
            </a:ln>
          </p:spPr>
          <p:txBody>
            <a:bodyPr/>
            <a:lstStyle/>
            <a:p>
              <a:endParaRPr lang="zh-CN" altLang="en-US"/>
            </a:p>
          </p:txBody>
        </p:sp>
        <p:sp>
          <p:nvSpPr>
            <p:cNvPr id="69" name="Freeform 357"/>
            <p:cNvSpPr>
              <a:spLocks/>
            </p:cNvSpPr>
            <p:nvPr/>
          </p:nvSpPr>
          <p:spPr bwMode="auto">
            <a:xfrm>
              <a:off x="5421385" y="1805382"/>
              <a:ext cx="485774" cy="579440"/>
            </a:xfrm>
            <a:custGeom>
              <a:avLst/>
              <a:gdLst>
                <a:gd name="T0" fmla="*/ 466725 w 306"/>
                <a:gd name="T1" fmla="*/ 579438 h 365"/>
                <a:gd name="T2" fmla="*/ 0 w 306"/>
                <a:gd name="T3" fmla="*/ 17463 h 365"/>
                <a:gd name="T4" fmla="*/ 20637 w 306"/>
                <a:gd name="T5" fmla="*/ 0 h 365"/>
                <a:gd name="T6" fmla="*/ 485775 w 306"/>
                <a:gd name="T7" fmla="*/ 565150 h 365"/>
                <a:gd name="T8" fmla="*/ 466725 w 306"/>
                <a:gd name="T9" fmla="*/ 579438 h 365"/>
                <a:gd name="T10" fmla="*/ 0 60000 65536"/>
                <a:gd name="T11" fmla="*/ 0 60000 65536"/>
                <a:gd name="T12" fmla="*/ 0 60000 65536"/>
                <a:gd name="T13" fmla="*/ 0 60000 65536"/>
                <a:gd name="T14" fmla="*/ 0 60000 65536"/>
                <a:gd name="T15" fmla="*/ 0 w 306"/>
                <a:gd name="T16" fmla="*/ 0 h 365"/>
                <a:gd name="T17" fmla="*/ 306 w 306"/>
                <a:gd name="T18" fmla="*/ 365 h 365"/>
              </a:gdLst>
              <a:ahLst/>
              <a:cxnLst>
                <a:cxn ang="T10">
                  <a:pos x="T0" y="T1"/>
                </a:cxn>
                <a:cxn ang="T11">
                  <a:pos x="T2" y="T3"/>
                </a:cxn>
                <a:cxn ang="T12">
                  <a:pos x="T4" y="T5"/>
                </a:cxn>
                <a:cxn ang="T13">
                  <a:pos x="T6" y="T7"/>
                </a:cxn>
                <a:cxn ang="T14">
                  <a:pos x="T8" y="T9"/>
                </a:cxn>
              </a:cxnLst>
              <a:rect l="T15" t="T16" r="T17" b="T18"/>
              <a:pathLst>
                <a:path w="306" h="365">
                  <a:moveTo>
                    <a:pt x="294" y="365"/>
                  </a:moveTo>
                  <a:lnTo>
                    <a:pt x="0" y="11"/>
                  </a:lnTo>
                  <a:lnTo>
                    <a:pt x="13" y="0"/>
                  </a:lnTo>
                  <a:lnTo>
                    <a:pt x="306" y="356"/>
                  </a:lnTo>
                  <a:lnTo>
                    <a:pt x="294" y="365"/>
                  </a:lnTo>
                  <a:close/>
                </a:path>
              </a:pathLst>
            </a:custGeom>
            <a:solidFill>
              <a:srgbClr val="EBAE44"/>
            </a:solidFill>
            <a:ln w="9525">
              <a:noFill/>
              <a:round/>
              <a:headEnd/>
              <a:tailEnd/>
            </a:ln>
          </p:spPr>
          <p:txBody>
            <a:bodyPr/>
            <a:lstStyle/>
            <a:p>
              <a:endParaRPr lang="zh-CN" altLang="en-US"/>
            </a:p>
          </p:txBody>
        </p:sp>
        <p:sp>
          <p:nvSpPr>
            <p:cNvPr id="70" name="Freeform 358"/>
            <p:cNvSpPr>
              <a:spLocks/>
            </p:cNvSpPr>
            <p:nvPr/>
          </p:nvSpPr>
          <p:spPr bwMode="auto">
            <a:xfrm>
              <a:off x="5388047" y="2356246"/>
              <a:ext cx="512762" cy="344489"/>
            </a:xfrm>
            <a:custGeom>
              <a:avLst/>
              <a:gdLst>
                <a:gd name="T0" fmla="*/ 14288 w 323"/>
                <a:gd name="T1" fmla="*/ 344488 h 217"/>
                <a:gd name="T2" fmla="*/ 0 w 323"/>
                <a:gd name="T3" fmla="*/ 322263 h 217"/>
                <a:gd name="T4" fmla="*/ 500063 w 323"/>
                <a:gd name="T5" fmla="*/ 0 h 217"/>
                <a:gd name="T6" fmla="*/ 512763 w 323"/>
                <a:gd name="T7" fmla="*/ 22225 h 217"/>
                <a:gd name="T8" fmla="*/ 14288 w 323"/>
                <a:gd name="T9" fmla="*/ 344488 h 217"/>
                <a:gd name="T10" fmla="*/ 0 60000 65536"/>
                <a:gd name="T11" fmla="*/ 0 60000 65536"/>
                <a:gd name="T12" fmla="*/ 0 60000 65536"/>
                <a:gd name="T13" fmla="*/ 0 60000 65536"/>
                <a:gd name="T14" fmla="*/ 0 60000 65536"/>
                <a:gd name="T15" fmla="*/ 0 w 323"/>
                <a:gd name="T16" fmla="*/ 0 h 217"/>
                <a:gd name="T17" fmla="*/ 323 w 323"/>
                <a:gd name="T18" fmla="*/ 217 h 217"/>
              </a:gdLst>
              <a:ahLst/>
              <a:cxnLst>
                <a:cxn ang="T10">
                  <a:pos x="T0" y="T1"/>
                </a:cxn>
                <a:cxn ang="T11">
                  <a:pos x="T2" y="T3"/>
                </a:cxn>
                <a:cxn ang="T12">
                  <a:pos x="T4" y="T5"/>
                </a:cxn>
                <a:cxn ang="T13">
                  <a:pos x="T6" y="T7"/>
                </a:cxn>
                <a:cxn ang="T14">
                  <a:pos x="T8" y="T9"/>
                </a:cxn>
              </a:cxnLst>
              <a:rect l="T15" t="T16" r="T17" b="T18"/>
              <a:pathLst>
                <a:path w="323" h="217">
                  <a:moveTo>
                    <a:pt x="9" y="217"/>
                  </a:moveTo>
                  <a:lnTo>
                    <a:pt x="0" y="203"/>
                  </a:lnTo>
                  <a:lnTo>
                    <a:pt x="315" y="0"/>
                  </a:lnTo>
                  <a:lnTo>
                    <a:pt x="323" y="14"/>
                  </a:lnTo>
                  <a:lnTo>
                    <a:pt x="9" y="217"/>
                  </a:lnTo>
                  <a:close/>
                </a:path>
              </a:pathLst>
            </a:custGeom>
            <a:solidFill>
              <a:srgbClr val="EBAE44"/>
            </a:solidFill>
            <a:ln w="9525">
              <a:noFill/>
              <a:round/>
              <a:headEnd/>
              <a:tailEnd/>
            </a:ln>
          </p:spPr>
          <p:txBody>
            <a:bodyPr/>
            <a:lstStyle/>
            <a:p>
              <a:endParaRPr lang="zh-CN" altLang="en-US"/>
            </a:p>
          </p:txBody>
        </p:sp>
        <p:sp>
          <p:nvSpPr>
            <p:cNvPr id="71" name="Freeform 359"/>
            <p:cNvSpPr>
              <a:spLocks/>
            </p:cNvSpPr>
            <p:nvPr/>
          </p:nvSpPr>
          <p:spPr bwMode="auto">
            <a:xfrm>
              <a:off x="4770512" y="2681684"/>
              <a:ext cx="628648" cy="66675"/>
            </a:xfrm>
            <a:custGeom>
              <a:avLst/>
              <a:gdLst>
                <a:gd name="T0" fmla="*/ 0 w 396"/>
                <a:gd name="T1" fmla="*/ 66675 h 42"/>
                <a:gd name="T2" fmla="*/ 0 w 396"/>
                <a:gd name="T3" fmla="*/ 39687 h 42"/>
                <a:gd name="T4" fmla="*/ 627063 w 396"/>
                <a:gd name="T5" fmla="*/ 0 h 42"/>
                <a:gd name="T6" fmla="*/ 628650 w 396"/>
                <a:gd name="T7" fmla="*/ 26988 h 42"/>
                <a:gd name="T8" fmla="*/ 0 w 396"/>
                <a:gd name="T9" fmla="*/ 66675 h 42"/>
                <a:gd name="T10" fmla="*/ 0 60000 65536"/>
                <a:gd name="T11" fmla="*/ 0 60000 65536"/>
                <a:gd name="T12" fmla="*/ 0 60000 65536"/>
                <a:gd name="T13" fmla="*/ 0 60000 65536"/>
                <a:gd name="T14" fmla="*/ 0 60000 65536"/>
                <a:gd name="T15" fmla="*/ 0 w 396"/>
                <a:gd name="T16" fmla="*/ 0 h 42"/>
                <a:gd name="T17" fmla="*/ 396 w 396"/>
                <a:gd name="T18" fmla="*/ 42 h 42"/>
              </a:gdLst>
              <a:ahLst/>
              <a:cxnLst>
                <a:cxn ang="T10">
                  <a:pos x="T0" y="T1"/>
                </a:cxn>
                <a:cxn ang="T11">
                  <a:pos x="T2" y="T3"/>
                </a:cxn>
                <a:cxn ang="T12">
                  <a:pos x="T4" y="T5"/>
                </a:cxn>
                <a:cxn ang="T13">
                  <a:pos x="T6" y="T7"/>
                </a:cxn>
                <a:cxn ang="T14">
                  <a:pos x="T8" y="T9"/>
                </a:cxn>
              </a:cxnLst>
              <a:rect l="T15" t="T16" r="T17" b="T18"/>
              <a:pathLst>
                <a:path w="396" h="42">
                  <a:moveTo>
                    <a:pt x="0" y="42"/>
                  </a:moveTo>
                  <a:lnTo>
                    <a:pt x="0" y="25"/>
                  </a:lnTo>
                  <a:lnTo>
                    <a:pt x="395" y="0"/>
                  </a:lnTo>
                  <a:lnTo>
                    <a:pt x="396" y="17"/>
                  </a:lnTo>
                  <a:lnTo>
                    <a:pt x="0" y="42"/>
                  </a:lnTo>
                  <a:close/>
                </a:path>
              </a:pathLst>
            </a:custGeom>
            <a:solidFill>
              <a:srgbClr val="EBAE44"/>
            </a:solidFill>
            <a:ln w="9525">
              <a:noFill/>
              <a:round/>
              <a:headEnd/>
              <a:tailEnd/>
            </a:ln>
          </p:spPr>
          <p:txBody>
            <a:bodyPr/>
            <a:lstStyle/>
            <a:p>
              <a:endParaRPr lang="zh-CN" altLang="en-US"/>
            </a:p>
          </p:txBody>
        </p:sp>
        <p:sp>
          <p:nvSpPr>
            <p:cNvPr id="72" name="Freeform 360"/>
            <p:cNvSpPr>
              <a:spLocks/>
            </p:cNvSpPr>
            <p:nvPr/>
          </p:nvSpPr>
          <p:spPr bwMode="auto">
            <a:xfrm>
              <a:off x="5896045" y="2310208"/>
              <a:ext cx="490536" cy="71439"/>
            </a:xfrm>
            <a:custGeom>
              <a:avLst/>
              <a:gdLst>
                <a:gd name="T0" fmla="*/ 3175 w 309"/>
                <a:gd name="T1" fmla="*/ 71438 h 45"/>
                <a:gd name="T2" fmla="*/ 0 w 309"/>
                <a:gd name="T3" fmla="*/ 44450 h 45"/>
                <a:gd name="T4" fmla="*/ 487363 w 309"/>
                <a:gd name="T5" fmla="*/ 0 h 45"/>
                <a:gd name="T6" fmla="*/ 490538 w 309"/>
                <a:gd name="T7" fmla="*/ 26988 h 45"/>
                <a:gd name="T8" fmla="*/ 3175 w 309"/>
                <a:gd name="T9" fmla="*/ 71438 h 45"/>
                <a:gd name="T10" fmla="*/ 0 60000 65536"/>
                <a:gd name="T11" fmla="*/ 0 60000 65536"/>
                <a:gd name="T12" fmla="*/ 0 60000 65536"/>
                <a:gd name="T13" fmla="*/ 0 60000 65536"/>
                <a:gd name="T14" fmla="*/ 0 60000 65536"/>
                <a:gd name="T15" fmla="*/ 0 w 309"/>
                <a:gd name="T16" fmla="*/ 0 h 45"/>
                <a:gd name="T17" fmla="*/ 309 w 309"/>
                <a:gd name="T18" fmla="*/ 45 h 45"/>
              </a:gdLst>
              <a:ahLst/>
              <a:cxnLst>
                <a:cxn ang="T10">
                  <a:pos x="T0" y="T1"/>
                </a:cxn>
                <a:cxn ang="T11">
                  <a:pos x="T2" y="T3"/>
                </a:cxn>
                <a:cxn ang="T12">
                  <a:pos x="T4" y="T5"/>
                </a:cxn>
                <a:cxn ang="T13">
                  <a:pos x="T6" y="T7"/>
                </a:cxn>
                <a:cxn ang="T14">
                  <a:pos x="T8" y="T9"/>
                </a:cxn>
              </a:cxnLst>
              <a:rect l="T15" t="T16" r="T17" b="T18"/>
              <a:pathLst>
                <a:path w="309" h="45">
                  <a:moveTo>
                    <a:pt x="2" y="45"/>
                  </a:moveTo>
                  <a:lnTo>
                    <a:pt x="0" y="28"/>
                  </a:lnTo>
                  <a:lnTo>
                    <a:pt x="307" y="0"/>
                  </a:lnTo>
                  <a:lnTo>
                    <a:pt x="309" y="17"/>
                  </a:lnTo>
                  <a:lnTo>
                    <a:pt x="2" y="45"/>
                  </a:lnTo>
                  <a:close/>
                </a:path>
              </a:pathLst>
            </a:custGeom>
            <a:solidFill>
              <a:srgbClr val="EBAE44"/>
            </a:solidFill>
            <a:ln w="9525">
              <a:noFill/>
              <a:round/>
              <a:headEnd/>
              <a:tailEnd/>
            </a:ln>
          </p:spPr>
          <p:txBody>
            <a:bodyPr/>
            <a:lstStyle/>
            <a:p>
              <a:endParaRPr lang="zh-CN" altLang="en-US"/>
            </a:p>
          </p:txBody>
        </p:sp>
        <p:sp>
          <p:nvSpPr>
            <p:cNvPr id="73" name="Freeform 361"/>
            <p:cNvSpPr>
              <a:spLocks/>
            </p:cNvSpPr>
            <p:nvPr/>
          </p:nvSpPr>
          <p:spPr bwMode="auto">
            <a:xfrm>
              <a:off x="6191320" y="1638694"/>
              <a:ext cx="717547" cy="320676"/>
            </a:xfrm>
            <a:custGeom>
              <a:avLst/>
              <a:gdLst>
                <a:gd name="T0" fmla="*/ 709613 w 452"/>
                <a:gd name="T1" fmla="*/ 320675 h 202"/>
                <a:gd name="T2" fmla="*/ 0 w 452"/>
                <a:gd name="T3" fmla="*/ 22225 h 202"/>
                <a:gd name="T4" fmla="*/ 11113 w 452"/>
                <a:gd name="T5" fmla="*/ 0 h 202"/>
                <a:gd name="T6" fmla="*/ 717550 w 452"/>
                <a:gd name="T7" fmla="*/ 298450 h 202"/>
                <a:gd name="T8" fmla="*/ 709613 w 452"/>
                <a:gd name="T9" fmla="*/ 320675 h 202"/>
                <a:gd name="T10" fmla="*/ 0 60000 65536"/>
                <a:gd name="T11" fmla="*/ 0 60000 65536"/>
                <a:gd name="T12" fmla="*/ 0 60000 65536"/>
                <a:gd name="T13" fmla="*/ 0 60000 65536"/>
                <a:gd name="T14" fmla="*/ 0 60000 65536"/>
                <a:gd name="T15" fmla="*/ 0 w 452"/>
                <a:gd name="T16" fmla="*/ 0 h 202"/>
                <a:gd name="T17" fmla="*/ 452 w 452"/>
                <a:gd name="T18" fmla="*/ 202 h 202"/>
              </a:gdLst>
              <a:ahLst/>
              <a:cxnLst>
                <a:cxn ang="T10">
                  <a:pos x="T0" y="T1"/>
                </a:cxn>
                <a:cxn ang="T11">
                  <a:pos x="T2" y="T3"/>
                </a:cxn>
                <a:cxn ang="T12">
                  <a:pos x="T4" y="T5"/>
                </a:cxn>
                <a:cxn ang="T13">
                  <a:pos x="T6" y="T7"/>
                </a:cxn>
                <a:cxn ang="T14">
                  <a:pos x="T8" y="T9"/>
                </a:cxn>
              </a:cxnLst>
              <a:rect l="T15" t="T16" r="T17" b="T18"/>
              <a:pathLst>
                <a:path w="452" h="202">
                  <a:moveTo>
                    <a:pt x="447" y="202"/>
                  </a:moveTo>
                  <a:lnTo>
                    <a:pt x="0" y="14"/>
                  </a:lnTo>
                  <a:lnTo>
                    <a:pt x="7" y="0"/>
                  </a:lnTo>
                  <a:lnTo>
                    <a:pt x="452" y="188"/>
                  </a:lnTo>
                  <a:lnTo>
                    <a:pt x="447" y="202"/>
                  </a:lnTo>
                  <a:close/>
                </a:path>
              </a:pathLst>
            </a:custGeom>
            <a:solidFill>
              <a:srgbClr val="EBAE44"/>
            </a:solidFill>
            <a:ln w="9525">
              <a:noFill/>
              <a:round/>
              <a:headEnd/>
              <a:tailEnd/>
            </a:ln>
          </p:spPr>
          <p:txBody>
            <a:bodyPr/>
            <a:lstStyle/>
            <a:p>
              <a:endParaRPr lang="zh-CN" altLang="en-US"/>
            </a:p>
          </p:txBody>
        </p:sp>
        <p:sp>
          <p:nvSpPr>
            <p:cNvPr id="74" name="Freeform 362"/>
            <p:cNvSpPr>
              <a:spLocks/>
            </p:cNvSpPr>
            <p:nvPr/>
          </p:nvSpPr>
          <p:spPr bwMode="auto">
            <a:xfrm>
              <a:off x="5426147" y="1635520"/>
              <a:ext cx="773111" cy="184151"/>
            </a:xfrm>
            <a:custGeom>
              <a:avLst/>
              <a:gdLst>
                <a:gd name="T0" fmla="*/ 4763 w 487"/>
                <a:gd name="T1" fmla="*/ 184150 h 116"/>
                <a:gd name="T2" fmla="*/ 0 w 487"/>
                <a:gd name="T3" fmla="*/ 158750 h 116"/>
                <a:gd name="T4" fmla="*/ 766763 w 487"/>
                <a:gd name="T5" fmla="*/ 0 h 116"/>
                <a:gd name="T6" fmla="*/ 773113 w 487"/>
                <a:gd name="T7" fmla="*/ 26988 h 116"/>
                <a:gd name="T8" fmla="*/ 4763 w 487"/>
                <a:gd name="T9" fmla="*/ 184150 h 116"/>
                <a:gd name="T10" fmla="*/ 0 60000 65536"/>
                <a:gd name="T11" fmla="*/ 0 60000 65536"/>
                <a:gd name="T12" fmla="*/ 0 60000 65536"/>
                <a:gd name="T13" fmla="*/ 0 60000 65536"/>
                <a:gd name="T14" fmla="*/ 0 60000 65536"/>
                <a:gd name="T15" fmla="*/ 0 w 487"/>
                <a:gd name="T16" fmla="*/ 0 h 116"/>
                <a:gd name="T17" fmla="*/ 487 w 487"/>
                <a:gd name="T18" fmla="*/ 116 h 116"/>
              </a:gdLst>
              <a:ahLst/>
              <a:cxnLst>
                <a:cxn ang="T10">
                  <a:pos x="T0" y="T1"/>
                </a:cxn>
                <a:cxn ang="T11">
                  <a:pos x="T2" y="T3"/>
                </a:cxn>
                <a:cxn ang="T12">
                  <a:pos x="T4" y="T5"/>
                </a:cxn>
                <a:cxn ang="T13">
                  <a:pos x="T6" y="T7"/>
                </a:cxn>
                <a:cxn ang="T14">
                  <a:pos x="T8" y="T9"/>
                </a:cxn>
              </a:cxnLst>
              <a:rect l="T15" t="T16" r="T17" b="T18"/>
              <a:pathLst>
                <a:path w="487" h="116">
                  <a:moveTo>
                    <a:pt x="3" y="116"/>
                  </a:moveTo>
                  <a:lnTo>
                    <a:pt x="0" y="100"/>
                  </a:lnTo>
                  <a:lnTo>
                    <a:pt x="483" y="0"/>
                  </a:lnTo>
                  <a:lnTo>
                    <a:pt x="487" y="17"/>
                  </a:lnTo>
                  <a:lnTo>
                    <a:pt x="3" y="116"/>
                  </a:lnTo>
                  <a:close/>
                </a:path>
              </a:pathLst>
            </a:custGeom>
            <a:solidFill>
              <a:srgbClr val="EBAE44"/>
            </a:solidFill>
            <a:ln w="9525">
              <a:noFill/>
              <a:round/>
              <a:headEnd/>
              <a:tailEnd/>
            </a:ln>
          </p:spPr>
          <p:txBody>
            <a:bodyPr/>
            <a:lstStyle/>
            <a:p>
              <a:endParaRPr lang="zh-CN" altLang="en-US"/>
            </a:p>
          </p:txBody>
        </p:sp>
        <p:sp>
          <p:nvSpPr>
            <p:cNvPr id="75" name="Freeform 363"/>
            <p:cNvSpPr>
              <a:spLocks/>
            </p:cNvSpPr>
            <p:nvPr/>
          </p:nvSpPr>
          <p:spPr bwMode="auto">
            <a:xfrm>
              <a:off x="6184971" y="1645045"/>
              <a:ext cx="214312" cy="682627"/>
            </a:xfrm>
            <a:custGeom>
              <a:avLst/>
              <a:gdLst>
                <a:gd name="T0" fmla="*/ 190500 w 135"/>
                <a:gd name="T1" fmla="*/ 682625 h 430"/>
                <a:gd name="T2" fmla="*/ 0 w 135"/>
                <a:gd name="T3" fmla="*/ 9525 h 430"/>
                <a:gd name="T4" fmla="*/ 23813 w 135"/>
                <a:gd name="T5" fmla="*/ 0 h 430"/>
                <a:gd name="T6" fmla="*/ 214313 w 135"/>
                <a:gd name="T7" fmla="*/ 676275 h 430"/>
                <a:gd name="T8" fmla="*/ 190500 w 135"/>
                <a:gd name="T9" fmla="*/ 682625 h 430"/>
                <a:gd name="T10" fmla="*/ 0 60000 65536"/>
                <a:gd name="T11" fmla="*/ 0 60000 65536"/>
                <a:gd name="T12" fmla="*/ 0 60000 65536"/>
                <a:gd name="T13" fmla="*/ 0 60000 65536"/>
                <a:gd name="T14" fmla="*/ 0 60000 65536"/>
                <a:gd name="T15" fmla="*/ 0 w 135"/>
                <a:gd name="T16" fmla="*/ 0 h 430"/>
                <a:gd name="T17" fmla="*/ 135 w 135"/>
                <a:gd name="T18" fmla="*/ 430 h 430"/>
              </a:gdLst>
              <a:ahLst/>
              <a:cxnLst>
                <a:cxn ang="T10">
                  <a:pos x="T0" y="T1"/>
                </a:cxn>
                <a:cxn ang="T11">
                  <a:pos x="T2" y="T3"/>
                </a:cxn>
                <a:cxn ang="T12">
                  <a:pos x="T4" y="T5"/>
                </a:cxn>
                <a:cxn ang="T13">
                  <a:pos x="T6" y="T7"/>
                </a:cxn>
                <a:cxn ang="T14">
                  <a:pos x="T8" y="T9"/>
                </a:cxn>
              </a:cxnLst>
              <a:rect l="T15" t="T16" r="T17" b="T18"/>
              <a:pathLst>
                <a:path w="135" h="430">
                  <a:moveTo>
                    <a:pt x="120" y="430"/>
                  </a:moveTo>
                  <a:lnTo>
                    <a:pt x="0" y="6"/>
                  </a:lnTo>
                  <a:lnTo>
                    <a:pt x="15" y="0"/>
                  </a:lnTo>
                  <a:lnTo>
                    <a:pt x="135" y="426"/>
                  </a:lnTo>
                  <a:lnTo>
                    <a:pt x="120" y="430"/>
                  </a:lnTo>
                  <a:close/>
                </a:path>
              </a:pathLst>
            </a:custGeom>
            <a:solidFill>
              <a:srgbClr val="EBAE44"/>
            </a:solidFill>
            <a:ln w="9525">
              <a:noFill/>
              <a:round/>
              <a:headEnd/>
              <a:tailEnd/>
            </a:ln>
          </p:spPr>
          <p:txBody>
            <a:bodyPr/>
            <a:lstStyle/>
            <a:p>
              <a:endParaRPr lang="zh-CN" altLang="en-US"/>
            </a:p>
          </p:txBody>
        </p:sp>
        <p:sp>
          <p:nvSpPr>
            <p:cNvPr id="76" name="Freeform 364"/>
            <p:cNvSpPr>
              <a:spLocks/>
            </p:cNvSpPr>
            <p:nvPr/>
          </p:nvSpPr>
          <p:spPr bwMode="auto">
            <a:xfrm>
              <a:off x="5872233" y="1657744"/>
              <a:ext cx="330199" cy="712790"/>
            </a:xfrm>
            <a:custGeom>
              <a:avLst/>
              <a:gdLst>
                <a:gd name="T0" fmla="*/ 23812 w 208"/>
                <a:gd name="T1" fmla="*/ 712788 h 449"/>
                <a:gd name="T2" fmla="*/ 0 w 208"/>
                <a:gd name="T3" fmla="*/ 701675 h 449"/>
                <a:gd name="T4" fmla="*/ 304800 w 208"/>
                <a:gd name="T5" fmla="*/ 0 h 449"/>
                <a:gd name="T6" fmla="*/ 330200 w 208"/>
                <a:gd name="T7" fmla="*/ 9525 h 449"/>
                <a:gd name="T8" fmla="*/ 23812 w 208"/>
                <a:gd name="T9" fmla="*/ 712788 h 449"/>
                <a:gd name="T10" fmla="*/ 0 60000 65536"/>
                <a:gd name="T11" fmla="*/ 0 60000 65536"/>
                <a:gd name="T12" fmla="*/ 0 60000 65536"/>
                <a:gd name="T13" fmla="*/ 0 60000 65536"/>
                <a:gd name="T14" fmla="*/ 0 60000 65536"/>
                <a:gd name="T15" fmla="*/ 0 w 208"/>
                <a:gd name="T16" fmla="*/ 0 h 449"/>
                <a:gd name="T17" fmla="*/ 208 w 208"/>
                <a:gd name="T18" fmla="*/ 449 h 449"/>
              </a:gdLst>
              <a:ahLst/>
              <a:cxnLst>
                <a:cxn ang="T10">
                  <a:pos x="T0" y="T1"/>
                </a:cxn>
                <a:cxn ang="T11">
                  <a:pos x="T2" y="T3"/>
                </a:cxn>
                <a:cxn ang="T12">
                  <a:pos x="T4" y="T5"/>
                </a:cxn>
                <a:cxn ang="T13">
                  <a:pos x="T6" y="T7"/>
                </a:cxn>
                <a:cxn ang="T14">
                  <a:pos x="T8" y="T9"/>
                </a:cxn>
              </a:cxnLst>
              <a:rect l="T15" t="T16" r="T17" b="T18"/>
              <a:pathLst>
                <a:path w="208" h="449">
                  <a:moveTo>
                    <a:pt x="15" y="449"/>
                  </a:moveTo>
                  <a:lnTo>
                    <a:pt x="0" y="442"/>
                  </a:lnTo>
                  <a:lnTo>
                    <a:pt x="192" y="0"/>
                  </a:lnTo>
                  <a:lnTo>
                    <a:pt x="208" y="6"/>
                  </a:lnTo>
                  <a:lnTo>
                    <a:pt x="15" y="449"/>
                  </a:lnTo>
                  <a:close/>
                </a:path>
              </a:pathLst>
            </a:custGeom>
            <a:solidFill>
              <a:srgbClr val="FFC000"/>
            </a:solidFill>
            <a:ln w="9525">
              <a:noFill/>
              <a:round/>
              <a:headEnd/>
              <a:tailEnd/>
            </a:ln>
          </p:spPr>
          <p:txBody>
            <a:bodyPr/>
            <a:lstStyle/>
            <a:p>
              <a:endParaRPr lang="zh-CN" altLang="en-US"/>
            </a:p>
          </p:txBody>
        </p:sp>
        <p:sp>
          <p:nvSpPr>
            <p:cNvPr id="77" name="Freeform 365"/>
            <p:cNvSpPr>
              <a:spLocks/>
            </p:cNvSpPr>
            <p:nvPr/>
          </p:nvSpPr>
          <p:spPr bwMode="auto">
            <a:xfrm>
              <a:off x="5376935" y="1808556"/>
              <a:ext cx="65088" cy="869952"/>
            </a:xfrm>
            <a:custGeom>
              <a:avLst/>
              <a:gdLst>
                <a:gd name="T0" fmla="*/ 26988 w 41"/>
                <a:gd name="T1" fmla="*/ 869950 h 548"/>
                <a:gd name="T2" fmla="*/ 0 w 41"/>
                <a:gd name="T3" fmla="*/ 869950 h 548"/>
                <a:gd name="T4" fmla="*/ 38100 w 41"/>
                <a:gd name="T5" fmla="*/ 0 h 548"/>
                <a:gd name="T6" fmla="*/ 65088 w 41"/>
                <a:gd name="T7" fmla="*/ 3175 h 548"/>
                <a:gd name="T8" fmla="*/ 26988 w 41"/>
                <a:gd name="T9" fmla="*/ 869950 h 548"/>
                <a:gd name="T10" fmla="*/ 0 60000 65536"/>
                <a:gd name="T11" fmla="*/ 0 60000 65536"/>
                <a:gd name="T12" fmla="*/ 0 60000 65536"/>
                <a:gd name="T13" fmla="*/ 0 60000 65536"/>
                <a:gd name="T14" fmla="*/ 0 60000 65536"/>
                <a:gd name="T15" fmla="*/ 0 w 41"/>
                <a:gd name="T16" fmla="*/ 0 h 548"/>
                <a:gd name="T17" fmla="*/ 41 w 41"/>
                <a:gd name="T18" fmla="*/ 548 h 548"/>
              </a:gdLst>
              <a:ahLst/>
              <a:cxnLst>
                <a:cxn ang="T10">
                  <a:pos x="T0" y="T1"/>
                </a:cxn>
                <a:cxn ang="T11">
                  <a:pos x="T2" y="T3"/>
                </a:cxn>
                <a:cxn ang="T12">
                  <a:pos x="T4" y="T5"/>
                </a:cxn>
                <a:cxn ang="T13">
                  <a:pos x="T6" y="T7"/>
                </a:cxn>
                <a:cxn ang="T14">
                  <a:pos x="T8" y="T9"/>
                </a:cxn>
              </a:cxnLst>
              <a:rect l="T15" t="T16" r="T17" b="T18"/>
              <a:pathLst>
                <a:path w="41" h="548">
                  <a:moveTo>
                    <a:pt x="17" y="548"/>
                  </a:moveTo>
                  <a:lnTo>
                    <a:pt x="0" y="548"/>
                  </a:lnTo>
                  <a:lnTo>
                    <a:pt x="24" y="0"/>
                  </a:lnTo>
                  <a:lnTo>
                    <a:pt x="41" y="2"/>
                  </a:lnTo>
                  <a:lnTo>
                    <a:pt x="17" y="548"/>
                  </a:lnTo>
                  <a:close/>
                </a:path>
              </a:pathLst>
            </a:custGeom>
            <a:solidFill>
              <a:srgbClr val="EBAE44"/>
            </a:solidFill>
            <a:ln w="9525">
              <a:noFill/>
              <a:round/>
              <a:headEnd/>
              <a:tailEnd/>
            </a:ln>
          </p:spPr>
          <p:txBody>
            <a:bodyPr/>
            <a:lstStyle/>
            <a:p>
              <a:endParaRPr lang="zh-CN" altLang="en-US"/>
            </a:p>
          </p:txBody>
        </p:sp>
        <p:sp>
          <p:nvSpPr>
            <p:cNvPr id="78" name="Freeform 366"/>
            <p:cNvSpPr>
              <a:spLocks/>
            </p:cNvSpPr>
            <p:nvPr/>
          </p:nvSpPr>
          <p:spPr bwMode="auto">
            <a:xfrm>
              <a:off x="6375469" y="2318146"/>
              <a:ext cx="276224" cy="658815"/>
            </a:xfrm>
            <a:custGeom>
              <a:avLst/>
              <a:gdLst>
                <a:gd name="T0" fmla="*/ 254000 w 174"/>
                <a:gd name="T1" fmla="*/ 658813 h 415"/>
                <a:gd name="T2" fmla="*/ 0 w 174"/>
                <a:gd name="T3" fmla="*/ 9525 h 415"/>
                <a:gd name="T4" fmla="*/ 23812 w 174"/>
                <a:gd name="T5" fmla="*/ 0 h 415"/>
                <a:gd name="T6" fmla="*/ 276225 w 174"/>
                <a:gd name="T7" fmla="*/ 649288 h 415"/>
                <a:gd name="T8" fmla="*/ 254000 w 174"/>
                <a:gd name="T9" fmla="*/ 658813 h 415"/>
                <a:gd name="T10" fmla="*/ 0 60000 65536"/>
                <a:gd name="T11" fmla="*/ 0 60000 65536"/>
                <a:gd name="T12" fmla="*/ 0 60000 65536"/>
                <a:gd name="T13" fmla="*/ 0 60000 65536"/>
                <a:gd name="T14" fmla="*/ 0 60000 65536"/>
                <a:gd name="T15" fmla="*/ 0 w 174"/>
                <a:gd name="T16" fmla="*/ 0 h 415"/>
                <a:gd name="T17" fmla="*/ 174 w 174"/>
                <a:gd name="T18" fmla="*/ 415 h 415"/>
              </a:gdLst>
              <a:ahLst/>
              <a:cxnLst>
                <a:cxn ang="T10">
                  <a:pos x="T0" y="T1"/>
                </a:cxn>
                <a:cxn ang="T11">
                  <a:pos x="T2" y="T3"/>
                </a:cxn>
                <a:cxn ang="T12">
                  <a:pos x="T4" y="T5"/>
                </a:cxn>
                <a:cxn ang="T13">
                  <a:pos x="T6" y="T7"/>
                </a:cxn>
                <a:cxn ang="T14">
                  <a:pos x="T8" y="T9"/>
                </a:cxn>
              </a:cxnLst>
              <a:rect l="T15" t="T16" r="T17" b="T18"/>
              <a:pathLst>
                <a:path w="174" h="415">
                  <a:moveTo>
                    <a:pt x="160" y="415"/>
                  </a:moveTo>
                  <a:lnTo>
                    <a:pt x="0" y="6"/>
                  </a:lnTo>
                  <a:lnTo>
                    <a:pt x="15" y="0"/>
                  </a:lnTo>
                  <a:lnTo>
                    <a:pt x="174" y="409"/>
                  </a:lnTo>
                  <a:lnTo>
                    <a:pt x="160" y="415"/>
                  </a:lnTo>
                  <a:close/>
                </a:path>
              </a:pathLst>
            </a:custGeom>
            <a:solidFill>
              <a:srgbClr val="EBAE44"/>
            </a:solidFill>
            <a:ln w="9525">
              <a:noFill/>
              <a:round/>
              <a:headEnd/>
              <a:tailEnd/>
            </a:ln>
          </p:spPr>
          <p:txBody>
            <a:bodyPr/>
            <a:lstStyle/>
            <a:p>
              <a:endParaRPr lang="zh-CN" altLang="en-US"/>
            </a:p>
          </p:txBody>
        </p:sp>
        <p:sp>
          <p:nvSpPr>
            <p:cNvPr id="79" name="Freeform 367"/>
            <p:cNvSpPr>
              <a:spLocks/>
            </p:cNvSpPr>
            <p:nvPr/>
          </p:nvSpPr>
          <p:spPr bwMode="auto">
            <a:xfrm>
              <a:off x="5891283" y="2365771"/>
              <a:ext cx="168274" cy="522289"/>
            </a:xfrm>
            <a:custGeom>
              <a:avLst/>
              <a:gdLst>
                <a:gd name="T0" fmla="*/ 142875 w 106"/>
                <a:gd name="T1" fmla="*/ 522288 h 329"/>
                <a:gd name="T2" fmla="*/ 0 w 106"/>
                <a:gd name="T3" fmla="*/ 7938 h 329"/>
                <a:gd name="T4" fmla="*/ 25400 w 106"/>
                <a:gd name="T5" fmla="*/ 0 h 329"/>
                <a:gd name="T6" fmla="*/ 168275 w 106"/>
                <a:gd name="T7" fmla="*/ 515938 h 329"/>
                <a:gd name="T8" fmla="*/ 142875 w 106"/>
                <a:gd name="T9" fmla="*/ 522288 h 329"/>
                <a:gd name="T10" fmla="*/ 0 60000 65536"/>
                <a:gd name="T11" fmla="*/ 0 60000 65536"/>
                <a:gd name="T12" fmla="*/ 0 60000 65536"/>
                <a:gd name="T13" fmla="*/ 0 60000 65536"/>
                <a:gd name="T14" fmla="*/ 0 60000 65536"/>
                <a:gd name="T15" fmla="*/ 0 w 106"/>
                <a:gd name="T16" fmla="*/ 0 h 329"/>
                <a:gd name="T17" fmla="*/ 106 w 106"/>
                <a:gd name="T18" fmla="*/ 329 h 329"/>
              </a:gdLst>
              <a:ahLst/>
              <a:cxnLst>
                <a:cxn ang="T10">
                  <a:pos x="T0" y="T1"/>
                </a:cxn>
                <a:cxn ang="T11">
                  <a:pos x="T2" y="T3"/>
                </a:cxn>
                <a:cxn ang="T12">
                  <a:pos x="T4" y="T5"/>
                </a:cxn>
                <a:cxn ang="T13">
                  <a:pos x="T6" y="T7"/>
                </a:cxn>
                <a:cxn ang="T14">
                  <a:pos x="T8" y="T9"/>
                </a:cxn>
              </a:cxnLst>
              <a:rect l="T15" t="T16" r="T17" b="T18"/>
              <a:pathLst>
                <a:path w="106" h="329">
                  <a:moveTo>
                    <a:pt x="90" y="329"/>
                  </a:moveTo>
                  <a:lnTo>
                    <a:pt x="0" y="5"/>
                  </a:lnTo>
                  <a:lnTo>
                    <a:pt x="16" y="0"/>
                  </a:lnTo>
                  <a:lnTo>
                    <a:pt x="106" y="325"/>
                  </a:lnTo>
                  <a:lnTo>
                    <a:pt x="90" y="329"/>
                  </a:lnTo>
                  <a:close/>
                </a:path>
              </a:pathLst>
            </a:custGeom>
            <a:solidFill>
              <a:srgbClr val="EBAE44"/>
            </a:solidFill>
            <a:ln w="9525">
              <a:noFill/>
              <a:round/>
              <a:headEnd/>
              <a:tailEnd/>
            </a:ln>
          </p:spPr>
          <p:txBody>
            <a:bodyPr/>
            <a:lstStyle/>
            <a:p>
              <a:endParaRPr lang="zh-CN" altLang="en-US"/>
            </a:p>
          </p:txBody>
        </p:sp>
        <p:sp>
          <p:nvSpPr>
            <p:cNvPr id="80" name="Freeform 368"/>
            <p:cNvSpPr>
              <a:spLocks/>
            </p:cNvSpPr>
            <p:nvPr/>
          </p:nvSpPr>
          <p:spPr bwMode="auto">
            <a:xfrm>
              <a:off x="6042095" y="2327671"/>
              <a:ext cx="350837" cy="576264"/>
            </a:xfrm>
            <a:custGeom>
              <a:avLst/>
              <a:gdLst>
                <a:gd name="T0" fmla="*/ 22225 w 221"/>
                <a:gd name="T1" fmla="*/ 576263 h 363"/>
                <a:gd name="T2" fmla="*/ 0 w 221"/>
                <a:gd name="T3" fmla="*/ 563563 h 363"/>
                <a:gd name="T4" fmla="*/ 328613 w 221"/>
                <a:gd name="T5" fmla="*/ 0 h 363"/>
                <a:gd name="T6" fmla="*/ 350838 w 221"/>
                <a:gd name="T7" fmla="*/ 12700 h 363"/>
                <a:gd name="T8" fmla="*/ 22225 w 221"/>
                <a:gd name="T9" fmla="*/ 576263 h 363"/>
                <a:gd name="T10" fmla="*/ 0 60000 65536"/>
                <a:gd name="T11" fmla="*/ 0 60000 65536"/>
                <a:gd name="T12" fmla="*/ 0 60000 65536"/>
                <a:gd name="T13" fmla="*/ 0 60000 65536"/>
                <a:gd name="T14" fmla="*/ 0 60000 65536"/>
                <a:gd name="T15" fmla="*/ 0 w 221"/>
                <a:gd name="T16" fmla="*/ 0 h 363"/>
                <a:gd name="T17" fmla="*/ 221 w 221"/>
                <a:gd name="T18" fmla="*/ 363 h 363"/>
              </a:gdLst>
              <a:ahLst/>
              <a:cxnLst>
                <a:cxn ang="T10">
                  <a:pos x="T0" y="T1"/>
                </a:cxn>
                <a:cxn ang="T11">
                  <a:pos x="T2" y="T3"/>
                </a:cxn>
                <a:cxn ang="T12">
                  <a:pos x="T4" y="T5"/>
                </a:cxn>
                <a:cxn ang="T13">
                  <a:pos x="T6" y="T7"/>
                </a:cxn>
                <a:cxn ang="T14">
                  <a:pos x="T8" y="T9"/>
                </a:cxn>
              </a:cxnLst>
              <a:rect l="T15" t="T16" r="T17" b="T18"/>
              <a:pathLst>
                <a:path w="221" h="363">
                  <a:moveTo>
                    <a:pt x="14" y="363"/>
                  </a:moveTo>
                  <a:lnTo>
                    <a:pt x="0" y="355"/>
                  </a:lnTo>
                  <a:lnTo>
                    <a:pt x="207" y="0"/>
                  </a:lnTo>
                  <a:lnTo>
                    <a:pt x="221" y="8"/>
                  </a:lnTo>
                  <a:lnTo>
                    <a:pt x="14" y="363"/>
                  </a:lnTo>
                  <a:close/>
                </a:path>
              </a:pathLst>
            </a:custGeom>
            <a:solidFill>
              <a:srgbClr val="EBAE44"/>
            </a:solidFill>
            <a:ln w="9525">
              <a:noFill/>
              <a:round/>
              <a:headEnd/>
              <a:tailEnd/>
            </a:ln>
          </p:spPr>
          <p:txBody>
            <a:bodyPr/>
            <a:lstStyle/>
            <a:p>
              <a:endParaRPr lang="zh-CN" altLang="en-US"/>
            </a:p>
          </p:txBody>
        </p:sp>
        <p:sp>
          <p:nvSpPr>
            <p:cNvPr id="81" name="Freeform 369"/>
            <p:cNvSpPr>
              <a:spLocks/>
            </p:cNvSpPr>
            <p:nvPr/>
          </p:nvSpPr>
          <p:spPr bwMode="auto">
            <a:xfrm>
              <a:off x="6394520" y="2316558"/>
              <a:ext cx="598486" cy="374651"/>
            </a:xfrm>
            <a:custGeom>
              <a:avLst/>
              <a:gdLst>
                <a:gd name="T0" fmla="*/ 584200 w 377"/>
                <a:gd name="T1" fmla="*/ 374650 h 236"/>
                <a:gd name="T2" fmla="*/ 0 w 377"/>
                <a:gd name="T3" fmla="*/ 22225 h 236"/>
                <a:gd name="T4" fmla="*/ 14288 w 377"/>
                <a:gd name="T5" fmla="*/ 0 h 236"/>
                <a:gd name="T6" fmla="*/ 598488 w 377"/>
                <a:gd name="T7" fmla="*/ 352425 h 236"/>
                <a:gd name="T8" fmla="*/ 584200 w 377"/>
                <a:gd name="T9" fmla="*/ 374650 h 236"/>
                <a:gd name="T10" fmla="*/ 0 60000 65536"/>
                <a:gd name="T11" fmla="*/ 0 60000 65536"/>
                <a:gd name="T12" fmla="*/ 0 60000 65536"/>
                <a:gd name="T13" fmla="*/ 0 60000 65536"/>
                <a:gd name="T14" fmla="*/ 0 60000 65536"/>
                <a:gd name="T15" fmla="*/ 0 w 377"/>
                <a:gd name="T16" fmla="*/ 0 h 236"/>
                <a:gd name="T17" fmla="*/ 377 w 377"/>
                <a:gd name="T18" fmla="*/ 236 h 236"/>
              </a:gdLst>
              <a:ahLst/>
              <a:cxnLst>
                <a:cxn ang="T10">
                  <a:pos x="T0" y="T1"/>
                </a:cxn>
                <a:cxn ang="T11">
                  <a:pos x="T2" y="T3"/>
                </a:cxn>
                <a:cxn ang="T12">
                  <a:pos x="T4" y="T5"/>
                </a:cxn>
                <a:cxn ang="T13">
                  <a:pos x="T6" y="T7"/>
                </a:cxn>
                <a:cxn ang="T14">
                  <a:pos x="T8" y="T9"/>
                </a:cxn>
              </a:cxnLst>
              <a:rect l="T15" t="T16" r="T17" b="T18"/>
              <a:pathLst>
                <a:path w="377" h="236">
                  <a:moveTo>
                    <a:pt x="368" y="236"/>
                  </a:moveTo>
                  <a:lnTo>
                    <a:pt x="0" y="14"/>
                  </a:lnTo>
                  <a:lnTo>
                    <a:pt x="9" y="0"/>
                  </a:lnTo>
                  <a:lnTo>
                    <a:pt x="377" y="222"/>
                  </a:lnTo>
                  <a:lnTo>
                    <a:pt x="368" y="236"/>
                  </a:lnTo>
                  <a:close/>
                </a:path>
              </a:pathLst>
            </a:custGeom>
            <a:solidFill>
              <a:srgbClr val="EBAE44"/>
            </a:solidFill>
            <a:ln w="9525">
              <a:noFill/>
              <a:round/>
              <a:headEnd/>
              <a:tailEnd/>
            </a:ln>
          </p:spPr>
          <p:txBody>
            <a:bodyPr/>
            <a:lstStyle/>
            <a:p>
              <a:endParaRPr lang="zh-CN" altLang="en-US"/>
            </a:p>
          </p:txBody>
        </p:sp>
        <p:sp>
          <p:nvSpPr>
            <p:cNvPr id="82" name="Freeform 370"/>
            <p:cNvSpPr>
              <a:spLocks/>
            </p:cNvSpPr>
            <p:nvPr/>
          </p:nvSpPr>
          <p:spPr bwMode="auto">
            <a:xfrm>
              <a:off x="6975543" y="2684859"/>
              <a:ext cx="384174" cy="509589"/>
            </a:xfrm>
            <a:custGeom>
              <a:avLst/>
              <a:gdLst>
                <a:gd name="T0" fmla="*/ 363538 w 242"/>
                <a:gd name="T1" fmla="*/ 509588 h 321"/>
                <a:gd name="T2" fmla="*/ 0 w 242"/>
                <a:gd name="T3" fmla="*/ 15875 h 321"/>
                <a:gd name="T4" fmla="*/ 20638 w 242"/>
                <a:gd name="T5" fmla="*/ 0 h 321"/>
                <a:gd name="T6" fmla="*/ 384175 w 242"/>
                <a:gd name="T7" fmla="*/ 493713 h 321"/>
                <a:gd name="T8" fmla="*/ 363538 w 242"/>
                <a:gd name="T9" fmla="*/ 509588 h 321"/>
                <a:gd name="T10" fmla="*/ 0 60000 65536"/>
                <a:gd name="T11" fmla="*/ 0 60000 65536"/>
                <a:gd name="T12" fmla="*/ 0 60000 65536"/>
                <a:gd name="T13" fmla="*/ 0 60000 65536"/>
                <a:gd name="T14" fmla="*/ 0 60000 65536"/>
                <a:gd name="T15" fmla="*/ 0 w 242"/>
                <a:gd name="T16" fmla="*/ 0 h 321"/>
                <a:gd name="T17" fmla="*/ 242 w 242"/>
                <a:gd name="T18" fmla="*/ 321 h 321"/>
              </a:gdLst>
              <a:ahLst/>
              <a:cxnLst>
                <a:cxn ang="T10">
                  <a:pos x="T0" y="T1"/>
                </a:cxn>
                <a:cxn ang="T11">
                  <a:pos x="T2" y="T3"/>
                </a:cxn>
                <a:cxn ang="T12">
                  <a:pos x="T4" y="T5"/>
                </a:cxn>
                <a:cxn ang="T13">
                  <a:pos x="T6" y="T7"/>
                </a:cxn>
                <a:cxn ang="T14">
                  <a:pos x="T8" y="T9"/>
                </a:cxn>
              </a:cxnLst>
              <a:rect l="T15" t="T16" r="T17" b="T18"/>
              <a:pathLst>
                <a:path w="242" h="321">
                  <a:moveTo>
                    <a:pt x="229" y="321"/>
                  </a:moveTo>
                  <a:lnTo>
                    <a:pt x="0" y="10"/>
                  </a:lnTo>
                  <a:lnTo>
                    <a:pt x="13" y="0"/>
                  </a:lnTo>
                  <a:lnTo>
                    <a:pt x="242" y="311"/>
                  </a:lnTo>
                  <a:lnTo>
                    <a:pt x="229" y="321"/>
                  </a:lnTo>
                  <a:close/>
                </a:path>
              </a:pathLst>
            </a:custGeom>
            <a:solidFill>
              <a:srgbClr val="EBAE44"/>
            </a:solidFill>
            <a:ln w="9525">
              <a:noFill/>
              <a:round/>
              <a:headEnd/>
              <a:tailEnd/>
            </a:ln>
          </p:spPr>
          <p:txBody>
            <a:bodyPr/>
            <a:lstStyle/>
            <a:p>
              <a:endParaRPr lang="zh-CN" altLang="en-US"/>
            </a:p>
          </p:txBody>
        </p:sp>
        <p:sp>
          <p:nvSpPr>
            <p:cNvPr id="83" name="Freeform 371"/>
            <p:cNvSpPr>
              <a:spLocks/>
            </p:cNvSpPr>
            <p:nvPr/>
          </p:nvSpPr>
          <p:spPr bwMode="auto">
            <a:xfrm>
              <a:off x="6773930" y="2702322"/>
              <a:ext cx="222249" cy="746127"/>
            </a:xfrm>
            <a:custGeom>
              <a:avLst/>
              <a:gdLst>
                <a:gd name="T0" fmla="*/ 23812 w 140"/>
                <a:gd name="T1" fmla="*/ 746125 h 470"/>
                <a:gd name="T2" fmla="*/ 0 w 140"/>
                <a:gd name="T3" fmla="*/ 739775 h 470"/>
                <a:gd name="T4" fmla="*/ 196850 w 140"/>
                <a:gd name="T5" fmla="*/ 0 h 470"/>
                <a:gd name="T6" fmla="*/ 222250 w 140"/>
                <a:gd name="T7" fmla="*/ 6350 h 470"/>
                <a:gd name="T8" fmla="*/ 23812 w 140"/>
                <a:gd name="T9" fmla="*/ 746125 h 470"/>
                <a:gd name="T10" fmla="*/ 0 60000 65536"/>
                <a:gd name="T11" fmla="*/ 0 60000 65536"/>
                <a:gd name="T12" fmla="*/ 0 60000 65536"/>
                <a:gd name="T13" fmla="*/ 0 60000 65536"/>
                <a:gd name="T14" fmla="*/ 0 60000 65536"/>
                <a:gd name="T15" fmla="*/ 0 w 140"/>
                <a:gd name="T16" fmla="*/ 0 h 470"/>
                <a:gd name="T17" fmla="*/ 140 w 140"/>
                <a:gd name="T18" fmla="*/ 470 h 470"/>
              </a:gdLst>
              <a:ahLst/>
              <a:cxnLst>
                <a:cxn ang="T10">
                  <a:pos x="T0" y="T1"/>
                </a:cxn>
                <a:cxn ang="T11">
                  <a:pos x="T2" y="T3"/>
                </a:cxn>
                <a:cxn ang="T12">
                  <a:pos x="T4" y="T5"/>
                </a:cxn>
                <a:cxn ang="T13">
                  <a:pos x="T6" y="T7"/>
                </a:cxn>
                <a:cxn ang="T14">
                  <a:pos x="T8" y="T9"/>
                </a:cxn>
              </a:cxnLst>
              <a:rect l="T15" t="T16" r="T17" b="T18"/>
              <a:pathLst>
                <a:path w="140" h="470">
                  <a:moveTo>
                    <a:pt x="15" y="470"/>
                  </a:moveTo>
                  <a:lnTo>
                    <a:pt x="0" y="466"/>
                  </a:lnTo>
                  <a:lnTo>
                    <a:pt x="124" y="0"/>
                  </a:lnTo>
                  <a:lnTo>
                    <a:pt x="140" y="4"/>
                  </a:lnTo>
                  <a:lnTo>
                    <a:pt x="15" y="470"/>
                  </a:lnTo>
                  <a:close/>
                </a:path>
              </a:pathLst>
            </a:custGeom>
            <a:solidFill>
              <a:srgbClr val="EBAE44"/>
            </a:solidFill>
            <a:ln w="9525">
              <a:noFill/>
              <a:round/>
              <a:headEnd/>
              <a:tailEnd/>
            </a:ln>
          </p:spPr>
          <p:txBody>
            <a:bodyPr/>
            <a:lstStyle/>
            <a:p>
              <a:endParaRPr lang="zh-CN" altLang="en-US"/>
            </a:p>
          </p:txBody>
        </p:sp>
        <p:sp>
          <p:nvSpPr>
            <p:cNvPr id="84" name="Freeform 372"/>
            <p:cNvSpPr>
              <a:spLocks/>
            </p:cNvSpPr>
            <p:nvPr/>
          </p:nvSpPr>
          <p:spPr bwMode="auto">
            <a:xfrm>
              <a:off x="6048444" y="2903935"/>
              <a:ext cx="368299" cy="660401"/>
            </a:xfrm>
            <a:custGeom>
              <a:avLst/>
              <a:gdLst>
                <a:gd name="T0" fmla="*/ 346075 w 232"/>
                <a:gd name="T1" fmla="*/ 660400 h 416"/>
                <a:gd name="T2" fmla="*/ 0 w 232"/>
                <a:gd name="T3" fmla="*/ 11112 h 416"/>
                <a:gd name="T4" fmla="*/ 22225 w 232"/>
                <a:gd name="T5" fmla="*/ 0 h 416"/>
                <a:gd name="T6" fmla="*/ 368300 w 232"/>
                <a:gd name="T7" fmla="*/ 647700 h 416"/>
                <a:gd name="T8" fmla="*/ 346075 w 232"/>
                <a:gd name="T9" fmla="*/ 660400 h 416"/>
                <a:gd name="T10" fmla="*/ 0 60000 65536"/>
                <a:gd name="T11" fmla="*/ 0 60000 65536"/>
                <a:gd name="T12" fmla="*/ 0 60000 65536"/>
                <a:gd name="T13" fmla="*/ 0 60000 65536"/>
                <a:gd name="T14" fmla="*/ 0 60000 65536"/>
                <a:gd name="T15" fmla="*/ 0 w 232"/>
                <a:gd name="T16" fmla="*/ 0 h 416"/>
                <a:gd name="T17" fmla="*/ 232 w 232"/>
                <a:gd name="T18" fmla="*/ 416 h 416"/>
              </a:gdLst>
              <a:ahLst/>
              <a:cxnLst>
                <a:cxn ang="T10">
                  <a:pos x="T0" y="T1"/>
                </a:cxn>
                <a:cxn ang="T11">
                  <a:pos x="T2" y="T3"/>
                </a:cxn>
                <a:cxn ang="T12">
                  <a:pos x="T4" y="T5"/>
                </a:cxn>
                <a:cxn ang="T13">
                  <a:pos x="T6" y="T7"/>
                </a:cxn>
                <a:cxn ang="T14">
                  <a:pos x="T8" y="T9"/>
                </a:cxn>
              </a:cxnLst>
              <a:rect l="T15" t="T16" r="T17" b="T18"/>
              <a:pathLst>
                <a:path w="232" h="416">
                  <a:moveTo>
                    <a:pt x="218" y="416"/>
                  </a:moveTo>
                  <a:lnTo>
                    <a:pt x="0" y="7"/>
                  </a:lnTo>
                  <a:lnTo>
                    <a:pt x="14" y="0"/>
                  </a:lnTo>
                  <a:lnTo>
                    <a:pt x="232" y="408"/>
                  </a:lnTo>
                  <a:lnTo>
                    <a:pt x="218" y="416"/>
                  </a:lnTo>
                  <a:close/>
                </a:path>
              </a:pathLst>
            </a:custGeom>
            <a:solidFill>
              <a:srgbClr val="EBAE44"/>
            </a:solidFill>
            <a:ln w="9525">
              <a:noFill/>
              <a:round/>
              <a:headEnd/>
              <a:tailEnd/>
            </a:ln>
          </p:spPr>
          <p:txBody>
            <a:bodyPr/>
            <a:lstStyle/>
            <a:p>
              <a:endParaRPr lang="zh-CN" altLang="en-US"/>
            </a:p>
          </p:txBody>
        </p:sp>
        <p:sp>
          <p:nvSpPr>
            <p:cNvPr id="85" name="Freeform 373"/>
            <p:cNvSpPr>
              <a:spLocks/>
            </p:cNvSpPr>
            <p:nvPr/>
          </p:nvSpPr>
          <p:spPr bwMode="auto">
            <a:xfrm>
              <a:off x="6394520" y="2981723"/>
              <a:ext cx="257175" cy="573090"/>
            </a:xfrm>
            <a:custGeom>
              <a:avLst/>
              <a:gdLst>
                <a:gd name="T0" fmla="*/ 22225 w 162"/>
                <a:gd name="T1" fmla="*/ 573088 h 361"/>
                <a:gd name="T2" fmla="*/ 0 w 162"/>
                <a:gd name="T3" fmla="*/ 561975 h 361"/>
                <a:gd name="T4" fmla="*/ 233363 w 162"/>
                <a:gd name="T5" fmla="*/ 0 h 361"/>
                <a:gd name="T6" fmla="*/ 257175 w 162"/>
                <a:gd name="T7" fmla="*/ 11113 h 361"/>
                <a:gd name="T8" fmla="*/ 22225 w 162"/>
                <a:gd name="T9" fmla="*/ 573088 h 361"/>
                <a:gd name="T10" fmla="*/ 0 60000 65536"/>
                <a:gd name="T11" fmla="*/ 0 60000 65536"/>
                <a:gd name="T12" fmla="*/ 0 60000 65536"/>
                <a:gd name="T13" fmla="*/ 0 60000 65536"/>
                <a:gd name="T14" fmla="*/ 0 60000 65536"/>
                <a:gd name="T15" fmla="*/ 0 w 162"/>
                <a:gd name="T16" fmla="*/ 0 h 361"/>
                <a:gd name="T17" fmla="*/ 162 w 162"/>
                <a:gd name="T18" fmla="*/ 361 h 361"/>
              </a:gdLst>
              <a:ahLst/>
              <a:cxnLst>
                <a:cxn ang="T10">
                  <a:pos x="T0" y="T1"/>
                </a:cxn>
                <a:cxn ang="T11">
                  <a:pos x="T2" y="T3"/>
                </a:cxn>
                <a:cxn ang="T12">
                  <a:pos x="T4" y="T5"/>
                </a:cxn>
                <a:cxn ang="T13">
                  <a:pos x="T6" y="T7"/>
                </a:cxn>
                <a:cxn ang="T14">
                  <a:pos x="T8" y="T9"/>
                </a:cxn>
              </a:cxnLst>
              <a:rect l="T15" t="T16" r="T17" b="T18"/>
              <a:pathLst>
                <a:path w="162" h="361">
                  <a:moveTo>
                    <a:pt x="14" y="361"/>
                  </a:moveTo>
                  <a:lnTo>
                    <a:pt x="0" y="354"/>
                  </a:lnTo>
                  <a:lnTo>
                    <a:pt x="147" y="0"/>
                  </a:lnTo>
                  <a:lnTo>
                    <a:pt x="162" y="7"/>
                  </a:lnTo>
                  <a:lnTo>
                    <a:pt x="14" y="361"/>
                  </a:lnTo>
                  <a:close/>
                </a:path>
              </a:pathLst>
            </a:custGeom>
            <a:solidFill>
              <a:srgbClr val="EBAE44"/>
            </a:solidFill>
            <a:ln w="9525">
              <a:noFill/>
              <a:round/>
              <a:headEnd/>
              <a:tailEnd/>
            </a:ln>
          </p:spPr>
          <p:txBody>
            <a:bodyPr/>
            <a:lstStyle/>
            <a:p>
              <a:endParaRPr lang="zh-CN" altLang="en-US"/>
            </a:p>
          </p:txBody>
        </p:sp>
        <p:sp>
          <p:nvSpPr>
            <p:cNvPr id="86" name="Freeform 374"/>
            <p:cNvSpPr>
              <a:spLocks/>
            </p:cNvSpPr>
            <p:nvPr/>
          </p:nvSpPr>
          <p:spPr bwMode="auto">
            <a:xfrm>
              <a:off x="6075433" y="3551637"/>
              <a:ext cx="333374" cy="455614"/>
            </a:xfrm>
            <a:custGeom>
              <a:avLst/>
              <a:gdLst>
                <a:gd name="T0" fmla="*/ 20638 w 210"/>
                <a:gd name="T1" fmla="*/ 455613 h 287"/>
                <a:gd name="T2" fmla="*/ 0 w 210"/>
                <a:gd name="T3" fmla="*/ 439738 h 287"/>
                <a:gd name="T4" fmla="*/ 311150 w 210"/>
                <a:gd name="T5" fmla="*/ 0 h 287"/>
                <a:gd name="T6" fmla="*/ 333375 w 210"/>
                <a:gd name="T7" fmla="*/ 14288 h 287"/>
                <a:gd name="T8" fmla="*/ 20638 w 210"/>
                <a:gd name="T9" fmla="*/ 455613 h 287"/>
                <a:gd name="T10" fmla="*/ 0 60000 65536"/>
                <a:gd name="T11" fmla="*/ 0 60000 65536"/>
                <a:gd name="T12" fmla="*/ 0 60000 65536"/>
                <a:gd name="T13" fmla="*/ 0 60000 65536"/>
                <a:gd name="T14" fmla="*/ 0 60000 65536"/>
                <a:gd name="T15" fmla="*/ 0 w 210"/>
                <a:gd name="T16" fmla="*/ 0 h 287"/>
                <a:gd name="T17" fmla="*/ 210 w 210"/>
                <a:gd name="T18" fmla="*/ 287 h 287"/>
              </a:gdLst>
              <a:ahLst/>
              <a:cxnLst>
                <a:cxn ang="T10">
                  <a:pos x="T0" y="T1"/>
                </a:cxn>
                <a:cxn ang="T11">
                  <a:pos x="T2" y="T3"/>
                </a:cxn>
                <a:cxn ang="T12">
                  <a:pos x="T4" y="T5"/>
                </a:cxn>
                <a:cxn ang="T13">
                  <a:pos x="T6" y="T7"/>
                </a:cxn>
                <a:cxn ang="T14">
                  <a:pos x="T8" y="T9"/>
                </a:cxn>
              </a:cxnLst>
              <a:rect l="T15" t="T16" r="T17" b="T18"/>
              <a:pathLst>
                <a:path w="210" h="287">
                  <a:moveTo>
                    <a:pt x="13" y="287"/>
                  </a:moveTo>
                  <a:lnTo>
                    <a:pt x="0" y="277"/>
                  </a:lnTo>
                  <a:lnTo>
                    <a:pt x="196" y="0"/>
                  </a:lnTo>
                  <a:lnTo>
                    <a:pt x="210" y="9"/>
                  </a:lnTo>
                  <a:lnTo>
                    <a:pt x="13" y="287"/>
                  </a:lnTo>
                  <a:close/>
                </a:path>
              </a:pathLst>
            </a:custGeom>
            <a:solidFill>
              <a:srgbClr val="EBAE44"/>
            </a:solidFill>
            <a:ln w="9525">
              <a:noFill/>
              <a:round/>
              <a:headEnd/>
              <a:tailEnd/>
            </a:ln>
          </p:spPr>
          <p:txBody>
            <a:bodyPr/>
            <a:lstStyle/>
            <a:p>
              <a:endParaRPr lang="zh-CN" altLang="en-US"/>
            </a:p>
          </p:txBody>
        </p:sp>
        <p:sp>
          <p:nvSpPr>
            <p:cNvPr id="87" name="Freeform 375"/>
            <p:cNvSpPr>
              <a:spLocks/>
            </p:cNvSpPr>
            <p:nvPr/>
          </p:nvSpPr>
          <p:spPr bwMode="auto">
            <a:xfrm>
              <a:off x="6075433" y="4024713"/>
              <a:ext cx="411161" cy="476251"/>
            </a:xfrm>
            <a:custGeom>
              <a:avLst/>
              <a:gdLst>
                <a:gd name="T0" fmla="*/ 390525 w 259"/>
                <a:gd name="T1" fmla="*/ 476250 h 300"/>
                <a:gd name="T2" fmla="*/ 0 w 259"/>
                <a:gd name="T3" fmla="*/ 17462 h 300"/>
                <a:gd name="T4" fmla="*/ 20638 w 259"/>
                <a:gd name="T5" fmla="*/ 0 h 300"/>
                <a:gd name="T6" fmla="*/ 411163 w 259"/>
                <a:gd name="T7" fmla="*/ 458788 h 300"/>
                <a:gd name="T8" fmla="*/ 390525 w 259"/>
                <a:gd name="T9" fmla="*/ 476250 h 300"/>
                <a:gd name="T10" fmla="*/ 0 60000 65536"/>
                <a:gd name="T11" fmla="*/ 0 60000 65536"/>
                <a:gd name="T12" fmla="*/ 0 60000 65536"/>
                <a:gd name="T13" fmla="*/ 0 60000 65536"/>
                <a:gd name="T14" fmla="*/ 0 60000 65536"/>
                <a:gd name="T15" fmla="*/ 0 w 259"/>
                <a:gd name="T16" fmla="*/ 0 h 300"/>
                <a:gd name="T17" fmla="*/ 259 w 259"/>
                <a:gd name="T18" fmla="*/ 300 h 300"/>
              </a:gdLst>
              <a:ahLst/>
              <a:cxnLst>
                <a:cxn ang="T10">
                  <a:pos x="T0" y="T1"/>
                </a:cxn>
                <a:cxn ang="T11">
                  <a:pos x="T2" y="T3"/>
                </a:cxn>
                <a:cxn ang="T12">
                  <a:pos x="T4" y="T5"/>
                </a:cxn>
                <a:cxn ang="T13">
                  <a:pos x="T6" y="T7"/>
                </a:cxn>
                <a:cxn ang="T14">
                  <a:pos x="T8" y="T9"/>
                </a:cxn>
              </a:cxnLst>
              <a:rect l="T15" t="T16" r="T17" b="T18"/>
              <a:pathLst>
                <a:path w="259" h="300">
                  <a:moveTo>
                    <a:pt x="246" y="300"/>
                  </a:moveTo>
                  <a:lnTo>
                    <a:pt x="0" y="11"/>
                  </a:lnTo>
                  <a:lnTo>
                    <a:pt x="13" y="0"/>
                  </a:lnTo>
                  <a:lnTo>
                    <a:pt x="259" y="289"/>
                  </a:lnTo>
                  <a:lnTo>
                    <a:pt x="246" y="300"/>
                  </a:lnTo>
                  <a:close/>
                </a:path>
              </a:pathLst>
            </a:custGeom>
            <a:solidFill>
              <a:srgbClr val="EBAE44"/>
            </a:solidFill>
            <a:ln w="9525">
              <a:noFill/>
              <a:round/>
              <a:headEnd/>
              <a:tailEnd/>
            </a:ln>
          </p:spPr>
          <p:txBody>
            <a:bodyPr/>
            <a:lstStyle/>
            <a:p>
              <a:endParaRPr lang="zh-CN" altLang="en-US"/>
            </a:p>
          </p:txBody>
        </p:sp>
        <p:sp>
          <p:nvSpPr>
            <p:cNvPr id="88" name="Freeform 376"/>
            <p:cNvSpPr>
              <a:spLocks/>
            </p:cNvSpPr>
            <p:nvPr/>
          </p:nvSpPr>
          <p:spPr bwMode="auto">
            <a:xfrm>
              <a:off x="5530922" y="3291285"/>
              <a:ext cx="565148" cy="749302"/>
            </a:xfrm>
            <a:custGeom>
              <a:avLst/>
              <a:gdLst>
                <a:gd name="T0" fmla="*/ 544513 w 356"/>
                <a:gd name="T1" fmla="*/ 749300 h 472"/>
                <a:gd name="T2" fmla="*/ 0 w 356"/>
                <a:gd name="T3" fmla="*/ 15875 h 472"/>
                <a:gd name="T4" fmla="*/ 19050 w 356"/>
                <a:gd name="T5" fmla="*/ 0 h 472"/>
                <a:gd name="T6" fmla="*/ 565150 w 356"/>
                <a:gd name="T7" fmla="*/ 733425 h 472"/>
                <a:gd name="T8" fmla="*/ 544513 w 356"/>
                <a:gd name="T9" fmla="*/ 749300 h 472"/>
                <a:gd name="T10" fmla="*/ 0 60000 65536"/>
                <a:gd name="T11" fmla="*/ 0 60000 65536"/>
                <a:gd name="T12" fmla="*/ 0 60000 65536"/>
                <a:gd name="T13" fmla="*/ 0 60000 65536"/>
                <a:gd name="T14" fmla="*/ 0 60000 65536"/>
                <a:gd name="T15" fmla="*/ 0 w 356"/>
                <a:gd name="T16" fmla="*/ 0 h 472"/>
                <a:gd name="T17" fmla="*/ 356 w 356"/>
                <a:gd name="T18" fmla="*/ 472 h 472"/>
              </a:gdLst>
              <a:ahLst/>
              <a:cxnLst>
                <a:cxn ang="T10">
                  <a:pos x="T0" y="T1"/>
                </a:cxn>
                <a:cxn ang="T11">
                  <a:pos x="T2" y="T3"/>
                </a:cxn>
                <a:cxn ang="T12">
                  <a:pos x="T4" y="T5"/>
                </a:cxn>
                <a:cxn ang="T13">
                  <a:pos x="T6" y="T7"/>
                </a:cxn>
                <a:cxn ang="T14">
                  <a:pos x="T8" y="T9"/>
                </a:cxn>
              </a:cxnLst>
              <a:rect l="T15" t="T16" r="T17" b="T18"/>
              <a:pathLst>
                <a:path w="356" h="472">
                  <a:moveTo>
                    <a:pt x="343" y="472"/>
                  </a:moveTo>
                  <a:lnTo>
                    <a:pt x="0" y="10"/>
                  </a:lnTo>
                  <a:lnTo>
                    <a:pt x="12" y="0"/>
                  </a:lnTo>
                  <a:lnTo>
                    <a:pt x="356" y="462"/>
                  </a:lnTo>
                  <a:lnTo>
                    <a:pt x="343" y="472"/>
                  </a:lnTo>
                  <a:close/>
                </a:path>
              </a:pathLst>
            </a:custGeom>
            <a:solidFill>
              <a:srgbClr val="EBAE44"/>
            </a:solidFill>
            <a:ln w="9525">
              <a:noFill/>
              <a:round/>
              <a:headEnd/>
              <a:tailEnd/>
            </a:ln>
          </p:spPr>
          <p:txBody>
            <a:bodyPr/>
            <a:lstStyle/>
            <a:p>
              <a:endParaRPr lang="zh-CN" altLang="en-US"/>
            </a:p>
          </p:txBody>
        </p:sp>
        <p:sp>
          <p:nvSpPr>
            <p:cNvPr id="89" name="Oval 377"/>
            <p:cNvSpPr>
              <a:spLocks noChangeArrowheads="1"/>
            </p:cNvSpPr>
            <p:nvPr/>
          </p:nvSpPr>
          <p:spPr bwMode="auto">
            <a:xfrm>
              <a:off x="5929383" y="2751534"/>
              <a:ext cx="258762" cy="258764"/>
            </a:xfrm>
            <a:prstGeom prst="ellipse">
              <a:avLst/>
            </a:prstGeom>
            <a:solidFill>
              <a:srgbClr val="92D050"/>
            </a:solidFill>
            <a:ln w="9525">
              <a:noFill/>
              <a:round/>
              <a:headEnd/>
              <a:tailEnd/>
            </a:ln>
          </p:spPr>
          <p:txBody>
            <a:bodyPr/>
            <a:lstStyle/>
            <a:p>
              <a:endParaRPr lang="zh-CN" altLang="en-US">
                <a:latin typeface="Calibri" pitchFamily="34" charset="0"/>
              </a:endParaRPr>
            </a:p>
          </p:txBody>
        </p:sp>
        <p:sp>
          <p:nvSpPr>
            <p:cNvPr id="90" name="Oval 378"/>
            <p:cNvSpPr>
              <a:spLocks noChangeArrowheads="1"/>
            </p:cNvSpPr>
            <p:nvPr/>
          </p:nvSpPr>
          <p:spPr bwMode="auto">
            <a:xfrm>
              <a:off x="4810199" y="3453211"/>
              <a:ext cx="258762" cy="258764"/>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91" name="Oval 379"/>
            <p:cNvSpPr>
              <a:spLocks noChangeArrowheads="1"/>
            </p:cNvSpPr>
            <p:nvPr/>
          </p:nvSpPr>
          <p:spPr bwMode="auto">
            <a:xfrm>
              <a:off x="5956370" y="4723214"/>
              <a:ext cx="258762" cy="258764"/>
            </a:xfrm>
            <a:prstGeom prst="ellipse">
              <a:avLst/>
            </a:prstGeom>
            <a:solidFill>
              <a:srgbClr val="92D050"/>
            </a:solidFill>
            <a:ln w="9525">
              <a:noFill/>
              <a:round/>
              <a:headEnd/>
              <a:tailEnd/>
            </a:ln>
          </p:spPr>
          <p:txBody>
            <a:bodyPr/>
            <a:lstStyle/>
            <a:p>
              <a:endParaRPr lang="zh-CN" altLang="en-US">
                <a:latin typeface="Calibri" pitchFamily="34" charset="0"/>
              </a:endParaRPr>
            </a:p>
          </p:txBody>
        </p:sp>
        <p:sp>
          <p:nvSpPr>
            <p:cNvPr id="92" name="Oval 380"/>
            <p:cNvSpPr>
              <a:spLocks noChangeArrowheads="1"/>
            </p:cNvSpPr>
            <p:nvPr/>
          </p:nvSpPr>
          <p:spPr bwMode="auto">
            <a:xfrm>
              <a:off x="5956370" y="3423049"/>
              <a:ext cx="258762" cy="258764"/>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93" name="Oval 381"/>
            <p:cNvSpPr>
              <a:spLocks noChangeArrowheads="1"/>
            </p:cNvSpPr>
            <p:nvPr/>
          </p:nvSpPr>
          <p:spPr bwMode="auto">
            <a:xfrm>
              <a:off x="7226369" y="3054748"/>
              <a:ext cx="258762" cy="258764"/>
            </a:xfrm>
            <a:prstGeom prst="ellipse">
              <a:avLst/>
            </a:prstGeom>
            <a:solidFill>
              <a:srgbClr val="92D050"/>
            </a:solidFill>
            <a:ln w="9525">
              <a:noFill/>
              <a:round/>
              <a:headEnd/>
              <a:tailEnd/>
            </a:ln>
          </p:spPr>
          <p:txBody>
            <a:bodyPr/>
            <a:lstStyle/>
            <a:p>
              <a:endParaRPr lang="zh-CN" altLang="en-US">
                <a:latin typeface="Calibri" pitchFamily="34" charset="0"/>
              </a:endParaRPr>
            </a:p>
          </p:txBody>
        </p:sp>
        <p:sp>
          <p:nvSpPr>
            <p:cNvPr id="94" name="Oval 382"/>
            <p:cNvSpPr>
              <a:spLocks noChangeArrowheads="1"/>
            </p:cNvSpPr>
            <p:nvPr/>
          </p:nvSpPr>
          <p:spPr bwMode="auto">
            <a:xfrm>
              <a:off x="5315023" y="1687906"/>
              <a:ext cx="260349" cy="258764"/>
            </a:xfrm>
            <a:prstGeom prst="ellipse">
              <a:avLst/>
            </a:prstGeom>
            <a:solidFill>
              <a:srgbClr val="92D050"/>
            </a:solidFill>
            <a:ln w="9525">
              <a:noFill/>
              <a:round/>
              <a:headEnd/>
              <a:tailEnd/>
            </a:ln>
          </p:spPr>
          <p:txBody>
            <a:bodyPr/>
            <a:lstStyle/>
            <a:p>
              <a:endParaRPr lang="zh-CN" altLang="en-US">
                <a:latin typeface="Calibri" pitchFamily="34" charset="0"/>
              </a:endParaRPr>
            </a:p>
          </p:txBody>
        </p:sp>
        <p:sp>
          <p:nvSpPr>
            <p:cNvPr id="95" name="Oval 383"/>
            <p:cNvSpPr>
              <a:spLocks noChangeArrowheads="1"/>
            </p:cNvSpPr>
            <p:nvPr/>
          </p:nvSpPr>
          <p:spPr bwMode="auto">
            <a:xfrm>
              <a:off x="5313436" y="2605484"/>
              <a:ext cx="185738" cy="185738"/>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96" name="Oval 384"/>
            <p:cNvSpPr>
              <a:spLocks noChangeArrowheads="1"/>
            </p:cNvSpPr>
            <p:nvPr/>
          </p:nvSpPr>
          <p:spPr bwMode="auto">
            <a:xfrm>
              <a:off x="4676851" y="2653109"/>
              <a:ext cx="185738" cy="185738"/>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97" name="Oval 385"/>
            <p:cNvSpPr>
              <a:spLocks noChangeArrowheads="1"/>
            </p:cNvSpPr>
            <p:nvPr/>
          </p:nvSpPr>
          <p:spPr bwMode="auto">
            <a:xfrm>
              <a:off x="4911801" y="2072083"/>
              <a:ext cx="188912" cy="187325"/>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98" name="Oval 386"/>
            <p:cNvSpPr>
              <a:spLocks noChangeArrowheads="1"/>
            </p:cNvSpPr>
            <p:nvPr/>
          </p:nvSpPr>
          <p:spPr bwMode="auto">
            <a:xfrm>
              <a:off x="6291335" y="2232421"/>
              <a:ext cx="185738" cy="185738"/>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99" name="Oval 387"/>
            <p:cNvSpPr>
              <a:spLocks noChangeArrowheads="1"/>
            </p:cNvSpPr>
            <p:nvPr/>
          </p:nvSpPr>
          <p:spPr bwMode="auto">
            <a:xfrm>
              <a:off x="7235895" y="2326083"/>
              <a:ext cx="185738" cy="185738"/>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00" name="Oval 388"/>
            <p:cNvSpPr>
              <a:spLocks noChangeArrowheads="1"/>
            </p:cNvSpPr>
            <p:nvPr/>
          </p:nvSpPr>
          <p:spPr bwMode="auto">
            <a:xfrm>
              <a:off x="6685034" y="3372249"/>
              <a:ext cx="187324" cy="185738"/>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01" name="Oval 389"/>
            <p:cNvSpPr>
              <a:spLocks noChangeArrowheads="1"/>
            </p:cNvSpPr>
            <p:nvPr/>
          </p:nvSpPr>
          <p:spPr bwMode="auto">
            <a:xfrm>
              <a:off x="6900933" y="2594372"/>
              <a:ext cx="187324" cy="185738"/>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102" name="Oval 390"/>
            <p:cNvSpPr>
              <a:spLocks noChangeArrowheads="1"/>
            </p:cNvSpPr>
            <p:nvPr/>
          </p:nvSpPr>
          <p:spPr bwMode="auto">
            <a:xfrm>
              <a:off x="5237237" y="4318402"/>
              <a:ext cx="187324" cy="185738"/>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03" name="Oval 391"/>
            <p:cNvSpPr>
              <a:spLocks noChangeArrowheads="1"/>
            </p:cNvSpPr>
            <p:nvPr/>
          </p:nvSpPr>
          <p:spPr bwMode="auto">
            <a:xfrm>
              <a:off x="6745358" y="4169176"/>
              <a:ext cx="188912" cy="188913"/>
            </a:xfrm>
            <a:prstGeom prst="ellipse">
              <a:avLst/>
            </a:prstGeom>
            <a:solidFill>
              <a:srgbClr val="92D050"/>
            </a:solidFill>
            <a:ln w="9525">
              <a:noFill/>
              <a:round/>
              <a:headEnd/>
              <a:tailEnd/>
            </a:ln>
          </p:spPr>
          <p:txBody>
            <a:bodyPr/>
            <a:lstStyle/>
            <a:p>
              <a:endParaRPr lang="zh-CN" altLang="en-US">
                <a:latin typeface="Calibri" pitchFamily="34" charset="0"/>
              </a:endParaRPr>
            </a:p>
          </p:txBody>
        </p:sp>
        <p:sp>
          <p:nvSpPr>
            <p:cNvPr id="104" name="Oval 392"/>
            <p:cNvSpPr>
              <a:spLocks noChangeArrowheads="1"/>
            </p:cNvSpPr>
            <p:nvPr/>
          </p:nvSpPr>
          <p:spPr bwMode="auto">
            <a:xfrm>
              <a:off x="5834136" y="2310208"/>
              <a:ext cx="133350" cy="134939"/>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05" name="Oval 393"/>
            <p:cNvSpPr>
              <a:spLocks noChangeArrowheads="1"/>
            </p:cNvSpPr>
            <p:nvPr/>
          </p:nvSpPr>
          <p:spPr bwMode="auto">
            <a:xfrm>
              <a:off x="5080076" y="2994423"/>
              <a:ext cx="133350" cy="133350"/>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106" name="Oval 394"/>
            <p:cNvSpPr>
              <a:spLocks noChangeArrowheads="1"/>
            </p:cNvSpPr>
            <p:nvPr/>
          </p:nvSpPr>
          <p:spPr bwMode="auto">
            <a:xfrm>
              <a:off x="5430913" y="2905523"/>
              <a:ext cx="133350" cy="136526"/>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107" name="Oval 395"/>
            <p:cNvSpPr>
              <a:spLocks noChangeArrowheads="1"/>
            </p:cNvSpPr>
            <p:nvPr/>
          </p:nvSpPr>
          <p:spPr bwMode="auto">
            <a:xfrm>
              <a:off x="6578673" y="2915048"/>
              <a:ext cx="134938" cy="134939"/>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108" name="Oval 396"/>
            <p:cNvSpPr>
              <a:spLocks noChangeArrowheads="1"/>
            </p:cNvSpPr>
            <p:nvPr/>
          </p:nvSpPr>
          <p:spPr bwMode="auto">
            <a:xfrm>
              <a:off x="6350073" y="3496075"/>
              <a:ext cx="136524" cy="131763"/>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09" name="Oval 397"/>
            <p:cNvSpPr>
              <a:spLocks noChangeArrowheads="1"/>
            </p:cNvSpPr>
            <p:nvPr/>
          </p:nvSpPr>
          <p:spPr bwMode="auto">
            <a:xfrm>
              <a:off x="6129410" y="1583131"/>
              <a:ext cx="134938" cy="134939"/>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10" name="Oval 398"/>
            <p:cNvSpPr>
              <a:spLocks noChangeArrowheads="1"/>
            </p:cNvSpPr>
            <p:nvPr/>
          </p:nvSpPr>
          <p:spPr bwMode="auto">
            <a:xfrm>
              <a:off x="6842197" y="1889520"/>
              <a:ext cx="133350" cy="134939"/>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11" name="Oval 399"/>
            <p:cNvSpPr>
              <a:spLocks noChangeArrowheads="1"/>
            </p:cNvSpPr>
            <p:nvPr/>
          </p:nvSpPr>
          <p:spPr bwMode="auto">
            <a:xfrm>
              <a:off x="7018409" y="3721500"/>
              <a:ext cx="134938" cy="134939"/>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12" name="Oval 400"/>
            <p:cNvSpPr>
              <a:spLocks noChangeArrowheads="1"/>
            </p:cNvSpPr>
            <p:nvPr/>
          </p:nvSpPr>
          <p:spPr bwMode="auto">
            <a:xfrm>
              <a:off x="6702497" y="4729565"/>
              <a:ext cx="133350" cy="134939"/>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113" name="Oval 401"/>
            <p:cNvSpPr>
              <a:spLocks noChangeArrowheads="1"/>
            </p:cNvSpPr>
            <p:nvPr/>
          </p:nvSpPr>
          <p:spPr bwMode="auto">
            <a:xfrm>
              <a:off x="6411985" y="4801003"/>
              <a:ext cx="136524" cy="134939"/>
            </a:xfrm>
            <a:prstGeom prst="ellipse">
              <a:avLst/>
            </a:prstGeom>
            <a:solidFill>
              <a:srgbClr val="FFC000"/>
            </a:solidFill>
            <a:ln w="9525">
              <a:noFill/>
              <a:round/>
              <a:headEnd/>
              <a:tailEnd/>
            </a:ln>
          </p:spPr>
          <p:txBody>
            <a:bodyPr/>
            <a:lstStyle/>
            <a:p>
              <a:endParaRPr lang="zh-CN" altLang="en-US">
                <a:latin typeface="Calibri" pitchFamily="34" charset="0"/>
              </a:endParaRPr>
            </a:p>
          </p:txBody>
        </p:sp>
        <p:sp>
          <p:nvSpPr>
            <p:cNvPr id="114" name="Oval 402"/>
            <p:cNvSpPr>
              <a:spLocks noChangeArrowheads="1"/>
            </p:cNvSpPr>
            <p:nvPr/>
          </p:nvSpPr>
          <p:spPr bwMode="auto">
            <a:xfrm>
              <a:off x="5392815" y="4807352"/>
              <a:ext cx="134938" cy="133350"/>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15" name="Oval 403"/>
            <p:cNvSpPr>
              <a:spLocks noChangeArrowheads="1"/>
            </p:cNvSpPr>
            <p:nvPr/>
          </p:nvSpPr>
          <p:spPr bwMode="auto">
            <a:xfrm>
              <a:off x="5534102" y="3783411"/>
              <a:ext cx="188913" cy="185738"/>
            </a:xfrm>
            <a:prstGeom prst="ellipse">
              <a:avLst/>
            </a:prstGeom>
            <a:solidFill>
              <a:srgbClr val="5B9BD5"/>
            </a:solidFill>
            <a:ln w="9525">
              <a:noFill/>
              <a:round/>
              <a:headEnd/>
              <a:tailEnd/>
            </a:ln>
          </p:spPr>
          <p:txBody>
            <a:bodyPr/>
            <a:lstStyle/>
            <a:p>
              <a:endParaRPr lang="zh-CN" altLang="en-US">
                <a:latin typeface="Calibri" pitchFamily="34" charset="0"/>
              </a:endParaRPr>
            </a:p>
          </p:txBody>
        </p:sp>
        <p:sp>
          <p:nvSpPr>
            <p:cNvPr id="116" name="Oval 404"/>
            <p:cNvSpPr>
              <a:spLocks noChangeArrowheads="1"/>
            </p:cNvSpPr>
            <p:nvPr/>
          </p:nvSpPr>
          <p:spPr bwMode="auto">
            <a:xfrm>
              <a:off x="6404051" y="3958037"/>
              <a:ext cx="185738" cy="188913"/>
            </a:xfrm>
            <a:prstGeom prst="ellipse">
              <a:avLst/>
            </a:prstGeom>
            <a:solidFill>
              <a:srgbClr val="92D050"/>
            </a:solidFill>
            <a:ln w="9525">
              <a:noFill/>
              <a:round/>
              <a:headEnd/>
              <a:tailEnd/>
            </a:ln>
          </p:spPr>
          <p:txBody>
            <a:bodyPr/>
            <a:lstStyle/>
            <a:p>
              <a:endParaRPr lang="zh-CN" altLang="en-US">
                <a:latin typeface="Calibri" pitchFamily="34" charset="0"/>
              </a:endParaRPr>
            </a:p>
          </p:txBody>
        </p:sp>
        <p:sp>
          <p:nvSpPr>
            <p:cNvPr id="117" name="Oval 405"/>
            <p:cNvSpPr>
              <a:spLocks noChangeArrowheads="1"/>
            </p:cNvSpPr>
            <p:nvPr/>
          </p:nvSpPr>
          <p:spPr bwMode="auto">
            <a:xfrm>
              <a:off x="6411988" y="4424762"/>
              <a:ext cx="187324" cy="185738"/>
            </a:xfrm>
            <a:prstGeom prst="ellipse">
              <a:avLst/>
            </a:prstGeom>
            <a:solidFill>
              <a:srgbClr val="92D050"/>
            </a:solidFill>
            <a:ln w="9525">
              <a:noFill/>
              <a:round/>
              <a:headEnd/>
              <a:tailEnd/>
            </a:ln>
          </p:spPr>
          <p:txBody>
            <a:bodyPr/>
            <a:lstStyle/>
            <a:p>
              <a:endParaRPr lang="zh-CN" altLang="en-US">
                <a:latin typeface="Calibri" pitchFamily="34" charset="0"/>
              </a:endParaRPr>
            </a:p>
          </p:txBody>
        </p:sp>
        <p:sp>
          <p:nvSpPr>
            <p:cNvPr id="118" name="Oval 406"/>
            <p:cNvSpPr>
              <a:spLocks noChangeArrowheads="1"/>
            </p:cNvSpPr>
            <p:nvPr/>
          </p:nvSpPr>
          <p:spPr bwMode="auto">
            <a:xfrm>
              <a:off x="5710319" y="4380312"/>
              <a:ext cx="188913" cy="187325"/>
            </a:xfrm>
            <a:prstGeom prst="ellipse">
              <a:avLst/>
            </a:prstGeom>
            <a:solidFill>
              <a:srgbClr val="7EA1BF"/>
            </a:solidFill>
            <a:ln w="9525">
              <a:noFill/>
              <a:round/>
              <a:headEnd/>
              <a:tailEnd/>
            </a:ln>
          </p:spPr>
          <p:txBody>
            <a:bodyPr/>
            <a:lstStyle/>
            <a:p>
              <a:endParaRPr lang="zh-CN" altLang="en-US">
                <a:latin typeface="Calibri" pitchFamily="34" charset="0"/>
              </a:endParaRPr>
            </a:p>
          </p:txBody>
        </p:sp>
        <p:sp>
          <p:nvSpPr>
            <p:cNvPr id="119" name="Oval 407"/>
            <p:cNvSpPr>
              <a:spLocks noChangeArrowheads="1"/>
            </p:cNvSpPr>
            <p:nvPr/>
          </p:nvSpPr>
          <p:spPr bwMode="auto">
            <a:xfrm>
              <a:off x="5457915" y="3196026"/>
              <a:ext cx="185738" cy="185738"/>
            </a:xfrm>
            <a:prstGeom prst="ellipse">
              <a:avLst/>
            </a:prstGeom>
            <a:solidFill>
              <a:srgbClr val="5B9BD5"/>
            </a:solidFill>
            <a:ln w="9525">
              <a:noFill/>
              <a:round/>
              <a:headEnd/>
              <a:tailEnd/>
            </a:ln>
          </p:spPr>
          <p:txBody>
            <a:bodyPr/>
            <a:lstStyle/>
            <a:p>
              <a:endParaRPr lang="zh-CN" altLang="en-US">
                <a:latin typeface="Calibri" pitchFamily="34" charset="0"/>
              </a:endParaRPr>
            </a:p>
          </p:txBody>
        </p:sp>
      </p:grpSp>
      <p:sp>
        <p:nvSpPr>
          <p:cNvPr id="142" name="Freeform 31"/>
          <p:cNvSpPr>
            <a:spLocks/>
          </p:cNvSpPr>
          <p:nvPr/>
        </p:nvSpPr>
        <p:spPr bwMode="auto">
          <a:xfrm>
            <a:off x="7834000" y="1458150"/>
            <a:ext cx="1584325" cy="657225"/>
          </a:xfrm>
          <a:custGeom>
            <a:avLst/>
            <a:gdLst>
              <a:gd name="T0" fmla="*/ 1584325 w 229"/>
              <a:gd name="T1" fmla="*/ 615716 h 95"/>
              <a:gd name="T2" fmla="*/ 1542814 w 229"/>
              <a:gd name="T3" fmla="*/ 657225 h 95"/>
              <a:gd name="T4" fmla="*/ 41511 w 229"/>
              <a:gd name="T5" fmla="*/ 657225 h 95"/>
              <a:gd name="T6" fmla="*/ 0 w 229"/>
              <a:gd name="T7" fmla="*/ 615716 h 95"/>
              <a:gd name="T8" fmla="*/ 0 w 229"/>
              <a:gd name="T9" fmla="*/ 41509 h 95"/>
              <a:gd name="T10" fmla="*/ 41511 w 229"/>
              <a:gd name="T11" fmla="*/ 0 h 95"/>
              <a:gd name="T12" fmla="*/ 1542814 w 229"/>
              <a:gd name="T13" fmla="*/ 0 h 95"/>
              <a:gd name="T14" fmla="*/ 1584325 w 229"/>
              <a:gd name="T15" fmla="*/ 41509 h 95"/>
              <a:gd name="T16" fmla="*/ 1584325 w 229"/>
              <a:gd name="T17" fmla="*/ 61571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95"/>
              <a:gd name="T29" fmla="*/ 229 w 229"/>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53C3B0"/>
          </a:solidFill>
          <a:ln w="14288" cap="flat">
            <a:noFill/>
            <a:prstDash val="solid"/>
            <a:miter lim="800000"/>
            <a:headEnd/>
            <a:tailEnd/>
          </a:ln>
        </p:spPr>
        <p:txBody>
          <a:bodyPr/>
          <a:lstStyle/>
          <a:p>
            <a:endParaRPr lang="zh-CN" altLang="en-US"/>
          </a:p>
        </p:txBody>
      </p:sp>
      <p:sp>
        <p:nvSpPr>
          <p:cNvPr id="143" name="文本框 169"/>
          <p:cNvSpPr txBox="1">
            <a:spLocks noChangeArrowheads="1"/>
          </p:cNvSpPr>
          <p:nvPr/>
        </p:nvSpPr>
        <p:spPr bwMode="auto">
          <a:xfrm>
            <a:off x="7776497" y="1563570"/>
            <a:ext cx="1107996" cy="461665"/>
          </a:xfrm>
          <a:prstGeom prst="rect">
            <a:avLst/>
          </a:prstGeom>
          <a:noFill/>
          <a:ln w="9525">
            <a:noFill/>
            <a:miter lim="800000"/>
            <a:headEnd/>
            <a:tailEnd/>
          </a:ln>
        </p:spPr>
        <p:txBody>
          <a:bodyPr wrap="none">
            <a:spAutoFit/>
          </a:bodyPr>
          <a:lstStyle/>
          <a:p>
            <a:r>
              <a:rPr lang="zh-CN" altLang="en-US" sz="2400" dirty="0">
                <a:solidFill>
                  <a:schemeClr val="bg1"/>
                </a:solidFill>
                <a:latin typeface="微软雅黑" pitchFamily="34" charset="-122"/>
                <a:ea typeface="微软雅黑" pitchFamily="34" charset="-122"/>
              </a:rPr>
              <a:t>Goal three</a:t>
            </a:r>
          </a:p>
        </p:txBody>
      </p:sp>
      <p:sp>
        <p:nvSpPr>
          <p:cNvPr id="144" name="矩形 170"/>
          <p:cNvSpPr>
            <a:spLocks noChangeArrowheads="1"/>
          </p:cNvSpPr>
          <p:nvPr/>
        </p:nvSpPr>
        <p:spPr bwMode="auto">
          <a:xfrm>
            <a:off x="7872100" y="2267775"/>
            <a:ext cx="2954655" cy="369332"/>
          </a:xfrm>
          <a:prstGeom prst="rect">
            <a:avLst/>
          </a:prstGeom>
          <a:noFill/>
          <a:ln w="9525">
            <a:noFill/>
            <a:miter lim="800000"/>
            <a:headEnd/>
            <a:tailEnd/>
          </a:ln>
        </p:spPr>
        <p:txBody>
          <a:bodyPr wrap="none">
            <a:spAutoFit/>
          </a:bodyPr>
          <a:lstStyle/>
          <a:p>
            <a:r>
              <a:rPr lang="zh-CN" altLang="en-US" dirty="0">
                <a:latin typeface="Calibri" pitchFamily="34" charset="0"/>
              </a:rPr>
              <a:t>Details Details Details</a:t>
            </a:r>
            <a:endParaRPr lang="en-US" altLang="zh-CN" dirty="0">
              <a:latin typeface="Calibri" pitchFamily="34" charset="0"/>
            </a:endParaRPr>
          </a:p>
        </p:txBody>
      </p:sp>
      <p:sp>
        <p:nvSpPr>
          <p:cNvPr id="145" name="Freeform 31"/>
          <p:cNvSpPr>
            <a:spLocks/>
          </p:cNvSpPr>
          <p:nvPr/>
        </p:nvSpPr>
        <p:spPr bwMode="auto">
          <a:xfrm>
            <a:off x="7614463" y="3570813"/>
            <a:ext cx="1584325" cy="657225"/>
          </a:xfrm>
          <a:custGeom>
            <a:avLst/>
            <a:gdLst>
              <a:gd name="T0" fmla="*/ 1584325 w 229"/>
              <a:gd name="T1" fmla="*/ 615716 h 95"/>
              <a:gd name="T2" fmla="*/ 1542814 w 229"/>
              <a:gd name="T3" fmla="*/ 657225 h 95"/>
              <a:gd name="T4" fmla="*/ 41511 w 229"/>
              <a:gd name="T5" fmla="*/ 657225 h 95"/>
              <a:gd name="T6" fmla="*/ 0 w 229"/>
              <a:gd name="T7" fmla="*/ 615716 h 95"/>
              <a:gd name="T8" fmla="*/ 0 w 229"/>
              <a:gd name="T9" fmla="*/ 41509 h 95"/>
              <a:gd name="T10" fmla="*/ 41511 w 229"/>
              <a:gd name="T11" fmla="*/ 0 h 95"/>
              <a:gd name="T12" fmla="*/ 1542814 w 229"/>
              <a:gd name="T13" fmla="*/ 0 h 95"/>
              <a:gd name="T14" fmla="*/ 1584325 w 229"/>
              <a:gd name="T15" fmla="*/ 41509 h 95"/>
              <a:gd name="T16" fmla="*/ 1584325 w 229"/>
              <a:gd name="T17" fmla="*/ 61571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95"/>
              <a:gd name="T29" fmla="*/ 229 w 229"/>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53C3B0"/>
          </a:solidFill>
          <a:ln w="14288" cap="flat">
            <a:noFill/>
            <a:prstDash val="solid"/>
            <a:miter lim="800000"/>
            <a:headEnd/>
            <a:tailEnd/>
          </a:ln>
        </p:spPr>
        <p:txBody>
          <a:bodyPr/>
          <a:lstStyle/>
          <a:p>
            <a:endParaRPr lang="zh-CN" altLang="en-US"/>
          </a:p>
        </p:txBody>
      </p:sp>
      <p:sp>
        <p:nvSpPr>
          <p:cNvPr id="146" name="文本框 172"/>
          <p:cNvSpPr txBox="1">
            <a:spLocks noChangeArrowheads="1"/>
          </p:cNvSpPr>
          <p:nvPr/>
        </p:nvSpPr>
        <p:spPr bwMode="auto">
          <a:xfrm>
            <a:off x="7610179" y="3675015"/>
            <a:ext cx="1107996" cy="461665"/>
          </a:xfrm>
          <a:prstGeom prst="rect">
            <a:avLst/>
          </a:prstGeom>
          <a:noFill/>
          <a:ln w="9525">
            <a:noFill/>
            <a:miter lim="800000"/>
            <a:headEnd/>
            <a:tailEnd/>
          </a:ln>
        </p:spPr>
        <p:txBody>
          <a:bodyPr wrap="none">
            <a:spAutoFit/>
          </a:bodyPr>
          <a:lstStyle/>
          <a:p>
            <a:r>
              <a:rPr lang="zh-CN" altLang="en-US" sz="2400" dirty="0">
                <a:solidFill>
                  <a:schemeClr val="bg1"/>
                </a:solidFill>
                <a:latin typeface="微软雅黑" pitchFamily="34" charset="-122"/>
                <a:ea typeface="微软雅黑" pitchFamily="34" charset="-122"/>
              </a:rPr>
              <a:t>Goal four</a:t>
            </a:r>
          </a:p>
        </p:txBody>
      </p:sp>
      <p:sp>
        <p:nvSpPr>
          <p:cNvPr id="147" name="矩形 173"/>
          <p:cNvSpPr>
            <a:spLocks noChangeArrowheads="1"/>
          </p:cNvSpPr>
          <p:nvPr/>
        </p:nvSpPr>
        <p:spPr bwMode="auto">
          <a:xfrm>
            <a:off x="7652563" y="4380438"/>
            <a:ext cx="2954655" cy="369332"/>
          </a:xfrm>
          <a:prstGeom prst="rect">
            <a:avLst/>
          </a:prstGeom>
          <a:noFill/>
          <a:ln w="9525">
            <a:noFill/>
            <a:miter lim="800000"/>
            <a:headEnd/>
            <a:tailEnd/>
          </a:ln>
        </p:spPr>
        <p:txBody>
          <a:bodyPr wrap="none">
            <a:spAutoFit/>
          </a:bodyPr>
          <a:lstStyle/>
          <a:p>
            <a:r>
              <a:rPr lang="zh-CN" altLang="en-US" dirty="0">
                <a:latin typeface="Calibri" pitchFamily="34" charset="0"/>
              </a:rPr>
              <a:t>Details Details Details</a:t>
            </a:r>
            <a:endParaRPr lang="en-US" altLang="zh-CN" dirty="0">
              <a:latin typeface="Calibri" pitchFamily="34" charset="0"/>
            </a:endParaRPr>
          </a:p>
        </p:txBody>
      </p:sp>
      <p:sp>
        <p:nvSpPr>
          <p:cNvPr id="148" name="Freeform 31"/>
          <p:cNvSpPr>
            <a:spLocks/>
          </p:cNvSpPr>
          <p:nvPr/>
        </p:nvSpPr>
        <p:spPr bwMode="auto">
          <a:xfrm>
            <a:off x="2807775" y="3939238"/>
            <a:ext cx="1584325" cy="657225"/>
          </a:xfrm>
          <a:custGeom>
            <a:avLst/>
            <a:gdLst>
              <a:gd name="T0" fmla="*/ 1584325 w 229"/>
              <a:gd name="T1" fmla="*/ 615716 h 95"/>
              <a:gd name="T2" fmla="*/ 1542814 w 229"/>
              <a:gd name="T3" fmla="*/ 657225 h 95"/>
              <a:gd name="T4" fmla="*/ 41511 w 229"/>
              <a:gd name="T5" fmla="*/ 657225 h 95"/>
              <a:gd name="T6" fmla="*/ 0 w 229"/>
              <a:gd name="T7" fmla="*/ 615716 h 95"/>
              <a:gd name="T8" fmla="*/ 0 w 229"/>
              <a:gd name="T9" fmla="*/ 41509 h 95"/>
              <a:gd name="T10" fmla="*/ 41511 w 229"/>
              <a:gd name="T11" fmla="*/ 0 h 95"/>
              <a:gd name="T12" fmla="*/ 1542814 w 229"/>
              <a:gd name="T13" fmla="*/ 0 h 95"/>
              <a:gd name="T14" fmla="*/ 1584325 w 229"/>
              <a:gd name="T15" fmla="*/ 41509 h 95"/>
              <a:gd name="T16" fmla="*/ 1584325 w 229"/>
              <a:gd name="T17" fmla="*/ 61571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95"/>
              <a:gd name="T29" fmla="*/ 229 w 229"/>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53C3B0"/>
          </a:solidFill>
          <a:ln w="14288" cap="flat">
            <a:noFill/>
            <a:prstDash val="solid"/>
            <a:miter lim="800000"/>
            <a:headEnd/>
            <a:tailEnd/>
          </a:ln>
        </p:spPr>
        <p:txBody>
          <a:bodyPr/>
          <a:lstStyle/>
          <a:p>
            <a:endParaRPr lang="zh-CN" altLang="en-US"/>
          </a:p>
        </p:txBody>
      </p:sp>
      <p:sp>
        <p:nvSpPr>
          <p:cNvPr id="149" name="文本框 175"/>
          <p:cNvSpPr txBox="1">
            <a:spLocks noChangeArrowheads="1"/>
          </p:cNvSpPr>
          <p:nvPr/>
        </p:nvSpPr>
        <p:spPr bwMode="auto">
          <a:xfrm>
            <a:off x="2866396" y="4008136"/>
            <a:ext cx="1107996" cy="461665"/>
          </a:xfrm>
          <a:prstGeom prst="rect">
            <a:avLst/>
          </a:prstGeom>
          <a:noFill/>
          <a:ln w="9525">
            <a:noFill/>
            <a:miter lim="800000"/>
            <a:headEnd/>
            <a:tailEnd/>
          </a:ln>
        </p:spPr>
        <p:txBody>
          <a:bodyPr wrap="none">
            <a:spAutoFit/>
          </a:bodyPr>
          <a:lstStyle/>
          <a:p>
            <a:r>
              <a:rPr lang="zh-CN" altLang="en-US" sz="2400" dirty="0">
                <a:solidFill>
                  <a:schemeClr val="bg1"/>
                </a:solidFill>
                <a:latin typeface="微软雅黑" pitchFamily="34" charset="-122"/>
                <a:ea typeface="微软雅黑" pitchFamily="34" charset="-122"/>
              </a:rPr>
              <a:t>Goal two</a:t>
            </a:r>
          </a:p>
        </p:txBody>
      </p:sp>
      <p:sp>
        <p:nvSpPr>
          <p:cNvPr id="150" name="矩形 176"/>
          <p:cNvSpPr>
            <a:spLocks noChangeArrowheads="1"/>
          </p:cNvSpPr>
          <p:nvPr/>
        </p:nvSpPr>
        <p:spPr bwMode="auto">
          <a:xfrm>
            <a:off x="1621150" y="4730375"/>
            <a:ext cx="2954655" cy="369332"/>
          </a:xfrm>
          <a:prstGeom prst="rect">
            <a:avLst/>
          </a:prstGeom>
          <a:noFill/>
          <a:ln w="9525">
            <a:noFill/>
            <a:miter lim="800000"/>
            <a:headEnd/>
            <a:tailEnd/>
          </a:ln>
        </p:spPr>
        <p:txBody>
          <a:bodyPr wrap="none">
            <a:spAutoFit/>
          </a:bodyPr>
          <a:lstStyle/>
          <a:p>
            <a:r>
              <a:rPr lang="zh-CN" altLang="en-US" dirty="0">
                <a:latin typeface="Calibri" pitchFamily="34" charset="0"/>
              </a:rPr>
              <a:t>Details Details Details</a:t>
            </a:r>
            <a:endParaRPr lang="en-US" altLang="zh-CN" dirty="0">
              <a:latin typeface="Calibri" pitchFamily="34" charset="0"/>
            </a:endParaRPr>
          </a:p>
        </p:txBody>
      </p:sp>
      <p:sp>
        <p:nvSpPr>
          <p:cNvPr id="151" name="Freeform 31"/>
          <p:cNvSpPr>
            <a:spLocks/>
          </p:cNvSpPr>
          <p:nvPr/>
        </p:nvSpPr>
        <p:spPr bwMode="auto">
          <a:xfrm>
            <a:off x="2362950" y="1978275"/>
            <a:ext cx="1584325" cy="657225"/>
          </a:xfrm>
          <a:custGeom>
            <a:avLst/>
            <a:gdLst>
              <a:gd name="T0" fmla="*/ 1584325 w 229"/>
              <a:gd name="T1" fmla="*/ 615716 h 95"/>
              <a:gd name="T2" fmla="*/ 1542814 w 229"/>
              <a:gd name="T3" fmla="*/ 657225 h 95"/>
              <a:gd name="T4" fmla="*/ 41511 w 229"/>
              <a:gd name="T5" fmla="*/ 657225 h 95"/>
              <a:gd name="T6" fmla="*/ 0 w 229"/>
              <a:gd name="T7" fmla="*/ 615716 h 95"/>
              <a:gd name="T8" fmla="*/ 0 w 229"/>
              <a:gd name="T9" fmla="*/ 41509 h 95"/>
              <a:gd name="T10" fmla="*/ 41511 w 229"/>
              <a:gd name="T11" fmla="*/ 0 h 95"/>
              <a:gd name="T12" fmla="*/ 1542814 w 229"/>
              <a:gd name="T13" fmla="*/ 0 h 95"/>
              <a:gd name="T14" fmla="*/ 1584325 w 229"/>
              <a:gd name="T15" fmla="*/ 41509 h 95"/>
              <a:gd name="T16" fmla="*/ 1584325 w 229"/>
              <a:gd name="T17" fmla="*/ 61571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95"/>
              <a:gd name="T29" fmla="*/ 229 w 229"/>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53C3B0"/>
          </a:solidFill>
          <a:ln w="14288" cap="flat">
            <a:noFill/>
            <a:prstDash val="solid"/>
            <a:miter lim="800000"/>
            <a:headEnd/>
            <a:tailEnd/>
          </a:ln>
        </p:spPr>
        <p:txBody>
          <a:bodyPr/>
          <a:lstStyle/>
          <a:p>
            <a:endParaRPr lang="zh-CN" altLang="en-US"/>
          </a:p>
        </p:txBody>
      </p:sp>
      <p:sp>
        <p:nvSpPr>
          <p:cNvPr id="152" name="文本框 178"/>
          <p:cNvSpPr txBox="1">
            <a:spLocks noChangeArrowheads="1"/>
          </p:cNvSpPr>
          <p:nvPr/>
        </p:nvSpPr>
        <p:spPr bwMode="auto">
          <a:xfrm>
            <a:off x="2374128" y="2046698"/>
            <a:ext cx="1107996" cy="461665"/>
          </a:xfrm>
          <a:prstGeom prst="rect">
            <a:avLst/>
          </a:prstGeom>
          <a:noFill/>
          <a:ln w="9525">
            <a:noFill/>
            <a:miter lim="800000"/>
            <a:headEnd/>
            <a:tailEnd/>
          </a:ln>
        </p:spPr>
        <p:txBody>
          <a:bodyPr wrap="none">
            <a:spAutoFit/>
          </a:bodyPr>
          <a:lstStyle/>
          <a:p>
            <a:r>
              <a:rPr lang="zh-CN" altLang="en-US" sz="2400" dirty="0">
                <a:solidFill>
                  <a:schemeClr val="bg1"/>
                </a:solidFill>
                <a:latin typeface="微软雅黑" pitchFamily="34" charset="-122"/>
                <a:ea typeface="微软雅黑" pitchFamily="34" charset="-122"/>
              </a:rPr>
              <a:t>Goal One</a:t>
            </a:r>
          </a:p>
        </p:txBody>
      </p:sp>
      <p:sp>
        <p:nvSpPr>
          <p:cNvPr id="153" name="矩形 179"/>
          <p:cNvSpPr>
            <a:spLocks noChangeArrowheads="1"/>
          </p:cNvSpPr>
          <p:nvPr/>
        </p:nvSpPr>
        <p:spPr bwMode="auto">
          <a:xfrm>
            <a:off x="1154863" y="2787900"/>
            <a:ext cx="2954655" cy="369332"/>
          </a:xfrm>
          <a:prstGeom prst="rect">
            <a:avLst/>
          </a:prstGeom>
          <a:noFill/>
          <a:ln w="9525">
            <a:noFill/>
            <a:miter lim="800000"/>
            <a:headEnd/>
            <a:tailEnd/>
          </a:ln>
        </p:spPr>
        <p:txBody>
          <a:bodyPr wrap="none">
            <a:spAutoFit/>
          </a:bodyPr>
          <a:lstStyle/>
          <a:p>
            <a:r>
              <a:rPr lang="zh-CN" altLang="en-US" dirty="0">
                <a:latin typeface="Calibri" pitchFamily="34" charset="0"/>
              </a:rPr>
              <a:t>Details Details Details</a:t>
            </a:r>
            <a:endParaRPr lang="en-US" altLang="zh-CN" dirty="0">
              <a:latin typeface="Calibri" pitchFamily="34" charset="0"/>
            </a:endParaRPr>
          </a:p>
        </p:txBody>
      </p:sp>
      <p:sp>
        <p:nvSpPr>
          <p:cNvPr id="154" name="文本框 26"/>
          <p:cNvSpPr txBox="1">
            <a:spLocks noChangeArrowheads="1"/>
          </p:cNvSpPr>
          <p:nvPr/>
        </p:nvSpPr>
        <p:spPr bwMode="auto">
          <a:xfrm>
            <a:off x="1606250" y="217800"/>
            <a:ext cx="4070345" cy="584775"/>
          </a:xfrm>
          <a:prstGeom prst="rect">
            <a:avLst/>
          </a:prstGeom>
          <a:noFill/>
          <a:ln w="9525">
            <a:noFill/>
            <a:miter lim="800000"/>
            <a:headEnd/>
            <a:tailEnd/>
          </a:ln>
        </p:spPr>
        <p:txBody>
          <a:bodyPr wrap="none">
            <a:spAutoFit/>
          </a:bodyPr>
          <a:lstStyle/>
          <a:p>
            <a:r>
              <a:rPr lang="zh-CN" altLang="en-US" sz="3200" b="1" dirty="0">
                <a:solidFill>
                  <a:srgbClr val="53C3B0"/>
                </a:solidFill>
                <a:latin typeface="微软雅黑" pitchFamily="34" charset="-122"/>
                <a:ea typeface="微软雅黑" pitchFamily="34" charset="-122"/>
              </a:rPr>
              <a:t>Prospect</a:t>
            </a:r>
            <a:r>
              <a:rPr lang="en-US" altLang="zh-CN" sz="3200" b="1" dirty="0">
                <a:solidFill>
                  <a:srgbClr val="53C3B0"/>
                </a:solidFill>
                <a:latin typeface="微软雅黑" pitchFamily="34" charset="-122"/>
                <a:ea typeface="微软雅黑" pitchFamily="34" charset="-122"/>
              </a:rPr>
              <a:t>2021</a:t>
            </a:r>
            <a:r>
              <a:rPr lang="zh-CN" altLang="en-US" sz="3200" b="1" dirty="0">
                <a:solidFill>
                  <a:srgbClr val="53C3B0"/>
                </a:solidFill>
                <a:latin typeface="微软雅黑" pitchFamily="34" charset="-122"/>
                <a:ea typeface="微软雅黑" pitchFamily="34" charset="-122"/>
              </a:rPr>
              <a:t>Annual goal planning</a:t>
            </a:r>
          </a:p>
        </p:txBody>
      </p:sp>
      <p:pic>
        <p:nvPicPr>
          <p:cNvPr id="155" name="图片 1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90" y="263935"/>
            <a:ext cx="588157" cy="540004"/>
          </a:xfrm>
          <a:prstGeom prst="rect">
            <a:avLst/>
          </a:prstGeom>
        </p:spPr>
      </p:pic>
      <p:grpSp>
        <p:nvGrpSpPr>
          <p:cNvPr id="156" name="组合 58"/>
          <p:cNvGrpSpPr>
            <a:grpSpLocks/>
          </p:cNvGrpSpPr>
          <p:nvPr/>
        </p:nvGrpSpPr>
        <p:grpSpPr bwMode="auto">
          <a:xfrm>
            <a:off x="-794" y="236632"/>
            <a:ext cx="572294" cy="601568"/>
            <a:chOff x="0" y="0"/>
            <a:chExt cx="454152" cy="521208"/>
          </a:xfrm>
        </p:grpSpPr>
        <p:sp>
          <p:nvSpPr>
            <p:cNvPr id="157" name="矩形 59"/>
            <p:cNvSpPr>
              <a:spLocks noChangeArrowheads="1"/>
            </p:cNvSpPr>
            <p:nvPr/>
          </p:nvSpPr>
          <p:spPr bwMode="auto">
            <a:xfrm>
              <a:off x="0" y="0"/>
              <a:ext cx="302064" cy="521208"/>
            </a:xfrm>
            <a:prstGeom prst="rect">
              <a:avLst/>
            </a:prstGeom>
            <a:solidFill>
              <a:srgbClr val="00B0F0"/>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801" fontAlgn="auto">
                <a:lnSpc>
                  <a:spcPct val="100000"/>
                </a:lnSpc>
                <a:spcBef>
                  <a:spcPct val="0"/>
                </a:spcBef>
                <a:spcAft>
                  <a:spcPts val="0"/>
                </a:spcAft>
                <a:buFont typeface="Arial" pitchFamily="34" charset="0"/>
                <a:buNone/>
                <a:defRPr/>
              </a:pPr>
              <a:endParaRPr lang="zh-CN" altLang="en-US" sz="1400">
                <a:solidFill>
                  <a:srgbClr val="FFFFFF"/>
                </a:solidFill>
              </a:endParaRPr>
            </a:p>
          </p:txBody>
        </p:sp>
        <p:sp>
          <p:nvSpPr>
            <p:cNvPr id="158" name="矩形 60"/>
            <p:cNvSpPr>
              <a:spLocks noChangeArrowheads="1"/>
            </p:cNvSpPr>
            <p:nvPr/>
          </p:nvSpPr>
          <p:spPr bwMode="auto">
            <a:xfrm>
              <a:off x="302064" y="0"/>
              <a:ext cx="152088" cy="521208"/>
            </a:xfrm>
            <a:prstGeom prst="rect">
              <a:avLst/>
            </a:prstGeom>
            <a:solidFill>
              <a:schemeClr val="accent2"/>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801" fontAlgn="auto">
                <a:lnSpc>
                  <a:spcPct val="100000"/>
                </a:lnSpc>
                <a:spcBef>
                  <a:spcPct val="0"/>
                </a:spcBef>
                <a:spcAft>
                  <a:spcPts val="0"/>
                </a:spcAft>
                <a:buFont typeface="Arial" pitchFamily="34" charset="0"/>
                <a:buNone/>
                <a:defRPr/>
              </a:pPr>
              <a:endParaRPr lang="zh-CN" altLang="en-US" sz="1400">
                <a:solidFill>
                  <a:srgbClr val="FFFFFF"/>
                </a:solidFill>
              </a:endParaRPr>
            </a:p>
          </p:txBody>
        </p:sp>
      </p:grpSp>
      <p:sp>
        <p:nvSpPr>
          <p:cNvPr id="159" name="矩形 158"/>
          <p:cNvSpPr/>
          <p:nvPr/>
        </p:nvSpPr>
        <p:spPr>
          <a:xfrm>
            <a:off x="0" y="6689729"/>
            <a:ext cx="3023659" cy="192021"/>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a:off x="3023659" y="6689729"/>
            <a:ext cx="3072341" cy="192021"/>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a:off x="6096000" y="6689729"/>
            <a:ext cx="3023659" cy="192021"/>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p:cNvSpPr/>
          <p:nvPr/>
        </p:nvSpPr>
        <p:spPr>
          <a:xfrm>
            <a:off x="9119659" y="6689729"/>
            <a:ext cx="3072341" cy="192021"/>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01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p:cTn id="11" dur="500" fill="hold"/>
                                        <p:tgtEl>
                                          <p:spTgt spid="151"/>
                                        </p:tgtEl>
                                        <p:attrNameLst>
                                          <p:attrName>ppt_w</p:attrName>
                                        </p:attrNameLst>
                                      </p:cBhvr>
                                      <p:tavLst>
                                        <p:tav tm="0">
                                          <p:val>
                                            <p:fltVal val="0"/>
                                          </p:val>
                                        </p:tav>
                                        <p:tav tm="100000">
                                          <p:val>
                                            <p:strVal val="#ppt_w"/>
                                          </p:val>
                                        </p:tav>
                                      </p:tavLst>
                                    </p:anim>
                                    <p:anim calcmode="lin" valueType="num">
                                      <p:cBhvr>
                                        <p:cTn id="12" dur="500" fill="hold"/>
                                        <p:tgtEl>
                                          <p:spTgt spid="151"/>
                                        </p:tgtEl>
                                        <p:attrNameLst>
                                          <p:attrName>ppt_h</p:attrName>
                                        </p:attrNameLst>
                                      </p:cBhvr>
                                      <p:tavLst>
                                        <p:tav tm="0">
                                          <p:val>
                                            <p:fltVal val="0"/>
                                          </p:val>
                                        </p:tav>
                                        <p:tav tm="100000">
                                          <p:val>
                                            <p:strVal val="#ppt_h"/>
                                          </p:val>
                                        </p:tav>
                                      </p:tavLst>
                                    </p:anim>
                                    <p:animEffect transition="in" filter="fade">
                                      <p:cBhvr>
                                        <p:cTn id="13" dur="500"/>
                                        <p:tgtEl>
                                          <p:spTgt spid="1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3"/>
                                        </p:tgtEl>
                                        <p:attrNameLst>
                                          <p:attrName>style.visibility</p:attrName>
                                        </p:attrNameLst>
                                      </p:cBhvr>
                                      <p:to>
                                        <p:strVal val="visible"/>
                                      </p:to>
                                    </p:set>
                                    <p:anim calcmode="lin" valueType="num">
                                      <p:cBhvr>
                                        <p:cTn id="17" dur="500" fill="hold"/>
                                        <p:tgtEl>
                                          <p:spTgt spid="153"/>
                                        </p:tgtEl>
                                        <p:attrNameLst>
                                          <p:attrName>ppt_w</p:attrName>
                                        </p:attrNameLst>
                                      </p:cBhvr>
                                      <p:tavLst>
                                        <p:tav tm="0">
                                          <p:val>
                                            <p:fltVal val="0"/>
                                          </p:val>
                                        </p:tav>
                                        <p:tav tm="100000">
                                          <p:val>
                                            <p:strVal val="#ppt_w"/>
                                          </p:val>
                                        </p:tav>
                                      </p:tavLst>
                                    </p:anim>
                                    <p:anim calcmode="lin" valueType="num">
                                      <p:cBhvr>
                                        <p:cTn id="18" dur="500" fill="hold"/>
                                        <p:tgtEl>
                                          <p:spTgt spid="153"/>
                                        </p:tgtEl>
                                        <p:attrNameLst>
                                          <p:attrName>ppt_h</p:attrName>
                                        </p:attrNameLst>
                                      </p:cBhvr>
                                      <p:tavLst>
                                        <p:tav tm="0">
                                          <p:val>
                                            <p:fltVal val="0"/>
                                          </p:val>
                                        </p:tav>
                                        <p:tav tm="100000">
                                          <p:val>
                                            <p:strVal val="#ppt_h"/>
                                          </p:val>
                                        </p:tav>
                                      </p:tavLst>
                                    </p:anim>
                                    <p:animEffect transition="in" filter="fade">
                                      <p:cBhvr>
                                        <p:cTn id="19" dur="500"/>
                                        <p:tgtEl>
                                          <p:spTgt spid="153"/>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8"/>
                                        </p:tgtEl>
                                        <p:attrNameLst>
                                          <p:attrName>style.visibility</p:attrName>
                                        </p:attrNameLst>
                                      </p:cBhvr>
                                      <p:to>
                                        <p:strVal val="visible"/>
                                      </p:to>
                                    </p:set>
                                    <p:anim calcmode="lin" valueType="num">
                                      <p:cBhvr>
                                        <p:cTn id="23" dur="500" fill="hold"/>
                                        <p:tgtEl>
                                          <p:spTgt spid="148"/>
                                        </p:tgtEl>
                                        <p:attrNameLst>
                                          <p:attrName>ppt_w</p:attrName>
                                        </p:attrNameLst>
                                      </p:cBhvr>
                                      <p:tavLst>
                                        <p:tav tm="0">
                                          <p:val>
                                            <p:fltVal val="0"/>
                                          </p:val>
                                        </p:tav>
                                        <p:tav tm="100000">
                                          <p:val>
                                            <p:strVal val="#ppt_w"/>
                                          </p:val>
                                        </p:tav>
                                      </p:tavLst>
                                    </p:anim>
                                    <p:anim calcmode="lin" valueType="num">
                                      <p:cBhvr>
                                        <p:cTn id="24" dur="500" fill="hold"/>
                                        <p:tgtEl>
                                          <p:spTgt spid="148"/>
                                        </p:tgtEl>
                                        <p:attrNameLst>
                                          <p:attrName>ppt_h</p:attrName>
                                        </p:attrNameLst>
                                      </p:cBhvr>
                                      <p:tavLst>
                                        <p:tav tm="0">
                                          <p:val>
                                            <p:fltVal val="0"/>
                                          </p:val>
                                        </p:tav>
                                        <p:tav tm="100000">
                                          <p:val>
                                            <p:strVal val="#ppt_h"/>
                                          </p:val>
                                        </p:tav>
                                      </p:tavLst>
                                    </p:anim>
                                    <p:animEffect transition="in" filter="fade">
                                      <p:cBhvr>
                                        <p:cTn id="25" dur="500"/>
                                        <p:tgtEl>
                                          <p:spTgt spid="14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50"/>
                                        </p:tgtEl>
                                        <p:attrNameLst>
                                          <p:attrName>style.visibility</p:attrName>
                                        </p:attrNameLst>
                                      </p:cBhvr>
                                      <p:to>
                                        <p:strVal val="visible"/>
                                      </p:to>
                                    </p:set>
                                    <p:anim calcmode="lin" valueType="num">
                                      <p:cBhvr>
                                        <p:cTn id="29" dur="500" fill="hold"/>
                                        <p:tgtEl>
                                          <p:spTgt spid="150"/>
                                        </p:tgtEl>
                                        <p:attrNameLst>
                                          <p:attrName>ppt_w</p:attrName>
                                        </p:attrNameLst>
                                      </p:cBhvr>
                                      <p:tavLst>
                                        <p:tav tm="0">
                                          <p:val>
                                            <p:fltVal val="0"/>
                                          </p:val>
                                        </p:tav>
                                        <p:tav tm="100000">
                                          <p:val>
                                            <p:strVal val="#ppt_w"/>
                                          </p:val>
                                        </p:tav>
                                      </p:tavLst>
                                    </p:anim>
                                    <p:anim calcmode="lin" valueType="num">
                                      <p:cBhvr>
                                        <p:cTn id="30" dur="500" fill="hold"/>
                                        <p:tgtEl>
                                          <p:spTgt spid="150"/>
                                        </p:tgtEl>
                                        <p:attrNameLst>
                                          <p:attrName>ppt_h</p:attrName>
                                        </p:attrNameLst>
                                      </p:cBhvr>
                                      <p:tavLst>
                                        <p:tav tm="0">
                                          <p:val>
                                            <p:fltVal val="0"/>
                                          </p:val>
                                        </p:tav>
                                        <p:tav tm="100000">
                                          <p:val>
                                            <p:strVal val="#ppt_h"/>
                                          </p:val>
                                        </p:tav>
                                      </p:tavLst>
                                    </p:anim>
                                    <p:animEffect transition="in" filter="fade">
                                      <p:cBhvr>
                                        <p:cTn id="31" dur="500"/>
                                        <p:tgtEl>
                                          <p:spTgt spid="15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2"/>
                                        </p:tgtEl>
                                        <p:attrNameLst>
                                          <p:attrName>style.visibility</p:attrName>
                                        </p:attrNameLst>
                                      </p:cBhvr>
                                      <p:to>
                                        <p:strVal val="visible"/>
                                      </p:to>
                                    </p:set>
                                    <p:anim calcmode="lin" valueType="num">
                                      <p:cBhvr>
                                        <p:cTn id="35" dur="500" fill="hold"/>
                                        <p:tgtEl>
                                          <p:spTgt spid="142"/>
                                        </p:tgtEl>
                                        <p:attrNameLst>
                                          <p:attrName>ppt_w</p:attrName>
                                        </p:attrNameLst>
                                      </p:cBhvr>
                                      <p:tavLst>
                                        <p:tav tm="0">
                                          <p:val>
                                            <p:fltVal val="0"/>
                                          </p:val>
                                        </p:tav>
                                        <p:tav tm="100000">
                                          <p:val>
                                            <p:strVal val="#ppt_w"/>
                                          </p:val>
                                        </p:tav>
                                      </p:tavLst>
                                    </p:anim>
                                    <p:anim calcmode="lin" valueType="num">
                                      <p:cBhvr>
                                        <p:cTn id="36" dur="500" fill="hold"/>
                                        <p:tgtEl>
                                          <p:spTgt spid="142"/>
                                        </p:tgtEl>
                                        <p:attrNameLst>
                                          <p:attrName>ppt_h</p:attrName>
                                        </p:attrNameLst>
                                      </p:cBhvr>
                                      <p:tavLst>
                                        <p:tav tm="0">
                                          <p:val>
                                            <p:fltVal val="0"/>
                                          </p:val>
                                        </p:tav>
                                        <p:tav tm="100000">
                                          <p:val>
                                            <p:strVal val="#ppt_h"/>
                                          </p:val>
                                        </p:tav>
                                      </p:tavLst>
                                    </p:anim>
                                    <p:animEffect transition="in" filter="fade">
                                      <p:cBhvr>
                                        <p:cTn id="37" dur="500"/>
                                        <p:tgtEl>
                                          <p:spTgt spid="142"/>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44"/>
                                        </p:tgtEl>
                                        <p:attrNameLst>
                                          <p:attrName>style.visibility</p:attrName>
                                        </p:attrNameLst>
                                      </p:cBhvr>
                                      <p:to>
                                        <p:strVal val="visible"/>
                                      </p:to>
                                    </p:set>
                                    <p:anim calcmode="lin" valueType="num">
                                      <p:cBhvr>
                                        <p:cTn id="41" dur="500" fill="hold"/>
                                        <p:tgtEl>
                                          <p:spTgt spid="144"/>
                                        </p:tgtEl>
                                        <p:attrNameLst>
                                          <p:attrName>ppt_w</p:attrName>
                                        </p:attrNameLst>
                                      </p:cBhvr>
                                      <p:tavLst>
                                        <p:tav tm="0">
                                          <p:val>
                                            <p:fltVal val="0"/>
                                          </p:val>
                                        </p:tav>
                                        <p:tav tm="100000">
                                          <p:val>
                                            <p:strVal val="#ppt_w"/>
                                          </p:val>
                                        </p:tav>
                                      </p:tavLst>
                                    </p:anim>
                                    <p:anim calcmode="lin" valueType="num">
                                      <p:cBhvr>
                                        <p:cTn id="42" dur="500" fill="hold"/>
                                        <p:tgtEl>
                                          <p:spTgt spid="144"/>
                                        </p:tgtEl>
                                        <p:attrNameLst>
                                          <p:attrName>ppt_h</p:attrName>
                                        </p:attrNameLst>
                                      </p:cBhvr>
                                      <p:tavLst>
                                        <p:tav tm="0">
                                          <p:val>
                                            <p:fltVal val="0"/>
                                          </p:val>
                                        </p:tav>
                                        <p:tav tm="100000">
                                          <p:val>
                                            <p:strVal val="#ppt_h"/>
                                          </p:val>
                                        </p:tav>
                                      </p:tavLst>
                                    </p:anim>
                                    <p:animEffect transition="in" filter="fade">
                                      <p:cBhvr>
                                        <p:cTn id="43" dur="500"/>
                                        <p:tgtEl>
                                          <p:spTgt spid="144"/>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45"/>
                                        </p:tgtEl>
                                        <p:attrNameLst>
                                          <p:attrName>style.visibility</p:attrName>
                                        </p:attrNameLst>
                                      </p:cBhvr>
                                      <p:to>
                                        <p:strVal val="visible"/>
                                      </p:to>
                                    </p:set>
                                    <p:anim calcmode="lin" valueType="num">
                                      <p:cBhvr>
                                        <p:cTn id="47" dur="500" fill="hold"/>
                                        <p:tgtEl>
                                          <p:spTgt spid="145"/>
                                        </p:tgtEl>
                                        <p:attrNameLst>
                                          <p:attrName>ppt_w</p:attrName>
                                        </p:attrNameLst>
                                      </p:cBhvr>
                                      <p:tavLst>
                                        <p:tav tm="0">
                                          <p:val>
                                            <p:fltVal val="0"/>
                                          </p:val>
                                        </p:tav>
                                        <p:tav tm="100000">
                                          <p:val>
                                            <p:strVal val="#ppt_w"/>
                                          </p:val>
                                        </p:tav>
                                      </p:tavLst>
                                    </p:anim>
                                    <p:anim calcmode="lin" valueType="num">
                                      <p:cBhvr>
                                        <p:cTn id="48" dur="500" fill="hold"/>
                                        <p:tgtEl>
                                          <p:spTgt spid="145"/>
                                        </p:tgtEl>
                                        <p:attrNameLst>
                                          <p:attrName>ppt_h</p:attrName>
                                        </p:attrNameLst>
                                      </p:cBhvr>
                                      <p:tavLst>
                                        <p:tav tm="0">
                                          <p:val>
                                            <p:fltVal val="0"/>
                                          </p:val>
                                        </p:tav>
                                        <p:tav tm="100000">
                                          <p:val>
                                            <p:strVal val="#ppt_h"/>
                                          </p:val>
                                        </p:tav>
                                      </p:tavLst>
                                    </p:anim>
                                    <p:animEffect transition="in" filter="fade">
                                      <p:cBhvr>
                                        <p:cTn id="49" dur="500"/>
                                        <p:tgtEl>
                                          <p:spTgt spid="145"/>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 calcmode="lin" valueType="num">
                                      <p:cBhvr>
                                        <p:cTn id="53" dur="500" fill="hold"/>
                                        <p:tgtEl>
                                          <p:spTgt spid="147"/>
                                        </p:tgtEl>
                                        <p:attrNameLst>
                                          <p:attrName>ppt_w</p:attrName>
                                        </p:attrNameLst>
                                      </p:cBhvr>
                                      <p:tavLst>
                                        <p:tav tm="0">
                                          <p:val>
                                            <p:fltVal val="0"/>
                                          </p:val>
                                        </p:tav>
                                        <p:tav tm="100000">
                                          <p:val>
                                            <p:strVal val="#ppt_w"/>
                                          </p:val>
                                        </p:tav>
                                      </p:tavLst>
                                    </p:anim>
                                    <p:anim calcmode="lin" valueType="num">
                                      <p:cBhvr>
                                        <p:cTn id="54" dur="500" fill="hold"/>
                                        <p:tgtEl>
                                          <p:spTgt spid="147"/>
                                        </p:tgtEl>
                                        <p:attrNameLst>
                                          <p:attrName>ppt_h</p:attrName>
                                        </p:attrNameLst>
                                      </p:cBhvr>
                                      <p:tavLst>
                                        <p:tav tm="0">
                                          <p:val>
                                            <p:fltVal val="0"/>
                                          </p:val>
                                        </p:tav>
                                        <p:tav tm="100000">
                                          <p:val>
                                            <p:strVal val="#ppt_h"/>
                                          </p:val>
                                        </p:tav>
                                      </p:tavLst>
                                    </p:anim>
                                    <p:animEffect transition="in" filter="fade">
                                      <p:cBhvr>
                                        <p:cTn id="55" dur="500"/>
                                        <p:tgtEl>
                                          <p:spTgt spid="147"/>
                                        </p:tgtEl>
                                      </p:cBhvr>
                                    </p:animEffect>
                                  </p:childTnLst>
                                </p:cTn>
                              </p:par>
                            </p:childTnLst>
                          </p:cTn>
                        </p:par>
                        <p:par>
                          <p:cTn id="56" fill="hold">
                            <p:stCondLst>
                              <p:cond delay="4500"/>
                            </p:stCondLst>
                            <p:childTnLst>
                              <p:par>
                                <p:cTn id="57" presetID="14" presetClass="entr" presetSubtype="10"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randombar(horizontal)">
                                      <p:cBhvr>
                                        <p:cTn id="59"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4" grpId="0"/>
      <p:bldP spid="145" grpId="0" animBg="1"/>
      <p:bldP spid="147" grpId="0"/>
      <p:bldP spid="148" grpId="0" animBg="1"/>
      <p:bldP spid="150" grpId="0"/>
      <p:bldP spid="151" grpId="0" animBg="1"/>
      <p:bldP spid="1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3025030" y="5095267"/>
            <a:ext cx="1013563" cy="681334"/>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3" name="Freeform 8"/>
          <p:cNvSpPr>
            <a:spLocks/>
          </p:cNvSpPr>
          <p:nvPr/>
        </p:nvSpPr>
        <p:spPr bwMode="auto">
          <a:xfrm>
            <a:off x="2011467" y="1384113"/>
            <a:ext cx="3081180" cy="3602950"/>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4" name="Freeform 9"/>
          <p:cNvSpPr>
            <a:spLocks/>
          </p:cNvSpPr>
          <p:nvPr/>
        </p:nvSpPr>
        <p:spPr bwMode="auto">
          <a:xfrm>
            <a:off x="2794733" y="1384114"/>
            <a:ext cx="2108109" cy="130141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5" name="Freeform 10"/>
          <p:cNvSpPr>
            <a:spLocks/>
          </p:cNvSpPr>
          <p:nvPr/>
        </p:nvSpPr>
        <p:spPr bwMode="auto">
          <a:xfrm>
            <a:off x="3905729" y="2121704"/>
            <a:ext cx="1186919" cy="188023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6" name="Freeform 11"/>
          <p:cNvSpPr>
            <a:spLocks/>
          </p:cNvSpPr>
          <p:nvPr/>
        </p:nvSpPr>
        <p:spPr bwMode="auto">
          <a:xfrm>
            <a:off x="1996281" y="1581637"/>
            <a:ext cx="1302068" cy="1917740"/>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w="57150">
            <a:solidFill>
              <a:schemeClr val="bg1"/>
            </a:solidFill>
          </a:ln>
          <a:effectLst>
            <a:innerShdw blurRad="63500" dist="50800" dir="13500000">
              <a:prstClr val="black">
                <a:alpha val="50000"/>
              </a:prstClr>
            </a:innerShdw>
          </a:effec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grpSp>
        <p:nvGrpSpPr>
          <p:cNvPr id="7" name="组合 41"/>
          <p:cNvGrpSpPr>
            <a:grpSpLocks/>
          </p:cNvGrpSpPr>
          <p:nvPr/>
        </p:nvGrpSpPr>
        <p:grpSpPr bwMode="auto">
          <a:xfrm>
            <a:off x="2148935" y="1823767"/>
            <a:ext cx="919163" cy="994350"/>
            <a:chOff x="1681435" y="1637023"/>
            <a:chExt cx="1152128" cy="1263799"/>
          </a:xfrm>
        </p:grpSpPr>
        <p:sp>
          <p:nvSpPr>
            <p:cNvPr id="8" name="TextBox 7"/>
            <p:cNvSpPr txBox="1"/>
            <p:nvPr/>
          </p:nvSpPr>
          <p:spPr>
            <a:xfrm>
              <a:off x="2007772" y="1637023"/>
              <a:ext cx="458521" cy="665002"/>
            </a:xfrm>
            <a:prstGeom prst="rect">
              <a:avLst/>
            </a:prstGeom>
            <a:noFill/>
          </p:spPr>
          <p:txBody>
            <a:bodyPr wrap="none">
              <a:spAutoFit/>
            </a:bodyPr>
            <a:lstStyle/>
            <a:p>
              <a:pPr defTabSz="967801" fontAlgn="auto">
                <a:spcBef>
                  <a:spcPts val="0"/>
                </a:spcBef>
                <a:spcAft>
                  <a:spcPts val="0"/>
                </a:spcAft>
                <a:defRPr/>
              </a:pPr>
              <a:r>
                <a:rPr lang="en-US" altLang="zh-CN" sz="2800" b="1" dirty="0">
                  <a:latin typeface="+mj-ea"/>
                  <a:ea typeface="+mj-ea"/>
                </a:rPr>
                <a:t>1</a:t>
              </a:r>
              <a:endParaRPr lang="zh-CN" altLang="en-US" sz="2800" b="1" dirty="0">
                <a:latin typeface="+mj-ea"/>
                <a:ea typeface="+mj-ea"/>
              </a:endParaRPr>
            </a:p>
          </p:txBody>
        </p:sp>
        <p:sp>
          <p:nvSpPr>
            <p:cNvPr id="9" name="TextBox 8"/>
            <p:cNvSpPr txBox="1"/>
            <p:nvPr/>
          </p:nvSpPr>
          <p:spPr>
            <a:xfrm>
              <a:off x="1681435" y="2157585"/>
              <a:ext cx="1152128" cy="743237"/>
            </a:xfrm>
            <a:prstGeom prst="rect">
              <a:avLst/>
            </a:prstGeom>
            <a:noFill/>
          </p:spPr>
          <p:txBody>
            <a:bodyPr>
              <a:spAutoFit/>
            </a:bodyPr>
            <a:lstStyle/>
            <a:p>
              <a:pPr algn="ctr" defTabSz="967801" fontAlgn="auto">
                <a:spcBef>
                  <a:spcPts val="0"/>
                </a:spcBef>
                <a:spcAft>
                  <a:spcPts val="0"/>
                </a:spcAft>
                <a:defRPr/>
              </a:pPr>
              <a:r>
                <a:rPr lang="zh-CN" altLang="en-US" sz="1600" dirty="0">
                  <a:latin typeface="+mn-ea"/>
                  <a:ea typeface="+mn-ea"/>
                </a:rPr>
                <a:t>Please enter the text</a:t>
              </a:r>
            </a:p>
          </p:txBody>
        </p:sp>
      </p:grpSp>
      <p:grpSp>
        <p:nvGrpSpPr>
          <p:cNvPr id="10" name="组合 44"/>
          <p:cNvGrpSpPr>
            <a:grpSpLocks/>
          </p:cNvGrpSpPr>
          <p:nvPr/>
        </p:nvGrpSpPr>
        <p:grpSpPr bwMode="auto">
          <a:xfrm>
            <a:off x="3141733" y="1350804"/>
            <a:ext cx="1333563" cy="896057"/>
            <a:chOff x="3021500" y="723952"/>
            <a:chExt cx="1674452" cy="1138913"/>
          </a:xfrm>
        </p:grpSpPr>
        <p:sp>
          <p:nvSpPr>
            <p:cNvPr id="11" name="TextBox 10"/>
            <p:cNvSpPr txBox="1"/>
            <p:nvPr/>
          </p:nvSpPr>
          <p:spPr>
            <a:xfrm>
              <a:off x="3545052" y="723952"/>
              <a:ext cx="427110" cy="586789"/>
            </a:xfrm>
            <a:prstGeom prst="rect">
              <a:avLst/>
            </a:prstGeom>
            <a:noFill/>
          </p:spPr>
          <p:txBody>
            <a:bodyPr wrap="none">
              <a:spAutoFit/>
            </a:bodyPr>
            <a:lstStyle/>
            <a:p>
              <a:pPr defTabSz="967801" fontAlgn="auto">
                <a:spcBef>
                  <a:spcPts val="0"/>
                </a:spcBef>
                <a:spcAft>
                  <a:spcPts val="0"/>
                </a:spcAft>
                <a:defRPr/>
              </a:pPr>
              <a:r>
                <a:rPr lang="en-US" altLang="zh-CN" sz="2400" b="1" dirty="0">
                  <a:latin typeface="+mj-ea"/>
                  <a:ea typeface="+mj-ea"/>
                </a:rPr>
                <a:t>2</a:t>
              </a:r>
              <a:endParaRPr lang="zh-CN" altLang="en-US" sz="2400" b="1" dirty="0">
                <a:latin typeface="+mj-ea"/>
                <a:ea typeface="+mj-ea"/>
              </a:endParaRPr>
            </a:p>
          </p:txBody>
        </p:sp>
        <p:sp>
          <p:nvSpPr>
            <p:cNvPr id="12" name="TextBox 11"/>
            <p:cNvSpPr txBox="1"/>
            <p:nvPr/>
          </p:nvSpPr>
          <p:spPr>
            <a:xfrm>
              <a:off x="3021500" y="1197838"/>
              <a:ext cx="1674452" cy="665027"/>
            </a:xfrm>
            <a:prstGeom prst="rect">
              <a:avLst/>
            </a:prstGeom>
            <a:noFill/>
          </p:spPr>
          <p:txBody>
            <a:bodyPr wrap="square">
              <a:spAutoFit/>
            </a:bodyPr>
            <a:lstStyle/>
            <a:p>
              <a:pPr algn="ctr" defTabSz="967801" fontAlgn="auto">
                <a:spcBef>
                  <a:spcPts val="0"/>
                </a:spcBef>
                <a:spcAft>
                  <a:spcPts val="0"/>
                </a:spcAft>
                <a:defRPr/>
              </a:pPr>
              <a:r>
                <a:rPr lang="zh-CN" altLang="en-US" sz="1400" dirty="0">
                  <a:latin typeface="+mn-ea"/>
                  <a:ea typeface="+mn-ea"/>
                </a:rPr>
                <a:t>Please enter the text</a:t>
              </a:r>
            </a:p>
          </p:txBody>
        </p:sp>
      </p:grpSp>
      <p:grpSp>
        <p:nvGrpSpPr>
          <p:cNvPr id="13" name="组合 47"/>
          <p:cNvGrpSpPr>
            <a:grpSpLocks/>
          </p:cNvGrpSpPr>
          <p:nvPr/>
        </p:nvGrpSpPr>
        <p:grpSpPr bwMode="auto">
          <a:xfrm>
            <a:off x="4129373" y="2276357"/>
            <a:ext cx="919162" cy="1067375"/>
            <a:chOff x="4138032" y="2168050"/>
            <a:chExt cx="1152128" cy="1354861"/>
          </a:xfrm>
        </p:grpSpPr>
        <p:sp>
          <p:nvSpPr>
            <p:cNvPr id="14" name="TextBox 13"/>
            <p:cNvSpPr txBox="1"/>
            <p:nvPr/>
          </p:nvSpPr>
          <p:spPr>
            <a:xfrm>
              <a:off x="4464369" y="2168050"/>
              <a:ext cx="458521" cy="664144"/>
            </a:xfrm>
            <a:prstGeom prst="rect">
              <a:avLst/>
            </a:prstGeom>
            <a:noFill/>
          </p:spPr>
          <p:txBody>
            <a:bodyPr wrap="none">
              <a:spAutoFit/>
            </a:bodyPr>
            <a:lstStyle/>
            <a:p>
              <a:pPr defTabSz="967801" fontAlgn="auto">
                <a:spcBef>
                  <a:spcPts val="0"/>
                </a:spcBef>
                <a:spcAft>
                  <a:spcPts val="0"/>
                </a:spcAft>
                <a:defRPr/>
              </a:pPr>
              <a:r>
                <a:rPr lang="en-US" altLang="zh-CN" sz="2800" b="1" dirty="0">
                  <a:latin typeface="+mj-ea"/>
                  <a:ea typeface="+mj-ea"/>
                </a:rPr>
                <a:t>3</a:t>
              </a:r>
              <a:endParaRPr lang="zh-CN" altLang="en-US" sz="2800" b="1" dirty="0">
                <a:latin typeface="+mj-ea"/>
                <a:ea typeface="+mj-ea"/>
              </a:endParaRPr>
            </a:p>
          </p:txBody>
        </p:sp>
        <p:sp>
          <p:nvSpPr>
            <p:cNvPr id="15" name="TextBox 14"/>
            <p:cNvSpPr txBox="1"/>
            <p:nvPr/>
          </p:nvSpPr>
          <p:spPr>
            <a:xfrm>
              <a:off x="4138032" y="2780633"/>
              <a:ext cx="1152128" cy="742278"/>
            </a:xfrm>
            <a:prstGeom prst="rect">
              <a:avLst/>
            </a:prstGeom>
            <a:noFill/>
          </p:spPr>
          <p:txBody>
            <a:bodyPr>
              <a:spAutoFit/>
            </a:bodyPr>
            <a:lstStyle/>
            <a:p>
              <a:pPr algn="ctr" defTabSz="967801" fontAlgn="auto">
                <a:spcBef>
                  <a:spcPts val="0"/>
                </a:spcBef>
                <a:spcAft>
                  <a:spcPts val="0"/>
                </a:spcAft>
                <a:defRPr/>
              </a:pPr>
              <a:r>
                <a:rPr lang="zh-CN" altLang="en-US" sz="1600" dirty="0">
                  <a:latin typeface="+mn-ea"/>
                  <a:ea typeface="+mn-ea"/>
                </a:rPr>
                <a:t>Please enter the text</a:t>
              </a:r>
            </a:p>
          </p:txBody>
        </p:sp>
      </p:grpSp>
      <p:grpSp>
        <p:nvGrpSpPr>
          <p:cNvPr id="16" name="组合 50"/>
          <p:cNvGrpSpPr>
            <a:grpSpLocks/>
          </p:cNvGrpSpPr>
          <p:nvPr/>
        </p:nvGrpSpPr>
        <p:grpSpPr bwMode="auto">
          <a:xfrm>
            <a:off x="3181841" y="3441045"/>
            <a:ext cx="919162" cy="988000"/>
            <a:chOff x="2930276" y="3668024"/>
            <a:chExt cx="1152128" cy="1254442"/>
          </a:xfrm>
        </p:grpSpPr>
        <p:sp>
          <p:nvSpPr>
            <p:cNvPr id="17" name="TextBox 16"/>
            <p:cNvSpPr txBox="1"/>
            <p:nvPr/>
          </p:nvSpPr>
          <p:spPr>
            <a:xfrm>
              <a:off x="3256613" y="3668024"/>
              <a:ext cx="458521" cy="664321"/>
            </a:xfrm>
            <a:prstGeom prst="rect">
              <a:avLst/>
            </a:prstGeom>
            <a:noFill/>
          </p:spPr>
          <p:txBody>
            <a:bodyPr wrap="none">
              <a:spAutoFit/>
            </a:bodyPr>
            <a:lstStyle/>
            <a:p>
              <a:pPr defTabSz="967801" fontAlgn="auto">
                <a:spcBef>
                  <a:spcPts val="0"/>
                </a:spcBef>
                <a:spcAft>
                  <a:spcPts val="0"/>
                </a:spcAft>
                <a:defRPr/>
              </a:pPr>
              <a:r>
                <a:rPr lang="en-US" altLang="zh-CN" sz="2800" b="1" dirty="0">
                  <a:latin typeface="+mj-ea"/>
                  <a:ea typeface="+mj-ea"/>
                </a:rPr>
                <a:t>4</a:t>
              </a:r>
              <a:endParaRPr lang="zh-CN" altLang="en-US" sz="2800" b="1" dirty="0">
                <a:latin typeface="+mj-ea"/>
                <a:ea typeface="+mj-ea"/>
              </a:endParaRPr>
            </a:p>
          </p:txBody>
        </p:sp>
        <p:sp>
          <p:nvSpPr>
            <p:cNvPr id="18" name="TextBox 17"/>
            <p:cNvSpPr txBox="1"/>
            <p:nvPr/>
          </p:nvSpPr>
          <p:spPr>
            <a:xfrm>
              <a:off x="2930276" y="4179990"/>
              <a:ext cx="1152128" cy="742476"/>
            </a:xfrm>
            <a:prstGeom prst="rect">
              <a:avLst/>
            </a:prstGeom>
            <a:noFill/>
          </p:spPr>
          <p:txBody>
            <a:bodyPr>
              <a:spAutoFit/>
            </a:bodyPr>
            <a:lstStyle/>
            <a:p>
              <a:pPr algn="ctr" defTabSz="967801" fontAlgn="auto">
                <a:spcBef>
                  <a:spcPts val="0"/>
                </a:spcBef>
                <a:spcAft>
                  <a:spcPts val="0"/>
                </a:spcAft>
                <a:defRPr/>
              </a:pPr>
              <a:r>
                <a:rPr lang="zh-CN" altLang="en-US" sz="1600" dirty="0">
                  <a:latin typeface="+mn-ea"/>
                  <a:ea typeface="+mn-ea"/>
                </a:rPr>
                <a:t>Please enter the text</a:t>
              </a:r>
            </a:p>
          </p:txBody>
        </p:sp>
      </p:grpSp>
      <p:sp>
        <p:nvSpPr>
          <p:cNvPr id="19" name="TextBox 18"/>
          <p:cNvSpPr txBox="1"/>
          <p:nvPr/>
        </p:nvSpPr>
        <p:spPr>
          <a:xfrm>
            <a:off x="3059158" y="5240697"/>
            <a:ext cx="917575" cy="319087"/>
          </a:xfrm>
          <a:prstGeom prst="rect">
            <a:avLst/>
          </a:prstGeom>
          <a:noFill/>
        </p:spPr>
        <p:txBody>
          <a:bodyPr lIns="72556" tIns="36277" rIns="72556" bIns="36277">
            <a:spAutoFit/>
          </a:bodyPr>
          <a:lstStyle/>
          <a:p>
            <a:pPr algn="ctr" defTabSz="967801" fontAlgn="auto">
              <a:spcBef>
                <a:spcPts val="0"/>
              </a:spcBef>
              <a:spcAft>
                <a:spcPts val="0"/>
              </a:spcAft>
              <a:defRPr/>
            </a:pPr>
            <a:r>
              <a:rPr lang="zh-CN" altLang="en-US" sz="1600" b="1" dirty="0">
                <a:latin typeface="+mn-ea"/>
                <a:ea typeface="+mn-ea"/>
              </a:rPr>
              <a:t>Title</a:t>
            </a:r>
          </a:p>
        </p:txBody>
      </p:sp>
      <p:sp>
        <p:nvSpPr>
          <p:cNvPr id="20" name="TextBox 19"/>
          <p:cNvSpPr txBox="1"/>
          <p:nvPr/>
        </p:nvSpPr>
        <p:spPr>
          <a:xfrm>
            <a:off x="6531021" y="1702159"/>
            <a:ext cx="3213100" cy="384886"/>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600" dirty="0">
                <a:latin typeface="+mn-ea"/>
                <a:ea typeface="+mn-ea"/>
              </a:rPr>
              <a:t>Please enter your text Please enter your text</a:t>
            </a:r>
            <a:endParaRPr lang="en-US" altLang="zh-CN" sz="1600" dirty="0">
              <a:latin typeface="+mn-ea"/>
              <a:ea typeface="+mn-ea"/>
            </a:endParaRPr>
          </a:p>
        </p:txBody>
      </p:sp>
      <p:grpSp>
        <p:nvGrpSpPr>
          <p:cNvPr id="21" name="组合 55"/>
          <p:cNvGrpSpPr/>
          <p:nvPr/>
        </p:nvGrpSpPr>
        <p:grpSpPr>
          <a:xfrm>
            <a:off x="5573291" y="1702782"/>
            <a:ext cx="766864" cy="757641"/>
            <a:chOff x="6409426" y="1173624"/>
            <a:chExt cx="962086" cy="962084"/>
          </a:xfrm>
          <a:solidFill>
            <a:schemeClr val="bg2"/>
          </a:solidFill>
        </p:grpSpPr>
        <p:sp>
          <p:nvSpPr>
            <p:cNvPr id="22" name="椭圆 21"/>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801" fontAlgn="auto">
                <a:spcBef>
                  <a:spcPts val="0"/>
                </a:spcBef>
                <a:spcAft>
                  <a:spcPts val="0"/>
                </a:spcAft>
                <a:defRPr/>
              </a:pPr>
              <a:endParaRPr lang="zh-CN" altLang="en-US" sz="1600">
                <a:latin typeface="+mn-lt"/>
                <a:ea typeface="+mn-ea"/>
              </a:endParaRPr>
            </a:p>
          </p:txBody>
        </p:sp>
        <p:sp>
          <p:nvSpPr>
            <p:cNvPr id="23" name="TextBox 22"/>
            <p:cNvSpPr txBox="1"/>
            <p:nvPr/>
          </p:nvSpPr>
          <p:spPr>
            <a:xfrm>
              <a:off x="6653352" y="1318965"/>
              <a:ext cx="458930" cy="664406"/>
            </a:xfrm>
            <a:prstGeom prst="rect">
              <a:avLst/>
            </a:prstGeom>
            <a:noFill/>
          </p:spPr>
          <p:txBody>
            <a:bodyPr wrap="none">
              <a:spAutoFit/>
            </a:bodyPr>
            <a:lstStyle/>
            <a:p>
              <a:pPr defTabSz="967801" fontAlgn="auto">
                <a:spcBef>
                  <a:spcPts val="0"/>
                </a:spcBef>
                <a:spcAft>
                  <a:spcPts val="0"/>
                </a:spcAft>
                <a:defRPr/>
              </a:pPr>
              <a:r>
                <a:rPr lang="en-US" altLang="zh-CN" sz="2800" b="1" dirty="0">
                  <a:latin typeface="+mj-ea"/>
                  <a:ea typeface="+mj-ea"/>
                </a:rPr>
                <a:t>1</a:t>
              </a:r>
              <a:endParaRPr lang="zh-CN" altLang="en-US" sz="2800" b="1" dirty="0">
                <a:latin typeface="+mj-ea"/>
                <a:ea typeface="+mj-ea"/>
              </a:endParaRPr>
            </a:p>
          </p:txBody>
        </p:sp>
      </p:grpSp>
      <p:grpSp>
        <p:nvGrpSpPr>
          <p:cNvPr id="24" name="组合 58"/>
          <p:cNvGrpSpPr/>
          <p:nvPr/>
        </p:nvGrpSpPr>
        <p:grpSpPr>
          <a:xfrm>
            <a:off x="5573291" y="2664543"/>
            <a:ext cx="766864" cy="757641"/>
            <a:chOff x="6409426" y="2394908"/>
            <a:chExt cx="962086" cy="962084"/>
          </a:xfrm>
          <a:solidFill>
            <a:schemeClr val="accent1"/>
          </a:solidFill>
        </p:grpSpPr>
        <p:sp>
          <p:nvSpPr>
            <p:cNvPr id="25" name="椭圆 24"/>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801" fontAlgn="auto">
                <a:spcBef>
                  <a:spcPts val="0"/>
                </a:spcBef>
                <a:spcAft>
                  <a:spcPts val="0"/>
                </a:spcAft>
                <a:defRPr/>
              </a:pPr>
              <a:endParaRPr lang="zh-CN" altLang="en-US" sz="1600">
                <a:latin typeface="+mn-lt"/>
                <a:ea typeface="+mn-ea"/>
              </a:endParaRPr>
            </a:p>
          </p:txBody>
        </p:sp>
        <p:sp>
          <p:nvSpPr>
            <p:cNvPr id="26" name="TextBox 25"/>
            <p:cNvSpPr txBox="1"/>
            <p:nvPr/>
          </p:nvSpPr>
          <p:spPr>
            <a:xfrm>
              <a:off x="6635866" y="2536282"/>
              <a:ext cx="458930"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solidFill>
                    <a:schemeClr val="tx1"/>
                  </a:solidFill>
                </a:rPr>
                <a:t>2</a:t>
              </a:r>
              <a:endParaRPr lang="zh-CN" altLang="en-US" dirty="0">
                <a:solidFill>
                  <a:schemeClr val="tx1"/>
                </a:solidFill>
              </a:endParaRPr>
            </a:p>
          </p:txBody>
        </p:sp>
      </p:grpSp>
      <p:grpSp>
        <p:nvGrpSpPr>
          <p:cNvPr id="27" name="组合 61"/>
          <p:cNvGrpSpPr/>
          <p:nvPr/>
        </p:nvGrpSpPr>
        <p:grpSpPr>
          <a:xfrm>
            <a:off x="5573288" y="3588434"/>
            <a:ext cx="766864" cy="757641"/>
            <a:chOff x="6409429" y="3568104"/>
            <a:chExt cx="962087" cy="962084"/>
          </a:xfrm>
          <a:solidFill>
            <a:schemeClr val="accent2"/>
          </a:solidFill>
        </p:grpSpPr>
        <p:sp>
          <p:nvSpPr>
            <p:cNvPr id="28" name="椭圆 2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67801" fontAlgn="auto">
                <a:spcBef>
                  <a:spcPts val="0"/>
                </a:spcBef>
                <a:spcAft>
                  <a:spcPts val="0"/>
                </a:spcAft>
                <a:defRPr/>
              </a:pPr>
              <a:endParaRPr lang="zh-CN" altLang="en-US" sz="1600">
                <a:latin typeface="+mn-lt"/>
                <a:ea typeface="+mn-ea"/>
              </a:endParaRPr>
            </a:p>
          </p:txBody>
        </p:sp>
        <p:sp>
          <p:nvSpPr>
            <p:cNvPr id="29" name="TextBox 28"/>
            <p:cNvSpPr txBox="1"/>
            <p:nvPr/>
          </p:nvSpPr>
          <p:spPr>
            <a:xfrm>
              <a:off x="6635869" y="3702117"/>
              <a:ext cx="458930"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solidFill>
                    <a:schemeClr val="tx1"/>
                  </a:solidFill>
                </a:rPr>
                <a:t>3</a:t>
              </a:r>
              <a:endParaRPr lang="zh-CN" altLang="en-US" dirty="0">
                <a:solidFill>
                  <a:schemeClr val="tx1"/>
                </a:solidFill>
              </a:endParaRPr>
            </a:p>
          </p:txBody>
        </p:sp>
      </p:grpSp>
      <p:grpSp>
        <p:nvGrpSpPr>
          <p:cNvPr id="30" name="组合 64"/>
          <p:cNvGrpSpPr/>
          <p:nvPr/>
        </p:nvGrpSpPr>
        <p:grpSpPr>
          <a:xfrm>
            <a:off x="5573291" y="4613015"/>
            <a:ext cx="766864" cy="757641"/>
            <a:chOff x="6409426" y="4869160"/>
            <a:chExt cx="962086" cy="962084"/>
          </a:xfrm>
          <a:solidFill>
            <a:srgbClr val="7030A0"/>
          </a:solidFill>
        </p:grpSpPr>
        <p:sp>
          <p:nvSpPr>
            <p:cNvPr id="31" name="椭圆 3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67801" fontAlgn="auto">
                <a:spcBef>
                  <a:spcPts val="0"/>
                </a:spcBef>
                <a:spcAft>
                  <a:spcPts val="0"/>
                </a:spcAft>
                <a:defRPr/>
              </a:pPr>
              <a:endParaRPr lang="zh-CN" altLang="en-US" sz="1600">
                <a:latin typeface="+mn-lt"/>
                <a:ea typeface="+mn-ea"/>
              </a:endParaRPr>
            </a:p>
          </p:txBody>
        </p:sp>
        <p:sp>
          <p:nvSpPr>
            <p:cNvPr id="32" name="TextBox 31"/>
            <p:cNvSpPr txBox="1"/>
            <p:nvPr/>
          </p:nvSpPr>
          <p:spPr>
            <a:xfrm>
              <a:off x="6616829" y="5005505"/>
              <a:ext cx="458930"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solidFill>
                    <a:schemeClr val="tx1"/>
                  </a:solidFill>
                </a:rPr>
                <a:t>4</a:t>
              </a:r>
              <a:endParaRPr lang="zh-CN" altLang="en-US" dirty="0">
                <a:solidFill>
                  <a:schemeClr val="tx1"/>
                </a:solidFill>
              </a:endParaRPr>
            </a:p>
          </p:txBody>
        </p:sp>
      </p:grpSp>
      <p:sp>
        <p:nvSpPr>
          <p:cNvPr id="33" name="TextBox 32"/>
          <p:cNvSpPr txBox="1"/>
          <p:nvPr/>
        </p:nvSpPr>
        <p:spPr>
          <a:xfrm>
            <a:off x="6531021" y="2637197"/>
            <a:ext cx="3213100" cy="384886"/>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600" dirty="0">
                <a:latin typeface="+mn-ea"/>
                <a:ea typeface="+mn-ea"/>
              </a:rPr>
              <a:t>Please enter your text Please enter your text</a:t>
            </a:r>
            <a:endParaRPr lang="en-US" altLang="zh-CN" sz="1600" dirty="0">
              <a:latin typeface="+mn-ea"/>
              <a:ea typeface="+mn-ea"/>
            </a:endParaRPr>
          </a:p>
        </p:txBody>
      </p:sp>
      <p:sp>
        <p:nvSpPr>
          <p:cNvPr id="34" name="TextBox 33"/>
          <p:cNvSpPr txBox="1"/>
          <p:nvPr/>
        </p:nvSpPr>
        <p:spPr>
          <a:xfrm>
            <a:off x="6531021" y="3572234"/>
            <a:ext cx="3213100" cy="384886"/>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600" dirty="0">
                <a:latin typeface="+mn-ea"/>
                <a:ea typeface="+mn-ea"/>
              </a:rPr>
              <a:t>Please enter your text Please enter your text</a:t>
            </a:r>
            <a:endParaRPr lang="en-US" altLang="zh-CN" sz="1600" dirty="0">
              <a:latin typeface="+mn-ea"/>
              <a:ea typeface="+mn-ea"/>
            </a:endParaRPr>
          </a:p>
        </p:txBody>
      </p:sp>
      <p:sp>
        <p:nvSpPr>
          <p:cNvPr id="35" name="TextBox 34"/>
          <p:cNvSpPr txBox="1"/>
          <p:nvPr/>
        </p:nvSpPr>
        <p:spPr>
          <a:xfrm>
            <a:off x="6531021" y="4604109"/>
            <a:ext cx="3213100" cy="384886"/>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600" dirty="0">
                <a:latin typeface="+mn-ea"/>
                <a:ea typeface="+mn-ea"/>
              </a:rPr>
              <a:t>Please enter your text Please enter your text</a:t>
            </a:r>
            <a:endParaRPr lang="en-US" altLang="zh-CN" sz="1600" dirty="0">
              <a:latin typeface="+mn-ea"/>
              <a:ea typeface="+mn-ea"/>
            </a:endParaRPr>
          </a:p>
        </p:txBody>
      </p:sp>
      <p:sp>
        <p:nvSpPr>
          <p:cNvPr id="36" name="文本框 26"/>
          <p:cNvSpPr txBox="1">
            <a:spLocks noChangeArrowheads="1"/>
          </p:cNvSpPr>
          <p:nvPr/>
        </p:nvSpPr>
        <p:spPr bwMode="auto">
          <a:xfrm>
            <a:off x="1606250" y="217800"/>
            <a:ext cx="7681526" cy="584775"/>
          </a:xfrm>
          <a:prstGeom prst="rect">
            <a:avLst/>
          </a:prstGeom>
          <a:noFill/>
          <a:ln w="9525">
            <a:noFill/>
            <a:miter lim="800000"/>
            <a:headEnd/>
            <a:tailEnd/>
          </a:ln>
        </p:spPr>
        <p:txBody>
          <a:bodyPr wrap="none">
            <a:spAutoFit/>
          </a:bodyPr>
          <a:lstStyle/>
          <a:p>
            <a:r>
              <a:rPr lang="zh-CN" altLang="en-US" sz="3200" b="1" dirty="0">
                <a:solidFill>
                  <a:srgbClr val="53C3B0"/>
                </a:solidFill>
                <a:latin typeface="微软雅黑" pitchFamily="34" charset="-122"/>
                <a:ea typeface="微软雅黑" pitchFamily="34" charset="-122"/>
              </a:rPr>
              <a:t>Prospect </a:t>
            </a:r>
            <a:r>
              <a:rPr lang="en-US" altLang="zh-CN" sz="3200" b="1" dirty="0">
                <a:solidFill>
                  <a:srgbClr val="53C3B0"/>
                </a:solidFill>
                <a:latin typeface="微软雅黑" pitchFamily="34" charset="-122"/>
                <a:ea typeface="微软雅黑" pitchFamily="34" charset="-122"/>
              </a:rPr>
              <a:t>2021 </a:t>
            </a:r>
            <a:r>
              <a:rPr lang="zh-CN" altLang="en-US" sz="3200" b="1" dirty="0">
                <a:solidFill>
                  <a:srgbClr val="53C3B0"/>
                </a:solidFill>
                <a:latin typeface="微软雅黑" pitchFamily="34" charset="-122"/>
                <a:ea typeface="微软雅黑" pitchFamily="34" charset="-122"/>
              </a:rPr>
              <a:t>Annual goal planning</a:t>
            </a:r>
          </a:p>
        </p:txBody>
      </p:sp>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90" y="263935"/>
            <a:ext cx="588157" cy="540004"/>
          </a:xfrm>
          <a:prstGeom prst="rect">
            <a:avLst/>
          </a:prstGeom>
        </p:spPr>
      </p:pic>
      <p:grpSp>
        <p:nvGrpSpPr>
          <p:cNvPr id="38" name="组合 58"/>
          <p:cNvGrpSpPr>
            <a:grpSpLocks/>
          </p:cNvGrpSpPr>
          <p:nvPr/>
        </p:nvGrpSpPr>
        <p:grpSpPr bwMode="auto">
          <a:xfrm>
            <a:off x="-794" y="236632"/>
            <a:ext cx="572294" cy="601568"/>
            <a:chOff x="0" y="0"/>
            <a:chExt cx="454152" cy="521208"/>
          </a:xfrm>
        </p:grpSpPr>
        <p:sp>
          <p:nvSpPr>
            <p:cNvPr id="39" name="矩形 59"/>
            <p:cNvSpPr>
              <a:spLocks noChangeArrowheads="1"/>
            </p:cNvSpPr>
            <p:nvPr/>
          </p:nvSpPr>
          <p:spPr bwMode="auto">
            <a:xfrm>
              <a:off x="0" y="0"/>
              <a:ext cx="302064" cy="521208"/>
            </a:xfrm>
            <a:prstGeom prst="rect">
              <a:avLst/>
            </a:prstGeom>
            <a:solidFill>
              <a:srgbClr val="00B0F0"/>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801" fontAlgn="auto">
                <a:lnSpc>
                  <a:spcPct val="100000"/>
                </a:lnSpc>
                <a:spcBef>
                  <a:spcPct val="0"/>
                </a:spcBef>
                <a:spcAft>
                  <a:spcPts val="0"/>
                </a:spcAft>
                <a:buFont typeface="Arial" pitchFamily="34" charset="0"/>
                <a:buNone/>
                <a:defRPr/>
              </a:pPr>
              <a:endParaRPr lang="zh-CN" altLang="en-US" sz="1400">
                <a:solidFill>
                  <a:srgbClr val="FFFFFF"/>
                </a:solidFill>
              </a:endParaRPr>
            </a:p>
          </p:txBody>
        </p:sp>
        <p:sp>
          <p:nvSpPr>
            <p:cNvPr id="40" name="矩形 60"/>
            <p:cNvSpPr>
              <a:spLocks noChangeArrowheads="1"/>
            </p:cNvSpPr>
            <p:nvPr/>
          </p:nvSpPr>
          <p:spPr bwMode="auto">
            <a:xfrm>
              <a:off x="302064" y="0"/>
              <a:ext cx="152088" cy="521208"/>
            </a:xfrm>
            <a:prstGeom prst="rect">
              <a:avLst/>
            </a:prstGeom>
            <a:solidFill>
              <a:schemeClr val="accent2"/>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801" fontAlgn="auto">
                <a:lnSpc>
                  <a:spcPct val="100000"/>
                </a:lnSpc>
                <a:spcBef>
                  <a:spcPct val="0"/>
                </a:spcBef>
                <a:spcAft>
                  <a:spcPts val="0"/>
                </a:spcAft>
                <a:buFont typeface="Arial" pitchFamily="34" charset="0"/>
                <a:buNone/>
                <a:defRPr/>
              </a:pPr>
              <a:endParaRPr lang="zh-CN" altLang="en-US" sz="1400">
                <a:solidFill>
                  <a:srgbClr val="FFFFFF"/>
                </a:solidFill>
              </a:endParaRPr>
            </a:p>
          </p:txBody>
        </p:sp>
      </p:grpSp>
      <p:sp>
        <p:nvSpPr>
          <p:cNvPr id="41" name="矩形 40"/>
          <p:cNvSpPr/>
          <p:nvPr/>
        </p:nvSpPr>
        <p:spPr>
          <a:xfrm>
            <a:off x="0" y="6689729"/>
            <a:ext cx="3023659" cy="192021"/>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023659" y="6689729"/>
            <a:ext cx="3072341" cy="192021"/>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096000" y="6689729"/>
            <a:ext cx="3023659" cy="192021"/>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9119659" y="6689729"/>
            <a:ext cx="3072341" cy="192021"/>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714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
                                        <p:tgtEl>
                                          <p:spTgt spid="6"/>
                                        </p:tgtEl>
                                      </p:cBhvr>
                                    </p:animEffect>
                                  </p:childTnLst>
                                </p:cTn>
                              </p:par>
                            </p:childTnLst>
                          </p:cTn>
                        </p:par>
                        <p:par>
                          <p:cTn id="8" fill="hold">
                            <p:stCondLst>
                              <p:cond delay="3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
                                        <p:tgtEl>
                                          <p:spTgt spid="4"/>
                                        </p:tgtEl>
                                      </p:cBhvr>
                                    </p:animEffect>
                                  </p:childTnLst>
                                </p:cTn>
                              </p:par>
                            </p:childTnLst>
                          </p:cTn>
                        </p:par>
                        <p:par>
                          <p:cTn id="12" fill="hold">
                            <p:stCondLst>
                              <p:cond delay="6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300"/>
                                        <p:tgtEl>
                                          <p:spTgt spid="5"/>
                                        </p:tgtEl>
                                      </p:cBhvr>
                                    </p:animEffect>
                                  </p:childTnLst>
                                </p:cTn>
                              </p:par>
                            </p:childTnLst>
                          </p:cTn>
                        </p:par>
                        <p:par>
                          <p:cTn id="16" fill="hold">
                            <p:stCondLst>
                              <p:cond delay="9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300"/>
                                        <p:tgtEl>
                                          <p:spTgt spid="3"/>
                                        </p:tgtEl>
                                      </p:cBhvr>
                                    </p:animEffect>
                                  </p:childTnLst>
                                </p:cTn>
                              </p:par>
                            </p:childTnLst>
                          </p:cTn>
                        </p:par>
                        <p:par>
                          <p:cTn id="20" fill="hold">
                            <p:stCondLst>
                              <p:cond delay="1200"/>
                            </p:stCondLst>
                            <p:childTnLst>
                              <p:par>
                                <p:cTn id="21" presetID="3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90"/>
                                          </p:val>
                                        </p:tav>
                                        <p:tav tm="100000">
                                          <p:val>
                                            <p:fltVal val="0"/>
                                          </p:val>
                                        </p:tav>
                                      </p:tavLst>
                                    </p:anim>
                                    <p:animEffect transition="in" filter="fade">
                                      <p:cBhvr>
                                        <p:cTn id="26" dur="500"/>
                                        <p:tgtEl>
                                          <p:spTgt spid="7"/>
                                        </p:tgtEl>
                                      </p:cBhvr>
                                    </p:animEffect>
                                  </p:childTnLst>
                                </p:cTn>
                              </p:par>
                              <p:par>
                                <p:cTn id="27" presetID="3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90"/>
                                          </p:val>
                                        </p:tav>
                                        <p:tav tm="100000">
                                          <p:val>
                                            <p:fltVal val="0"/>
                                          </p:val>
                                        </p:tav>
                                      </p:tavLst>
                                    </p:anim>
                                    <p:animEffect transition="in" filter="fade">
                                      <p:cBhvr>
                                        <p:cTn id="32" dur="500"/>
                                        <p:tgtEl>
                                          <p:spTgt spid="10"/>
                                        </p:tgtEl>
                                      </p:cBhvr>
                                    </p:animEffect>
                                  </p:childTnLst>
                                </p:cTn>
                              </p:par>
                              <p:par>
                                <p:cTn id="33" presetID="3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 calcmode="lin" valueType="num">
                                      <p:cBhvr>
                                        <p:cTn id="37" dur="500" fill="hold"/>
                                        <p:tgtEl>
                                          <p:spTgt spid="13"/>
                                        </p:tgtEl>
                                        <p:attrNameLst>
                                          <p:attrName>style.rotation</p:attrName>
                                        </p:attrNameLst>
                                      </p:cBhvr>
                                      <p:tavLst>
                                        <p:tav tm="0">
                                          <p:val>
                                            <p:fltVal val="90"/>
                                          </p:val>
                                        </p:tav>
                                        <p:tav tm="100000">
                                          <p:val>
                                            <p:fltVal val="0"/>
                                          </p:val>
                                        </p:tav>
                                      </p:tavLst>
                                    </p:anim>
                                    <p:animEffect transition="in" filter="fade">
                                      <p:cBhvr>
                                        <p:cTn id="38" dur="500"/>
                                        <p:tgtEl>
                                          <p:spTgt spid="13"/>
                                        </p:tgtEl>
                                      </p:cBhvr>
                                    </p:animEffect>
                                  </p:childTnLst>
                                </p:cTn>
                              </p:par>
                              <p:par>
                                <p:cTn id="39" presetID="3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 calcmode="lin" valueType="num">
                                      <p:cBhvr>
                                        <p:cTn id="43" dur="500" fill="hold"/>
                                        <p:tgtEl>
                                          <p:spTgt spid="16"/>
                                        </p:tgtEl>
                                        <p:attrNameLst>
                                          <p:attrName>style.rotation</p:attrName>
                                        </p:attrNameLst>
                                      </p:cBhvr>
                                      <p:tavLst>
                                        <p:tav tm="0">
                                          <p:val>
                                            <p:fltVal val="90"/>
                                          </p:val>
                                        </p:tav>
                                        <p:tav tm="100000">
                                          <p:val>
                                            <p:fltVal val="0"/>
                                          </p:val>
                                        </p:tav>
                                      </p:tavLst>
                                    </p:anim>
                                    <p:animEffect transition="in" filter="fade">
                                      <p:cBhvr>
                                        <p:cTn id="44" dur="500"/>
                                        <p:tgtEl>
                                          <p:spTgt spid="16"/>
                                        </p:tgtEl>
                                      </p:cBhvr>
                                    </p:animEffect>
                                  </p:childTnLst>
                                </p:cTn>
                              </p:par>
                            </p:childTnLst>
                          </p:cTn>
                        </p:par>
                        <p:par>
                          <p:cTn id="45" fill="hold">
                            <p:stCondLst>
                              <p:cond delay="1700"/>
                            </p:stCondLst>
                            <p:childTnLst>
                              <p:par>
                                <p:cTn id="46" presetID="42"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2700"/>
                            </p:stCondLst>
                            <p:childTnLst>
                              <p:par>
                                <p:cTn id="57" presetID="21" presetClass="entr" presetSubtype="1"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1)">
                                      <p:cBhvr>
                                        <p:cTn id="59" dur="500"/>
                                        <p:tgtEl>
                                          <p:spTgt spid="21"/>
                                        </p:tgtEl>
                                      </p:cBhvr>
                                    </p:animEffect>
                                  </p:childTnLst>
                                </p:cTn>
                              </p:par>
                            </p:childTnLst>
                          </p:cTn>
                        </p:par>
                        <p:par>
                          <p:cTn id="60" fill="hold">
                            <p:stCondLst>
                              <p:cond delay="32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3700"/>
                            </p:stCondLst>
                            <p:childTnLst>
                              <p:par>
                                <p:cTn id="65" presetID="21" presetClass="entr" presetSubtype="1"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heel(1)">
                                      <p:cBhvr>
                                        <p:cTn id="67" dur="500"/>
                                        <p:tgtEl>
                                          <p:spTgt spid="24"/>
                                        </p:tgtEl>
                                      </p:cBhvr>
                                    </p:animEffect>
                                  </p:childTnLst>
                                </p:cTn>
                              </p:par>
                            </p:childTnLst>
                          </p:cTn>
                        </p:par>
                        <p:par>
                          <p:cTn id="68" fill="hold">
                            <p:stCondLst>
                              <p:cond delay="4200"/>
                            </p:stCondLst>
                            <p:childTnLst>
                              <p:par>
                                <p:cTn id="69" presetID="22" presetClass="entr" presetSubtype="8"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4700"/>
                            </p:stCondLst>
                            <p:childTnLst>
                              <p:par>
                                <p:cTn id="73" presetID="21" presetClass="entr" presetSubtype="1"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heel(1)">
                                      <p:cBhvr>
                                        <p:cTn id="75" dur="500"/>
                                        <p:tgtEl>
                                          <p:spTgt spid="27"/>
                                        </p:tgtEl>
                                      </p:cBhvr>
                                    </p:animEffect>
                                  </p:childTnLst>
                                </p:cTn>
                              </p:par>
                            </p:childTnLst>
                          </p:cTn>
                        </p:par>
                        <p:par>
                          <p:cTn id="76" fill="hold">
                            <p:stCondLst>
                              <p:cond delay="5200"/>
                            </p:stCondLst>
                            <p:childTnLst>
                              <p:par>
                                <p:cTn id="77" presetID="22" presetClass="entr" presetSubtype="8"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par>
                          <p:cTn id="80" fill="hold">
                            <p:stCondLst>
                              <p:cond delay="5700"/>
                            </p:stCondLst>
                            <p:childTnLst>
                              <p:par>
                                <p:cTn id="81" presetID="21" presetClass="entr" presetSubtype="1"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heel(1)">
                                      <p:cBhvr>
                                        <p:cTn id="83" dur="500"/>
                                        <p:tgtEl>
                                          <p:spTgt spid="30"/>
                                        </p:tgtEl>
                                      </p:cBhvr>
                                    </p:animEffect>
                                  </p:childTnLst>
                                </p:cTn>
                              </p:par>
                            </p:childTnLst>
                          </p:cTn>
                        </p:par>
                        <p:par>
                          <p:cTn id="84" fill="hold">
                            <p:stCondLst>
                              <p:cond delay="6200"/>
                            </p:stCondLst>
                            <p:childTnLst>
                              <p:par>
                                <p:cTn id="85" presetID="22" presetClass="entr" presetSubtype="8"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left)">
                                      <p:cBhvr>
                                        <p:cTn id="87" dur="500"/>
                                        <p:tgtEl>
                                          <p:spTgt spid="35"/>
                                        </p:tgtEl>
                                      </p:cBhvr>
                                    </p:animEffect>
                                  </p:childTnLst>
                                </p:cTn>
                              </p:par>
                            </p:childTnLst>
                          </p:cTn>
                        </p:par>
                        <p:par>
                          <p:cTn id="88" fill="hold">
                            <p:stCondLst>
                              <p:cond delay="6700"/>
                            </p:stCondLst>
                            <p:childTnLst>
                              <p:par>
                                <p:cTn id="89" presetID="14" presetClass="entr" presetSubtype="10"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randombar(horizontal)">
                                      <p:cBhvr>
                                        <p:cTn id="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rot="5400000">
            <a:off x="4706144" y="3856832"/>
            <a:ext cx="844550" cy="728662"/>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zh-CN" altLang="en-US" kern="0">
              <a:latin typeface="Calibri"/>
              <a:ea typeface="+mn-ea"/>
            </a:endParaRPr>
          </a:p>
        </p:txBody>
      </p:sp>
      <p:sp>
        <p:nvSpPr>
          <p:cNvPr id="3" name="六边形 2"/>
          <p:cNvSpPr/>
          <p:nvPr/>
        </p:nvSpPr>
        <p:spPr>
          <a:xfrm rot="5400000">
            <a:off x="2485231" y="1993107"/>
            <a:ext cx="1184275" cy="1020762"/>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zh-CN" altLang="en-US" kern="0">
              <a:latin typeface="Calibri"/>
              <a:ea typeface="+mn-ea"/>
            </a:endParaRPr>
          </a:p>
        </p:txBody>
      </p:sp>
      <p:sp>
        <p:nvSpPr>
          <p:cNvPr id="4" name="六边形 3"/>
          <p:cNvSpPr/>
          <p:nvPr/>
        </p:nvSpPr>
        <p:spPr>
          <a:xfrm rot="5400000">
            <a:off x="1484313" y="3255963"/>
            <a:ext cx="922337" cy="795337"/>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zh-CN" altLang="en-US" kern="0">
              <a:latin typeface="Calibri"/>
              <a:ea typeface="+mn-ea"/>
            </a:endParaRPr>
          </a:p>
        </p:txBody>
      </p:sp>
      <p:grpSp>
        <p:nvGrpSpPr>
          <p:cNvPr id="5" name="组合 101"/>
          <p:cNvGrpSpPr>
            <a:grpSpLocks/>
          </p:cNvGrpSpPr>
          <p:nvPr/>
        </p:nvGrpSpPr>
        <p:grpSpPr bwMode="auto">
          <a:xfrm>
            <a:off x="3775075" y="1495425"/>
            <a:ext cx="1241425" cy="1439863"/>
            <a:chOff x="2803652" y="1116161"/>
            <a:chExt cx="1241260" cy="1439861"/>
          </a:xfrm>
        </p:grpSpPr>
        <p:sp>
          <p:nvSpPr>
            <p:cNvPr id="6" name="六边形 5"/>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zh-CN" altLang="en-US" kern="0">
                <a:latin typeface="Calibri"/>
                <a:ea typeface="+mn-ea"/>
              </a:endParaRPr>
            </a:p>
          </p:txBody>
        </p:sp>
        <p:sp>
          <p:nvSpPr>
            <p:cNvPr id="7" name="Title 3"/>
            <p:cNvSpPr txBox="1">
              <a:spLocks/>
            </p:cNvSpPr>
            <p:nvPr/>
          </p:nvSpPr>
          <p:spPr>
            <a:xfrm>
              <a:off x="3056114" y="1517664"/>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effectLst>
                    <a:innerShdw blurRad="63500" dist="50800" dir="13500000">
                      <a:prstClr val="black">
                        <a:alpha val="50000"/>
                      </a:prstClr>
                    </a:innerShdw>
                  </a:effectLst>
                  <a:latin typeface="微软雅黑" pitchFamily="34" charset="-122"/>
                </a:rPr>
                <a:t>01</a:t>
              </a:r>
              <a:endParaRPr lang="en-US" sz="3600" b="1" dirty="0">
                <a:effectLst>
                  <a:innerShdw blurRad="63500" dist="50800" dir="13500000">
                    <a:prstClr val="black">
                      <a:alpha val="50000"/>
                    </a:prstClr>
                  </a:innerShdw>
                </a:effectLst>
                <a:latin typeface="微软雅黑" pitchFamily="34" charset="-122"/>
              </a:endParaRPr>
            </a:p>
          </p:txBody>
        </p:sp>
      </p:grpSp>
      <p:grpSp>
        <p:nvGrpSpPr>
          <p:cNvPr id="8" name="组合 104"/>
          <p:cNvGrpSpPr>
            <a:grpSpLocks/>
          </p:cNvGrpSpPr>
          <p:nvPr/>
        </p:nvGrpSpPr>
        <p:grpSpPr bwMode="auto">
          <a:xfrm>
            <a:off x="3076575" y="2724150"/>
            <a:ext cx="1241425" cy="1439863"/>
            <a:chOff x="2105727" y="2344988"/>
            <a:chExt cx="1241260" cy="1439861"/>
          </a:xfrm>
        </p:grpSpPr>
        <p:sp>
          <p:nvSpPr>
            <p:cNvPr id="9" name="六边形 8"/>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zh-CN" altLang="en-US" kern="0">
                <a:latin typeface="Calibri"/>
                <a:ea typeface="+mn-ea"/>
              </a:endParaRPr>
            </a:p>
          </p:txBody>
        </p:sp>
        <p:sp>
          <p:nvSpPr>
            <p:cNvPr id="10" name="Title 3"/>
            <p:cNvSpPr txBox="1">
              <a:spLocks/>
            </p:cNvSpPr>
            <p:nvPr/>
          </p:nvSpPr>
          <p:spPr>
            <a:xfrm>
              <a:off x="2343729" y="2746341"/>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effectLst>
                    <a:innerShdw blurRad="63500" dist="50800" dir="13500000">
                      <a:prstClr val="black">
                        <a:alpha val="50000"/>
                      </a:prstClr>
                    </a:innerShdw>
                  </a:effectLst>
                  <a:latin typeface="微软雅黑" pitchFamily="34" charset="-122"/>
                </a:rPr>
                <a:t>02</a:t>
              </a:r>
              <a:endParaRPr lang="en-US" sz="3600" b="1" dirty="0">
                <a:effectLst>
                  <a:innerShdw blurRad="63500" dist="50800" dir="13500000">
                    <a:prstClr val="black">
                      <a:alpha val="50000"/>
                    </a:prstClr>
                  </a:innerShdw>
                </a:effectLst>
                <a:latin typeface="微软雅黑" pitchFamily="34" charset="-122"/>
              </a:endParaRPr>
            </a:p>
          </p:txBody>
        </p:sp>
      </p:grpSp>
      <p:grpSp>
        <p:nvGrpSpPr>
          <p:cNvPr id="11" name="组合 107"/>
          <p:cNvGrpSpPr>
            <a:grpSpLocks/>
          </p:cNvGrpSpPr>
          <p:nvPr/>
        </p:nvGrpSpPr>
        <p:grpSpPr bwMode="auto">
          <a:xfrm>
            <a:off x="3775075" y="3924300"/>
            <a:ext cx="1241425" cy="1439863"/>
            <a:chOff x="2803652" y="3545528"/>
            <a:chExt cx="1241260" cy="1439861"/>
          </a:xfrm>
        </p:grpSpPr>
        <p:sp>
          <p:nvSpPr>
            <p:cNvPr id="12" name="六边形 11"/>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zh-CN" altLang="en-US" kern="0">
                <a:latin typeface="Calibri"/>
                <a:ea typeface="+mn-ea"/>
              </a:endParaRPr>
            </a:p>
          </p:txBody>
        </p:sp>
        <p:sp>
          <p:nvSpPr>
            <p:cNvPr id="13" name="Title 3"/>
            <p:cNvSpPr txBox="1">
              <a:spLocks/>
            </p:cNvSpPr>
            <p:nvPr/>
          </p:nvSpPr>
          <p:spPr>
            <a:xfrm>
              <a:off x="3025931" y="3946882"/>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fontAlgn="auto">
                <a:spcAft>
                  <a:spcPts val="0"/>
                </a:spcAft>
                <a:defRPr/>
              </a:pPr>
              <a:r>
                <a:rPr lang="en-US" altLang="zh-CN" sz="3600" b="1" dirty="0">
                  <a:effectLst>
                    <a:innerShdw blurRad="63500" dist="50800" dir="13500000">
                      <a:prstClr val="black">
                        <a:alpha val="50000"/>
                      </a:prstClr>
                    </a:innerShdw>
                  </a:effectLst>
                  <a:latin typeface="微软雅黑" pitchFamily="34" charset="-122"/>
                </a:rPr>
                <a:t>03</a:t>
              </a:r>
              <a:endParaRPr lang="en-US" sz="3600" b="1" dirty="0">
                <a:effectLst>
                  <a:innerShdw blurRad="63500" dist="50800" dir="13500000">
                    <a:prstClr val="black">
                      <a:alpha val="50000"/>
                    </a:prstClr>
                  </a:innerShdw>
                </a:effectLst>
                <a:latin typeface="微软雅黑" pitchFamily="34" charset="-122"/>
              </a:endParaRPr>
            </a:p>
          </p:txBody>
        </p:sp>
      </p:grpSp>
      <p:grpSp>
        <p:nvGrpSpPr>
          <p:cNvPr id="14" name="组合 110"/>
          <p:cNvGrpSpPr>
            <a:grpSpLocks/>
          </p:cNvGrpSpPr>
          <p:nvPr/>
        </p:nvGrpSpPr>
        <p:grpSpPr bwMode="auto">
          <a:xfrm>
            <a:off x="6073775" y="1609725"/>
            <a:ext cx="2639076" cy="363376"/>
            <a:chOff x="1574602" y="3235045"/>
            <a:chExt cx="2322150" cy="370957"/>
          </a:xfrm>
        </p:grpSpPr>
        <p:sp>
          <p:nvSpPr>
            <p:cNvPr id="15" name="五边形 14"/>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1400">
                <a:solidFill>
                  <a:schemeClr val="tx1"/>
                </a:solidFill>
              </a:endParaRPr>
            </a:p>
          </p:txBody>
        </p:sp>
        <p:sp>
          <p:nvSpPr>
            <p:cNvPr id="16" name="Title 3"/>
            <p:cNvSpPr txBox="1">
              <a:spLocks/>
            </p:cNvSpPr>
            <p:nvPr/>
          </p:nvSpPr>
          <p:spPr bwMode="auto">
            <a:xfrm>
              <a:off x="1594159" y="3245856"/>
              <a:ext cx="2159455"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1400" b="1" dirty="0">
                  <a:latin typeface="微软雅黑" pitchFamily="34" charset="-122"/>
                </a:rPr>
                <a:t>01</a:t>
              </a:r>
              <a:r>
                <a:rPr lang="zh-CN" altLang="en-US" sz="1400" b="1" dirty="0">
                  <a:latin typeface="微软雅黑" pitchFamily="34" charset="-122"/>
                </a:rPr>
                <a:t>Click to fill in the title</a:t>
              </a:r>
              <a:endParaRPr lang="en-US" sz="1400" b="1" dirty="0">
                <a:latin typeface="微软雅黑" pitchFamily="34" charset="-122"/>
              </a:endParaRPr>
            </a:p>
          </p:txBody>
        </p:sp>
      </p:grpSp>
      <p:sp>
        <p:nvSpPr>
          <p:cNvPr id="17" name="TextBox 16"/>
          <p:cNvSpPr txBox="1"/>
          <p:nvPr/>
        </p:nvSpPr>
        <p:spPr>
          <a:xfrm>
            <a:off x="6048375" y="2041525"/>
            <a:ext cx="4010025" cy="306981"/>
          </a:xfrm>
          <a:prstGeom prst="rect">
            <a:avLst/>
          </a:prstGeom>
          <a:noFill/>
        </p:spPr>
        <p:txBody>
          <a:bodyPr wrap="square" lIns="72556" tIns="36277" rIns="72556" bIns="36277">
            <a:spAutoFit/>
          </a:bodyPr>
          <a:lstStyle/>
          <a:p>
            <a:pPr defTabSz="967801" fontAlgn="auto">
              <a:lnSpc>
                <a:spcPct val="150000"/>
              </a:lnSpc>
              <a:spcBef>
                <a:spcPts val="0"/>
              </a:spcBef>
              <a:spcAft>
                <a:spcPts val="0"/>
              </a:spcAft>
              <a:defRPr/>
            </a:pPr>
            <a:r>
              <a:rPr lang="zh-CN" altLang="en-US" sz="1200" dirty="0">
                <a:latin typeface="+mn-ea"/>
                <a:ea typeface="+mn-ea"/>
              </a:rPr>
              <a:t>Please enter your text Please enter your text Please enter your text</a:t>
            </a:r>
            <a:endParaRPr lang="en-US" altLang="zh-CN" sz="1200" dirty="0">
              <a:latin typeface="+mn-ea"/>
              <a:ea typeface="+mn-ea"/>
            </a:endParaRPr>
          </a:p>
        </p:txBody>
      </p:sp>
      <p:grpSp>
        <p:nvGrpSpPr>
          <p:cNvPr id="18" name="组合 114"/>
          <p:cNvGrpSpPr>
            <a:grpSpLocks/>
          </p:cNvGrpSpPr>
          <p:nvPr/>
        </p:nvGrpSpPr>
        <p:grpSpPr bwMode="auto">
          <a:xfrm>
            <a:off x="6048375" y="2935288"/>
            <a:ext cx="2423889" cy="369887"/>
            <a:chOff x="1549206" y="3235045"/>
            <a:chExt cx="2423510" cy="370957"/>
          </a:xfrm>
        </p:grpSpPr>
        <p:sp>
          <p:nvSpPr>
            <p:cNvPr id="19" name="五边形 18"/>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1400">
                <a:solidFill>
                  <a:schemeClr val="tx1"/>
                </a:solidFill>
              </a:endParaRPr>
            </a:p>
          </p:txBody>
        </p:sp>
        <p:sp>
          <p:nvSpPr>
            <p:cNvPr id="20" name="Title 3"/>
            <p:cNvSpPr txBox="1">
              <a:spLocks/>
            </p:cNvSpPr>
            <p:nvPr/>
          </p:nvSpPr>
          <p:spPr bwMode="auto">
            <a:xfrm>
              <a:off x="1549206" y="3245856"/>
              <a:ext cx="2423510"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1400" b="1" dirty="0">
                  <a:latin typeface="微软雅黑" pitchFamily="34" charset="-122"/>
                </a:rPr>
                <a:t>02</a:t>
              </a:r>
              <a:r>
                <a:rPr lang="zh-CN" altLang="en-US" sz="1400" b="1" dirty="0">
                  <a:latin typeface="微软雅黑" pitchFamily="34" charset="-122"/>
                </a:rPr>
                <a:t>Click to fill in the title</a:t>
              </a:r>
              <a:endParaRPr lang="en-US" sz="1400" b="1" dirty="0">
                <a:latin typeface="微软雅黑" pitchFamily="34" charset="-122"/>
              </a:endParaRPr>
            </a:p>
          </p:txBody>
        </p:sp>
      </p:grpSp>
      <p:sp>
        <p:nvSpPr>
          <p:cNvPr id="21" name="TextBox 20"/>
          <p:cNvSpPr txBox="1"/>
          <p:nvPr/>
        </p:nvSpPr>
        <p:spPr>
          <a:xfrm>
            <a:off x="6048375" y="3367088"/>
            <a:ext cx="4010025" cy="306981"/>
          </a:xfrm>
          <a:prstGeom prst="rect">
            <a:avLst/>
          </a:prstGeom>
          <a:noFill/>
        </p:spPr>
        <p:txBody>
          <a:bodyPr wrap="square" lIns="72556" tIns="36277" rIns="72556" bIns="36277">
            <a:spAutoFit/>
          </a:bodyPr>
          <a:lstStyle/>
          <a:p>
            <a:pPr defTabSz="967801" fontAlgn="auto">
              <a:lnSpc>
                <a:spcPct val="150000"/>
              </a:lnSpc>
              <a:spcBef>
                <a:spcPts val="0"/>
              </a:spcBef>
              <a:spcAft>
                <a:spcPts val="0"/>
              </a:spcAft>
              <a:defRPr/>
            </a:pPr>
            <a:r>
              <a:rPr lang="zh-CN" altLang="en-US" sz="1200" dirty="0">
                <a:latin typeface="+mn-ea"/>
                <a:ea typeface="+mn-ea"/>
              </a:rPr>
              <a:t>Please enter your text Please enter your text Please enter your text</a:t>
            </a:r>
            <a:endParaRPr lang="en-US" altLang="zh-CN" sz="1200" dirty="0">
              <a:latin typeface="+mn-ea"/>
              <a:ea typeface="+mn-ea"/>
            </a:endParaRPr>
          </a:p>
        </p:txBody>
      </p:sp>
      <p:grpSp>
        <p:nvGrpSpPr>
          <p:cNvPr id="22" name="组合 118"/>
          <p:cNvGrpSpPr>
            <a:grpSpLocks/>
          </p:cNvGrpSpPr>
          <p:nvPr/>
        </p:nvGrpSpPr>
        <p:grpSpPr bwMode="auto">
          <a:xfrm>
            <a:off x="6005513" y="4179888"/>
            <a:ext cx="2544663" cy="371475"/>
            <a:chOff x="1506350" y="3235045"/>
            <a:chExt cx="2544265" cy="370957"/>
          </a:xfrm>
        </p:grpSpPr>
        <p:sp>
          <p:nvSpPr>
            <p:cNvPr id="23" name="五边形 22"/>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1400">
                <a:solidFill>
                  <a:schemeClr val="tx1"/>
                </a:solidFill>
              </a:endParaRPr>
            </a:p>
          </p:txBody>
        </p:sp>
        <p:sp>
          <p:nvSpPr>
            <p:cNvPr id="24" name="Title 3"/>
            <p:cNvSpPr txBox="1">
              <a:spLocks/>
            </p:cNvSpPr>
            <p:nvPr/>
          </p:nvSpPr>
          <p:spPr bwMode="auto">
            <a:xfrm>
              <a:off x="1506350" y="3245856"/>
              <a:ext cx="2544265"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1400" b="1" dirty="0">
                  <a:latin typeface="微软雅黑" pitchFamily="34" charset="-122"/>
                </a:rPr>
                <a:t>03</a:t>
              </a:r>
              <a:r>
                <a:rPr lang="zh-CN" altLang="en-US" sz="1400" b="1" dirty="0">
                  <a:latin typeface="微软雅黑" pitchFamily="34" charset="-122"/>
                </a:rPr>
                <a:t>Click to fill in the title</a:t>
              </a:r>
              <a:endParaRPr lang="en-US" sz="1400" b="1" dirty="0">
                <a:latin typeface="微软雅黑" pitchFamily="34" charset="-122"/>
              </a:endParaRPr>
            </a:p>
          </p:txBody>
        </p:sp>
      </p:grpSp>
      <p:sp>
        <p:nvSpPr>
          <p:cNvPr id="25" name="TextBox 24"/>
          <p:cNvSpPr txBox="1"/>
          <p:nvPr/>
        </p:nvSpPr>
        <p:spPr>
          <a:xfrm>
            <a:off x="6048375" y="4630738"/>
            <a:ext cx="4010025" cy="306981"/>
          </a:xfrm>
          <a:prstGeom prst="rect">
            <a:avLst/>
          </a:prstGeom>
          <a:noFill/>
        </p:spPr>
        <p:txBody>
          <a:bodyPr wrap="square" lIns="72556" tIns="36277" rIns="72556" bIns="36277">
            <a:spAutoFit/>
          </a:bodyPr>
          <a:lstStyle/>
          <a:p>
            <a:pPr defTabSz="967801" fontAlgn="auto">
              <a:lnSpc>
                <a:spcPct val="150000"/>
              </a:lnSpc>
              <a:spcBef>
                <a:spcPts val="0"/>
              </a:spcBef>
              <a:spcAft>
                <a:spcPts val="0"/>
              </a:spcAft>
              <a:defRPr/>
            </a:pPr>
            <a:r>
              <a:rPr lang="zh-CN" altLang="en-US" sz="1200" dirty="0">
                <a:latin typeface="+mn-ea"/>
                <a:ea typeface="+mn-ea"/>
              </a:rPr>
              <a:t>Please enter your text Please enter your text Please enter your text</a:t>
            </a:r>
            <a:endParaRPr lang="en-US" altLang="zh-CN" sz="1200" dirty="0">
              <a:latin typeface="+mn-ea"/>
              <a:ea typeface="+mn-ea"/>
            </a:endParaRPr>
          </a:p>
        </p:txBody>
      </p:sp>
      <p:sp>
        <p:nvSpPr>
          <p:cNvPr id="26" name="文本框 26"/>
          <p:cNvSpPr txBox="1">
            <a:spLocks noChangeArrowheads="1"/>
          </p:cNvSpPr>
          <p:nvPr/>
        </p:nvSpPr>
        <p:spPr bwMode="auto">
          <a:xfrm>
            <a:off x="1606250" y="217800"/>
            <a:ext cx="7681526" cy="584775"/>
          </a:xfrm>
          <a:prstGeom prst="rect">
            <a:avLst/>
          </a:prstGeom>
          <a:noFill/>
          <a:ln w="9525">
            <a:noFill/>
            <a:miter lim="800000"/>
            <a:headEnd/>
            <a:tailEnd/>
          </a:ln>
        </p:spPr>
        <p:txBody>
          <a:bodyPr wrap="none">
            <a:spAutoFit/>
          </a:bodyPr>
          <a:lstStyle/>
          <a:p>
            <a:r>
              <a:rPr lang="zh-CN" altLang="en-US" sz="3200" b="1" dirty="0">
                <a:solidFill>
                  <a:srgbClr val="53C3B0"/>
                </a:solidFill>
                <a:latin typeface="微软雅黑" pitchFamily="34" charset="-122"/>
                <a:ea typeface="微软雅黑" pitchFamily="34" charset="-122"/>
              </a:rPr>
              <a:t>Prospect </a:t>
            </a:r>
            <a:r>
              <a:rPr lang="en-US" altLang="zh-CN" sz="3200" b="1" dirty="0">
                <a:solidFill>
                  <a:srgbClr val="53C3B0"/>
                </a:solidFill>
                <a:latin typeface="微软雅黑" pitchFamily="34" charset="-122"/>
                <a:ea typeface="微软雅黑" pitchFamily="34" charset="-122"/>
              </a:rPr>
              <a:t>2021 </a:t>
            </a:r>
            <a:r>
              <a:rPr lang="zh-CN" altLang="en-US" sz="3200" b="1" dirty="0">
                <a:solidFill>
                  <a:srgbClr val="53C3B0"/>
                </a:solidFill>
                <a:latin typeface="微软雅黑" pitchFamily="34" charset="-122"/>
                <a:ea typeface="微软雅黑" pitchFamily="34" charset="-122"/>
              </a:rPr>
              <a:t>Annual goal planning</a:t>
            </a:r>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90" y="263935"/>
            <a:ext cx="588157" cy="540004"/>
          </a:xfrm>
          <a:prstGeom prst="rect">
            <a:avLst/>
          </a:prstGeom>
        </p:spPr>
      </p:pic>
      <p:grpSp>
        <p:nvGrpSpPr>
          <p:cNvPr id="28" name="组合 58"/>
          <p:cNvGrpSpPr>
            <a:grpSpLocks/>
          </p:cNvGrpSpPr>
          <p:nvPr/>
        </p:nvGrpSpPr>
        <p:grpSpPr bwMode="auto">
          <a:xfrm>
            <a:off x="-794" y="236632"/>
            <a:ext cx="572294" cy="601568"/>
            <a:chOff x="0" y="0"/>
            <a:chExt cx="454152" cy="521208"/>
          </a:xfrm>
        </p:grpSpPr>
        <p:sp>
          <p:nvSpPr>
            <p:cNvPr id="29" name="矩形 59"/>
            <p:cNvSpPr>
              <a:spLocks noChangeArrowheads="1"/>
            </p:cNvSpPr>
            <p:nvPr/>
          </p:nvSpPr>
          <p:spPr bwMode="auto">
            <a:xfrm>
              <a:off x="0" y="0"/>
              <a:ext cx="302064" cy="521208"/>
            </a:xfrm>
            <a:prstGeom prst="rect">
              <a:avLst/>
            </a:prstGeom>
            <a:solidFill>
              <a:srgbClr val="00B0F0"/>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801" fontAlgn="auto">
                <a:lnSpc>
                  <a:spcPct val="100000"/>
                </a:lnSpc>
                <a:spcBef>
                  <a:spcPct val="0"/>
                </a:spcBef>
                <a:spcAft>
                  <a:spcPts val="0"/>
                </a:spcAft>
                <a:buFont typeface="Arial" pitchFamily="34" charset="0"/>
                <a:buNone/>
                <a:defRPr/>
              </a:pPr>
              <a:endParaRPr lang="zh-CN" altLang="en-US" sz="1400">
                <a:solidFill>
                  <a:srgbClr val="FFFFFF"/>
                </a:solidFill>
              </a:endParaRPr>
            </a:p>
          </p:txBody>
        </p:sp>
        <p:sp>
          <p:nvSpPr>
            <p:cNvPr id="30" name="矩形 60"/>
            <p:cNvSpPr>
              <a:spLocks noChangeArrowheads="1"/>
            </p:cNvSpPr>
            <p:nvPr/>
          </p:nvSpPr>
          <p:spPr bwMode="auto">
            <a:xfrm>
              <a:off x="302064" y="0"/>
              <a:ext cx="152088" cy="521208"/>
            </a:xfrm>
            <a:prstGeom prst="rect">
              <a:avLst/>
            </a:prstGeom>
            <a:solidFill>
              <a:schemeClr val="accent2"/>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67801" fontAlgn="auto">
                <a:lnSpc>
                  <a:spcPct val="100000"/>
                </a:lnSpc>
                <a:spcBef>
                  <a:spcPct val="0"/>
                </a:spcBef>
                <a:spcAft>
                  <a:spcPts val="0"/>
                </a:spcAft>
                <a:buFont typeface="Arial" pitchFamily="34" charset="0"/>
                <a:buNone/>
                <a:defRPr/>
              </a:pPr>
              <a:endParaRPr lang="zh-CN" altLang="en-US" sz="1400">
                <a:solidFill>
                  <a:srgbClr val="FFFFFF"/>
                </a:solidFill>
              </a:endParaRPr>
            </a:p>
          </p:txBody>
        </p:sp>
      </p:grpSp>
      <p:sp>
        <p:nvSpPr>
          <p:cNvPr id="31" name="矩形 30"/>
          <p:cNvSpPr/>
          <p:nvPr/>
        </p:nvSpPr>
        <p:spPr>
          <a:xfrm>
            <a:off x="0" y="6689729"/>
            <a:ext cx="3023659" cy="192021"/>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023659" y="6689729"/>
            <a:ext cx="3072341" cy="192021"/>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096000" y="6689729"/>
            <a:ext cx="3023659" cy="192021"/>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119659" y="6689729"/>
            <a:ext cx="3072341" cy="192021"/>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29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90"/>
                                          </p:val>
                                        </p:tav>
                                        <p:tav tm="100000">
                                          <p:val>
                                            <p:fltVal val="0"/>
                                          </p:val>
                                        </p:tav>
                                      </p:tavLst>
                                    </p:anim>
                                    <p:animEffect transition="in" filter="fade">
                                      <p:cBhvr>
                                        <p:cTn id="17" dur="500"/>
                                        <p:tgtEl>
                                          <p:spTgt spid="8"/>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90"/>
                                          </p:val>
                                        </p:tav>
                                        <p:tav tm="100000">
                                          <p:val>
                                            <p:fltVal val="0"/>
                                          </p:val>
                                        </p:tav>
                                      </p:tavLst>
                                    </p:anim>
                                    <p:animEffect transition="in" filter="fade">
                                      <p:cBhvr>
                                        <p:cTn id="24" dur="500"/>
                                        <p:tgtEl>
                                          <p:spTgt spid="11"/>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90"/>
                                          </p:val>
                                        </p:tav>
                                        <p:tav tm="100000">
                                          <p:val>
                                            <p:fltVal val="0"/>
                                          </p:val>
                                        </p:tav>
                                      </p:tavLst>
                                    </p:anim>
                                    <p:animEffect transition="in" filter="fade">
                                      <p:cBhvr>
                                        <p:cTn id="31" dur="500"/>
                                        <p:tgtEl>
                                          <p:spTgt spid="3"/>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90"/>
                                          </p:val>
                                        </p:tav>
                                        <p:tav tm="100000">
                                          <p:val>
                                            <p:fltVal val="0"/>
                                          </p:val>
                                        </p:tav>
                                      </p:tavLst>
                                    </p:anim>
                                    <p:animEffect transition="in" filter="fade">
                                      <p:cBhvr>
                                        <p:cTn id="38" dur="500"/>
                                        <p:tgtEl>
                                          <p:spTgt spid="4"/>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 calcmode="lin" valueType="num">
                                      <p:cBhvr>
                                        <p:cTn id="44" dur="500" fill="hold"/>
                                        <p:tgtEl>
                                          <p:spTgt spid="2"/>
                                        </p:tgtEl>
                                        <p:attrNameLst>
                                          <p:attrName>style.rotation</p:attrName>
                                        </p:attrNameLst>
                                      </p:cBhvr>
                                      <p:tavLst>
                                        <p:tav tm="0">
                                          <p:val>
                                            <p:fltVal val="90"/>
                                          </p:val>
                                        </p:tav>
                                        <p:tav tm="100000">
                                          <p:val>
                                            <p:fltVal val="0"/>
                                          </p:val>
                                        </p:tav>
                                      </p:tavLst>
                                    </p:anim>
                                    <p:animEffect transition="in" filter="fade">
                                      <p:cBhvr>
                                        <p:cTn id="45" dur="500"/>
                                        <p:tgtEl>
                                          <p:spTgt spid="2"/>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p:stCondLst>
                              <p:cond delay="6000"/>
                            </p:stCondLst>
                            <p:childTnLst>
                              <p:par>
                                <p:cTn id="71" presetID="14" presetClass="entr" presetSubtype="1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7" grpId="0"/>
      <p:bldP spid="21"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5400" y="548680"/>
            <a:ext cx="1008112" cy="1168114"/>
            <a:chOff x="5780027" y="3062879"/>
            <a:chExt cx="631946"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919536" y="676222"/>
            <a:ext cx="3672408"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Questions</a:t>
            </a:r>
          </a:p>
        </p:txBody>
      </p:sp>
      <p:sp>
        <p:nvSpPr>
          <p:cNvPr id="9" name="文本框 8"/>
          <p:cNvSpPr txBox="1"/>
          <p:nvPr/>
        </p:nvSpPr>
        <p:spPr>
          <a:xfrm>
            <a:off x="1919536" y="1316684"/>
            <a:ext cx="5952476"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grpSp>
        <p:nvGrpSpPr>
          <p:cNvPr id="261" name="组合 260"/>
          <p:cNvGrpSpPr/>
          <p:nvPr/>
        </p:nvGrpSpPr>
        <p:grpSpPr>
          <a:xfrm>
            <a:off x="3056093" y="2190354"/>
            <a:ext cx="6079814" cy="3660712"/>
            <a:chOff x="4432308" y="1998991"/>
            <a:chExt cx="6079814" cy="3660712"/>
          </a:xfrm>
          <a:effectLst>
            <a:reflection blurRad="6350" stA="20000" endPos="30000" dir="5400000" sy="-100000" algn="bl" rotWithShape="0"/>
          </a:effectLst>
        </p:grpSpPr>
        <p:grpSp>
          <p:nvGrpSpPr>
            <p:cNvPr id="101" name="组合 100"/>
            <p:cNvGrpSpPr/>
            <p:nvPr/>
          </p:nvGrpSpPr>
          <p:grpSpPr>
            <a:xfrm>
              <a:off x="4432308" y="1998991"/>
              <a:ext cx="2527788" cy="3660712"/>
              <a:chOff x="3359695" y="1967788"/>
              <a:chExt cx="2527788" cy="3660712"/>
            </a:xfrm>
          </p:grpSpPr>
          <p:grpSp>
            <p:nvGrpSpPr>
              <p:cNvPr id="11" name="组合 10"/>
              <p:cNvGrpSpPr/>
              <p:nvPr/>
            </p:nvGrpSpPr>
            <p:grpSpPr>
              <a:xfrm>
                <a:off x="3359696" y="1967788"/>
                <a:ext cx="631946" cy="732245"/>
                <a:chOff x="5780027" y="3062879"/>
                <a:chExt cx="631946" cy="732245"/>
              </a:xfrm>
              <a:effectLst/>
            </p:grpSpPr>
            <p:sp>
              <p:nvSpPr>
                <p:cNvPr id="72" name="等腰三角形 7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7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991643" y="1967788"/>
                <a:ext cx="631946" cy="732245"/>
                <a:chOff x="5780027" y="3062879"/>
                <a:chExt cx="631946" cy="732245"/>
              </a:xfrm>
              <a:effectLst/>
            </p:grpSpPr>
            <p:sp>
              <p:nvSpPr>
                <p:cNvPr id="67" name="等腰三角形 6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等腰三角形 6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623590" y="1967788"/>
                <a:ext cx="631946" cy="732245"/>
                <a:chOff x="5780027" y="3062879"/>
                <a:chExt cx="631946" cy="732245"/>
              </a:xfrm>
              <a:effectLst/>
            </p:grpSpPr>
            <p:sp>
              <p:nvSpPr>
                <p:cNvPr id="62" name="等腰三角形 6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359695" y="2700032"/>
                <a:ext cx="631946" cy="732245"/>
                <a:chOff x="5780027" y="3062879"/>
                <a:chExt cx="631946" cy="732245"/>
              </a:xfrm>
              <a:effectLst/>
            </p:grpSpPr>
            <p:sp>
              <p:nvSpPr>
                <p:cNvPr id="57" name="等腰三角形 5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623590" y="3432226"/>
                <a:ext cx="631946" cy="732245"/>
                <a:chOff x="5780027" y="3062879"/>
                <a:chExt cx="631946" cy="732245"/>
              </a:xfrm>
              <a:effectLst/>
            </p:grpSpPr>
            <p:sp>
              <p:nvSpPr>
                <p:cNvPr id="52" name="等腰三角形 5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623591" y="2699570"/>
                <a:ext cx="631946" cy="732245"/>
                <a:chOff x="5780027" y="3062879"/>
                <a:chExt cx="631946" cy="732245"/>
              </a:xfrm>
              <a:effectLst/>
            </p:grpSpPr>
            <p:sp>
              <p:nvSpPr>
                <p:cNvPr id="47" name="等腰三角形 4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359696" y="3432226"/>
                <a:ext cx="631946" cy="732245"/>
                <a:chOff x="5780027" y="3062879"/>
                <a:chExt cx="631946" cy="732245"/>
              </a:xfrm>
              <a:effectLst/>
            </p:grpSpPr>
            <p:sp>
              <p:nvSpPr>
                <p:cNvPr id="42" name="等腰三角形 4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3359696" y="4164823"/>
                <a:ext cx="631946" cy="732245"/>
                <a:chOff x="5780027" y="3062879"/>
                <a:chExt cx="631946" cy="732245"/>
              </a:xfrm>
              <a:effectLst/>
            </p:grpSpPr>
            <p:sp>
              <p:nvSpPr>
                <p:cNvPr id="37" name="等腰三角形 3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359696" y="4896255"/>
                <a:ext cx="631946" cy="732245"/>
                <a:chOff x="5780027" y="3062879"/>
                <a:chExt cx="631946" cy="732245"/>
              </a:xfrm>
              <a:effectLst/>
            </p:grpSpPr>
            <p:sp>
              <p:nvSpPr>
                <p:cNvPr id="32" name="等腰三角形 3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991643" y="4896255"/>
                <a:ext cx="631946" cy="732245"/>
                <a:chOff x="5780027" y="3062879"/>
                <a:chExt cx="631946" cy="732245"/>
              </a:xfrm>
              <a:effectLst/>
            </p:grpSpPr>
            <p:sp>
              <p:nvSpPr>
                <p:cNvPr id="27" name="等腰三角形 2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623590" y="4896255"/>
                <a:ext cx="631946" cy="732245"/>
                <a:chOff x="5780027" y="3062879"/>
                <a:chExt cx="631946" cy="732245"/>
              </a:xfrm>
              <a:effectLst/>
            </p:grpSpPr>
            <p:sp>
              <p:nvSpPr>
                <p:cNvPr id="22" name="等腰三角形 2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4623590" y="4168178"/>
                <a:ext cx="631946" cy="732245"/>
                <a:chOff x="5780027" y="3062879"/>
                <a:chExt cx="631946" cy="732245"/>
              </a:xfrm>
              <a:effectLst/>
            </p:grpSpPr>
            <p:sp>
              <p:nvSpPr>
                <p:cNvPr id="78" name="等腰三角形 7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5255537" y="4896255"/>
                <a:ext cx="631946" cy="732245"/>
                <a:chOff x="5780027" y="3062879"/>
                <a:chExt cx="631946" cy="732245"/>
              </a:xfrm>
              <a:effectLst/>
            </p:grpSpPr>
            <p:sp>
              <p:nvSpPr>
                <p:cNvPr id="96" name="等腰三角形 9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等腰三角形 9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等腰三角形 9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1" name="组合 180"/>
            <p:cNvGrpSpPr/>
            <p:nvPr/>
          </p:nvGrpSpPr>
          <p:grpSpPr>
            <a:xfrm>
              <a:off x="8616280" y="1998991"/>
              <a:ext cx="1895842" cy="3660712"/>
              <a:chOff x="6384032" y="1998991"/>
              <a:chExt cx="1895842" cy="3660712"/>
            </a:xfrm>
          </p:grpSpPr>
          <p:grpSp>
            <p:nvGrpSpPr>
              <p:cNvPr id="104" name="组合 103"/>
              <p:cNvGrpSpPr/>
              <p:nvPr/>
            </p:nvGrpSpPr>
            <p:grpSpPr>
              <a:xfrm>
                <a:off x="7015980" y="1998991"/>
                <a:ext cx="631946" cy="732245"/>
                <a:chOff x="5780027" y="3062879"/>
                <a:chExt cx="631946" cy="732245"/>
              </a:xfrm>
              <a:effectLst/>
            </p:grpSpPr>
            <p:sp>
              <p:nvSpPr>
                <p:cNvPr id="171" name="等腰三角形 17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等腰三角形 17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等腰三角形 17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等腰三角形 17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等腰三角形 17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6384032" y="2731235"/>
                <a:ext cx="631946" cy="732245"/>
                <a:chOff x="5780027" y="3062879"/>
                <a:chExt cx="631946" cy="732245"/>
              </a:xfrm>
              <a:effectLst/>
            </p:grpSpPr>
            <p:sp>
              <p:nvSpPr>
                <p:cNvPr id="161" name="等腰三角形 16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等腰三角形 16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等腰三角形 16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7647927" y="3463429"/>
                <a:ext cx="631946" cy="732245"/>
                <a:chOff x="5780027" y="3062879"/>
                <a:chExt cx="631946" cy="732245"/>
              </a:xfrm>
              <a:effectLst/>
            </p:grpSpPr>
            <p:sp>
              <p:nvSpPr>
                <p:cNvPr id="156" name="等腰三角形 15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等腰三角形 15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等腰三角形 15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等腰三角形 15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7647928" y="2730773"/>
                <a:ext cx="631946" cy="732245"/>
                <a:chOff x="5780027" y="3062879"/>
                <a:chExt cx="631946" cy="732245"/>
              </a:xfrm>
              <a:effectLst/>
            </p:grpSpPr>
            <p:sp>
              <p:nvSpPr>
                <p:cNvPr id="151" name="等腰三角形 15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等腰三角形 15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等腰三角形 15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等腰三角形 15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等腰三角形 15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6384033" y="3463429"/>
                <a:ext cx="631946" cy="732245"/>
                <a:chOff x="5780027" y="3062879"/>
                <a:chExt cx="631946" cy="732245"/>
              </a:xfrm>
              <a:effectLst/>
            </p:grpSpPr>
            <p:sp>
              <p:nvSpPr>
                <p:cNvPr id="146" name="等腰三角形 14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等腰三角形 14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等腰三角形 14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等腰三角形 14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等腰三角形 14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6384033" y="4196026"/>
                <a:ext cx="631946" cy="732245"/>
                <a:chOff x="5780027" y="3062879"/>
                <a:chExt cx="631946" cy="732245"/>
              </a:xfrm>
              <a:effectLst/>
            </p:grpSpPr>
            <p:sp>
              <p:nvSpPr>
                <p:cNvPr id="141" name="等腰三角形 14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等腰三角形 14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等腰三角形 14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等腰三角形 14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等腰三角形 14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6384033" y="4927458"/>
                <a:ext cx="631946" cy="732245"/>
                <a:chOff x="5780027" y="3062879"/>
                <a:chExt cx="631946" cy="732245"/>
              </a:xfrm>
              <a:effectLst/>
            </p:grpSpPr>
            <p:sp>
              <p:nvSpPr>
                <p:cNvPr id="136" name="等腰三角形 13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等腰三角形 13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等腰三角形 13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等腰三角形 13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等腰三角形 13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7015980" y="3553167"/>
                <a:ext cx="631946" cy="732245"/>
                <a:chOff x="5780027" y="3062879"/>
                <a:chExt cx="631946" cy="732245"/>
              </a:xfrm>
              <a:effectLst/>
            </p:grpSpPr>
            <p:sp>
              <p:nvSpPr>
                <p:cNvPr id="131" name="等腰三角形 1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等腰三角形 1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等腰三角形 1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等腰三角形 1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等腰三角形 1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7647927" y="4927458"/>
                <a:ext cx="631946" cy="732245"/>
                <a:chOff x="5780027" y="3062879"/>
                <a:chExt cx="631946" cy="732245"/>
              </a:xfrm>
              <a:effectLst/>
            </p:grpSpPr>
            <p:sp>
              <p:nvSpPr>
                <p:cNvPr id="126" name="等腰三角形 12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等腰三角形 12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等腰三角形 12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等腰三角形 12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12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7647927" y="4199381"/>
                <a:ext cx="631946" cy="732245"/>
                <a:chOff x="5780027" y="3062879"/>
                <a:chExt cx="631946" cy="732245"/>
              </a:xfrm>
              <a:effectLst/>
            </p:grpSpPr>
            <p:sp>
              <p:nvSpPr>
                <p:cNvPr id="121" name="等腰三角形 12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等腰三角形 12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等腰三角形 12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80474603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61"/>
                                        </p:tgtEl>
                                        <p:attrNameLst>
                                          <p:attrName>style.visibility</p:attrName>
                                        </p:attrNameLst>
                                      </p:cBhvr>
                                      <p:to>
                                        <p:strVal val="visible"/>
                                      </p:to>
                                    </p:set>
                                    <p:animEffect transition="in" filter="fade">
                                      <p:cBhvr>
                                        <p:cTn id="18" dur="1000"/>
                                        <p:tgtEl>
                                          <p:spTgt spid="261"/>
                                        </p:tgtEl>
                                      </p:cBhvr>
                                    </p:animEffect>
                                    <p:anim calcmode="lin" valueType="num">
                                      <p:cBhvr>
                                        <p:cTn id="19" dur="1000" fill="hold"/>
                                        <p:tgtEl>
                                          <p:spTgt spid="261"/>
                                        </p:tgtEl>
                                        <p:attrNameLst>
                                          <p:attrName>ppt_x</p:attrName>
                                        </p:attrNameLst>
                                      </p:cBhvr>
                                      <p:tavLst>
                                        <p:tav tm="0">
                                          <p:val>
                                            <p:strVal val="#ppt_x"/>
                                          </p:val>
                                        </p:tav>
                                        <p:tav tm="100000">
                                          <p:val>
                                            <p:strVal val="#ppt_x"/>
                                          </p:val>
                                        </p:tav>
                                      </p:tavLst>
                                    </p:anim>
                                    <p:anim calcmode="lin" valueType="num">
                                      <p:cBhvr>
                                        <p:cTn id="20" dur="1000" fill="hold"/>
                                        <p:tgtEl>
                                          <p:spTgt spid="2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0" name="组合 699"/>
          <p:cNvGrpSpPr/>
          <p:nvPr/>
        </p:nvGrpSpPr>
        <p:grpSpPr>
          <a:xfrm>
            <a:off x="7904231" y="2415932"/>
            <a:ext cx="1049312" cy="2026136"/>
            <a:chOff x="9885905" y="1922204"/>
            <a:chExt cx="1895840" cy="3660712"/>
          </a:xfrm>
        </p:grpSpPr>
        <p:grpSp>
          <p:nvGrpSpPr>
            <p:cNvPr id="610" name="组合 609"/>
            <p:cNvGrpSpPr/>
            <p:nvPr/>
          </p:nvGrpSpPr>
          <p:grpSpPr>
            <a:xfrm>
              <a:off x="9885905" y="1922204"/>
              <a:ext cx="631946" cy="732245"/>
              <a:chOff x="5780027" y="3062879"/>
              <a:chExt cx="631946" cy="732245"/>
            </a:xfrm>
            <a:effectLst/>
          </p:grpSpPr>
          <p:sp>
            <p:nvSpPr>
              <p:cNvPr id="671" name="等腰三角形 67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等腰三角形 67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等腰三角形 67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等腰三角形 67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等腰三角形 67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1" name="组合 610"/>
            <p:cNvGrpSpPr/>
            <p:nvPr/>
          </p:nvGrpSpPr>
          <p:grpSpPr>
            <a:xfrm>
              <a:off x="10517852" y="3022372"/>
              <a:ext cx="631946" cy="732245"/>
              <a:chOff x="5780027" y="3062879"/>
              <a:chExt cx="631946" cy="732245"/>
            </a:xfrm>
            <a:effectLst/>
          </p:grpSpPr>
          <p:sp>
            <p:nvSpPr>
              <p:cNvPr id="666" name="等腰三角形 66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等腰三角形 66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等腰三角形 66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等腰三角形 66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等腰三角形 66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2" name="组合 611"/>
            <p:cNvGrpSpPr/>
            <p:nvPr/>
          </p:nvGrpSpPr>
          <p:grpSpPr>
            <a:xfrm>
              <a:off x="11149799" y="1922204"/>
              <a:ext cx="631946" cy="732245"/>
              <a:chOff x="5780027" y="3062879"/>
              <a:chExt cx="631946" cy="732245"/>
            </a:xfrm>
            <a:effectLst/>
          </p:grpSpPr>
          <p:sp>
            <p:nvSpPr>
              <p:cNvPr id="661" name="等腰三角形 66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等腰三角形 66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等腰三角形 66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等腰三角形 66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等腰三角形 66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3" name="组合 612"/>
            <p:cNvGrpSpPr/>
            <p:nvPr/>
          </p:nvGrpSpPr>
          <p:grpSpPr>
            <a:xfrm>
              <a:off x="9885905" y="3386642"/>
              <a:ext cx="631946" cy="732245"/>
              <a:chOff x="5780027" y="3062879"/>
              <a:chExt cx="631946" cy="732245"/>
            </a:xfrm>
            <a:effectLst/>
          </p:grpSpPr>
          <p:sp>
            <p:nvSpPr>
              <p:cNvPr id="656" name="等腰三角形 65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等腰三角形 65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等腰三角形 65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等腰三角形 65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等腰三角形 65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4" name="组合 613"/>
            <p:cNvGrpSpPr/>
            <p:nvPr/>
          </p:nvGrpSpPr>
          <p:grpSpPr>
            <a:xfrm>
              <a:off x="9885906" y="2653986"/>
              <a:ext cx="631946" cy="732245"/>
              <a:chOff x="5780027" y="3062879"/>
              <a:chExt cx="631946" cy="732245"/>
            </a:xfrm>
            <a:effectLst/>
          </p:grpSpPr>
          <p:sp>
            <p:nvSpPr>
              <p:cNvPr id="651" name="等腰三角形 65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等腰三角形 65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等腰三角形 65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等腰三角形 65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等腰三角形 65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5" name="组合 614"/>
            <p:cNvGrpSpPr/>
            <p:nvPr/>
          </p:nvGrpSpPr>
          <p:grpSpPr>
            <a:xfrm>
              <a:off x="9885905" y="4850671"/>
              <a:ext cx="631946" cy="732245"/>
              <a:chOff x="5780027" y="3062879"/>
              <a:chExt cx="631946" cy="732245"/>
            </a:xfrm>
            <a:effectLst/>
          </p:grpSpPr>
          <p:sp>
            <p:nvSpPr>
              <p:cNvPr id="646" name="等腰三角形 64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等腰三角形 64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等腰三角形 64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等腰三角形 64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等腰三角形 64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6" name="组合 615"/>
            <p:cNvGrpSpPr/>
            <p:nvPr/>
          </p:nvGrpSpPr>
          <p:grpSpPr>
            <a:xfrm>
              <a:off x="9885905" y="4122594"/>
              <a:ext cx="631946" cy="732245"/>
              <a:chOff x="5780027" y="3062879"/>
              <a:chExt cx="631946" cy="732245"/>
            </a:xfrm>
            <a:effectLst/>
          </p:grpSpPr>
          <p:sp>
            <p:nvSpPr>
              <p:cNvPr id="641" name="等腰三角形 64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等腰三角形 64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等腰三角形 64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等腰三角形 64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等腰三角形 64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8" name="组合 617"/>
            <p:cNvGrpSpPr/>
            <p:nvPr/>
          </p:nvGrpSpPr>
          <p:grpSpPr>
            <a:xfrm>
              <a:off x="10517852" y="3761666"/>
              <a:ext cx="631946" cy="732245"/>
              <a:chOff x="5780027" y="3062879"/>
              <a:chExt cx="631946" cy="732245"/>
            </a:xfrm>
            <a:effectLst/>
          </p:grpSpPr>
          <p:sp>
            <p:nvSpPr>
              <p:cNvPr id="631" name="等腰三角形 6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等腰三角形 6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等腰三角形 6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等腰三角形 6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等腰三角形 6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6" name="组合 675"/>
            <p:cNvGrpSpPr/>
            <p:nvPr/>
          </p:nvGrpSpPr>
          <p:grpSpPr>
            <a:xfrm>
              <a:off x="10833826" y="2478665"/>
              <a:ext cx="631946" cy="732245"/>
              <a:chOff x="5780027" y="3062879"/>
              <a:chExt cx="631946" cy="732245"/>
            </a:xfrm>
            <a:effectLst/>
          </p:grpSpPr>
          <p:sp>
            <p:nvSpPr>
              <p:cNvPr id="677" name="等腰三角形 67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等腰三角形 67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等腰三角形 67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等腰三角形 67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等腰三角形 68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8" name="组合 687"/>
            <p:cNvGrpSpPr/>
            <p:nvPr/>
          </p:nvGrpSpPr>
          <p:grpSpPr>
            <a:xfrm>
              <a:off x="11149799" y="4845047"/>
              <a:ext cx="631946" cy="732245"/>
              <a:chOff x="5780027" y="3062879"/>
              <a:chExt cx="631946" cy="732245"/>
            </a:xfrm>
            <a:effectLst/>
          </p:grpSpPr>
          <p:sp>
            <p:nvSpPr>
              <p:cNvPr id="689" name="等腰三角形 688"/>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等腰三角形 689"/>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等腰三角形 690"/>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等腰三角形 691"/>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等腰三角形 692"/>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4" name="组合 693"/>
            <p:cNvGrpSpPr/>
            <p:nvPr/>
          </p:nvGrpSpPr>
          <p:grpSpPr>
            <a:xfrm>
              <a:off x="10833826" y="4305427"/>
              <a:ext cx="631946" cy="732245"/>
              <a:chOff x="5780027" y="3062879"/>
              <a:chExt cx="631946" cy="732245"/>
            </a:xfrm>
            <a:effectLst/>
          </p:grpSpPr>
          <p:sp>
            <p:nvSpPr>
              <p:cNvPr id="695" name="等腰三角形 69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等腰三角形 69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等腰三角形 69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等腰三角形 69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等腰三角形 69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4" name="组合 283"/>
          <p:cNvGrpSpPr/>
          <p:nvPr/>
        </p:nvGrpSpPr>
        <p:grpSpPr>
          <a:xfrm>
            <a:off x="1682740" y="2415932"/>
            <a:ext cx="1049312" cy="2026136"/>
            <a:chOff x="2495601" y="1988840"/>
            <a:chExt cx="1895840" cy="3660712"/>
          </a:xfrm>
        </p:grpSpPr>
        <p:grpSp>
          <p:nvGrpSpPr>
            <p:cNvPr id="65" name="组合 64"/>
            <p:cNvGrpSpPr/>
            <p:nvPr/>
          </p:nvGrpSpPr>
          <p:grpSpPr>
            <a:xfrm>
              <a:off x="2495601" y="1988840"/>
              <a:ext cx="631946" cy="732245"/>
              <a:chOff x="5780027" y="3062879"/>
              <a:chExt cx="631946" cy="732245"/>
            </a:xfrm>
            <a:effectLst/>
          </p:grpSpPr>
          <p:sp>
            <p:nvSpPr>
              <p:cNvPr id="138" name="等腰三角形 13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等腰三角形 13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等腰三角形 13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等腰三角形 14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等腰三角形 14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3127548" y="1988840"/>
              <a:ext cx="631946" cy="732245"/>
              <a:chOff x="5780027" y="3062879"/>
              <a:chExt cx="631946" cy="732245"/>
            </a:xfrm>
            <a:effectLst/>
          </p:grpSpPr>
          <p:sp>
            <p:nvSpPr>
              <p:cNvPr id="133" name="等腰三角形 13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等腰三角形 13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等腰三角形 13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等腰三角形 13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等腰三角形 13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3759495" y="1988840"/>
              <a:ext cx="631946" cy="732245"/>
              <a:chOff x="5780027" y="3062879"/>
              <a:chExt cx="631946" cy="732245"/>
            </a:xfrm>
            <a:effectLst/>
          </p:grpSpPr>
          <p:sp>
            <p:nvSpPr>
              <p:cNvPr id="128" name="等腰三角形 12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等腰三角形 12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12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等腰三角形 13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等腰三角形 13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3127547" y="3453278"/>
              <a:ext cx="631946" cy="732245"/>
              <a:chOff x="5780027" y="3062879"/>
              <a:chExt cx="631946" cy="732245"/>
            </a:xfrm>
            <a:effectLst/>
          </p:grpSpPr>
          <p:sp>
            <p:nvSpPr>
              <p:cNvPr id="118" name="等腰三角形 11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等腰三角形 12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3127548" y="2720622"/>
              <a:ext cx="631946" cy="732245"/>
              <a:chOff x="5780027" y="3062879"/>
              <a:chExt cx="631946" cy="732245"/>
            </a:xfrm>
            <a:effectLst/>
          </p:grpSpPr>
          <p:sp>
            <p:nvSpPr>
              <p:cNvPr id="113" name="等腰三角形 11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等腰三角形 11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3127547" y="4917307"/>
              <a:ext cx="631946" cy="732245"/>
              <a:chOff x="5780027" y="3062879"/>
              <a:chExt cx="631946" cy="732245"/>
            </a:xfrm>
            <a:effectLst/>
          </p:grpSpPr>
          <p:sp>
            <p:nvSpPr>
              <p:cNvPr id="88" name="等腰三角形 8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等腰三角形 9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3127547" y="4189230"/>
              <a:ext cx="631946" cy="732245"/>
              <a:chOff x="5780027" y="3062879"/>
              <a:chExt cx="631946" cy="732245"/>
            </a:xfrm>
            <a:effectLst/>
          </p:grpSpPr>
          <p:sp>
            <p:nvSpPr>
              <p:cNvPr id="83" name="等腰三角形 8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等腰三角形 8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3" name="组合 492"/>
          <p:cNvGrpSpPr/>
          <p:nvPr/>
        </p:nvGrpSpPr>
        <p:grpSpPr>
          <a:xfrm>
            <a:off x="3238112" y="2415932"/>
            <a:ext cx="1049312" cy="2026136"/>
            <a:chOff x="3575720" y="1988840"/>
            <a:chExt cx="1895841" cy="3660712"/>
          </a:xfrm>
        </p:grpSpPr>
        <p:grpSp>
          <p:nvGrpSpPr>
            <p:cNvPr id="286" name="组合 285"/>
            <p:cNvGrpSpPr/>
            <p:nvPr/>
          </p:nvGrpSpPr>
          <p:grpSpPr>
            <a:xfrm>
              <a:off x="3575720" y="1988840"/>
              <a:ext cx="631946" cy="732245"/>
              <a:chOff x="5780027" y="3062879"/>
              <a:chExt cx="631946" cy="732245"/>
            </a:xfrm>
            <a:effectLst/>
          </p:grpSpPr>
          <p:sp>
            <p:nvSpPr>
              <p:cNvPr id="323" name="等腰三角形 32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等腰三角形 32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等腰三角形 32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等腰三角形 32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等腰三角形 32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7" name="组合 286"/>
            <p:cNvGrpSpPr/>
            <p:nvPr/>
          </p:nvGrpSpPr>
          <p:grpSpPr>
            <a:xfrm>
              <a:off x="4207667" y="3448290"/>
              <a:ext cx="631946" cy="732245"/>
              <a:chOff x="5780027" y="3062879"/>
              <a:chExt cx="631946" cy="732245"/>
            </a:xfrm>
            <a:effectLst/>
          </p:grpSpPr>
          <p:sp>
            <p:nvSpPr>
              <p:cNvPr id="318" name="等腰三角形 31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等腰三角形 31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等腰三角形 31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32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等腰三角形 32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8" name="组合 287"/>
            <p:cNvGrpSpPr/>
            <p:nvPr/>
          </p:nvGrpSpPr>
          <p:grpSpPr>
            <a:xfrm>
              <a:off x="4839614" y="1988840"/>
              <a:ext cx="631946" cy="732245"/>
              <a:chOff x="5780027" y="3062879"/>
              <a:chExt cx="631946" cy="732245"/>
            </a:xfrm>
            <a:effectLst/>
          </p:grpSpPr>
          <p:sp>
            <p:nvSpPr>
              <p:cNvPr id="313" name="等腰三角形 31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等腰三角形 31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等腰三角形 31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等腰三角形 31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等腰三角形 31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9" name="组合 288"/>
            <p:cNvGrpSpPr/>
            <p:nvPr/>
          </p:nvGrpSpPr>
          <p:grpSpPr>
            <a:xfrm>
              <a:off x="3575720" y="3453278"/>
              <a:ext cx="631946" cy="732245"/>
              <a:chOff x="5780027" y="3062879"/>
              <a:chExt cx="631946" cy="732245"/>
            </a:xfrm>
            <a:effectLst/>
          </p:grpSpPr>
          <p:sp>
            <p:nvSpPr>
              <p:cNvPr id="308" name="等腰三角形 30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等腰三角形 30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等腰三角形 30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等腰三角形 31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等腰三角形 31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0" name="组合 289"/>
            <p:cNvGrpSpPr/>
            <p:nvPr/>
          </p:nvGrpSpPr>
          <p:grpSpPr>
            <a:xfrm>
              <a:off x="3575721" y="2720622"/>
              <a:ext cx="631946" cy="732245"/>
              <a:chOff x="5780027" y="3062879"/>
              <a:chExt cx="631946" cy="732245"/>
            </a:xfrm>
            <a:effectLst/>
          </p:grpSpPr>
          <p:sp>
            <p:nvSpPr>
              <p:cNvPr id="303" name="等腰三角形 30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等腰三角形 30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等腰三角形 30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等腰三角形 30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等腰三角形 30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1" name="组合 290"/>
            <p:cNvGrpSpPr/>
            <p:nvPr/>
          </p:nvGrpSpPr>
          <p:grpSpPr>
            <a:xfrm>
              <a:off x="3575720" y="4917307"/>
              <a:ext cx="631946" cy="732245"/>
              <a:chOff x="5780027" y="3062879"/>
              <a:chExt cx="631946" cy="732245"/>
            </a:xfrm>
            <a:effectLst/>
          </p:grpSpPr>
          <p:sp>
            <p:nvSpPr>
              <p:cNvPr id="298" name="等腰三角形 29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等腰三角形 29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等腰三角形 29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等腰三角形 30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等腰三角形 30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2" name="组合 291"/>
            <p:cNvGrpSpPr/>
            <p:nvPr/>
          </p:nvGrpSpPr>
          <p:grpSpPr>
            <a:xfrm>
              <a:off x="3575720" y="4189230"/>
              <a:ext cx="631946" cy="732245"/>
              <a:chOff x="5780027" y="3062879"/>
              <a:chExt cx="631946" cy="732245"/>
            </a:xfrm>
            <a:effectLst/>
          </p:grpSpPr>
          <p:sp>
            <p:nvSpPr>
              <p:cNvPr id="293" name="等腰三角形 29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等腰三角形 29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等腰三角形 29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等腰三角形 29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等腰三角形 29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8" name="组合 327"/>
            <p:cNvGrpSpPr/>
            <p:nvPr/>
          </p:nvGrpSpPr>
          <p:grpSpPr>
            <a:xfrm>
              <a:off x="4839614" y="3453278"/>
              <a:ext cx="631946" cy="732245"/>
              <a:chOff x="5780027" y="3062879"/>
              <a:chExt cx="631946" cy="732245"/>
            </a:xfrm>
            <a:effectLst/>
          </p:grpSpPr>
          <p:sp>
            <p:nvSpPr>
              <p:cNvPr id="329" name="等腰三角形 328"/>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等腰三角形 329"/>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等腰三角形 330"/>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等腰三角形 331"/>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等腰三角形 332"/>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4" name="组合 333"/>
            <p:cNvGrpSpPr/>
            <p:nvPr/>
          </p:nvGrpSpPr>
          <p:grpSpPr>
            <a:xfrm>
              <a:off x="4839615" y="2720622"/>
              <a:ext cx="631946" cy="732245"/>
              <a:chOff x="5780027" y="3062879"/>
              <a:chExt cx="631946" cy="732245"/>
            </a:xfrm>
            <a:effectLst/>
          </p:grpSpPr>
          <p:sp>
            <p:nvSpPr>
              <p:cNvPr id="335" name="等腰三角形 33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等腰三角形 33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等腰三角形 33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等腰三角形 33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等腰三角形 33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0" name="组合 339"/>
            <p:cNvGrpSpPr/>
            <p:nvPr/>
          </p:nvGrpSpPr>
          <p:grpSpPr>
            <a:xfrm>
              <a:off x="4839614" y="4917307"/>
              <a:ext cx="631946" cy="732245"/>
              <a:chOff x="5780027" y="3062879"/>
              <a:chExt cx="631946" cy="732245"/>
            </a:xfrm>
            <a:effectLst/>
          </p:grpSpPr>
          <p:sp>
            <p:nvSpPr>
              <p:cNvPr id="341" name="等腰三角形 34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等腰三角形 34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等腰三角形 34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等腰三角形 34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等腰三角形 34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6" name="组合 345"/>
            <p:cNvGrpSpPr/>
            <p:nvPr/>
          </p:nvGrpSpPr>
          <p:grpSpPr>
            <a:xfrm>
              <a:off x="4839614" y="4189230"/>
              <a:ext cx="631946" cy="732245"/>
              <a:chOff x="5780027" y="3062879"/>
              <a:chExt cx="631946" cy="732245"/>
            </a:xfrm>
            <a:effectLst/>
          </p:grpSpPr>
          <p:sp>
            <p:nvSpPr>
              <p:cNvPr id="347" name="等腰三角形 34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等腰三角形 34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等腰三角形 34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等腰三角形 34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等腰三角形 35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54" name="组合 353"/>
          <p:cNvGrpSpPr/>
          <p:nvPr/>
        </p:nvGrpSpPr>
        <p:grpSpPr>
          <a:xfrm>
            <a:off x="4793484" y="2415932"/>
            <a:ext cx="1049313" cy="2026136"/>
            <a:chOff x="6384032" y="1998991"/>
            <a:chExt cx="1895842" cy="3660712"/>
          </a:xfrm>
        </p:grpSpPr>
        <p:grpSp>
          <p:nvGrpSpPr>
            <p:cNvPr id="355" name="组合 354"/>
            <p:cNvGrpSpPr/>
            <p:nvPr/>
          </p:nvGrpSpPr>
          <p:grpSpPr>
            <a:xfrm>
              <a:off x="7015980" y="1998991"/>
              <a:ext cx="631946" cy="732245"/>
              <a:chOff x="5780027" y="3062879"/>
              <a:chExt cx="631946" cy="732245"/>
            </a:xfrm>
            <a:effectLst/>
          </p:grpSpPr>
          <p:sp>
            <p:nvSpPr>
              <p:cNvPr id="410" name="等腰三角形 40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等腰三角形 41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等腰三角形 41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等腰三角形 41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等腰三角形 41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6" name="组合 355"/>
            <p:cNvGrpSpPr/>
            <p:nvPr/>
          </p:nvGrpSpPr>
          <p:grpSpPr>
            <a:xfrm>
              <a:off x="6384032" y="2731235"/>
              <a:ext cx="631946" cy="732245"/>
              <a:chOff x="5780027" y="3062879"/>
              <a:chExt cx="631946" cy="732245"/>
            </a:xfrm>
            <a:effectLst/>
          </p:grpSpPr>
          <p:sp>
            <p:nvSpPr>
              <p:cNvPr id="405" name="等腰三角形 40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等腰三角形 40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等腰三角形 40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等腰三角形 40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等腰三角形 40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7" name="组合 356"/>
            <p:cNvGrpSpPr/>
            <p:nvPr/>
          </p:nvGrpSpPr>
          <p:grpSpPr>
            <a:xfrm>
              <a:off x="7647927" y="3463429"/>
              <a:ext cx="631946" cy="732245"/>
              <a:chOff x="5780027" y="3062879"/>
              <a:chExt cx="631946" cy="732245"/>
            </a:xfrm>
            <a:effectLst/>
          </p:grpSpPr>
          <p:sp>
            <p:nvSpPr>
              <p:cNvPr id="400" name="等腰三角形 39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等腰三角形 40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等腰三角形 40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等腰三角形 40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等腰三角形 40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8" name="组合 357"/>
            <p:cNvGrpSpPr/>
            <p:nvPr/>
          </p:nvGrpSpPr>
          <p:grpSpPr>
            <a:xfrm>
              <a:off x="7647928" y="2730773"/>
              <a:ext cx="631946" cy="732245"/>
              <a:chOff x="5780027" y="3062879"/>
              <a:chExt cx="631946" cy="732245"/>
            </a:xfrm>
            <a:effectLst/>
          </p:grpSpPr>
          <p:sp>
            <p:nvSpPr>
              <p:cNvPr id="395" name="等腰三角形 39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等腰三角形 39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等腰三角形 39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等腰三角形 39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等腰三角形 39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9" name="组合 358"/>
            <p:cNvGrpSpPr/>
            <p:nvPr/>
          </p:nvGrpSpPr>
          <p:grpSpPr>
            <a:xfrm>
              <a:off x="6384033" y="3463429"/>
              <a:ext cx="631946" cy="732245"/>
              <a:chOff x="5780027" y="3062879"/>
              <a:chExt cx="631946" cy="732245"/>
            </a:xfrm>
            <a:effectLst/>
          </p:grpSpPr>
          <p:sp>
            <p:nvSpPr>
              <p:cNvPr id="390" name="等腰三角形 38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等腰三角形 39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等腰三角形 39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等腰三角形 39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等腰三角形 39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0" name="组合 359"/>
            <p:cNvGrpSpPr/>
            <p:nvPr/>
          </p:nvGrpSpPr>
          <p:grpSpPr>
            <a:xfrm>
              <a:off x="6384033" y="4196026"/>
              <a:ext cx="631946" cy="732245"/>
              <a:chOff x="5780027" y="3062879"/>
              <a:chExt cx="631946" cy="732245"/>
            </a:xfrm>
            <a:effectLst/>
          </p:grpSpPr>
          <p:sp>
            <p:nvSpPr>
              <p:cNvPr id="385" name="等腰三角形 38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等腰三角形 38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等腰三角形 38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等腰三角形 38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等腰三角形 38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1" name="组合 360"/>
            <p:cNvGrpSpPr/>
            <p:nvPr/>
          </p:nvGrpSpPr>
          <p:grpSpPr>
            <a:xfrm>
              <a:off x="6384033" y="4927458"/>
              <a:ext cx="631946" cy="732245"/>
              <a:chOff x="5780027" y="3062879"/>
              <a:chExt cx="631946" cy="732245"/>
            </a:xfrm>
            <a:effectLst/>
          </p:grpSpPr>
          <p:sp>
            <p:nvSpPr>
              <p:cNvPr id="380" name="等腰三角形 37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等腰三角形 38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等腰三角形 38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等腰三角形 38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等腰三角形 38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2" name="组合 361"/>
            <p:cNvGrpSpPr/>
            <p:nvPr/>
          </p:nvGrpSpPr>
          <p:grpSpPr>
            <a:xfrm>
              <a:off x="7015980" y="3553167"/>
              <a:ext cx="631946" cy="732245"/>
              <a:chOff x="5780027" y="3062879"/>
              <a:chExt cx="631946" cy="732245"/>
            </a:xfrm>
            <a:effectLst/>
          </p:grpSpPr>
          <p:sp>
            <p:nvSpPr>
              <p:cNvPr id="375" name="等腰三角形 37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等腰三角形 37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等腰三角形 37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等腰三角形 37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等腰三角形 37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3" name="组合 362"/>
            <p:cNvGrpSpPr/>
            <p:nvPr/>
          </p:nvGrpSpPr>
          <p:grpSpPr>
            <a:xfrm>
              <a:off x="7647927" y="4927458"/>
              <a:ext cx="631946" cy="732245"/>
              <a:chOff x="5780027" y="3062879"/>
              <a:chExt cx="631946" cy="732245"/>
            </a:xfrm>
            <a:effectLst/>
          </p:grpSpPr>
          <p:sp>
            <p:nvSpPr>
              <p:cNvPr id="370" name="等腰三角形 36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等腰三角形 37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等腰三角形 37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等腰三角形 37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等腰三角形 37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4" name="组合 363"/>
            <p:cNvGrpSpPr/>
            <p:nvPr/>
          </p:nvGrpSpPr>
          <p:grpSpPr>
            <a:xfrm>
              <a:off x="7647927" y="4199381"/>
              <a:ext cx="631946" cy="732245"/>
              <a:chOff x="5780027" y="3062879"/>
              <a:chExt cx="631946" cy="732245"/>
            </a:xfrm>
            <a:effectLst/>
          </p:grpSpPr>
          <p:sp>
            <p:nvSpPr>
              <p:cNvPr id="365" name="等腰三角形 36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等腰三角形 36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等腰三角形 36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等腰三角形 36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等腰三角形 36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01" name="组合 700"/>
          <p:cNvGrpSpPr/>
          <p:nvPr/>
        </p:nvGrpSpPr>
        <p:grpSpPr>
          <a:xfrm>
            <a:off x="6348857" y="2415932"/>
            <a:ext cx="1049314" cy="2026136"/>
            <a:chOff x="7536159" y="1917013"/>
            <a:chExt cx="1895843" cy="3660712"/>
          </a:xfrm>
        </p:grpSpPr>
        <p:grpSp>
          <p:nvGrpSpPr>
            <p:cNvPr id="495" name="组合 494"/>
            <p:cNvGrpSpPr/>
            <p:nvPr/>
          </p:nvGrpSpPr>
          <p:grpSpPr>
            <a:xfrm>
              <a:off x="7536159" y="1917013"/>
              <a:ext cx="631946" cy="732245"/>
              <a:chOff x="5780027" y="3062879"/>
              <a:chExt cx="631946" cy="732245"/>
            </a:xfrm>
            <a:effectLst/>
          </p:grpSpPr>
          <p:sp>
            <p:nvSpPr>
              <p:cNvPr id="550" name="等腰三角形 54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等腰三角形 55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等腰三角形 55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等腰三角形 55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等腰三角形 55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6" name="组合 495"/>
            <p:cNvGrpSpPr/>
            <p:nvPr/>
          </p:nvGrpSpPr>
          <p:grpSpPr>
            <a:xfrm>
              <a:off x="7536160" y="2649257"/>
              <a:ext cx="631946" cy="732245"/>
              <a:chOff x="5780027" y="3062879"/>
              <a:chExt cx="631946" cy="732245"/>
            </a:xfrm>
            <a:effectLst/>
          </p:grpSpPr>
          <p:sp>
            <p:nvSpPr>
              <p:cNvPr id="545" name="等腰三角形 54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等腰三角形 54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等腰三角形 54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等腰三角形 54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等腰三角形 54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7" name="组合 496"/>
            <p:cNvGrpSpPr/>
            <p:nvPr/>
          </p:nvGrpSpPr>
          <p:grpSpPr>
            <a:xfrm>
              <a:off x="8800055" y="3381451"/>
              <a:ext cx="631946" cy="732245"/>
              <a:chOff x="5780027" y="3062879"/>
              <a:chExt cx="631946" cy="732245"/>
            </a:xfrm>
            <a:effectLst/>
          </p:grpSpPr>
          <p:sp>
            <p:nvSpPr>
              <p:cNvPr id="540" name="等腰三角形 53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等腰三角形 54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等腰三角形 54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等腰三角形 54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等腰三角形 54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8" name="组合 497"/>
            <p:cNvGrpSpPr/>
            <p:nvPr/>
          </p:nvGrpSpPr>
          <p:grpSpPr>
            <a:xfrm>
              <a:off x="8800056" y="2648795"/>
              <a:ext cx="631946" cy="732245"/>
              <a:chOff x="5780027" y="3062879"/>
              <a:chExt cx="631946" cy="732245"/>
            </a:xfrm>
            <a:effectLst/>
          </p:grpSpPr>
          <p:sp>
            <p:nvSpPr>
              <p:cNvPr id="535" name="等腰三角形 53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等腰三角形 53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等腰三角形 53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等腰三角形 53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等腰三角形 53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9" name="组合 498"/>
            <p:cNvGrpSpPr/>
            <p:nvPr/>
          </p:nvGrpSpPr>
          <p:grpSpPr>
            <a:xfrm>
              <a:off x="7536161" y="3381451"/>
              <a:ext cx="631946" cy="732245"/>
              <a:chOff x="5780027" y="3062879"/>
              <a:chExt cx="631946" cy="732245"/>
            </a:xfrm>
            <a:effectLst/>
          </p:grpSpPr>
          <p:sp>
            <p:nvSpPr>
              <p:cNvPr id="530" name="等腰三角形 52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等腰三角形 53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等腰三角形 53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等腰三角形 53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等腰三角形 53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0" name="组合 499"/>
            <p:cNvGrpSpPr/>
            <p:nvPr/>
          </p:nvGrpSpPr>
          <p:grpSpPr>
            <a:xfrm>
              <a:off x="7536161" y="4114048"/>
              <a:ext cx="631946" cy="732245"/>
              <a:chOff x="5780027" y="3062879"/>
              <a:chExt cx="631946" cy="732245"/>
            </a:xfrm>
            <a:effectLst/>
          </p:grpSpPr>
          <p:sp>
            <p:nvSpPr>
              <p:cNvPr id="525" name="等腰三角形 52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等腰三角形 52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等腰三角形 52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等腰三角形 52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等腰三角形 52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1" name="组合 500"/>
            <p:cNvGrpSpPr/>
            <p:nvPr/>
          </p:nvGrpSpPr>
          <p:grpSpPr>
            <a:xfrm>
              <a:off x="7536161" y="4845480"/>
              <a:ext cx="631946" cy="732245"/>
              <a:chOff x="5780027" y="3062879"/>
              <a:chExt cx="631946" cy="732245"/>
            </a:xfrm>
            <a:effectLst/>
          </p:grpSpPr>
          <p:sp>
            <p:nvSpPr>
              <p:cNvPr id="520" name="等腰三角形 51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等腰三角形 52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等腰三角形 52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等腰三角形 52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等腰三角形 52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2" name="组合 501"/>
            <p:cNvGrpSpPr/>
            <p:nvPr/>
          </p:nvGrpSpPr>
          <p:grpSpPr>
            <a:xfrm>
              <a:off x="8800055" y="1922203"/>
              <a:ext cx="631946" cy="732245"/>
              <a:chOff x="5780027" y="3062879"/>
              <a:chExt cx="631946" cy="732245"/>
            </a:xfrm>
            <a:effectLst/>
          </p:grpSpPr>
          <p:sp>
            <p:nvSpPr>
              <p:cNvPr id="515" name="等腰三角形 51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等腰三角形 51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等腰三角形 51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等腰三角形 51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等腰三角形 51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3" name="组合 502"/>
            <p:cNvGrpSpPr/>
            <p:nvPr/>
          </p:nvGrpSpPr>
          <p:grpSpPr>
            <a:xfrm>
              <a:off x="8800055" y="4845480"/>
              <a:ext cx="631946" cy="732245"/>
              <a:chOff x="5780027" y="3062879"/>
              <a:chExt cx="631946" cy="732245"/>
            </a:xfrm>
            <a:effectLst/>
          </p:grpSpPr>
          <p:sp>
            <p:nvSpPr>
              <p:cNvPr id="510" name="等腰三角形 50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等腰三角形 51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等腰三角形 51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等腰三角形 51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等腰三角形 51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4" name="组合 503"/>
            <p:cNvGrpSpPr/>
            <p:nvPr/>
          </p:nvGrpSpPr>
          <p:grpSpPr>
            <a:xfrm>
              <a:off x="8800055" y="4117403"/>
              <a:ext cx="631946" cy="732245"/>
              <a:chOff x="5780027" y="3062879"/>
              <a:chExt cx="631946" cy="732245"/>
            </a:xfrm>
            <a:effectLst/>
          </p:grpSpPr>
          <p:sp>
            <p:nvSpPr>
              <p:cNvPr id="505" name="等腰三角形 50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等腰三角形 50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等腰三角形 50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等腰三角形 50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等腰三角形 50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5" name="组合 554"/>
            <p:cNvGrpSpPr/>
            <p:nvPr/>
          </p:nvGrpSpPr>
          <p:grpSpPr>
            <a:xfrm>
              <a:off x="7852135" y="2464963"/>
              <a:ext cx="631946" cy="732245"/>
              <a:chOff x="5780027" y="3062879"/>
              <a:chExt cx="631946" cy="732245"/>
            </a:xfrm>
            <a:effectLst/>
          </p:grpSpPr>
          <p:sp>
            <p:nvSpPr>
              <p:cNvPr id="556" name="等腰三角形 55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等腰三角形 55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等腰三角形 55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等腰三角形 55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等腰三角形 55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1" name="组合 560"/>
            <p:cNvGrpSpPr/>
            <p:nvPr/>
          </p:nvGrpSpPr>
          <p:grpSpPr>
            <a:xfrm>
              <a:off x="8484082" y="4662214"/>
              <a:ext cx="631946" cy="732245"/>
              <a:chOff x="5780027" y="3062879"/>
              <a:chExt cx="631946" cy="732245"/>
            </a:xfrm>
            <a:effectLst/>
          </p:grpSpPr>
          <p:sp>
            <p:nvSpPr>
              <p:cNvPr id="562" name="等腰三角形 56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等腰三角形 56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等腰三角形 56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等腰三角形 56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等腰三角形 56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7" name="组合 566"/>
            <p:cNvGrpSpPr/>
            <p:nvPr/>
          </p:nvGrpSpPr>
          <p:grpSpPr>
            <a:xfrm>
              <a:off x="8168106" y="4114860"/>
              <a:ext cx="631946" cy="732245"/>
              <a:chOff x="5780027" y="3062879"/>
              <a:chExt cx="631946" cy="732245"/>
            </a:xfrm>
            <a:effectLst/>
          </p:grpSpPr>
          <p:sp>
            <p:nvSpPr>
              <p:cNvPr id="568" name="等腰三角形 56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等腰三角形 56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等腰三角形 56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等腰三角形 57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等腰三角形 57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7" name="组合 596"/>
            <p:cNvGrpSpPr/>
            <p:nvPr/>
          </p:nvGrpSpPr>
          <p:grpSpPr>
            <a:xfrm>
              <a:off x="8168106" y="3009082"/>
              <a:ext cx="631946" cy="732245"/>
              <a:chOff x="5780027" y="3062879"/>
              <a:chExt cx="631946" cy="732245"/>
            </a:xfrm>
            <a:effectLst/>
          </p:grpSpPr>
          <p:sp>
            <p:nvSpPr>
              <p:cNvPr id="598" name="等腰三角形 59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等腰三角形 59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等腰三角形 59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等腰三角形 60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等腰三角形 60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3" name="组合 602"/>
            <p:cNvGrpSpPr/>
            <p:nvPr/>
          </p:nvGrpSpPr>
          <p:grpSpPr>
            <a:xfrm flipH="1">
              <a:off x="8168104" y="3748275"/>
              <a:ext cx="631946" cy="732245"/>
              <a:chOff x="5780027" y="3062879"/>
              <a:chExt cx="631946" cy="732245"/>
            </a:xfrm>
            <a:effectLst/>
          </p:grpSpPr>
          <p:sp>
            <p:nvSpPr>
              <p:cNvPr id="604" name="等腰三角形 603"/>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等腰三角形 604"/>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等腰三角形 605"/>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等腰三角形 606"/>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等腰三角形 607"/>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03" name="组合 702"/>
          <p:cNvGrpSpPr>
            <a:grpSpLocks noChangeAspect="1"/>
          </p:cNvGrpSpPr>
          <p:nvPr/>
        </p:nvGrpSpPr>
        <p:grpSpPr>
          <a:xfrm>
            <a:off x="9459604" y="2415600"/>
            <a:ext cx="1049657" cy="2026800"/>
            <a:chOff x="5148079" y="1598644"/>
            <a:chExt cx="1895841" cy="3660712"/>
          </a:xfrm>
          <a:effectLst/>
        </p:grpSpPr>
        <p:grpSp>
          <p:nvGrpSpPr>
            <p:cNvPr id="704" name="组合 703"/>
            <p:cNvGrpSpPr/>
            <p:nvPr/>
          </p:nvGrpSpPr>
          <p:grpSpPr>
            <a:xfrm>
              <a:off x="5148080" y="1598644"/>
              <a:ext cx="631946" cy="732245"/>
              <a:chOff x="5780027" y="3062879"/>
              <a:chExt cx="631946" cy="732245"/>
            </a:xfrm>
            <a:effectLst/>
          </p:grpSpPr>
          <p:sp>
            <p:nvSpPr>
              <p:cNvPr id="765" name="等腰三角形 76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等腰三角形 76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7" name="等腰三角形 76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8" name="等腰三角形 76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等腰三角形 76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5" name="组合 704"/>
            <p:cNvGrpSpPr/>
            <p:nvPr/>
          </p:nvGrpSpPr>
          <p:grpSpPr>
            <a:xfrm>
              <a:off x="5780027" y="1598644"/>
              <a:ext cx="631946" cy="732245"/>
              <a:chOff x="5780027" y="3062879"/>
              <a:chExt cx="631946" cy="732245"/>
            </a:xfrm>
            <a:effectLst/>
          </p:grpSpPr>
          <p:sp>
            <p:nvSpPr>
              <p:cNvPr id="760" name="等腰三角形 75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等腰三角形 76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2" name="等腰三角形 76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3" name="等腰三角形 76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4" name="等腰三角形 76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6" name="组合 705"/>
            <p:cNvGrpSpPr/>
            <p:nvPr/>
          </p:nvGrpSpPr>
          <p:grpSpPr>
            <a:xfrm>
              <a:off x="6411974" y="1598644"/>
              <a:ext cx="631946" cy="732245"/>
              <a:chOff x="5780027" y="3062879"/>
              <a:chExt cx="631946" cy="732245"/>
            </a:xfrm>
            <a:effectLst/>
          </p:grpSpPr>
          <p:sp>
            <p:nvSpPr>
              <p:cNvPr id="755" name="等腰三角形 75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等腰三角形 75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等腰三角形 75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等腰三角形 75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等腰三角形 75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7" name="组合 706"/>
            <p:cNvGrpSpPr/>
            <p:nvPr/>
          </p:nvGrpSpPr>
          <p:grpSpPr>
            <a:xfrm>
              <a:off x="5148079" y="2330888"/>
              <a:ext cx="631946" cy="732245"/>
              <a:chOff x="5780027" y="3062879"/>
              <a:chExt cx="631946" cy="732245"/>
            </a:xfrm>
            <a:effectLst/>
          </p:grpSpPr>
          <p:sp>
            <p:nvSpPr>
              <p:cNvPr id="750" name="等腰三角形 74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等腰三角形 75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等腰三角形 75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等腰三角形 75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4" name="等腰三角形 75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8" name="组合 707"/>
            <p:cNvGrpSpPr/>
            <p:nvPr/>
          </p:nvGrpSpPr>
          <p:grpSpPr>
            <a:xfrm>
              <a:off x="6411974" y="3063082"/>
              <a:ext cx="631946" cy="732245"/>
              <a:chOff x="5780027" y="3062879"/>
              <a:chExt cx="631946" cy="732245"/>
            </a:xfrm>
            <a:effectLst/>
          </p:grpSpPr>
          <p:sp>
            <p:nvSpPr>
              <p:cNvPr id="745" name="等腰三角形 74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等腰三角形 74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等腰三角形 74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等腰三角形 74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等腰三角形 74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9" name="组合 708"/>
            <p:cNvGrpSpPr/>
            <p:nvPr/>
          </p:nvGrpSpPr>
          <p:grpSpPr>
            <a:xfrm>
              <a:off x="5780028" y="3063082"/>
              <a:ext cx="631946" cy="732245"/>
              <a:chOff x="5780027" y="3062879"/>
              <a:chExt cx="631946" cy="732245"/>
            </a:xfrm>
            <a:effectLst/>
          </p:grpSpPr>
          <p:sp>
            <p:nvSpPr>
              <p:cNvPr id="740" name="等腰三角形 73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1" name="等腰三角形 74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2" name="等腰三角形 74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3" name="等腰三角形 74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4" name="等腰三角形 74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0" name="组合 709"/>
            <p:cNvGrpSpPr/>
            <p:nvPr/>
          </p:nvGrpSpPr>
          <p:grpSpPr>
            <a:xfrm>
              <a:off x="5148080" y="3063082"/>
              <a:ext cx="631946" cy="732245"/>
              <a:chOff x="5780027" y="3062879"/>
              <a:chExt cx="631946" cy="732245"/>
            </a:xfrm>
            <a:effectLst/>
          </p:grpSpPr>
          <p:sp>
            <p:nvSpPr>
              <p:cNvPr id="735" name="等腰三角形 73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等腰三角形 73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等腰三角形 73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8" name="等腰三角形 73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9" name="等腰三角形 73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1" name="组合 710"/>
            <p:cNvGrpSpPr/>
            <p:nvPr/>
          </p:nvGrpSpPr>
          <p:grpSpPr>
            <a:xfrm>
              <a:off x="6411973" y="3795679"/>
              <a:ext cx="631946" cy="732245"/>
              <a:chOff x="5780027" y="3062879"/>
              <a:chExt cx="631946" cy="732245"/>
            </a:xfrm>
            <a:effectLst/>
          </p:grpSpPr>
          <p:sp>
            <p:nvSpPr>
              <p:cNvPr id="730" name="等腰三角形 72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等腰三角形 73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2" name="等腰三角形 73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等腰三角形 73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等腰三角形 73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2" name="组合 711"/>
            <p:cNvGrpSpPr/>
            <p:nvPr/>
          </p:nvGrpSpPr>
          <p:grpSpPr>
            <a:xfrm>
              <a:off x="5148080" y="4527111"/>
              <a:ext cx="631946" cy="732245"/>
              <a:chOff x="5780027" y="3062879"/>
              <a:chExt cx="631946" cy="732245"/>
            </a:xfrm>
            <a:effectLst/>
          </p:grpSpPr>
          <p:sp>
            <p:nvSpPr>
              <p:cNvPr id="725" name="等腰三角形 72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等腰三角形 72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等腰三角形 72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等腰三角形 72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等腰三角形 72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3" name="组合 712"/>
            <p:cNvGrpSpPr/>
            <p:nvPr/>
          </p:nvGrpSpPr>
          <p:grpSpPr>
            <a:xfrm>
              <a:off x="5780027" y="4527111"/>
              <a:ext cx="631946" cy="732245"/>
              <a:chOff x="5780027" y="3062879"/>
              <a:chExt cx="631946" cy="732245"/>
            </a:xfrm>
            <a:effectLst/>
          </p:grpSpPr>
          <p:sp>
            <p:nvSpPr>
              <p:cNvPr id="720" name="等腰三角形 71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等腰三角形 72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等腰三角形 72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等腰三角形 72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等腰三角形 72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4" name="组合 713"/>
            <p:cNvGrpSpPr/>
            <p:nvPr/>
          </p:nvGrpSpPr>
          <p:grpSpPr>
            <a:xfrm>
              <a:off x="6411974" y="4527111"/>
              <a:ext cx="631946" cy="732245"/>
              <a:chOff x="5780027" y="3062879"/>
              <a:chExt cx="631946" cy="732245"/>
            </a:xfrm>
            <a:effectLst/>
          </p:grpSpPr>
          <p:sp>
            <p:nvSpPr>
              <p:cNvPr id="715" name="等腰三角形 71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等腰三角形 71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等腰三角形 71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等腰三角形 71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等腰三角形 71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4699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anim calcmode="lin" valueType="num">
                                      <p:cBhvr>
                                        <p:cTn id="8" dur="1000" fill="hold"/>
                                        <p:tgtEl>
                                          <p:spTgt spid="284"/>
                                        </p:tgtEl>
                                        <p:attrNameLst>
                                          <p:attrName>ppt_x</p:attrName>
                                        </p:attrNameLst>
                                      </p:cBhvr>
                                      <p:tavLst>
                                        <p:tav tm="0">
                                          <p:val>
                                            <p:strVal val="#ppt_x"/>
                                          </p:val>
                                        </p:tav>
                                        <p:tav tm="100000">
                                          <p:val>
                                            <p:strVal val="#ppt_x"/>
                                          </p:val>
                                        </p:tav>
                                      </p:tavLst>
                                    </p:anim>
                                    <p:anim calcmode="lin" valueType="num">
                                      <p:cBhvr>
                                        <p:cTn id="9" dur="1000" fill="hold"/>
                                        <p:tgtEl>
                                          <p:spTgt spid="2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93"/>
                                        </p:tgtEl>
                                        <p:attrNameLst>
                                          <p:attrName>style.visibility</p:attrName>
                                        </p:attrNameLst>
                                      </p:cBhvr>
                                      <p:to>
                                        <p:strVal val="visible"/>
                                      </p:to>
                                    </p:set>
                                    <p:animEffect transition="in" filter="fade">
                                      <p:cBhvr>
                                        <p:cTn id="13" dur="1000"/>
                                        <p:tgtEl>
                                          <p:spTgt spid="493"/>
                                        </p:tgtEl>
                                      </p:cBhvr>
                                    </p:animEffect>
                                    <p:anim calcmode="lin" valueType="num">
                                      <p:cBhvr>
                                        <p:cTn id="14" dur="1000" fill="hold"/>
                                        <p:tgtEl>
                                          <p:spTgt spid="493"/>
                                        </p:tgtEl>
                                        <p:attrNameLst>
                                          <p:attrName>ppt_x</p:attrName>
                                        </p:attrNameLst>
                                      </p:cBhvr>
                                      <p:tavLst>
                                        <p:tav tm="0">
                                          <p:val>
                                            <p:strVal val="#ppt_x"/>
                                          </p:val>
                                        </p:tav>
                                        <p:tav tm="100000">
                                          <p:val>
                                            <p:strVal val="#ppt_x"/>
                                          </p:val>
                                        </p:tav>
                                      </p:tavLst>
                                    </p:anim>
                                    <p:anim calcmode="lin" valueType="num">
                                      <p:cBhvr>
                                        <p:cTn id="15" dur="1000" fill="hold"/>
                                        <p:tgtEl>
                                          <p:spTgt spid="49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54"/>
                                        </p:tgtEl>
                                        <p:attrNameLst>
                                          <p:attrName>style.visibility</p:attrName>
                                        </p:attrNameLst>
                                      </p:cBhvr>
                                      <p:to>
                                        <p:strVal val="visible"/>
                                      </p:to>
                                    </p:set>
                                    <p:anim calcmode="lin" valueType="num">
                                      <p:cBhvr>
                                        <p:cTn id="19" dur="500" fill="hold"/>
                                        <p:tgtEl>
                                          <p:spTgt spid="354"/>
                                        </p:tgtEl>
                                        <p:attrNameLst>
                                          <p:attrName>ppt_w</p:attrName>
                                        </p:attrNameLst>
                                      </p:cBhvr>
                                      <p:tavLst>
                                        <p:tav tm="0">
                                          <p:val>
                                            <p:fltVal val="0"/>
                                          </p:val>
                                        </p:tav>
                                        <p:tav tm="100000">
                                          <p:val>
                                            <p:strVal val="#ppt_w"/>
                                          </p:val>
                                        </p:tav>
                                      </p:tavLst>
                                    </p:anim>
                                    <p:anim calcmode="lin" valueType="num">
                                      <p:cBhvr>
                                        <p:cTn id="20" dur="500" fill="hold"/>
                                        <p:tgtEl>
                                          <p:spTgt spid="354"/>
                                        </p:tgtEl>
                                        <p:attrNameLst>
                                          <p:attrName>ppt_h</p:attrName>
                                        </p:attrNameLst>
                                      </p:cBhvr>
                                      <p:tavLst>
                                        <p:tav tm="0">
                                          <p:val>
                                            <p:fltVal val="0"/>
                                          </p:val>
                                        </p:tav>
                                        <p:tav tm="100000">
                                          <p:val>
                                            <p:strVal val="#ppt_h"/>
                                          </p:val>
                                        </p:tav>
                                      </p:tavLst>
                                    </p:anim>
                                    <p:animEffect transition="in" filter="fade">
                                      <p:cBhvr>
                                        <p:cTn id="21" dur="500"/>
                                        <p:tgtEl>
                                          <p:spTgt spid="354"/>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701"/>
                                        </p:tgtEl>
                                        <p:attrNameLst>
                                          <p:attrName>style.visibility</p:attrName>
                                        </p:attrNameLst>
                                      </p:cBhvr>
                                      <p:to>
                                        <p:strVal val="visible"/>
                                      </p:to>
                                    </p:set>
                                    <p:animEffect transition="in" filter="barn(inVertical)">
                                      <p:cBhvr>
                                        <p:cTn id="25" dur="500"/>
                                        <p:tgtEl>
                                          <p:spTgt spid="701"/>
                                        </p:tgtEl>
                                      </p:cBhvr>
                                    </p:animEffect>
                                  </p:childTnLst>
                                </p:cTn>
                              </p:par>
                            </p:childTnLst>
                          </p:cTn>
                        </p:par>
                        <p:par>
                          <p:cTn id="26" fill="hold">
                            <p:stCondLst>
                              <p:cond delay="3000"/>
                            </p:stCondLst>
                            <p:childTnLst>
                              <p:par>
                                <p:cTn id="27" presetID="26" presetClass="entr" presetSubtype="0" fill="hold" nodeType="afterEffect">
                                  <p:stCondLst>
                                    <p:cond delay="0"/>
                                  </p:stCondLst>
                                  <p:childTnLst>
                                    <p:set>
                                      <p:cBhvr>
                                        <p:cTn id="28" dur="1" fill="hold">
                                          <p:stCondLst>
                                            <p:cond delay="0"/>
                                          </p:stCondLst>
                                        </p:cTn>
                                        <p:tgtEl>
                                          <p:spTgt spid="700"/>
                                        </p:tgtEl>
                                        <p:attrNameLst>
                                          <p:attrName>style.visibility</p:attrName>
                                        </p:attrNameLst>
                                      </p:cBhvr>
                                      <p:to>
                                        <p:strVal val="visible"/>
                                      </p:to>
                                    </p:set>
                                    <p:animEffect transition="in" filter="wipe(down)">
                                      <p:cBhvr>
                                        <p:cTn id="29" dur="580">
                                          <p:stCondLst>
                                            <p:cond delay="0"/>
                                          </p:stCondLst>
                                        </p:cTn>
                                        <p:tgtEl>
                                          <p:spTgt spid="700"/>
                                        </p:tgtEl>
                                      </p:cBhvr>
                                    </p:animEffect>
                                    <p:anim calcmode="lin" valueType="num">
                                      <p:cBhvr>
                                        <p:cTn id="30" dur="1822" tmFilter="0,0; 0.14,0.36; 0.43,0.73; 0.71,0.91; 1.0,1.0">
                                          <p:stCondLst>
                                            <p:cond delay="0"/>
                                          </p:stCondLst>
                                        </p:cTn>
                                        <p:tgtEl>
                                          <p:spTgt spid="70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0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0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0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00"/>
                                        </p:tgtEl>
                                        <p:attrNameLst>
                                          <p:attrName>ppt_y</p:attrName>
                                        </p:attrNameLst>
                                      </p:cBhvr>
                                      <p:tavLst>
                                        <p:tav tm="0" fmla="#ppt_y-sin(pi*$)/81">
                                          <p:val>
                                            <p:fltVal val="0"/>
                                          </p:val>
                                        </p:tav>
                                        <p:tav tm="100000">
                                          <p:val>
                                            <p:fltVal val="1"/>
                                          </p:val>
                                        </p:tav>
                                      </p:tavLst>
                                    </p:anim>
                                    <p:animScale>
                                      <p:cBhvr>
                                        <p:cTn id="35" dur="26">
                                          <p:stCondLst>
                                            <p:cond delay="650"/>
                                          </p:stCondLst>
                                        </p:cTn>
                                        <p:tgtEl>
                                          <p:spTgt spid="700"/>
                                        </p:tgtEl>
                                      </p:cBhvr>
                                      <p:to x="100000" y="60000"/>
                                    </p:animScale>
                                    <p:animScale>
                                      <p:cBhvr>
                                        <p:cTn id="36" dur="166" decel="50000">
                                          <p:stCondLst>
                                            <p:cond delay="676"/>
                                          </p:stCondLst>
                                        </p:cTn>
                                        <p:tgtEl>
                                          <p:spTgt spid="700"/>
                                        </p:tgtEl>
                                      </p:cBhvr>
                                      <p:to x="100000" y="100000"/>
                                    </p:animScale>
                                    <p:animScale>
                                      <p:cBhvr>
                                        <p:cTn id="37" dur="26">
                                          <p:stCondLst>
                                            <p:cond delay="1312"/>
                                          </p:stCondLst>
                                        </p:cTn>
                                        <p:tgtEl>
                                          <p:spTgt spid="700"/>
                                        </p:tgtEl>
                                      </p:cBhvr>
                                      <p:to x="100000" y="80000"/>
                                    </p:animScale>
                                    <p:animScale>
                                      <p:cBhvr>
                                        <p:cTn id="38" dur="166" decel="50000">
                                          <p:stCondLst>
                                            <p:cond delay="1338"/>
                                          </p:stCondLst>
                                        </p:cTn>
                                        <p:tgtEl>
                                          <p:spTgt spid="700"/>
                                        </p:tgtEl>
                                      </p:cBhvr>
                                      <p:to x="100000" y="100000"/>
                                    </p:animScale>
                                    <p:animScale>
                                      <p:cBhvr>
                                        <p:cTn id="39" dur="26">
                                          <p:stCondLst>
                                            <p:cond delay="1642"/>
                                          </p:stCondLst>
                                        </p:cTn>
                                        <p:tgtEl>
                                          <p:spTgt spid="700"/>
                                        </p:tgtEl>
                                      </p:cBhvr>
                                      <p:to x="100000" y="90000"/>
                                    </p:animScale>
                                    <p:animScale>
                                      <p:cBhvr>
                                        <p:cTn id="40" dur="166" decel="50000">
                                          <p:stCondLst>
                                            <p:cond delay="1668"/>
                                          </p:stCondLst>
                                        </p:cTn>
                                        <p:tgtEl>
                                          <p:spTgt spid="700"/>
                                        </p:tgtEl>
                                      </p:cBhvr>
                                      <p:to x="100000" y="100000"/>
                                    </p:animScale>
                                    <p:animScale>
                                      <p:cBhvr>
                                        <p:cTn id="41" dur="26">
                                          <p:stCondLst>
                                            <p:cond delay="1808"/>
                                          </p:stCondLst>
                                        </p:cTn>
                                        <p:tgtEl>
                                          <p:spTgt spid="700"/>
                                        </p:tgtEl>
                                      </p:cBhvr>
                                      <p:to x="100000" y="95000"/>
                                    </p:animScale>
                                    <p:animScale>
                                      <p:cBhvr>
                                        <p:cTn id="42" dur="166" decel="50000">
                                          <p:stCondLst>
                                            <p:cond delay="1834"/>
                                          </p:stCondLst>
                                        </p:cTn>
                                        <p:tgtEl>
                                          <p:spTgt spid="700"/>
                                        </p:tgtEl>
                                      </p:cBhvr>
                                      <p:to x="100000" y="100000"/>
                                    </p:animScale>
                                  </p:childTnLst>
                                </p:cTn>
                              </p:par>
                            </p:childTnLst>
                          </p:cTn>
                        </p:par>
                        <p:par>
                          <p:cTn id="43" fill="hold">
                            <p:stCondLst>
                              <p:cond delay="5000"/>
                            </p:stCondLst>
                            <p:childTnLst>
                              <p:par>
                                <p:cTn id="44" presetID="1" presetClass="entr" presetSubtype="0" fill="hold" nodeType="afterEffect">
                                  <p:stCondLst>
                                    <p:cond delay="0"/>
                                  </p:stCondLst>
                                  <p:childTnLst>
                                    <p:set>
                                      <p:cBhvr>
                                        <p:cTn id="45" dur="1" fill="hold">
                                          <p:stCondLst>
                                            <p:cond delay="0"/>
                                          </p:stCondLst>
                                        </p:cTn>
                                        <p:tgtEl>
                                          <p:spTgt spid="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4072166" y="715035"/>
            <a:ext cx="4590142" cy="1059129"/>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486446" y="3072085"/>
            <a:ext cx="1117346" cy="1086201"/>
            <a:chOff x="5780027" y="3062879"/>
            <a:chExt cx="631946" cy="732245"/>
          </a:xfrm>
          <a:effectLst>
            <a:reflection stA="36000" endPos="38000" dir="5400000" sy="-100000" algn="bl" rotWithShape="0"/>
          </a:effectLst>
        </p:grpSpPr>
        <p:sp>
          <p:nvSpPr>
            <p:cNvPr id="6" name="等腰三角形 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2855640" y="2227802"/>
            <a:ext cx="6480719" cy="584775"/>
          </a:xfrm>
          <a:prstGeom prst="rect">
            <a:avLst/>
          </a:prstGeom>
          <a:noFill/>
        </p:spPr>
        <p:txBody>
          <a:bodyPr wrap="square" rtlCol="0">
            <a:spAutoFit/>
          </a:bodyPr>
          <a:lstStyle/>
          <a:p>
            <a:pPr algn="ctr"/>
            <a:r>
              <a:rPr lang="zh-CN" altLang="en-US" sz="3200" dirty="0">
                <a:latin typeface="方正大黑简体" pitchFamily="2" charset="-122"/>
                <a:ea typeface="方正大黑简体" pitchFamily="2" charset="-122"/>
              </a:rPr>
              <a:t>NAME OF THE COMPANY</a:t>
            </a:r>
          </a:p>
        </p:txBody>
      </p:sp>
      <p:pic>
        <p:nvPicPr>
          <p:cNvPr id="13" name="图片 12"/>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val="0"/>
              </a:ext>
            </a:extLst>
          </a:blip>
          <a:srcRect r="8997"/>
          <a:stretch/>
        </p:blipFill>
        <p:spPr>
          <a:xfrm>
            <a:off x="4266046" y="2832753"/>
            <a:ext cx="3558146" cy="216007"/>
          </a:xfrm>
          <a:prstGeom prst="rect">
            <a:avLst/>
          </a:prstGeom>
        </p:spPr>
      </p:pic>
      <p:sp>
        <p:nvSpPr>
          <p:cNvPr id="14" name="TextBox 13"/>
          <p:cNvSpPr txBox="1"/>
          <p:nvPr/>
        </p:nvSpPr>
        <p:spPr>
          <a:xfrm>
            <a:off x="2855640" y="4653136"/>
            <a:ext cx="6934399" cy="338554"/>
          </a:xfrm>
          <a:prstGeom prst="rect">
            <a:avLst/>
          </a:prstGeom>
          <a:noFill/>
        </p:spPr>
        <p:txBody>
          <a:bodyPr wrap="none" rtlCol="0">
            <a:spAutoFit/>
          </a:bodyPr>
          <a:lstStyle/>
          <a:p>
            <a:r>
              <a:rPr lang="zh-CN" altLang="en-US" sz="1600" dirty="0">
                <a:latin typeface="方正大黑简体" pitchFamily="2" charset="-122"/>
                <a:ea typeface="方正大黑简体" pitchFamily="2" charset="-122"/>
              </a:rPr>
              <a:t>Team activities, project introductions. Introduction, publicity, etc.</a:t>
            </a:r>
            <a:r>
              <a:rPr lang="en-US" altLang="zh-CN" sz="1600" dirty="0">
                <a:latin typeface="方正大黑简体" pitchFamily="2" charset="-122"/>
                <a:ea typeface="方正大黑简体" pitchFamily="2" charset="-122"/>
              </a:rPr>
              <a:t> PPT</a:t>
            </a:r>
            <a:endParaRPr lang="zh-CN" altLang="en-US" sz="1600" dirty="0">
              <a:latin typeface="方正大黑简体" pitchFamily="2" charset="-122"/>
              <a:ea typeface="方正大黑简体" pitchFamily="2" charset="-122"/>
            </a:endParaRPr>
          </a:p>
        </p:txBody>
      </p:sp>
    </p:spTree>
    <p:extLst>
      <p:ext uri="{BB962C8B-B14F-4D97-AF65-F5344CB8AC3E}">
        <p14:creationId xmlns:p14="http://schemas.microsoft.com/office/powerpoint/2010/main" val="2733197961"/>
      </p:ext>
    </p:extLst>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a14="http://schemas.microsoft.com/office/drawing/2010/main"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1.80161E-6 -4.6346E-6 L -0.17704 -0.00185 " pathEditMode="relative" rAng="0" ptsTypes="AA">
                                      <p:cBhvr>
                                        <p:cTn id="6" dur="2000" fill="hold"/>
                                        <p:tgtEl>
                                          <p:spTgt spid="11"/>
                                        </p:tgtEl>
                                        <p:attrNameLst>
                                          <p:attrName>ppt_x</p:attrName>
                                          <p:attrName>ppt_y</p:attrName>
                                        </p:attrNameLst>
                                      </p:cBhvr>
                                      <p:rCtr x="-8852" y="-93"/>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3000"/>
                            </p:stCondLst>
                            <p:childTnLst>
                              <p:par>
                                <p:cTn id="18" presetID="47"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23542" y="1867061"/>
            <a:ext cx="5924986"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Please enter the title here</a:t>
            </a:r>
          </a:p>
        </p:txBody>
      </p:sp>
      <p:grpSp>
        <p:nvGrpSpPr>
          <p:cNvPr id="75" name="组合 74"/>
          <p:cNvGrpSpPr/>
          <p:nvPr/>
        </p:nvGrpSpPr>
        <p:grpSpPr>
          <a:xfrm>
            <a:off x="4016764" y="1864691"/>
            <a:ext cx="203390" cy="589515"/>
            <a:chOff x="5464054" y="1347590"/>
            <a:chExt cx="1263892" cy="3663308"/>
          </a:xfrm>
          <a:effectLst>
            <a:reflection blurRad="6350" stA="20000" endPos="30000" dir="5400000" sy="-100000" algn="bl" rotWithShape="0"/>
          </a:effectLst>
        </p:grpSpPr>
        <p:grpSp>
          <p:nvGrpSpPr>
            <p:cNvPr id="76" name="组合 75"/>
            <p:cNvGrpSpPr/>
            <p:nvPr/>
          </p:nvGrpSpPr>
          <p:grpSpPr>
            <a:xfrm>
              <a:off x="6096000" y="1347590"/>
              <a:ext cx="631946" cy="732245"/>
              <a:chOff x="5780027" y="3062879"/>
              <a:chExt cx="631946" cy="732245"/>
            </a:xfrm>
            <a:effectLst/>
          </p:grpSpPr>
          <p:sp>
            <p:nvSpPr>
              <p:cNvPr id="107" name="等腰三角形 10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等腰三角形 10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等腰三角形 11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6096000" y="2079983"/>
              <a:ext cx="631946" cy="732245"/>
              <a:chOff x="5780027" y="3062879"/>
              <a:chExt cx="631946" cy="732245"/>
            </a:xfrm>
            <a:effectLst/>
          </p:grpSpPr>
          <p:sp>
            <p:nvSpPr>
              <p:cNvPr id="102" name="等腰三角形 10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等腰三角形 10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6096000" y="2814670"/>
              <a:ext cx="631946" cy="732245"/>
              <a:chOff x="5780027" y="3062879"/>
              <a:chExt cx="631946" cy="732245"/>
            </a:xfrm>
            <a:effectLst/>
          </p:grpSpPr>
          <p:sp>
            <p:nvSpPr>
              <p:cNvPr id="97" name="等腰三角形 9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等腰三角形 9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等腰三角形 10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6096000" y="3546866"/>
              <a:ext cx="631946" cy="732245"/>
              <a:chOff x="5780027" y="3062879"/>
              <a:chExt cx="631946" cy="732245"/>
            </a:xfrm>
            <a:effectLst/>
          </p:grpSpPr>
          <p:sp>
            <p:nvSpPr>
              <p:cNvPr id="92" name="等腰三角形 9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等腰三角形 9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等腰三角形 9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6096000" y="4278653"/>
              <a:ext cx="631946" cy="732245"/>
              <a:chOff x="5780027" y="3062879"/>
              <a:chExt cx="631946" cy="732245"/>
            </a:xfrm>
            <a:effectLst/>
          </p:grpSpPr>
          <p:sp>
            <p:nvSpPr>
              <p:cNvPr id="87" name="等腰三角形 8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等腰三角形 9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5464054" y="1713305"/>
              <a:ext cx="631946" cy="732245"/>
              <a:chOff x="5780027" y="3062879"/>
              <a:chExt cx="631946" cy="732245"/>
            </a:xfrm>
            <a:effectLst/>
          </p:grpSpPr>
          <p:sp>
            <p:nvSpPr>
              <p:cNvPr id="82" name="等腰三角形 81"/>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等腰三角形 83"/>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2" name="组合 111"/>
          <p:cNvGrpSpPr/>
          <p:nvPr/>
        </p:nvGrpSpPr>
        <p:grpSpPr>
          <a:xfrm>
            <a:off x="3965916" y="2784659"/>
            <a:ext cx="305086" cy="589097"/>
            <a:chOff x="2911522" y="1230662"/>
            <a:chExt cx="1895840" cy="3660712"/>
          </a:xfrm>
          <a:effectLst>
            <a:reflection blurRad="6350" stA="20000" endPos="30000" dir="5400000" sy="-100000" algn="bl" rotWithShape="0"/>
          </a:effectLst>
        </p:grpSpPr>
        <p:grpSp>
          <p:nvGrpSpPr>
            <p:cNvPr id="113" name="组合 112"/>
            <p:cNvGrpSpPr/>
            <p:nvPr/>
          </p:nvGrpSpPr>
          <p:grpSpPr>
            <a:xfrm>
              <a:off x="2911522" y="1230662"/>
              <a:ext cx="631946" cy="732245"/>
              <a:chOff x="5780027" y="3062879"/>
              <a:chExt cx="631946" cy="732245"/>
            </a:xfrm>
            <a:effectLst/>
          </p:grpSpPr>
          <p:sp>
            <p:nvSpPr>
              <p:cNvPr id="196" name="等腰三角形 19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等腰三角形 19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等腰三角形 19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等腰三角形 19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等腰三角形 19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3543469" y="1230662"/>
              <a:ext cx="631946" cy="732245"/>
              <a:chOff x="5780027" y="3062879"/>
              <a:chExt cx="631946" cy="732245"/>
            </a:xfrm>
            <a:effectLst/>
          </p:grpSpPr>
          <p:sp>
            <p:nvSpPr>
              <p:cNvPr id="191" name="等腰三角形 19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等腰三角形 19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等腰三角形 19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等腰三角形 19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等腰三角形 19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4175416" y="1230662"/>
              <a:ext cx="631946" cy="732245"/>
              <a:chOff x="5780027" y="3062879"/>
              <a:chExt cx="631946" cy="732245"/>
            </a:xfrm>
            <a:effectLst/>
          </p:grpSpPr>
          <p:sp>
            <p:nvSpPr>
              <p:cNvPr id="186" name="等腰三角形 18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等腰三角形 18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等腰三角形 18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等腰三角形 18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4175416" y="1962906"/>
              <a:ext cx="631946" cy="732245"/>
              <a:chOff x="5780027" y="3062879"/>
              <a:chExt cx="631946" cy="732245"/>
            </a:xfrm>
            <a:effectLst/>
          </p:grpSpPr>
          <p:sp>
            <p:nvSpPr>
              <p:cNvPr id="181" name="等腰三角形 18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等腰三角形 18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等腰三角形 18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4175416" y="2695100"/>
              <a:ext cx="631946" cy="732245"/>
              <a:chOff x="5780027" y="3062879"/>
              <a:chExt cx="631946" cy="732245"/>
            </a:xfrm>
            <a:effectLst/>
          </p:grpSpPr>
          <p:sp>
            <p:nvSpPr>
              <p:cNvPr id="176" name="等腰三角形 17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等腰三角形 17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等腰三角形 17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等腰三角形 17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等腰三角形 17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3543470" y="2695100"/>
              <a:ext cx="631946" cy="732245"/>
              <a:chOff x="5780027" y="3062879"/>
              <a:chExt cx="631946" cy="732245"/>
            </a:xfrm>
            <a:effectLst/>
          </p:grpSpPr>
          <p:sp>
            <p:nvSpPr>
              <p:cNvPr id="171" name="等腰三角形 17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等腰三角形 17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等腰三角形 17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等腰三角形 17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等腰三角形 17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2911522" y="2695100"/>
              <a:ext cx="631946" cy="732245"/>
              <a:chOff x="5780027" y="3062879"/>
              <a:chExt cx="631946" cy="732245"/>
            </a:xfrm>
            <a:effectLst/>
          </p:grpSpPr>
          <p:sp>
            <p:nvSpPr>
              <p:cNvPr id="166" name="等腰三角形 16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等腰三角形 16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等腰三角形 16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等腰三角形 16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2911522" y="3427697"/>
              <a:ext cx="631946" cy="732245"/>
              <a:chOff x="5780027" y="3062879"/>
              <a:chExt cx="631946" cy="732245"/>
            </a:xfrm>
            <a:effectLst/>
          </p:grpSpPr>
          <p:sp>
            <p:nvSpPr>
              <p:cNvPr id="161" name="等腰三角形 16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等腰三角形 16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等腰三角形 16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2911522" y="4159129"/>
              <a:ext cx="631946" cy="732245"/>
              <a:chOff x="5780027" y="3062879"/>
              <a:chExt cx="631946" cy="732245"/>
            </a:xfrm>
            <a:effectLst/>
          </p:grpSpPr>
          <p:sp>
            <p:nvSpPr>
              <p:cNvPr id="156" name="等腰三角形 15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等腰三角形 15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等腰三角形 15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等腰三角形 15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3543469" y="4159129"/>
              <a:ext cx="631946" cy="732245"/>
              <a:chOff x="5780027" y="3062879"/>
              <a:chExt cx="631946" cy="732245"/>
            </a:xfrm>
            <a:effectLst/>
          </p:grpSpPr>
          <p:sp>
            <p:nvSpPr>
              <p:cNvPr id="129" name="等腰三角形 128"/>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等腰三角形 129"/>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等腰三角形 130"/>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等腰三角形 15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等腰三角形 15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a:off x="4175416" y="4159129"/>
              <a:ext cx="631946" cy="732245"/>
              <a:chOff x="5780027" y="3062879"/>
              <a:chExt cx="631946" cy="732245"/>
            </a:xfrm>
            <a:effectLst/>
          </p:grpSpPr>
          <p:sp>
            <p:nvSpPr>
              <p:cNvPr id="124" name="等腰三角形 123"/>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等腰三角形 125"/>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等腰三角形 126"/>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等腰三角形 127"/>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0" name="文本框 389"/>
          <p:cNvSpPr txBox="1"/>
          <p:nvPr/>
        </p:nvSpPr>
        <p:spPr>
          <a:xfrm>
            <a:off x="4936254" y="2786820"/>
            <a:ext cx="587937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Please enter the title here</a:t>
            </a:r>
          </a:p>
        </p:txBody>
      </p:sp>
      <p:grpSp>
        <p:nvGrpSpPr>
          <p:cNvPr id="201" name="组合 200"/>
          <p:cNvGrpSpPr/>
          <p:nvPr/>
        </p:nvGrpSpPr>
        <p:grpSpPr>
          <a:xfrm>
            <a:off x="3965916" y="3704209"/>
            <a:ext cx="305086" cy="589097"/>
            <a:chOff x="5148080" y="1598644"/>
            <a:chExt cx="1895840" cy="3660712"/>
          </a:xfrm>
          <a:effectLst>
            <a:reflection blurRad="6350" stA="20000" endPos="30000" dir="5400000" sy="-100000" algn="bl" rotWithShape="0"/>
          </a:effectLst>
        </p:grpSpPr>
        <p:grpSp>
          <p:nvGrpSpPr>
            <p:cNvPr id="202" name="组合 201"/>
            <p:cNvGrpSpPr/>
            <p:nvPr/>
          </p:nvGrpSpPr>
          <p:grpSpPr>
            <a:xfrm>
              <a:off x="5148080" y="1598644"/>
              <a:ext cx="631946" cy="732245"/>
              <a:chOff x="5780027" y="3062879"/>
              <a:chExt cx="631946" cy="732245"/>
            </a:xfrm>
            <a:effectLst/>
          </p:grpSpPr>
          <p:sp>
            <p:nvSpPr>
              <p:cNvPr id="263" name="等腰三角形 26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等腰三角形 26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等腰三角形 26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等腰三角形 26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等腰三角形 26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3" name="组合 202"/>
            <p:cNvGrpSpPr/>
            <p:nvPr/>
          </p:nvGrpSpPr>
          <p:grpSpPr>
            <a:xfrm>
              <a:off x="5780027" y="1598644"/>
              <a:ext cx="631946" cy="732245"/>
              <a:chOff x="5780027" y="3062879"/>
              <a:chExt cx="631946" cy="732245"/>
            </a:xfrm>
            <a:effectLst/>
          </p:grpSpPr>
          <p:sp>
            <p:nvSpPr>
              <p:cNvPr id="258" name="等腰三角形 25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等腰三角形 25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等腰三角形 25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等腰三角形 26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等腰三角形 26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4" name="组合 203"/>
            <p:cNvGrpSpPr/>
            <p:nvPr/>
          </p:nvGrpSpPr>
          <p:grpSpPr>
            <a:xfrm>
              <a:off x="6411974" y="1598644"/>
              <a:ext cx="631946" cy="732245"/>
              <a:chOff x="5780027" y="3062879"/>
              <a:chExt cx="631946" cy="732245"/>
            </a:xfrm>
            <a:effectLst/>
          </p:grpSpPr>
          <p:sp>
            <p:nvSpPr>
              <p:cNvPr id="253" name="等腰三角形 25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等腰三角形 25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等腰三角形 25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等腰三角形 25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等腰三角形 25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5" name="组合 204"/>
            <p:cNvGrpSpPr/>
            <p:nvPr/>
          </p:nvGrpSpPr>
          <p:grpSpPr>
            <a:xfrm>
              <a:off x="6411974" y="2330888"/>
              <a:ext cx="631946" cy="732245"/>
              <a:chOff x="5780027" y="3062879"/>
              <a:chExt cx="631946" cy="732245"/>
            </a:xfrm>
            <a:effectLst/>
          </p:grpSpPr>
          <p:sp>
            <p:nvSpPr>
              <p:cNvPr id="248" name="等腰三角形 24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等腰三角形 24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等腰三角形 24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等腰三角形 25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等腰三角形 25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a:off x="6411974" y="3063082"/>
              <a:ext cx="631946" cy="732245"/>
              <a:chOff x="5780027" y="3062879"/>
              <a:chExt cx="631946" cy="732245"/>
            </a:xfrm>
            <a:effectLst/>
          </p:grpSpPr>
          <p:sp>
            <p:nvSpPr>
              <p:cNvPr id="243" name="等腰三角形 24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等腰三角形 24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等腰三角形 24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等腰三角形 24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等腰三角形 24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7" name="组合 206"/>
            <p:cNvGrpSpPr/>
            <p:nvPr/>
          </p:nvGrpSpPr>
          <p:grpSpPr>
            <a:xfrm>
              <a:off x="5780028" y="3063082"/>
              <a:ext cx="631946" cy="732245"/>
              <a:chOff x="5780027" y="3062879"/>
              <a:chExt cx="631946" cy="732245"/>
            </a:xfrm>
            <a:effectLst/>
          </p:grpSpPr>
          <p:sp>
            <p:nvSpPr>
              <p:cNvPr id="238" name="等腰三角形 23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等腰三角形 23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等腰三角形 23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等腰三角形 24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等腰三角形 24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8" name="组合 207"/>
            <p:cNvGrpSpPr/>
            <p:nvPr/>
          </p:nvGrpSpPr>
          <p:grpSpPr>
            <a:xfrm>
              <a:off x="5148080" y="3063082"/>
              <a:ext cx="631946" cy="732245"/>
              <a:chOff x="5780027" y="3062879"/>
              <a:chExt cx="631946" cy="732245"/>
            </a:xfrm>
            <a:effectLst/>
          </p:grpSpPr>
          <p:sp>
            <p:nvSpPr>
              <p:cNvPr id="233" name="等腰三角形 23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等腰三角形 23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等腰三角形 23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等腰三角形 23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等腰三角形 23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9" name="组合 208"/>
            <p:cNvGrpSpPr/>
            <p:nvPr/>
          </p:nvGrpSpPr>
          <p:grpSpPr>
            <a:xfrm>
              <a:off x="6411973" y="3795679"/>
              <a:ext cx="631946" cy="732245"/>
              <a:chOff x="5780027" y="3062879"/>
              <a:chExt cx="631946" cy="732245"/>
            </a:xfrm>
            <a:effectLst/>
          </p:grpSpPr>
          <p:sp>
            <p:nvSpPr>
              <p:cNvPr id="228" name="等腰三角形 22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等腰三角形 22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等腰三角形 22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等腰三角形 23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等腰三角形 23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209"/>
            <p:cNvGrpSpPr/>
            <p:nvPr/>
          </p:nvGrpSpPr>
          <p:grpSpPr>
            <a:xfrm>
              <a:off x="5148080" y="4527111"/>
              <a:ext cx="631946" cy="732245"/>
              <a:chOff x="5780027" y="3062879"/>
              <a:chExt cx="631946" cy="732245"/>
            </a:xfrm>
            <a:effectLst/>
          </p:grpSpPr>
          <p:sp>
            <p:nvSpPr>
              <p:cNvPr id="223" name="等腰三角形 22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等腰三角形 22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等腰三角形 22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等腰三角形 22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等腰三角形 22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5780027" y="4527111"/>
              <a:ext cx="631946" cy="732245"/>
              <a:chOff x="5780027" y="3062879"/>
              <a:chExt cx="631946" cy="732245"/>
            </a:xfrm>
            <a:effectLst/>
          </p:grpSpPr>
          <p:sp>
            <p:nvSpPr>
              <p:cNvPr id="218" name="等腰三角形 21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等腰三角形 21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等腰三角形 21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等腰三角形 22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等腰三角形 22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2" name="组合 211"/>
            <p:cNvGrpSpPr/>
            <p:nvPr/>
          </p:nvGrpSpPr>
          <p:grpSpPr>
            <a:xfrm>
              <a:off x="6411974" y="4527111"/>
              <a:ext cx="631946" cy="732245"/>
              <a:chOff x="5780027" y="3062879"/>
              <a:chExt cx="631946" cy="732245"/>
            </a:xfrm>
            <a:effectLst/>
          </p:grpSpPr>
          <p:sp>
            <p:nvSpPr>
              <p:cNvPr id="213" name="等腰三角形 21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等腰三角形 21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等腰三角形 21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等腰三角形 21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等腰三角形 21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3" name="文本框 392"/>
          <p:cNvSpPr txBox="1"/>
          <p:nvPr/>
        </p:nvSpPr>
        <p:spPr>
          <a:xfrm>
            <a:off x="4936254" y="3706370"/>
            <a:ext cx="587937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Please enter the title here</a:t>
            </a:r>
          </a:p>
        </p:txBody>
      </p:sp>
      <p:grpSp>
        <p:nvGrpSpPr>
          <p:cNvPr id="268" name="组合 267"/>
          <p:cNvGrpSpPr/>
          <p:nvPr/>
        </p:nvGrpSpPr>
        <p:grpSpPr>
          <a:xfrm>
            <a:off x="3965916" y="4623759"/>
            <a:ext cx="305086" cy="589097"/>
            <a:chOff x="5148079" y="1598644"/>
            <a:chExt cx="1895841" cy="3660712"/>
          </a:xfrm>
          <a:effectLst>
            <a:reflection blurRad="6350" stA="20000" endPos="30000" dir="5400000" sy="-100000" algn="bl" rotWithShape="0"/>
          </a:effectLst>
        </p:grpSpPr>
        <p:grpSp>
          <p:nvGrpSpPr>
            <p:cNvPr id="269" name="组合 268"/>
            <p:cNvGrpSpPr/>
            <p:nvPr/>
          </p:nvGrpSpPr>
          <p:grpSpPr>
            <a:xfrm>
              <a:off x="5148080" y="1598644"/>
              <a:ext cx="631946" cy="732245"/>
              <a:chOff x="5780027" y="3062879"/>
              <a:chExt cx="631946" cy="732245"/>
            </a:xfrm>
            <a:effectLst/>
          </p:grpSpPr>
          <p:sp>
            <p:nvSpPr>
              <p:cNvPr id="318" name="等腰三角形 31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等腰三角形 31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等腰三角形 31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等腰三角形 32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等腰三角形 32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0" name="组合 269"/>
            <p:cNvGrpSpPr/>
            <p:nvPr/>
          </p:nvGrpSpPr>
          <p:grpSpPr>
            <a:xfrm>
              <a:off x="5148079" y="2330254"/>
              <a:ext cx="631946" cy="732245"/>
              <a:chOff x="5780027" y="3062879"/>
              <a:chExt cx="631946" cy="732245"/>
            </a:xfrm>
            <a:effectLst/>
          </p:grpSpPr>
          <p:sp>
            <p:nvSpPr>
              <p:cNvPr id="313" name="等腰三角形 31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等腰三角形 31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等腰三角形 31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等腰三角形 31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等腰三角形 31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p:nvGrpSpPr>
          <p:grpSpPr>
            <a:xfrm>
              <a:off x="6411974" y="1598644"/>
              <a:ext cx="631946" cy="732245"/>
              <a:chOff x="5780027" y="3062879"/>
              <a:chExt cx="631946" cy="732245"/>
            </a:xfrm>
            <a:effectLst/>
          </p:grpSpPr>
          <p:sp>
            <p:nvSpPr>
              <p:cNvPr id="308" name="等腰三角形 30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等腰三角形 30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等腰三角形 30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等腰三角形 31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等腰三角形 31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2" name="组合 271"/>
            <p:cNvGrpSpPr/>
            <p:nvPr/>
          </p:nvGrpSpPr>
          <p:grpSpPr>
            <a:xfrm>
              <a:off x="6411974" y="2330888"/>
              <a:ext cx="631946" cy="732245"/>
              <a:chOff x="5780027" y="3062879"/>
              <a:chExt cx="631946" cy="732245"/>
            </a:xfrm>
            <a:effectLst/>
          </p:grpSpPr>
          <p:sp>
            <p:nvSpPr>
              <p:cNvPr id="303" name="等腰三角形 30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等腰三角形 30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等腰三角形 30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等腰三角形 30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等腰三角形 30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3" name="组合 272"/>
            <p:cNvGrpSpPr/>
            <p:nvPr/>
          </p:nvGrpSpPr>
          <p:grpSpPr>
            <a:xfrm>
              <a:off x="6411974" y="3063082"/>
              <a:ext cx="631946" cy="732245"/>
              <a:chOff x="5780027" y="3062879"/>
              <a:chExt cx="631946" cy="732245"/>
            </a:xfrm>
            <a:effectLst/>
          </p:grpSpPr>
          <p:sp>
            <p:nvSpPr>
              <p:cNvPr id="298" name="等腰三角形 29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等腰三角形 29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等腰三角形 29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等腰三角形 30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等腰三角形 30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4" name="组合 273"/>
            <p:cNvGrpSpPr/>
            <p:nvPr/>
          </p:nvGrpSpPr>
          <p:grpSpPr>
            <a:xfrm>
              <a:off x="5780028" y="3063082"/>
              <a:ext cx="631946" cy="732245"/>
              <a:chOff x="5780027" y="3062879"/>
              <a:chExt cx="631946" cy="732245"/>
            </a:xfrm>
            <a:effectLst/>
          </p:grpSpPr>
          <p:sp>
            <p:nvSpPr>
              <p:cNvPr id="293" name="等腰三角形 29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等腰三角形 29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等腰三角形 29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等腰三角形 29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等腰三角形 29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5" name="组合 274"/>
            <p:cNvGrpSpPr/>
            <p:nvPr/>
          </p:nvGrpSpPr>
          <p:grpSpPr>
            <a:xfrm>
              <a:off x="5148080" y="3063082"/>
              <a:ext cx="631946" cy="732245"/>
              <a:chOff x="5780027" y="3062879"/>
              <a:chExt cx="631946" cy="732245"/>
            </a:xfrm>
            <a:effectLst/>
          </p:grpSpPr>
          <p:sp>
            <p:nvSpPr>
              <p:cNvPr id="288" name="等腰三角形 28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等腰三角形 28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等腰三角形 28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等腰三角形 29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等腰三角形 29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6" name="组合 275"/>
            <p:cNvGrpSpPr/>
            <p:nvPr/>
          </p:nvGrpSpPr>
          <p:grpSpPr>
            <a:xfrm>
              <a:off x="6411973" y="3795679"/>
              <a:ext cx="631946" cy="732245"/>
              <a:chOff x="5780027" y="3062879"/>
              <a:chExt cx="631946" cy="732245"/>
            </a:xfrm>
            <a:effectLst/>
          </p:grpSpPr>
          <p:sp>
            <p:nvSpPr>
              <p:cNvPr id="283" name="等腰三角形 28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等腰三角形 28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等腰三角形 28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等腰三角形 28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等腰三角形 28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7" name="组合 276"/>
            <p:cNvGrpSpPr/>
            <p:nvPr/>
          </p:nvGrpSpPr>
          <p:grpSpPr>
            <a:xfrm>
              <a:off x="6411974" y="4527111"/>
              <a:ext cx="631946" cy="732245"/>
              <a:chOff x="5780027" y="3062879"/>
              <a:chExt cx="631946" cy="732245"/>
            </a:xfrm>
            <a:effectLst/>
          </p:grpSpPr>
          <p:sp>
            <p:nvSpPr>
              <p:cNvPr id="278" name="等腰三角形 27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等腰三角形 27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等腰三角形 27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等腰三角形 28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等腰三角形 28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4" name="文本框 393"/>
          <p:cNvSpPr txBox="1"/>
          <p:nvPr/>
        </p:nvSpPr>
        <p:spPr>
          <a:xfrm>
            <a:off x="4936254" y="4625920"/>
            <a:ext cx="587937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Please enter the title here</a:t>
            </a:r>
          </a:p>
        </p:txBody>
      </p:sp>
      <p:grpSp>
        <p:nvGrpSpPr>
          <p:cNvPr id="323" name="组合 322"/>
          <p:cNvGrpSpPr/>
          <p:nvPr/>
        </p:nvGrpSpPr>
        <p:grpSpPr>
          <a:xfrm>
            <a:off x="3965916" y="5543308"/>
            <a:ext cx="305086" cy="589097"/>
            <a:chOff x="5148079" y="1598644"/>
            <a:chExt cx="1895841" cy="3660712"/>
          </a:xfrm>
          <a:effectLst>
            <a:reflection blurRad="6350" stA="20000" endPos="30000" dir="5400000" sy="-100000" algn="bl" rotWithShape="0"/>
          </a:effectLst>
        </p:grpSpPr>
        <p:grpSp>
          <p:nvGrpSpPr>
            <p:cNvPr id="324" name="组合 323"/>
            <p:cNvGrpSpPr/>
            <p:nvPr/>
          </p:nvGrpSpPr>
          <p:grpSpPr>
            <a:xfrm>
              <a:off x="5148080" y="1598644"/>
              <a:ext cx="631946" cy="732245"/>
              <a:chOff x="5780027" y="3062879"/>
              <a:chExt cx="631946" cy="732245"/>
            </a:xfrm>
            <a:effectLst/>
          </p:grpSpPr>
          <p:sp>
            <p:nvSpPr>
              <p:cNvPr id="385" name="等腰三角形 38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等腰三角形 38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等腰三角形 38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等腰三角形 38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等腰三角形 38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5" name="组合 324"/>
            <p:cNvGrpSpPr/>
            <p:nvPr/>
          </p:nvGrpSpPr>
          <p:grpSpPr>
            <a:xfrm>
              <a:off x="5780027" y="1598644"/>
              <a:ext cx="631946" cy="732245"/>
              <a:chOff x="5780027" y="3062879"/>
              <a:chExt cx="631946" cy="732245"/>
            </a:xfrm>
            <a:effectLst/>
          </p:grpSpPr>
          <p:sp>
            <p:nvSpPr>
              <p:cNvPr id="380" name="等腰三角形 37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等腰三角形 38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等腰三角形 38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等腰三角形 38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等腰三角形 38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6" name="组合 325"/>
            <p:cNvGrpSpPr/>
            <p:nvPr/>
          </p:nvGrpSpPr>
          <p:grpSpPr>
            <a:xfrm>
              <a:off x="6411974" y="1598644"/>
              <a:ext cx="631946" cy="732245"/>
              <a:chOff x="5780027" y="3062879"/>
              <a:chExt cx="631946" cy="732245"/>
            </a:xfrm>
            <a:effectLst/>
          </p:grpSpPr>
          <p:sp>
            <p:nvSpPr>
              <p:cNvPr id="375" name="等腰三角形 37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等腰三角形 37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等腰三角形 37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等腰三角形 37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等腰三角形 37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7" name="组合 326"/>
            <p:cNvGrpSpPr/>
            <p:nvPr/>
          </p:nvGrpSpPr>
          <p:grpSpPr>
            <a:xfrm>
              <a:off x="5148079" y="2330888"/>
              <a:ext cx="631946" cy="732245"/>
              <a:chOff x="5780027" y="3062879"/>
              <a:chExt cx="631946" cy="732245"/>
            </a:xfrm>
            <a:effectLst/>
          </p:grpSpPr>
          <p:sp>
            <p:nvSpPr>
              <p:cNvPr id="370" name="等腰三角形 36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等腰三角形 37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等腰三角形 37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等腰三角形 37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等腰三角形 37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8" name="组合 327"/>
            <p:cNvGrpSpPr/>
            <p:nvPr/>
          </p:nvGrpSpPr>
          <p:grpSpPr>
            <a:xfrm>
              <a:off x="6411974" y="3063082"/>
              <a:ext cx="631946" cy="732245"/>
              <a:chOff x="5780027" y="3062879"/>
              <a:chExt cx="631946" cy="732245"/>
            </a:xfrm>
            <a:effectLst/>
          </p:grpSpPr>
          <p:sp>
            <p:nvSpPr>
              <p:cNvPr id="365" name="等腰三角形 36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等腰三角形 36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等腰三角形 36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等腰三角形 36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等腰三角形 36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9" name="组合 328"/>
            <p:cNvGrpSpPr/>
            <p:nvPr/>
          </p:nvGrpSpPr>
          <p:grpSpPr>
            <a:xfrm>
              <a:off x="5780028" y="3063082"/>
              <a:ext cx="631946" cy="732245"/>
              <a:chOff x="5780027" y="3062879"/>
              <a:chExt cx="631946" cy="732245"/>
            </a:xfrm>
            <a:effectLst/>
          </p:grpSpPr>
          <p:sp>
            <p:nvSpPr>
              <p:cNvPr id="360" name="等腰三角形 35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等腰三角形 36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等腰三角形 36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等腰三角形 36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等腰三角形 36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0" name="组合 329"/>
            <p:cNvGrpSpPr/>
            <p:nvPr/>
          </p:nvGrpSpPr>
          <p:grpSpPr>
            <a:xfrm>
              <a:off x="5148080" y="3063082"/>
              <a:ext cx="631946" cy="732245"/>
              <a:chOff x="5780027" y="3062879"/>
              <a:chExt cx="631946" cy="732245"/>
            </a:xfrm>
            <a:effectLst/>
          </p:grpSpPr>
          <p:sp>
            <p:nvSpPr>
              <p:cNvPr id="355" name="等腰三角形 35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等腰三角形 35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等腰三角形 35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等腰三角形 35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等腰三角形 35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1" name="组合 330"/>
            <p:cNvGrpSpPr/>
            <p:nvPr/>
          </p:nvGrpSpPr>
          <p:grpSpPr>
            <a:xfrm>
              <a:off x="6411973" y="3795679"/>
              <a:ext cx="631946" cy="732245"/>
              <a:chOff x="5780027" y="3062879"/>
              <a:chExt cx="631946" cy="732245"/>
            </a:xfrm>
            <a:effectLst/>
          </p:grpSpPr>
          <p:sp>
            <p:nvSpPr>
              <p:cNvPr id="350" name="等腰三角形 34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等腰三角形 35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等腰三角形 35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等腰三角形 35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等腰三角形 35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2" name="组合 331"/>
            <p:cNvGrpSpPr/>
            <p:nvPr/>
          </p:nvGrpSpPr>
          <p:grpSpPr>
            <a:xfrm>
              <a:off x="5148080" y="4527111"/>
              <a:ext cx="631946" cy="732245"/>
              <a:chOff x="5780027" y="3062879"/>
              <a:chExt cx="631946" cy="732245"/>
            </a:xfrm>
            <a:effectLst/>
          </p:grpSpPr>
          <p:sp>
            <p:nvSpPr>
              <p:cNvPr id="345" name="等腰三角形 34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等腰三角形 34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等腰三角形 34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等腰三角形 34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等腰三角形 34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3" name="组合 332"/>
            <p:cNvGrpSpPr/>
            <p:nvPr/>
          </p:nvGrpSpPr>
          <p:grpSpPr>
            <a:xfrm>
              <a:off x="5780027" y="4527111"/>
              <a:ext cx="631946" cy="732245"/>
              <a:chOff x="5780027" y="3062879"/>
              <a:chExt cx="631946" cy="732245"/>
            </a:xfrm>
            <a:effectLst/>
          </p:grpSpPr>
          <p:sp>
            <p:nvSpPr>
              <p:cNvPr id="340" name="等腰三角形 339"/>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等腰三角形 340"/>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等腰三角形 341"/>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等腰三角形 34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等腰三角形 343"/>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4" name="组合 333"/>
            <p:cNvGrpSpPr/>
            <p:nvPr/>
          </p:nvGrpSpPr>
          <p:grpSpPr>
            <a:xfrm>
              <a:off x="6411974" y="4527111"/>
              <a:ext cx="631946" cy="732245"/>
              <a:chOff x="5780027" y="3062879"/>
              <a:chExt cx="631946" cy="732245"/>
            </a:xfrm>
            <a:effectLst/>
          </p:grpSpPr>
          <p:sp>
            <p:nvSpPr>
              <p:cNvPr id="335" name="等腰三角形 33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等腰三角形 33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等腰三角形 33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等腰三角形 33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等腰三角形 33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5" name="文本框 394"/>
          <p:cNvSpPr txBox="1"/>
          <p:nvPr/>
        </p:nvSpPr>
        <p:spPr>
          <a:xfrm>
            <a:off x="4936254" y="5545469"/>
            <a:ext cx="587937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Please enter the title here</a:t>
            </a:r>
          </a:p>
        </p:txBody>
      </p:sp>
      <p:grpSp>
        <p:nvGrpSpPr>
          <p:cNvPr id="396" name="组合 395"/>
          <p:cNvGrpSpPr/>
          <p:nvPr/>
        </p:nvGrpSpPr>
        <p:grpSpPr>
          <a:xfrm>
            <a:off x="695400" y="548680"/>
            <a:ext cx="1008112" cy="1168114"/>
            <a:chOff x="5780027" y="3062879"/>
            <a:chExt cx="631946" cy="732245"/>
          </a:xfrm>
          <a:effectLst/>
        </p:grpSpPr>
        <p:sp>
          <p:nvSpPr>
            <p:cNvPr id="397" name="等腰三角形 39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等腰三角形 39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等腰三角形 39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等腰三角形 39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等腰三角形 40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2" name="文本框 401"/>
          <p:cNvSpPr txBox="1"/>
          <p:nvPr/>
        </p:nvSpPr>
        <p:spPr>
          <a:xfrm>
            <a:off x="1919535" y="748017"/>
            <a:ext cx="3837583" cy="769441"/>
          </a:xfrm>
          <a:prstGeom prst="rect">
            <a:avLst/>
          </a:prstGeom>
          <a:noFill/>
        </p:spPr>
        <p:txBody>
          <a:bodyPr wrap="square" rtlCol="0">
            <a:spAutoFit/>
          </a:bodyPr>
          <a:lstStyle/>
          <a:p>
            <a:r>
              <a:rPr lang="en-US" altLang="zh-CN" sz="4400" dirty="0">
                <a:solidFill>
                  <a:srgbClr val="152B42"/>
                </a:solidFill>
                <a:latin typeface="微软雅黑" panose="020B0503020204020204" pitchFamily="34" charset="-122"/>
                <a:ea typeface="微软雅黑" panose="020B0503020204020204" pitchFamily="34" charset="-122"/>
              </a:rPr>
              <a:t>CONTENTS</a:t>
            </a:r>
            <a:endParaRPr lang="zh-CN" altLang="en-US" sz="4400" dirty="0">
              <a:solidFill>
                <a:srgbClr val="152B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5652390"/>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wipe(left)">
                                      <p:cBhvr>
                                        <p:cTn id="7" dur="500"/>
                                        <p:tgtEl>
                                          <p:spTgt spid="39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2"/>
                                        </p:tgtEl>
                                        <p:attrNameLst>
                                          <p:attrName>style.visibility</p:attrName>
                                        </p:attrNameLst>
                                      </p:cBhvr>
                                      <p:to>
                                        <p:strVal val="visible"/>
                                      </p:to>
                                    </p:set>
                                    <p:animEffect transition="in" filter="wipe(left)">
                                      <p:cBhvr>
                                        <p:cTn id="11" dur="500"/>
                                        <p:tgtEl>
                                          <p:spTgt spid="40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fade">
                                      <p:cBhvr>
                                        <p:cTn id="25" dur="1000"/>
                                        <p:tgtEl>
                                          <p:spTgt spid="112"/>
                                        </p:tgtEl>
                                      </p:cBhvr>
                                    </p:animEffect>
                                    <p:anim calcmode="lin" valueType="num">
                                      <p:cBhvr>
                                        <p:cTn id="26" dur="1000" fill="hold"/>
                                        <p:tgtEl>
                                          <p:spTgt spid="112"/>
                                        </p:tgtEl>
                                        <p:attrNameLst>
                                          <p:attrName>ppt_x</p:attrName>
                                        </p:attrNameLst>
                                      </p:cBhvr>
                                      <p:tavLst>
                                        <p:tav tm="0">
                                          <p:val>
                                            <p:strVal val="#ppt_x"/>
                                          </p:val>
                                        </p:tav>
                                        <p:tav tm="100000">
                                          <p:val>
                                            <p:strVal val="#ppt_x"/>
                                          </p:val>
                                        </p:tav>
                                      </p:tavLst>
                                    </p:anim>
                                    <p:anim calcmode="lin" valueType="num">
                                      <p:cBhvr>
                                        <p:cTn id="27" dur="1000" fill="hold"/>
                                        <p:tgtEl>
                                          <p:spTgt spid="1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90"/>
                                        </p:tgtEl>
                                        <p:attrNameLst>
                                          <p:attrName>style.visibility</p:attrName>
                                        </p:attrNameLst>
                                      </p:cBhvr>
                                      <p:to>
                                        <p:strVal val="visible"/>
                                      </p:to>
                                    </p:set>
                                    <p:animEffect transition="in" filter="fade">
                                      <p:cBhvr>
                                        <p:cTn id="30" dur="1000"/>
                                        <p:tgtEl>
                                          <p:spTgt spid="390"/>
                                        </p:tgtEl>
                                      </p:cBhvr>
                                    </p:animEffect>
                                    <p:anim calcmode="lin" valueType="num">
                                      <p:cBhvr>
                                        <p:cTn id="31" dur="1000" fill="hold"/>
                                        <p:tgtEl>
                                          <p:spTgt spid="390"/>
                                        </p:tgtEl>
                                        <p:attrNameLst>
                                          <p:attrName>ppt_x</p:attrName>
                                        </p:attrNameLst>
                                      </p:cBhvr>
                                      <p:tavLst>
                                        <p:tav tm="0">
                                          <p:val>
                                            <p:strVal val="#ppt_x"/>
                                          </p:val>
                                        </p:tav>
                                        <p:tav tm="100000">
                                          <p:val>
                                            <p:strVal val="#ppt_x"/>
                                          </p:val>
                                        </p:tav>
                                      </p:tavLst>
                                    </p:anim>
                                    <p:anim calcmode="lin" valueType="num">
                                      <p:cBhvr>
                                        <p:cTn id="32" dur="1000" fill="hold"/>
                                        <p:tgtEl>
                                          <p:spTgt spid="39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01"/>
                                        </p:tgtEl>
                                        <p:attrNameLst>
                                          <p:attrName>style.visibility</p:attrName>
                                        </p:attrNameLst>
                                      </p:cBhvr>
                                      <p:to>
                                        <p:strVal val="visible"/>
                                      </p:to>
                                    </p:set>
                                    <p:animEffect transition="in" filter="fade">
                                      <p:cBhvr>
                                        <p:cTn id="35" dur="1000"/>
                                        <p:tgtEl>
                                          <p:spTgt spid="201"/>
                                        </p:tgtEl>
                                      </p:cBhvr>
                                    </p:animEffect>
                                    <p:anim calcmode="lin" valueType="num">
                                      <p:cBhvr>
                                        <p:cTn id="36" dur="1000" fill="hold"/>
                                        <p:tgtEl>
                                          <p:spTgt spid="201"/>
                                        </p:tgtEl>
                                        <p:attrNameLst>
                                          <p:attrName>ppt_x</p:attrName>
                                        </p:attrNameLst>
                                      </p:cBhvr>
                                      <p:tavLst>
                                        <p:tav tm="0">
                                          <p:val>
                                            <p:strVal val="#ppt_x"/>
                                          </p:val>
                                        </p:tav>
                                        <p:tav tm="100000">
                                          <p:val>
                                            <p:strVal val="#ppt_x"/>
                                          </p:val>
                                        </p:tav>
                                      </p:tavLst>
                                    </p:anim>
                                    <p:anim calcmode="lin" valueType="num">
                                      <p:cBhvr>
                                        <p:cTn id="37" dur="1000" fill="hold"/>
                                        <p:tgtEl>
                                          <p:spTgt spid="20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93"/>
                                        </p:tgtEl>
                                        <p:attrNameLst>
                                          <p:attrName>style.visibility</p:attrName>
                                        </p:attrNameLst>
                                      </p:cBhvr>
                                      <p:to>
                                        <p:strVal val="visible"/>
                                      </p:to>
                                    </p:set>
                                    <p:animEffect transition="in" filter="fade">
                                      <p:cBhvr>
                                        <p:cTn id="40" dur="1000"/>
                                        <p:tgtEl>
                                          <p:spTgt spid="393"/>
                                        </p:tgtEl>
                                      </p:cBhvr>
                                    </p:animEffect>
                                    <p:anim calcmode="lin" valueType="num">
                                      <p:cBhvr>
                                        <p:cTn id="41" dur="1000" fill="hold"/>
                                        <p:tgtEl>
                                          <p:spTgt spid="393"/>
                                        </p:tgtEl>
                                        <p:attrNameLst>
                                          <p:attrName>ppt_x</p:attrName>
                                        </p:attrNameLst>
                                      </p:cBhvr>
                                      <p:tavLst>
                                        <p:tav tm="0">
                                          <p:val>
                                            <p:strVal val="#ppt_x"/>
                                          </p:val>
                                        </p:tav>
                                        <p:tav tm="100000">
                                          <p:val>
                                            <p:strVal val="#ppt_x"/>
                                          </p:val>
                                        </p:tav>
                                      </p:tavLst>
                                    </p:anim>
                                    <p:anim calcmode="lin" valueType="num">
                                      <p:cBhvr>
                                        <p:cTn id="42" dur="1000" fill="hold"/>
                                        <p:tgtEl>
                                          <p:spTgt spid="39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68"/>
                                        </p:tgtEl>
                                        <p:attrNameLst>
                                          <p:attrName>style.visibility</p:attrName>
                                        </p:attrNameLst>
                                      </p:cBhvr>
                                      <p:to>
                                        <p:strVal val="visible"/>
                                      </p:to>
                                    </p:set>
                                    <p:animEffect transition="in" filter="fade">
                                      <p:cBhvr>
                                        <p:cTn id="45" dur="1000"/>
                                        <p:tgtEl>
                                          <p:spTgt spid="268"/>
                                        </p:tgtEl>
                                      </p:cBhvr>
                                    </p:animEffect>
                                    <p:anim calcmode="lin" valueType="num">
                                      <p:cBhvr>
                                        <p:cTn id="46" dur="1000" fill="hold"/>
                                        <p:tgtEl>
                                          <p:spTgt spid="268"/>
                                        </p:tgtEl>
                                        <p:attrNameLst>
                                          <p:attrName>ppt_x</p:attrName>
                                        </p:attrNameLst>
                                      </p:cBhvr>
                                      <p:tavLst>
                                        <p:tav tm="0">
                                          <p:val>
                                            <p:strVal val="#ppt_x"/>
                                          </p:val>
                                        </p:tav>
                                        <p:tav tm="100000">
                                          <p:val>
                                            <p:strVal val="#ppt_x"/>
                                          </p:val>
                                        </p:tav>
                                      </p:tavLst>
                                    </p:anim>
                                    <p:anim calcmode="lin" valueType="num">
                                      <p:cBhvr>
                                        <p:cTn id="47" dur="1000" fill="hold"/>
                                        <p:tgtEl>
                                          <p:spTgt spid="26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94"/>
                                        </p:tgtEl>
                                        <p:attrNameLst>
                                          <p:attrName>style.visibility</p:attrName>
                                        </p:attrNameLst>
                                      </p:cBhvr>
                                      <p:to>
                                        <p:strVal val="visible"/>
                                      </p:to>
                                    </p:set>
                                    <p:animEffect transition="in" filter="fade">
                                      <p:cBhvr>
                                        <p:cTn id="50" dur="1000"/>
                                        <p:tgtEl>
                                          <p:spTgt spid="394"/>
                                        </p:tgtEl>
                                      </p:cBhvr>
                                    </p:animEffect>
                                    <p:anim calcmode="lin" valueType="num">
                                      <p:cBhvr>
                                        <p:cTn id="51" dur="1000" fill="hold"/>
                                        <p:tgtEl>
                                          <p:spTgt spid="394"/>
                                        </p:tgtEl>
                                        <p:attrNameLst>
                                          <p:attrName>ppt_x</p:attrName>
                                        </p:attrNameLst>
                                      </p:cBhvr>
                                      <p:tavLst>
                                        <p:tav tm="0">
                                          <p:val>
                                            <p:strVal val="#ppt_x"/>
                                          </p:val>
                                        </p:tav>
                                        <p:tav tm="100000">
                                          <p:val>
                                            <p:strVal val="#ppt_x"/>
                                          </p:val>
                                        </p:tav>
                                      </p:tavLst>
                                    </p:anim>
                                    <p:anim calcmode="lin" valueType="num">
                                      <p:cBhvr>
                                        <p:cTn id="52" dur="1000" fill="hold"/>
                                        <p:tgtEl>
                                          <p:spTgt spid="39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23"/>
                                        </p:tgtEl>
                                        <p:attrNameLst>
                                          <p:attrName>style.visibility</p:attrName>
                                        </p:attrNameLst>
                                      </p:cBhvr>
                                      <p:to>
                                        <p:strVal val="visible"/>
                                      </p:to>
                                    </p:set>
                                    <p:animEffect transition="in" filter="fade">
                                      <p:cBhvr>
                                        <p:cTn id="55" dur="1000"/>
                                        <p:tgtEl>
                                          <p:spTgt spid="323"/>
                                        </p:tgtEl>
                                      </p:cBhvr>
                                    </p:animEffect>
                                    <p:anim calcmode="lin" valueType="num">
                                      <p:cBhvr>
                                        <p:cTn id="56" dur="1000" fill="hold"/>
                                        <p:tgtEl>
                                          <p:spTgt spid="323"/>
                                        </p:tgtEl>
                                        <p:attrNameLst>
                                          <p:attrName>ppt_x</p:attrName>
                                        </p:attrNameLst>
                                      </p:cBhvr>
                                      <p:tavLst>
                                        <p:tav tm="0">
                                          <p:val>
                                            <p:strVal val="#ppt_x"/>
                                          </p:val>
                                        </p:tav>
                                        <p:tav tm="100000">
                                          <p:val>
                                            <p:strVal val="#ppt_x"/>
                                          </p:val>
                                        </p:tav>
                                      </p:tavLst>
                                    </p:anim>
                                    <p:anim calcmode="lin" valueType="num">
                                      <p:cBhvr>
                                        <p:cTn id="57" dur="1000" fill="hold"/>
                                        <p:tgtEl>
                                          <p:spTgt spid="3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95"/>
                                        </p:tgtEl>
                                        <p:attrNameLst>
                                          <p:attrName>style.visibility</p:attrName>
                                        </p:attrNameLst>
                                      </p:cBhvr>
                                      <p:to>
                                        <p:strVal val="visible"/>
                                      </p:to>
                                    </p:set>
                                    <p:animEffect transition="in" filter="fade">
                                      <p:cBhvr>
                                        <p:cTn id="60" dur="1000"/>
                                        <p:tgtEl>
                                          <p:spTgt spid="395"/>
                                        </p:tgtEl>
                                      </p:cBhvr>
                                    </p:animEffect>
                                    <p:anim calcmode="lin" valueType="num">
                                      <p:cBhvr>
                                        <p:cTn id="61" dur="1000" fill="hold"/>
                                        <p:tgtEl>
                                          <p:spTgt spid="395"/>
                                        </p:tgtEl>
                                        <p:attrNameLst>
                                          <p:attrName>ppt_x</p:attrName>
                                        </p:attrNameLst>
                                      </p:cBhvr>
                                      <p:tavLst>
                                        <p:tav tm="0">
                                          <p:val>
                                            <p:strVal val="#ppt_x"/>
                                          </p:val>
                                        </p:tav>
                                        <p:tav tm="100000">
                                          <p:val>
                                            <p:strVal val="#ppt_x"/>
                                          </p:val>
                                        </p:tav>
                                      </p:tavLst>
                                    </p:anim>
                                    <p:anim calcmode="lin" valueType="num">
                                      <p:cBhvr>
                                        <p:cTn id="62" dur="1000" fill="hold"/>
                                        <p:tgtEl>
                                          <p:spTgt spid="3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0" grpId="0"/>
      <p:bldP spid="393" grpId="0"/>
      <p:bldP spid="394" grpId="0"/>
      <p:bldP spid="395" grpId="0"/>
      <p:bldP spid="4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64054" y="1597346"/>
            <a:ext cx="1263892" cy="3663308"/>
            <a:chOff x="5464054" y="1347590"/>
            <a:chExt cx="1263892" cy="3663308"/>
          </a:xfrm>
          <a:effectLst>
            <a:reflection blurRad="6350" stA="20000" endPos="30000" dir="5400000" sy="-100000" algn="bl" rotWithShape="0"/>
          </a:effectLst>
        </p:grpSpPr>
        <p:grpSp>
          <p:nvGrpSpPr>
            <p:cNvPr id="11" name="组合 10"/>
            <p:cNvGrpSpPr/>
            <p:nvPr/>
          </p:nvGrpSpPr>
          <p:grpSpPr>
            <a:xfrm>
              <a:off x="6096000" y="1347590"/>
              <a:ext cx="631946" cy="732245"/>
              <a:chOff x="5780027" y="3062879"/>
              <a:chExt cx="631946" cy="732245"/>
            </a:xfrm>
            <a:effectLst/>
          </p:grpSpPr>
          <p:sp>
            <p:nvSpPr>
              <p:cNvPr id="6" name="等腰三角形 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6096000" y="2079983"/>
              <a:ext cx="631946" cy="732245"/>
              <a:chOff x="5780027" y="3062879"/>
              <a:chExt cx="631946" cy="732245"/>
            </a:xfrm>
            <a:effectLst/>
          </p:grpSpPr>
          <p:sp>
            <p:nvSpPr>
              <p:cNvPr id="31" name="等腰三角形 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096000" y="2814670"/>
              <a:ext cx="631946" cy="732245"/>
              <a:chOff x="5780027" y="3062879"/>
              <a:chExt cx="631946" cy="732245"/>
            </a:xfrm>
            <a:effectLst/>
          </p:grpSpPr>
          <p:sp>
            <p:nvSpPr>
              <p:cNvPr id="37" name="等腰三角形 3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6096000" y="3546866"/>
              <a:ext cx="631946" cy="732245"/>
              <a:chOff x="5780027" y="3062879"/>
              <a:chExt cx="631946" cy="732245"/>
            </a:xfrm>
            <a:effectLst/>
          </p:grpSpPr>
          <p:sp>
            <p:nvSpPr>
              <p:cNvPr id="43" name="等腰三角形 4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6096000" y="4278653"/>
              <a:ext cx="631946" cy="732245"/>
              <a:chOff x="5780027" y="3062879"/>
              <a:chExt cx="631946" cy="732245"/>
            </a:xfrm>
            <a:effectLst/>
          </p:grpSpPr>
          <p:sp>
            <p:nvSpPr>
              <p:cNvPr id="49" name="等腰三角形 48"/>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464054" y="1713305"/>
              <a:ext cx="631946" cy="732245"/>
              <a:chOff x="5780027" y="3062879"/>
              <a:chExt cx="631946" cy="732245"/>
            </a:xfrm>
            <a:effectLst/>
          </p:grpSpPr>
          <p:sp>
            <p:nvSpPr>
              <p:cNvPr id="61" name="等腰三角形 6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035016812"/>
      </p:ext>
    </p:extLst>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26958" y="1562109"/>
            <a:ext cx="3029084" cy="3060869"/>
            <a:chOff x="1026958" y="1562109"/>
            <a:chExt cx="3029084" cy="3060869"/>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388" r="6847"/>
            <a:stretch/>
          </p:blipFill>
          <p:spPr>
            <a:xfrm>
              <a:off x="1026958" y="1562109"/>
              <a:ext cx="3029084" cy="2492002"/>
            </a:xfrm>
            <a:prstGeom prst="hexagon">
              <a:avLst/>
            </a:prstGeom>
          </p:spPr>
        </p:pic>
        <p:grpSp>
          <p:nvGrpSpPr>
            <p:cNvPr id="4" name="组合 3"/>
            <p:cNvGrpSpPr/>
            <p:nvPr/>
          </p:nvGrpSpPr>
          <p:grpSpPr>
            <a:xfrm>
              <a:off x="1661709" y="4038203"/>
              <a:ext cx="1798537" cy="584775"/>
              <a:chOff x="1581924" y="3489716"/>
              <a:chExt cx="1248940" cy="406080"/>
            </a:xfrm>
          </p:grpSpPr>
          <p:sp>
            <p:nvSpPr>
              <p:cNvPr id="5" name="矩形 4"/>
              <p:cNvSpPr/>
              <p:nvPr/>
            </p:nvSpPr>
            <p:spPr>
              <a:xfrm>
                <a:off x="1581924" y="3518664"/>
                <a:ext cx="1248940" cy="348184"/>
              </a:xfrm>
              <a:prstGeom prst="rect">
                <a:avLst/>
              </a:prstGeom>
              <a:solidFill>
                <a:srgbClr val="F49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767820" y="3489716"/>
                <a:ext cx="850096" cy="406080"/>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Company </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Profile</a:t>
                </a:r>
              </a:p>
            </p:txBody>
          </p:sp>
        </p:grpSp>
      </p:grpSp>
      <p:grpSp>
        <p:nvGrpSpPr>
          <p:cNvPr id="7" name="组合 6"/>
          <p:cNvGrpSpPr/>
          <p:nvPr/>
        </p:nvGrpSpPr>
        <p:grpSpPr>
          <a:xfrm>
            <a:off x="3460247" y="2821375"/>
            <a:ext cx="3007160" cy="3058264"/>
            <a:chOff x="3460247" y="2821375"/>
            <a:chExt cx="3007160" cy="3058264"/>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5646" r="13032"/>
            <a:stretch/>
          </p:blipFill>
          <p:spPr>
            <a:xfrm>
              <a:off x="3460247" y="2821375"/>
              <a:ext cx="3007160" cy="2465469"/>
            </a:xfrm>
            <a:prstGeom prst="hexagon">
              <a:avLst/>
            </a:prstGeom>
          </p:spPr>
        </p:pic>
        <p:grpSp>
          <p:nvGrpSpPr>
            <p:cNvPr id="9" name="组合 8"/>
            <p:cNvGrpSpPr/>
            <p:nvPr/>
          </p:nvGrpSpPr>
          <p:grpSpPr>
            <a:xfrm>
              <a:off x="4056035" y="5294864"/>
              <a:ext cx="1807832" cy="584775"/>
              <a:chOff x="3244596" y="4362366"/>
              <a:chExt cx="1255396" cy="406080"/>
            </a:xfrm>
          </p:grpSpPr>
          <p:sp>
            <p:nvSpPr>
              <p:cNvPr id="10" name="矩形 9"/>
              <p:cNvSpPr/>
              <p:nvPr/>
            </p:nvSpPr>
            <p:spPr>
              <a:xfrm>
                <a:off x="3244596" y="4381524"/>
                <a:ext cx="1255396" cy="348184"/>
              </a:xfrm>
              <a:prstGeom prst="rect">
                <a:avLst/>
              </a:prstGeom>
              <a:solidFill>
                <a:srgbClr val="E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340939" y="4362366"/>
                <a:ext cx="1062710" cy="406080"/>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Activities in </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the company</a:t>
                </a:r>
              </a:p>
            </p:txBody>
          </p:sp>
        </p:grpSp>
      </p:grpSp>
      <p:grpSp>
        <p:nvGrpSpPr>
          <p:cNvPr id="12" name="组合 11"/>
          <p:cNvGrpSpPr/>
          <p:nvPr/>
        </p:nvGrpSpPr>
        <p:grpSpPr>
          <a:xfrm>
            <a:off x="5863876" y="1626589"/>
            <a:ext cx="3007160" cy="2913118"/>
            <a:chOff x="5863876" y="1626589"/>
            <a:chExt cx="3007160" cy="2913118"/>
          </a:xfrm>
        </p:grpSpPr>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14304"/>
            <a:stretch/>
          </p:blipFill>
          <p:spPr>
            <a:xfrm>
              <a:off x="5863876" y="1626589"/>
              <a:ext cx="3007160" cy="2343228"/>
            </a:xfrm>
            <a:prstGeom prst="hexagon">
              <a:avLst/>
            </a:prstGeom>
          </p:spPr>
        </p:pic>
        <p:grpSp>
          <p:nvGrpSpPr>
            <p:cNvPr id="14" name="组合 13"/>
            <p:cNvGrpSpPr/>
            <p:nvPr/>
          </p:nvGrpSpPr>
          <p:grpSpPr>
            <a:xfrm>
              <a:off x="6467405" y="3954932"/>
              <a:ext cx="1940724" cy="584775"/>
              <a:chOff x="4919102" y="3431882"/>
              <a:chExt cx="1347680" cy="406079"/>
            </a:xfrm>
          </p:grpSpPr>
          <p:sp>
            <p:nvSpPr>
              <p:cNvPr id="15" name="矩形 14"/>
              <p:cNvSpPr/>
              <p:nvPr/>
            </p:nvSpPr>
            <p:spPr>
              <a:xfrm>
                <a:off x="4932040" y="3464557"/>
                <a:ext cx="1261884" cy="348184"/>
              </a:xfrm>
              <a:prstGeom prst="rect">
                <a:avLst/>
              </a:prstGeom>
              <a:solidFill>
                <a:srgbClr val="53C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4919102" y="3431882"/>
                <a:ext cx="1347680" cy="406079"/>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The company’s </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achievements</a:t>
                </a:r>
              </a:p>
            </p:txBody>
          </p:sp>
        </p:grpSp>
      </p:grpSp>
      <p:grpSp>
        <p:nvGrpSpPr>
          <p:cNvPr id="17" name="组合 16"/>
          <p:cNvGrpSpPr/>
          <p:nvPr/>
        </p:nvGrpSpPr>
        <p:grpSpPr>
          <a:xfrm>
            <a:off x="8329420" y="2821375"/>
            <a:ext cx="2894843" cy="2836040"/>
            <a:chOff x="8329420" y="2821375"/>
            <a:chExt cx="2894843" cy="283604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14873"/>
            <a:stretch/>
          </p:blipFill>
          <p:spPr>
            <a:xfrm>
              <a:off x="8329420" y="2821375"/>
              <a:ext cx="2894843" cy="2267092"/>
            </a:xfrm>
            <a:prstGeom prst="hexagon">
              <a:avLst/>
            </a:prstGeom>
          </p:spPr>
        </p:pic>
        <p:grpSp>
          <p:nvGrpSpPr>
            <p:cNvPr id="19" name="组合 18"/>
            <p:cNvGrpSpPr/>
            <p:nvPr/>
          </p:nvGrpSpPr>
          <p:grpSpPr>
            <a:xfrm>
              <a:off x="8871036" y="5072640"/>
              <a:ext cx="1828643" cy="584775"/>
              <a:chOff x="6588224" y="4208050"/>
              <a:chExt cx="1269846" cy="406080"/>
            </a:xfrm>
          </p:grpSpPr>
          <p:sp>
            <p:nvSpPr>
              <p:cNvPr id="20" name="矩形 19"/>
              <p:cNvSpPr/>
              <p:nvPr/>
            </p:nvSpPr>
            <p:spPr>
              <a:xfrm>
                <a:off x="6588224" y="4236998"/>
                <a:ext cx="1269846" cy="348184"/>
              </a:xfrm>
              <a:prstGeom prst="rect">
                <a:avLst/>
              </a:prstGeom>
              <a:solidFill>
                <a:srgbClr val="317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730078" y="4208050"/>
                <a:ext cx="1121573" cy="406080"/>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Prospects for </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the future</a:t>
                </a:r>
              </a:p>
            </p:txBody>
          </p:sp>
        </p:grpSp>
      </p:grpSp>
      <p:grpSp>
        <p:nvGrpSpPr>
          <p:cNvPr id="30" name="组合 29"/>
          <p:cNvGrpSpPr/>
          <p:nvPr/>
        </p:nvGrpSpPr>
        <p:grpSpPr>
          <a:xfrm>
            <a:off x="407368" y="260648"/>
            <a:ext cx="1008112" cy="1168114"/>
            <a:chOff x="5780027" y="3062879"/>
            <a:chExt cx="631946" cy="732245"/>
          </a:xfrm>
          <a:effectLst/>
        </p:grpSpPr>
        <p:sp>
          <p:nvSpPr>
            <p:cNvPr id="31" name="等腰三角形 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92"/>
          <p:cNvSpPr txBox="1"/>
          <p:nvPr/>
        </p:nvSpPr>
        <p:spPr>
          <a:xfrm>
            <a:off x="1631504" y="388190"/>
            <a:ext cx="3672408"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Job analysis</a:t>
            </a:r>
          </a:p>
        </p:txBody>
      </p:sp>
      <p:sp>
        <p:nvSpPr>
          <p:cNvPr id="37" name="文本框 93"/>
          <p:cNvSpPr txBox="1"/>
          <p:nvPr/>
        </p:nvSpPr>
        <p:spPr>
          <a:xfrm>
            <a:off x="1631504" y="1028652"/>
            <a:ext cx="5112568"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spTree>
    <p:extLst>
      <p:ext uri="{BB962C8B-B14F-4D97-AF65-F5344CB8AC3E}">
        <p14:creationId xmlns:p14="http://schemas.microsoft.com/office/powerpoint/2010/main" val="19149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21252" y="505722"/>
            <a:ext cx="1008112" cy="1168114"/>
            <a:chOff x="5780027" y="3062879"/>
            <a:chExt cx="631946" cy="732245"/>
          </a:xfrm>
          <a:effectLst/>
        </p:grpSpPr>
        <p:sp>
          <p:nvSpPr>
            <p:cNvPr id="3" name="等腰三角形 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8091658" y="797387"/>
            <a:ext cx="3655268" cy="523220"/>
          </a:xfrm>
          <a:prstGeom prst="rect">
            <a:avLst/>
          </a:prstGeom>
          <a:noFill/>
        </p:spPr>
        <p:txBody>
          <a:bodyPr wrap="square" rtlCol="0">
            <a:spAutoFit/>
          </a:bodyPr>
          <a:lstStyle/>
          <a:p>
            <a:r>
              <a:rPr lang="zh-CN" altLang="en-US" sz="2800" dirty="0">
                <a:solidFill>
                  <a:srgbClr val="152B42"/>
                </a:solidFill>
                <a:latin typeface="微软雅黑" panose="020B0503020204020204" pitchFamily="34" charset="-122"/>
                <a:ea typeface="微软雅黑" panose="020B0503020204020204" pitchFamily="34" charset="-122"/>
              </a:rPr>
              <a:t>About the company</a:t>
            </a:r>
          </a:p>
        </p:txBody>
      </p:sp>
      <p:sp>
        <p:nvSpPr>
          <p:cNvPr id="10" name="文本框 9"/>
          <p:cNvSpPr txBox="1"/>
          <p:nvPr/>
        </p:nvSpPr>
        <p:spPr>
          <a:xfrm>
            <a:off x="6456040" y="2098451"/>
            <a:ext cx="5256584" cy="1200329"/>
          </a:xfrm>
          <a:prstGeom prst="rect">
            <a:avLst/>
          </a:prstGeom>
          <a:noFill/>
        </p:spPr>
        <p:txBody>
          <a:bodyPr wrap="square" rtlCol="0">
            <a:spAutoFit/>
          </a:bodyPr>
          <a:lstStyle/>
          <a:p>
            <a:r>
              <a:rPr lang="zh-CN" altLang="en-US" dirty="0">
                <a:solidFill>
                  <a:srgbClr val="152B42"/>
                </a:solidFill>
                <a:latin typeface="微软雅黑" panose="020B0503020204020204" pitchFamily="34" charset="-122"/>
                <a:ea typeface="微软雅黑" panose="020B0503020204020204" pitchFamily="34" charset="-122"/>
              </a:rPr>
              <a:t>Please enter text here please enter text here please enter text here Please enter text here Please enter text here Please enter text here Please enter text here Please enter text here Please enter text here please enter text here enter text please enter text here please enter text here please enter text here please enter text here</a:t>
            </a:r>
          </a:p>
        </p:txBody>
      </p:sp>
      <p:pic>
        <p:nvPicPr>
          <p:cNvPr id="13" name="图片 12"/>
          <p:cNvPicPr>
            <a:picLocks noChangeAspect="1"/>
          </p:cNvPicPr>
          <p:nvPr/>
        </p:nvPicPr>
        <p:blipFill rotWithShape="1">
          <a:blip r:embed="rId2">
            <a:extLst>
              <a:ext uri="{28A0092B-C50C-407E-A947-70E740481C1C}">
                <a14:useLocalDpi xmlns:a14="http://schemas.microsoft.com/office/drawing/2010/main" val="0"/>
              </a:ext>
            </a:extLst>
          </a:blip>
          <a:srcRect r="51772"/>
          <a:stretch/>
        </p:blipFill>
        <p:spPr>
          <a:xfrm>
            <a:off x="0" y="0"/>
            <a:ext cx="5879976" cy="6858000"/>
          </a:xfrm>
          <a:prstGeom prst="rect">
            <a:avLst/>
          </a:prstGeom>
        </p:spPr>
      </p:pic>
      <p:grpSp>
        <p:nvGrpSpPr>
          <p:cNvPr id="15" name="组合 14"/>
          <p:cNvGrpSpPr/>
          <p:nvPr/>
        </p:nvGrpSpPr>
        <p:grpSpPr>
          <a:xfrm>
            <a:off x="11303566" y="5012645"/>
            <a:ext cx="292673" cy="1870422"/>
            <a:chOff x="6023992" y="3382781"/>
            <a:chExt cx="433341" cy="2769409"/>
          </a:xfrm>
        </p:grpSpPr>
        <p:grpSp>
          <p:nvGrpSpPr>
            <p:cNvPr id="16" name="组合 15"/>
            <p:cNvGrpSpPr/>
            <p:nvPr/>
          </p:nvGrpSpPr>
          <p:grpSpPr>
            <a:xfrm flipH="1">
              <a:off x="6023992" y="3382783"/>
              <a:ext cx="433340" cy="1506528"/>
              <a:chOff x="4943873" y="2780928"/>
              <a:chExt cx="487610" cy="1695200"/>
            </a:xfrm>
          </p:grpSpPr>
          <p:sp>
            <p:nvSpPr>
              <p:cNvPr id="25" name="等腰三角形 24"/>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023992" y="4643109"/>
              <a:ext cx="433340" cy="1506528"/>
              <a:chOff x="4943873" y="2780928"/>
              <a:chExt cx="487610" cy="1695200"/>
            </a:xfrm>
          </p:grpSpPr>
          <p:sp>
            <p:nvSpPr>
              <p:cNvPr id="20" name="等腰三角形 19"/>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任意多边形 17"/>
            <p:cNvSpPr/>
            <p:nvPr/>
          </p:nvSpPr>
          <p:spPr>
            <a:xfrm rot="16200000" flipH="1">
              <a:off x="6113703"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rot="16200000" flipV="1">
              <a:off x="6113702" y="329307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30" name="组合 29"/>
          <p:cNvGrpSpPr/>
          <p:nvPr/>
        </p:nvGrpSpPr>
        <p:grpSpPr>
          <a:xfrm>
            <a:off x="10860205" y="5351640"/>
            <a:ext cx="292673" cy="1531427"/>
            <a:chOff x="3725021" y="3884708"/>
            <a:chExt cx="433341" cy="2267482"/>
          </a:xfrm>
        </p:grpSpPr>
        <p:sp>
          <p:nvSpPr>
            <p:cNvPr id="31" name="等腰三角形 30"/>
            <p:cNvSpPr/>
            <p:nvPr/>
          </p:nvSpPr>
          <p:spPr>
            <a:xfrm rot="16200000" flipH="1">
              <a:off x="3690354" y="3919377"/>
              <a:ext cx="502674" cy="43334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flipH="1">
              <a:off x="3690354" y="4170340"/>
              <a:ext cx="502674" cy="43334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6200000">
              <a:off x="3690354" y="4421304"/>
              <a:ext cx="502674" cy="43334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3725021" y="4643109"/>
              <a:ext cx="433340" cy="1506528"/>
              <a:chOff x="4943873" y="2780928"/>
              <a:chExt cx="487610" cy="1695200"/>
            </a:xfrm>
          </p:grpSpPr>
          <p:sp>
            <p:nvSpPr>
              <p:cNvPr id="37" name="等腰三角形 36"/>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任意多边形 34"/>
            <p:cNvSpPr/>
            <p:nvPr/>
          </p:nvSpPr>
          <p:spPr>
            <a:xfrm rot="16200000" flipH="1">
              <a:off x="3814732"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6200000" flipV="1">
              <a:off x="3814731" y="3794998"/>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2" name="组合 41"/>
          <p:cNvGrpSpPr/>
          <p:nvPr/>
        </p:nvGrpSpPr>
        <p:grpSpPr>
          <a:xfrm>
            <a:off x="11746927" y="4507651"/>
            <a:ext cx="292673" cy="2375416"/>
            <a:chOff x="7680176" y="2635070"/>
            <a:chExt cx="433342" cy="3517120"/>
          </a:xfrm>
        </p:grpSpPr>
        <p:grpSp>
          <p:nvGrpSpPr>
            <p:cNvPr id="43" name="组合 42"/>
            <p:cNvGrpSpPr/>
            <p:nvPr/>
          </p:nvGrpSpPr>
          <p:grpSpPr>
            <a:xfrm flipH="1">
              <a:off x="7680176" y="3382783"/>
              <a:ext cx="433340" cy="1506528"/>
              <a:chOff x="4943873" y="2780928"/>
              <a:chExt cx="487610" cy="1695200"/>
            </a:xfrm>
          </p:grpSpPr>
          <p:sp>
            <p:nvSpPr>
              <p:cNvPr id="55" name="等腰三角形 54"/>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7680176" y="4643109"/>
              <a:ext cx="433340" cy="1506528"/>
              <a:chOff x="4943873" y="2780928"/>
              <a:chExt cx="487610" cy="1695200"/>
            </a:xfrm>
          </p:grpSpPr>
          <p:sp>
            <p:nvSpPr>
              <p:cNvPr id="50" name="等腰三角形 49"/>
              <p:cNvSpPr/>
              <p:nvPr/>
            </p:nvSpPr>
            <p:spPr>
              <a:xfrm rot="5400000">
                <a:off x="4904864" y="2819937"/>
                <a:ext cx="565627" cy="487610"/>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5400000">
                <a:off x="4904864" y="3384723"/>
                <a:ext cx="565627" cy="48761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16200000">
                <a:off x="4904864" y="3667116"/>
                <a:ext cx="565627" cy="48761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5400000" flipH="1">
                <a:off x="4904864" y="3949510"/>
                <a:ext cx="565627" cy="48761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16200000" flipH="1">
                <a:off x="4904864" y="3102330"/>
                <a:ext cx="565627" cy="487610"/>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任意多边形 44"/>
            <p:cNvSpPr/>
            <p:nvPr/>
          </p:nvSpPr>
          <p:spPr>
            <a:xfrm rot="16200000" flipH="1">
              <a:off x="7769887" y="5808561"/>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6" name="任意多边形 45"/>
            <p:cNvSpPr/>
            <p:nvPr/>
          </p:nvSpPr>
          <p:spPr>
            <a:xfrm rot="5400000" flipH="1" flipV="1">
              <a:off x="7769888" y="2546625"/>
              <a:ext cx="253919" cy="433340"/>
            </a:xfrm>
            <a:custGeom>
              <a:avLst/>
              <a:gdLst>
                <a:gd name="connsiteX0" fmla="*/ 0 w 253919"/>
                <a:gd name="connsiteY0" fmla="*/ 433340 h 433340"/>
                <a:gd name="connsiteX1" fmla="*/ 253919 w 253919"/>
                <a:gd name="connsiteY1" fmla="*/ 433340 h 433340"/>
                <a:gd name="connsiteX2" fmla="*/ 253919 w 253919"/>
                <a:gd name="connsiteY2" fmla="*/ 4452 h 433340"/>
                <a:gd name="connsiteX3" fmla="*/ 251337 w 253919"/>
                <a:gd name="connsiteY3" fmla="*/ 0 h 433340"/>
              </a:gdLst>
              <a:ahLst/>
              <a:cxnLst>
                <a:cxn ang="0">
                  <a:pos x="connsiteX0" y="connsiteY0"/>
                </a:cxn>
                <a:cxn ang="0">
                  <a:pos x="connsiteX1" y="connsiteY1"/>
                </a:cxn>
                <a:cxn ang="0">
                  <a:pos x="connsiteX2" y="connsiteY2"/>
                </a:cxn>
                <a:cxn ang="0">
                  <a:pos x="connsiteX3" y="connsiteY3"/>
                </a:cxn>
              </a:cxnLst>
              <a:rect l="l" t="t" r="r" b="b"/>
              <a:pathLst>
                <a:path w="253919" h="433340">
                  <a:moveTo>
                    <a:pt x="0" y="433340"/>
                  </a:moveTo>
                  <a:lnTo>
                    <a:pt x="253919" y="433340"/>
                  </a:lnTo>
                  <a:lnTo>
                    <a:pt x="253919" y="4452"/>
                  </a:lnTo>
                  <a:lnTo>
                    <a:pt x="251337" y="0"/>
                  </a:lnTo>
                  <a:close/>
                </a:path>
              </a:pathLst>
            </a:cu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等腰三角形 46"/>
            <p:cNvSpPr/>
            <p:nvPr/>
          </p:nvSpPr>
          <p:spPr>
            <a:xfrm rot="5400000">
              <a:off x="7645509" y="2669737"/>
              <a:ext cx="502674" cy="433340"/>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6200000">
              <a:off x="7645509" y="2920700"/>
              <a:ext cx="502674" cy="433340"/>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5400000" flipH="1">
              <a:off x="7645509" y="3171664"/>
              <a:ext cx="502674" cy="433340"/>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4838555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a14="http://schemas.microsoft.com/office/drawing/2010/main"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1+#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1+#ppt_w/2"/>
                                          </p:val>
                                        </p:tav>
                                        <p:tav tm="100000">
                                          <p:val>
                                            <p:strVal val="#ppt_x"/>
                                          </p:val>
                                        </p:tav>
                                      </p:tavLst>
                                    </p:anim>
                                    <p:anim calcmode="lin" valueType="num">
                                      <p:cBhvr additive="base">
                                        <p:cTn id="17" dur="75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1+#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1+#ppt_w/2"/>
                                          </p:val>
                                        </p:tav>
                                        <p:tav tm="100000">
                                          <p:val>
                                            <p:strVal val="#ppt_x"/>
                                          </p:val>
                                        </p:tav>
                                      </p:tavLst>
                                    </p:anim>
                                    <p:anim calcmode="lin" valueType="num">
                                      <p:cBhvr additive="base">
                                        <p:cTn id="25" dur="75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750" fill="hold"/>
                                        <p:tgtEl>
                                          <p:spTgt spid="30"/>
                                        </p:tgtEl>
                                        <p:attrNameLst>
                                          <p:attrName>ppt_x</p:attrName>
                                        </p:attrNameLst>
                                      </p:cBhvr>
                                      <p:tavLst>
                                        <p:tav tm="0">
                                          <p:val>
                                            <p:strVal val="1+#ppt_w/2"/>
                                          </p:val>
                                        </p:tav>
                                        <p:tav tm="100000">
                                          <p:val>
                                            <p:strVal val="#ppt_x"/>
                                          </p:val>
                                        </p:tav>
                                      </p:tavLst>
                                    </p:anim>
                                    <p:anim calcmode="lin" valueType="num">
                                      <p:cBhvr additive="base">
                                        <p:cTn id="29" dur="75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750" fill="hold"/>
                                        <p:tgtEl>
                                          <p:spTgt spid="42"/>
                                        </p:tgtEl>
                                        <p:attrNameLst>
                                          <p:attrName>ppt_x</p:attrName>
                                        </p:attrNameLst>
                                      </p:cBhvr>
                                      <p:tavLst>
                                        <p:tav tm="0">
                                          <p:val>
                                            <p:strVal val="1+#ppt_w/2"/>
                                          </p:val>
                                        </p:tav>
                                        <p:tav tm="100000">
                                          <p:val>
                                            <p:strVal val="#ppt_x"/>
                                          </p:val>
                                        </p:tav>
                                      </p:tavLst>
                                    </p:anim>
                                    <p:anim calcmode="lin" valueType="num">
                                      <p:cBhvr additive="base">
                                        <p:cTn id="33"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5713" y="2027196"/>
            <a:ext cx="10097526" cy="4419122"/>
            <a:chOff x="-177801" y="684213"/>
            <a:chExt cx="10882314" cy="4872038"/>
          </a:xfrm>
          <a:solidFill>
            <a:srgbClr val="152B42">
              <a:alpha val="23000"/>
            </a:srgbClr>
          </a:solidFill>
        </p:grpSpPr>
        <p:sp>
          <p:nvSpPr>
            <p:cNvPr id="3" name="Freeform 110"/>
            <p:cNvSpPr>
              <a:spLocks/>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 name="Freeform 111"/>
            <p:cNvSpPr>
              <a:spLocks/>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 name="Freeform 112"/>
            <p:cNvSpPr>
              <a:spLocks/>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 name="Freeform 113"/>
            <p:cNvSpPr>
              <a:spLocks/>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 name="Freeform 114"/>
            <p:cNvSpPr>
              <a:spLocks/>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 name="Freeform 115"/>
            <p:cNvSpPr>
              <a:spLocks/>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 name="Freeform 116"/>
            <p:cNvSpPr>
              <a:spLocks/>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0" name="Freeform 117"/>
            <p:cNvSpPr>
              <a:spLocks/>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1" name="Freeform 118"/>
            <p:cNvSpPr>
              <a:spLocks/>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 name="Freeform 119"/>
            <p:cNvSpPr>
              <a:spLocks/>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 name="Freeform 120"/>
            <p:cNvSpPr>
              <a:spLocks/>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4" name="Freeform 121"/>
            <p:cNvSpPr>
              <a:spLocks/>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5" name="Freeform 122"/>
            <p:cNvSpPr>
              <a:spLocks/>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6" name="Freeform 123"/>
            <p:cNvSpPr>
              <a:spLocks/>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124"/>
            <p:cNvSpPr>
              <a:spLocks/>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8" name="Freeform 125"/>
            <p:cNvSpPr>
              <a:spLocks/>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9" name="Freeform 126"/>
            <p:cNvSpPr>
              <a:spLocks/>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27"/>
            <p:cNvSpPr>
              <a:spLocks/>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1" name="Freeform 128"/>
            <p:cNvSpPr>
              <a:spLocks/>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 name="Freeform 129"/>
            <p:cNvSpPr>
              <a:spLocks/>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130"/>
            <p:cNvSpPr>
              <a:spLocks/>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131"/>
            <p:cNvSpPr>
              <a:spLocks/>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32"/>
            <p:cNvSpPr>
              <a:spLocks/>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33"/>
            <p:cNvSpPr>
              <a:spLocks/>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34"/>
            <p:cNvSpPr>
              <a:spLocks/>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35"/>
            <p:cNvSpPr>
              <a:spLocks/>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136"/>
            <p:cNvSpPr>
              <a:spLocks/>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137"/>
            <p:cNvSpPr>
              <a:spLocks/>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138"/>
            <p:cNvSpPr>
              <a:spLocks/>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2" name="Freeform 139"/>
            <p:cNvSpPr>
              <a:spLocks/>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3" name="Freeform 140"/>
            <p:cNvSpPr>
              <a:spLocks/>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141"/>
            <p:cNvSpPr>
              <a:spLocks/>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142"/>
            <p:cNvSpPr>
              <a:spLocks/>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143"/>
            <p:cNvSpPr>
              <a:spLocks/>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144"/>
            <p:cNvSpPr>
              <a:spLocks/>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145"/>
            <p:cNvSpPr>
              <a:spLocks/>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Freeform 146"/>
            <p:cNvSpPr>
              <a:spLocks/>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147"/>
            <p:cNvSpPr>
              <a:spLocks/>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1" name="Freeform 148"/>
            <p:cNvSpPr>
              <a:spLocks/>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2" name="Freeform 149"/>
            <p:cNvSpPr>
              <a:spLocks/>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150"/>
            <p:cNvSpPr>
              <a:spLocks/>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4" name="Freeform 151"/>
            <p:cNvSpPr>
              <a:spLocks/>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152"/>
            <p:cNvSpPr>
              <a:spLocks/>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6" name="Freeform 153"/>
            <p:cNvSpPr>
              <a:spLocks/>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7" name="Freeform 154"/>
            <p:cNvSpPr>
              <a:spLocks/>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8" name="Freeform 155"/>
            <p:cNvSpPr>
              <a:spLocks/>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9" name="Freeform 156"/>
            <p:cNvSpPr>
              <a:spLocks/>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0" name="Freeform 157"/>
            <p:cNvSpPr>
              <a:spLocks/>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1" name="Freeform 158"/>
            <p:cNvSpPr>
              <a:spLocks/>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2" name="Freeform 159"/>
            <p:cNvSpPr>
              <a:spLocks/>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3" name="Freeform 160"/>
            <p:cNvSpPr>
              <a:spLocks/>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4" name="Freeform 161"/>
            <p:cNvSpPr>
              <a:spLocks/>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5" name="Freeform 162"/>
            <p:cNvSpPr>
              <a:spLocks/>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6" name="Freeform 163"/>
            <p:cNvSpPr>
              <a:spLocks/>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7" name="Freeform 164"/>
            <p:cNvSpPr>
              <a:spLocks/>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8" name="Freeform 165"/>
            <p:cNvSpPr>
              <a:spLocks/>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9" name="Freeform 166"/>
            <p:cNvSpPr>
              <a:spLocks/>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0" name="Freeform 167"/>
            <p:cNvSpPr>
              <a:spLocks/>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1" name="Freeform 168"/>
            <p:cNvSpPr>
              <a:spLocks/>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2" name="Freeform 169"/>
            <p:cNvSpPr>
              <a:spLocks/>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3" name="Freeform 170"/>
            <p:cNvSpPr>
              <a:spLocks/>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4" name="Freeform 171"/>
            <p:cNvSpPr>
              <a:spLocks/>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5" name="Freeform 172"/>
            <p:cNvSpPr>
              <a:spLocks/>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6" name="Freeform 173"/>
            <p:cNvSpPr>
              <a:spLocks/>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7" name="Freeform 174"/>
            <p:cNvSpPr>
              <a:spLocks/>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8" name="Freeform 175"/>
            <p:cNvSpPr>
              <a:spLocks/>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9" name="Freeform 176"/>
            <p:cNvSpPr>
              <a:spLocks/>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0" name="Freeform 177"/>
            <p:cNvSpPr>
              <a:spLocks/>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1" name="Freeform 178"/>
            <p:cNvSpPr>
              <a:spLocks/>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2" name="Freeform 179"/>
            <p:cNvSpPr>
              <a:spLocks/>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3" name="Freeform 180"/>
            <p:cNvSpPr>
              <a:spLocks/>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4" name="Freeform 181"/>
            <p:cNvSpPr>
              <a:spLocks/>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5" name="Freeform 182"/>
            <p:cNvSpPr>
              <a:spLocks/>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6" name="Freeform 183"/>
            <p:cNvSpPr>
              <a:spLocks/>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7" name="Freeform 184"/>
            <p:cNvSpPr>
              <a:spLocks/>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8" name="Freeform 185"/>
            <p:cNvSpPr>
              <a:spLocks/>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9" name="Freeform 186"/>
            <p:cNvSpPr>
              <a:spLocks/>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0" name="Freeform 187"/>
            <p:cNvSpPr>
              <a:spLocks/>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1" name="Freeform 188"/>
            <p:cNvSpPr>
              <a:spLocks/>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2" name="Freeform 189"/>
            <p:cNvSpPr>
              <a:spLocks/>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3" name="Freeform 190"/>
            <p:cNvSpPr>
              <a:spLocks/>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4" name="Freeform 191"/>
            <p:cNvSpPr>
              <a:spLocks/>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5" name="Freeform 192"/>
            <p:cNvSpPr>
              <a:spLocks/>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6" name="Freeform 193"/>
            <p:cNvSpPr>
              <a:spLocks/>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87" name="组合 86"/>
          <p:cNvGrpSpPr/>
          <p:nvPr/>
        </p:nvGrpSpPr>
        <p:grpSpPr>
          <a:xfrm>
            <a:off x="695400" y="548680"/>
            <a:ext cx="1008112" cy="1168114"/>
            <a:chOff x="5780027" y="3062879"/>
            <a:chExt cx="631946" cy="732245"/>
          </a:xfrm>
          <a:effectLst/>
        </p:grpSpPr>
        <p:sp>
          <p:nvSpPr>
            <p:cNvPr id="88" name="等腰三角形 87"/>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等腰三角形 90"/>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文本框 92"/>
          <p:cNvSpPr txBox="1"/>
          <p:nvPr/>
        </p:nvSpPr>
        <p:spPr>
          <a:xfrm>
            <a:off x="1919536" y="676222"/>
            <a:ext cx="6097798" cy="646331"/>
          </a:xfrm>
          <a:prstGeom prst="rect">
            <a:avLst/>
          </a:prstGeom>
          <a:noFill/>
        </p:spPr>
        <p:txBody>
          <a:bodyPr wrap="square" rtlCol="0">
            <a:spAutoFit/>
          </a:bodyPr>
          <a:lstStyle/>
          <a:p>
            <a:r>
              <a:rPr lang="zh-CN" altLang="en-US" sz="3600" dirty="0">
                <a:solidFill>
                  <a:srgbClr val="152B42"/>
                </a:solidFill>
                <a:latin typeface="微软雅黑" panose="020B0503020204020204" pitchFamily="34" charset="-122"/>
                <a:ea typeface="微软雅黑" panose="020B0503020204020204" pitchFamily="34" charset="-122"/>
              </a:rPr>
              <a:t>Business distribution</a:t>
            </a:r>
          </a:p>
        </p:txBody>
      </p:sp>
      <p:sp>
        <p:nvSpPr>
          <p:cNvPr id="94" name="文本框 93"/>
          <p:cNvSpPr txBox="1"/>
          <p:nvPr/>
        </p:nvSpPr>
        <p:spPr>
          <a:xfrm>
            <a:off x="1919536" y="1316684"/>
            <a:ext cx="5040560" cy="400110"/>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subtitle here</a:t>
            </a:r>
          </a:p>
        </p:txBody>
      </p:sp>
      <p:grpSp>
        <p:nvGrpSpPr>
          <p:cNvPr id="98" name="组合 97"/>
          <p:cNvGrpSpPr/>
          <p:nvPr/>
        </p:nvGrpSpPr>
        <p:grpSpPr>
          <a:xfrm>
            <a:off x="8426684" y="2829825"/>
            <a:ext cx="2396744" cy="805576"/>
            <a:chOff x="8328208" y="2829825"/>
            <a:chExt cx="2396744" cy="805576"/>
          </a:xfrm>
        </p:grpSpPr>
        <p:sp>
          <p:nvSpPr>
            <p:cNvPr id="96" name="等腰三角形 95"/>
            <p:cNvSpPr/>
            <p:nvPr/>
          </p:nvSpPr>
          <p:spPr>
            <a:xfrm rot="10800000">
              <a:off x="8788466" y="3253075"/>
              <a:ext cx="443497" cy="382326"/>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8328208" y="2829825"/>
              <a:ext cx="2396744"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Enter the address</a:t>
              </a:r>
            </a:p>
          </p:txBody>
        </p:sp>
      </p:grpSp>
      <p:grpSp>
        <p:nvGrpSpPr>
          <p:cNvPr id="99" name="组合 98"/>
          <p:cNvGrpSpPr/>
          <p:nvPr/>
        </p:nvGrpSpPr>
        <p:grpSpPr>
          <a:xfrm>
            <a:off x="5517626" y="3082000"/>
            <a:ext cx="2698417" cy="805576"/>
            <a:chOff x="7416598" y="2829825"/>
            <a:chExt cx="2698417" cy="805576"/>
          </a:xfrm>
        </p:grpSpPr>
        <p:sp>
          <p:nvSpPr>
            <p:cNvPr id="100" name="等腰三角形 99"/>
            <p:cNvSpPr/>
            <p:nvPr/>
          </p:nvSpPr>
          <p:spPr>
            <a:xfrm rot="10800000">
              <a:off x="8788466" y="3253075"/>
              <a:ext cx="443497" cy="382326"/>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7416598" y="2829825"/>
              <a:ext cx="26984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Enter the address</a:t>
              </a:r>
            </a:p>
          </p:txBody>
        </p:sp>
      </p:grpSp>
      <p:grpSp>
        <p:nvGrpSpPr>
          <p:cNvPr id="102" name="组合 101"/>
          <p:cNvGrpSpPr/>
          <p:nvPr/>
        </p:nvGrpSpPr>
        <p:grpSpPr>
          <a:xfrm>
            <a:off x="5840217" y="3922875"/>
            <a:ext cx="2359771" cy="805576"/>
            <a:chOff x="8328208" y="2829825"/>
            <a:chExt cx="2359771" cy="805576"/>
          </a:xfrm>
        </p:grpSpPr>
        <p:sp>
          <p:nvSpPr>
            <p:cNvPr id="103" name="等腰三角形 102"/>
            <p:cNvSpPr/>
            <p:nvPr/>
          </p:nvSpPr>
          <p:spPr>
            <a:xfrm rot="10800000">
              <a:off x="8788466" y="3253075"/>
              <a:ext cx="443497" cy="382326"/>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8328208" y="2829825"/>
              <a:ext cx="2359771"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Enter the address</a:t>
              </a:r>
            </a:p>
          </p:txBody>
        </p:sp>
      </p:grpSp>
      <p:grpSp>
        <p:nvGrpSpPr>
          <p:cNvPr id="105" name="组合 104"/>
          <p:cNvGrpSpPr/>
          <p:nvPr/>
        </p:nvGrpSpPr>
        <p:grpSpPr>
          <a:xfrm>
            <a:off x="827543" y="2768526"/>
            <a:ext cx="2310608" cy="805576"/>
            <a:chOff x="7381614" y="2829825"/>
            <a:chExt cx="2310608" cy="805576"/>
          </a:xfrm>
        </p:grpSpPr>
        <p:sp>
          <p:nvSpPr>
            <p:cNvPr id="106" name="等腰三角形 105"/>
            <p:cNvSpPr/>
            <p:nvPr/>
          </p:nvSpPr>
          <p:spPr>
            <a:xfrm rot="10800000">
              <a:off x="8788466" y="3253075"/>
              <a:ext cx="443497" cy="382326"/>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p:cNvSpPr txBox="1"/>
            <p:nvPr/>
          </p:nvSpPr>
          <p:spPr>
            <a:xfrm>
              <a:off x="7381614" y="2829825"/>
              <a:ext cx="2310608"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Enter the address</a:t>
              </a:r>
            </a:p>
          </p:txBody>
        </p:sp>
      </p:grpSp>
      <p:grpSp>
        <p:nvGrpSpPr>
          <p:cNvPr id="108" name="组合 107"/>
          <p:cNvGrpSpPr/>
          <p:nvPr/>
        </p:nvGrpSpPr>
        <p:grpSpPr>
          <a:xfrm>
            <a:off x="2870616" y="4613688"/>
            <a:ext cx="2326569" cy="805576"/>
            <a:chOff x="8328208" y="2829825"/>
            <a:chExt cx="2326569" cy="805576"/>
          </a:xfrm>
        </p:grpSpPr>
        <p:sp>
          <p:nvSpPr>
            <p:cNvPr id="109" name="等腰三角形 108"/>
            <p:cNvSpPr/>
            <p:nvPr/>
          </p:nvSpPr>
          <p:spPr>
            <a:xfrm rot="10800000">
              <a:off x="8788466" y="3253075"/>
              <a:ext cx="443497" cy="382326"/>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8328208" y="2829825"/>
              <a:ext cx="23265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Enter the address</a:t>
              </a:r>
            </a:p>
          </p:txBody>
        </p:sp>
      </p:grpSp>
      <p:grpSp>
        <p:nvGrpSpPr>
          <p:cNvPr id="111" name="组合 110"/>
          <p:cNvGrpSpPr/>
          <p:nvPr/>
        </p:nvGrpSpPr>
        <p:grpSpPr>
          <a:xfrm>
            <a:off x="2362728" y="2492272"/>
            <a:ext cx="2358081" cy="1146018"/>
            <a:chOff x="6847994" y="1652955"/>
            <a:chExt cx="2358081" cy="1146018"/>
          </a:xfrm>
        </p:grpSpPr>
        <p:sp>
          <p:nvSpPr>
            <p:cNvPr id="112" name="椭圆 111"/>
            <p:cNvSpPr>
              <a:spLocks noChangeAspect="1"/>
            </p:cNvSpPr>
            <p:nvPr/>
          </p:nvSpPr>
          <p:spPr>
            <a:xfrm>
              <a:off x="6847994" y="2618973"/>
              <a:ext cx="180000" cy="180000"/>
            </a:xfrm>
            <a:prstGeom prst="ellipse">
              <a:avLst/>
            </a:prstGeom>
            <a:noFill/>
            <a:ln w="38100">
              <a:solidFill>
                <a:srgbClr val="152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p:nvPr/>
          </p:nvCxnSpPr>
          <p:spPr>
            <a:xfrm flipV="1">
              <a:off x="7004669" y="1652955"/>
              <a:ext cx="1043945" cy="987822"/>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8034328" y="1658138"/>
              <a:ext cx="1171747" cy="0"/>
            </a:xfrm>
            <a:prstGeom prst="line">
              <a:avLst/>
            </a:prstGeom>
            <a:ln w="38100">
              <a:solidFill>
                <a:srgbClr val="152B42"/>
              </a:solidFill>
            </a:ln>
          </p:spPr>
          <p:style>
            <a:lnRef idx="1">
              <a:schemeClr val="accent1"/>
            </a:lnRef>
            <a:fillRef idx="0">
              <a:schemeClr val="accent1"/>
            </a:fillRef>
            <a:effectRef idx="0">
              <a:schemeClr val="accent1"/>
            </a:effectRef>
            <a:fontRef idx="minor">
              <a:schemeClr val="tx1"/>
            </a:fontRef>
          </p:style>
        </p:cxnSp>
      </p:grpSp>
      <p:sp>
        <p:nvSpPr>
          <p:cNvPr id="115" name="文本框 114"/>
          <p:cNvSpPr txBox="1"/>
          <p:nvPr/>
        </p:nvSpPr>
        <p:spPr>
          <a:xfrm>
            <a:off x="4720809" y="1984440"/>
            <a:ext cx="3370176" cy="707886"/>
          </a:xfrm>
          <a:prstGeom prst="rect">
            <a:avLst/>
          </a:prstGeom>
          <a:noFill/>
        </p:spPr>
        <p:txBody>
          <a:bodyPr wrap="square" rtlCol="0">
            <a:spAutoFit/>
          </a:bodyPr>
          <a:lstStyle/>
          <a:p>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endParaRPr lang="en-US" altLang="zh-CN" sz="2000" dirty="0">
              <a:solidFill>
                <a:srgbClr val="152B42"/>
              </a:solidFill>
              <a:latin typeface="微软雅黑" panose="020B0503020204020204" pitchFamily="34" charset="-122"/>
              <a:ea typeface="微软雅黑" panose="020B0503020204020204" pitchFamily="34" charset="-122"/>
            </a:endParaRPr>
          </a:p>
          <a:p>
            <a:r>
              <a:rPr lang="zh-CN" altLang="en-US" sz="2000" dirty="0">
                <a:solidFill>
                  <a:srgbClr val="152B42"/>
                </a:solidFill>
                <a:latin typeface="微软雅黑" panose="020B0503020204020204" pitchFamily="34" charset="-122"/>
                <a:ea typeface="微软雅黑" panose="020B0503020204020204" pitchFamily="34" charset="-122"/>
              </a:rPr>
              <a:t>Please enter the text here</a:t>
            </a:r>
          </a:p>
        </p:txBody>
      </p:sp>
    </p:spTree>
    <p:extLst>
      <p:ext uri="{BB962C8B-B14F-4D97-AF65-F5344CB8AC3E}">
        <p14:creationId xmlns:p14="http://schemas.microsoft.com/office/powerpoint/2010/main" val="45414354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a14="http://schemas.microsoft.com/office/drawing/2010/main"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wipe(left)">
                                      <p:cBhvr>
                                        <p:cTn id="14" dur="500"/>
                                        <p:tgtEl>
                                          <p:spTgt spid="94"/>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1000"/>
                                        <p:tgtEl>
                                          <p:spTgt spid="108"/>
                                        </p:tgtEl>
                                      </p:cBhvr>
                                    </p:animEffect>
                                    <p:anim calcmode="lin" valueType="num">
                                      <p:cBhvr>
                                        <p:cTn id="25" dur="1000" fill="hold"/>
                                        <p:tgtEl>
                                          <p:spTgt spid="108"/>
                                        </p:tgtEl>
                                        <p:attrNameLst>
                                          <p:attrName>ppt_x</p:attrName>
                                        </p:attrNameLst>
                                      </p:cBhvr>
                                      <p:tavLst>
                                        <p:tav tm="0">
                                          <p:val>
                                            <p:strVal val="#ppt_x"/>
                                          </p:val>
                                        </p:tav>
                                        <p:tav tm="100000">
                                          <p:val>
                                            <p:strVal val="#ppt_x"/>
                                          </p:val>
                                        </p:tav>
                                      </p:tavLst>
                                    </p:anim>
                                    <p:anim calcmode="lin" valueType="num">
                                      <p:cBhvr>
                                        <p:cTn id="26" dur="1000" fill="hold"/>
                                        <p:tgtEl>
                                          <p:spTgt spid="10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1000"/>
                                        <p:tgtEl>
                                          <p:spTgt spid="102"/>
                                        </p:tgtEl>
                                      </p:cBhvr>
                                    </p:animEffect>
                                    <p:anim calcmode="lin" valueType="num">
                                      <p:cBhvr>
                                        <p:cTn id="31" dur="1000" fill="hold"/>
                                        <p:tgtEl>
                                          <p:spTgt spid="102"/>
                                        </p:tgtEl>
                                        <p:attrNameLst>
                                          <p:attrName>ppt_x</p:attrName>
                                        </p:attrNameLst>
                                      </p:cBhvr>
                                      <p:tavLst>
                                        <p:tav tm="0">
                                          <p:val>
                                            <p:strVal val="#ppt_x"/>
                                          </p:val>
                                        </p:tav>
                                        <p:tav tm="100000">
                                          <p:val>
                                            <p:strVal val="#ppt_x"/>
                                          </p:val>
                                        </p:tav>
                                      </p:tavLst>
                                    </p:anim>
                                    <p:anim calcmode="lin" valueType="num">
                                      <p:cBhvr>
                                        <p:cTn id="32" dur="1000" fill="hold"/>
                                        <p:tgtEl>
                                          <p:spTgt spid="102"/>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1000"/>
                                        <p:tgtEl>
                                          <p:spTgt spid="99"/>
                                        </p:tgtEl>
                                      </p:cBhvr>
                                    </p:animEffect>
                                    <p:anim calcmode="lin" valueType="num">
                                      <p:cBhvr>
                                        <p:cTn id="37" dur="1000" fill="hold"/>
                                        <p:tgtEl>
                                          <p:spTgt spid="99"/>
                                        </p:tgtEl>
                                        <p:attrNameLst>
                                          <p:attrName>ppt_x</p:attrName>
                                        </p:attrNameLst>
                                      </p:cBhvr>
                                      <p:tavLst>
                                        <p:tav tm="0">
                                          <p:val>
                                            <p:strVal val="#ppt_x"/>
                                          </p:val>
                                        </p:tav>
                                        <p:tav tm="100000">
                                          <p:val>
                                            <p:strVal val="#ppt_x"/>
                                          </p:val>
                                        </p:tav>
                                      </p:tavLst>
                                    </p:anim>
                                    <p:anim calcmode="lin" valueType="num">
                                      <p:cBhvr>
                                        <p:cTn id="38" dur="1000" fill="hold"/>
                                        <p:tgtEl>
                                          <p:spTgt spid="9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7" presetClass="entr" presetSubtype="0" fill="hold"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1000"/>
                                        <p:tgtEl>
                                          <p:spTgt spid="105"/>
                                        </p:tgtEl>
                                      </p:cBhvr>
                                    </p:animEffect>
                                    <p:anim calcmode="lin" valueType="num">
                                      <p:cBhvr>
                                        <p:cTn id="49" dur="1000" fill="hold"/>
                                        <p:tgtEl>
                                          <p:spTgt spid="105"/>
                                        </p:tgtEl>
                                        <p:attrNameLst>
                                          <p:attrName>ppt_x</p:attrName>
                                        </p:attrNameLst>
                                      </p:cBhvr>
                                      <p:tavLst>
                                        <p:tav tm="0">
                                          <p:val>
                                            <p:strVal val="#ppt_x"/>
                                          </p:val>
                                        </p:tav>
                                        <p:tav tm="100000">
                                          <p:val>
                                            <p:strVal val="#ppt_x"/>
                                          </p:val>
                                        </p:tav>
                                      </p:tavLst>
                                    </p:anim>
                                    <p:anim calcmode="lin" valueType="num">
                                      <p:cBhvr>
                                        <p:cTn id="50" dur="1000" fill="hold"/>
                                        <p:tgtEl>
                                          <p:spTgt spid="105"/>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2" presetClass="entr" presetSubtype="8" fill="hold"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500"/>
                                        <p:tgtEl>
                                          <p:spTgt spid="111"/>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wipe(left)">
                                      <p:cBhvr>
                                        <p:cTn id="5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48080" y="1598644"/>
            <a:ext cx="1895840" cy="3660712"/>
            <a:chOff x="2911522" y="1230662"/>
            <a:chExt cx="1895840" cy="3660712"/>
          </a:xfrm>
          <a:effectLst>
            <a:reflection blurRad="6350" stA="20000" endPos="30000" dir="5400000" sy="-100000" algn="bl" rotWithShape="0"/>
          </a:effectLst>
        </p:grpSpPr>
        <p:grpSp>
          <p:nvGrpSpPr>
            <p:cNvPr id="11" name="组合 10"/>
            <p:cNvGrpSpPr/>
            <p:nvPr/>
          </p:nvGrpSpPr>
          <p:grpSpPr>
            <a:xfrm>
              <a:off x="2911522" y="1230662"/>
              <a:ext cx="631946" cy="732245"/>
              <a:chOff x="5780027" y="3062879"/>
              <a:chExt cx="631946" cy="732245"/>
            </a:xfrm>
            <a:effectLst/>
          </p:grpSpPr>
          <p:sp>
            <p:nvSpPr>
              <p:cNvPr id="6" name="等腰三角形 5"/>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543469" y="1230662"/>
              <a:ext cx="631946" cy="732245"/>
              <a:chOff x="5780027" y="3062879"/>
              <a:chExt cx="631946" cy="732245"/>
            </a:xfrm>
            <a:effectLst/>
          </p:grpSpPr>
          <p:sp>
            <p:nvSpPr>
              <p:cNvPr id="31" name="等腰三角形 3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4175416" y="1230662"/>
              <a:ext cx="631946" cy="732245"/>
              <a:chOff x="5780027" y="3062879"/>
              <a:chExt cx="631946" cy="732245"/>
            </a:xfrm>
            <a:effectLst/>
          </p:grpSpPr>
          <p:sp>
            <p:nvSpPr>
              <p:cNvPr id="37" name="等腰三角形 3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4175416" y="1962906"/>
              <a:ext cx="631946" cy="732245"/>
              <a:chOff x="5780027" y="3062879"/>
              <a:chExt cx="631946" cy="732245"/>
            </a:xfrm>
            <a:effectLst/>
          </p:grpSpPr>
          <p:sp>
            <p:nvSpPr>
              <p:cNvPr id="105" name="等腰三角形 10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4175416" y="2695100"/>
              <a:ext cx="631946" cy="732245"/>
              <a:chOff x="5780027" y="3062879"/>
              <a:chExt cx="631946" cy="732245"/>
            </a:xfrm>
            <a:effectLst/>
          </p:grpSpPr>
          <p:sp>
            <p:nvSpPr>
              <p:cNvPr id="117" name="等腰三角形 11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3543470" y="2695100"/>
              <a:ext cx="631946" cy="732245"/>
              <a:chOff x="5780027" y="3062879"/>
              <a:chExt cx="631946" cy="732245"/>
            </a:xfrm>
            <a:effectLst/>
          </p:grpSpPr>
          <p:sp>
            <p:nvSpPr>
              <p:cNvPr id="123" name="等腰三角形 12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等腰三角形 12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等腰三角形 12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等腰三角形 132"/>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等腰三角形 14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2911522" y="2695100"/>
              <a:ext cx="631946" cy="732245"/>
              <a:chOff x="5780027" y="3062879"/>
              <a:chExt cx="631946" cy="732245"/>
            </a:xfrm>
            <a:effectLst/>
          </p:grpSpPr>
          <p:sp>
            <p:nvSpPr>
              <p:cNvPr id="157" name="等腰三角形 156"/>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等腰三角形 157"/>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等腰三角形 158"/>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等腰三角形 159"/>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等腰三角形 160"/>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2" name="组合 161"/>
            <p:cNvGrpSpPr/>
            <p:nvPr/>
          </p:nvGrpSpPr>
          <p:grpSpPr>
            <a:xfrm>
              <a:off x="2911522" y="3427697"/>
              <a:ext cx="631946" cy="732245"/>
              <a:chOff x="5780027" y="3062879"/>
              <a:chExt cx="631946" cy="732245"/>
            </a:xfrm>
            <a:effectLst/>
          </p:grpSpPr>
          <p:sp>
            <p:nvSpPr>
              <p:cNvPr id="163" name="等腰三角形 162"/>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165"/>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8" name="组合 167"/>
            <p:cNvGrpSpPr/>
            <p:nvPr/>
          </p:nvGrpSpPr>
          <p:grpSpPr>
            <a:xfrm>
              <a:off x="2911522" y="4159129"/>
              <a:ext cx="631946" cy="732245"/>
              <a:chOff x="5780027" y="3062879"/>
              <a:chExt cx="631946" cy="732245"/>
            </a:xfrm>
            <a:effectLst/>
          </p:grpSpPr>
          <p:sp>
            <p:nvSpPr>
              <p:cNvPr id="169" name="等腰三角形 168"/>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等腰三角形 169"/>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等腰三角形 170"/>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等腰三角形 171"/>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等腰三角形 172"/>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3543469" y="4159129"/>
              <a:ext cx="631946" cy="732245"/>
              <a:chOff x="5780027" y="3062879"/>
              <a:chExt cx="631946" cy="732245"/>
            </a:xfrm>
            <a:effectLst/>
          </p:grpSpPr>
          <p:sp>
            <p:nvSpPr>
              <p:cNvPr id="175" name="等腰三角形 174"/>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等腰三角形 175"/>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等腰三角形 176"/>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等腰三角形 177"/>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等腰三角形 178"/>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4175416" y="4159129"/>
              <a:ext cx="631946" cy="732245"/>
              <a:chOff x="5780027" y="3062879"/>
              <a:chExt cx="631946" cy="732245"/>
            </a:xfrm>
            <a:effectLst/>
          </p:grpSpPr>
          <p:sp>
            <p:nvSpPr>
              <p:cNvPr id="181" name="等腰三角形 180"/>
              <p:cNvSpPr/>
              <p:nvPr/>
            </p:nvSpPr>
            <p:spPr>
              <a:xfrm rot="5400000">
                <a:off x="5754750" y="3270990"/>
                <a:ext cx="366528" cy="315973"/>
              </a:xfrm>
              <a:prstGeom prst="triangle">
                <a:avLst/>
              </a:prstGeom>
              <a:solidFill>
                <a:srgbClr val="FFD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等腰三角形 181"/>
              <p:cNvSpPr/>
              <p:nvPr/>
            </p:nvSpPr>
            <p:spPr>
              <a:xfrm rot="5400000">
                <a:off x="6070723" y="3088156"/>
                <a:ext cx="366528" cy="315973"/>
              </a:xfrm>
              <a:prstGeom prst="triangle">
                <a:avLst/>
              </a:prstGeom>
              <a:solidFill>
                <a:srgbClr val="FF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5400000">
                <a:off x="6070723" y="3453872"/>
                <a:ext cx="366528" cy="315973"/>
              </a:xfrm>
              <a:prstGeom prst="triangle">
                <a:avLst/>
              </a:prstGeom>
              <a:solidFill>
                <a:srgbClr val="A04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等腰三角形 183"/>
              <p:cNvSpPr/>
              <p:nvPr/>
            </p:nvSpPr>
            <p:spPr>
              <a:xfrm rot="16200000" flipH="1">
                <a:off x="5754750" y="3453873"/>
                <a:ext cx="366528" cy="315973"/>
              </a:xfrm>
              <a:prstGeom prst="triangle">
                <a:avLst/>
              </a:prstGeom>
              <a:solidFill>
                <a:srgbClr val="55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16200000" flipH="1">
                <a:off x="5754750" y="3088156"/>
                <a:ext cx="366528" cy="315973"/>
              </a:xfrm>
              <a:prstGeom prst="triangle">
                <a:avLst/>
              </a:prstGeom>
              <a:solidFill>
                <a:srgbClr val="FF7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260790530"/>
      </p:ext>
    </p:extLst>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813</Words>
  <Application>Microsoft Office PowerPoint</Application>
  <PresentationFormat>宽屏</PresentationFormat>
  <Paragraphs>192</Paragraphs>
  <Slides>28</Slides>
  <Notes>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方正大黑简体</vt:lpstr>
      <vt:lpstr>宋体</vt: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freeppt7.com</dc:creator>
  <cp:keywords>https:/www.freeppt7.com</cp:keywords>
  <cp:lastModifiedBy>宇 之灵</cp:lastModifiedBy>
  <cp:revision>592</cp:revision>
  <dcterms:created xsi:type="dcterms:W3CDTF">2014-08-29T07:08:54Z</dcterms:created>
  <dcterms:modified xsi:type="dcterms:W3CDTF">2020-02-05T00:43:23Z</dcterms:modified>
</cp:coreProperties>
</file>