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688" r:id="rId3"/>
    <p:sldMasterId id="2147483689" r:id="rId4"/>
    <p:sldMasterId id="2147483690" r:id="rId5"/>
    <p:sldMasterId id="2147483691" r:id="rId6"/>
    <p:sldMasterId id="2147483692" r:id="rId7"/>
  </p:sldMasterIdLst>
  <p:notesMasterIdLst>
    <p:notesMasterId r:id="rId27"/>
  </p:notesMasterIdLst>
  <p:sldIdLst>
    <p:sldId id="260" r:id="rId8"/>
    <p:sldId id="258" r:id="rId9"/>
    <p:sldId id="261" r:id="rId10"/>
    <p:sldId id="262" r:id="rId11"/>
    <p:sldId id="271" r:id="rId12"/>
    <p:sldId id="272" r:id="rId13"/>
    <p:sldId id="264" r:id="rId14"/>
    <p:sldId id="267" r:id="rId15"/>
    <p:sldId id="274" r:id="rId16"/>
    <p:sldId id="275" r:id="rId17"/>
    <p:sldId id="263" r:id="rId18"/>
    <p:sldId id="265" r:id="rId19"/>
    <p:sldId id="266" r:id="rId20"/>
    <p:sldId id="276" r:id="rId21"/>
    <p:sldId id="277" r:id="rId22"/>
    <p:sldId id="268" r:id="rId23"/>
    <p:sldId id="269" r:id="rId24"/>
    <p:sldId id="259" r:id="rId25"/>
    <p:sldId id="288" r:id="rId26"/>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45"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页眉占位符 1">
            <a:extLst>
              <a:ext uri="{FF2B5EF4-FFF2-40B4-BE49-F238E27FC236}">
                <a16:creationId xmlns:a16="http://schemas.microsoft.com/office/drawing/2014/main" id="{97D395CD-6907-4142-9682-0D39DD5FE51C}"/>
              </a:ext>
            </a:extLst>
          </p:cNvPr>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8195" name="日期占位符 2">
            <a:extLst>
              <a:ext uri="{FF2B5EF4-FFF2-40B4-BE49-F238E27FC236}">
                <a16:creationId xmlns:a16="http://schemas.microsoft.com/office/drawing/2014/main" id="{41269DED-B3D0-4DC3-9134-64A4CFDD414B}"/>
              </a:ext>
            </a:extLst>
          </p:cNvPr>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lvl1pPr>
          </a:lstStyle>
          <a:p>
            <a:pPr>
              <a:defRPr/>
            </a:pPr>
            <a:fld id="{F951D7F1-B9B2-4943-BCA2-A7872785479A}" type="datetimeFigureOut">
              <a:rPr lang="zh-CN" altLang="en-US"/>
              <a:pPr>
                <a:defRPr/>
              </a:pPr>
              <a:t>2020/2/4</a:t>
            </a:fld>
            <a:endParaRPr lang="zh-CN" altLang="en-US"/>
          </a:p>
        </p:txBody>
      </p:sp>
      <p:sp>
        <p:nvSpPr>
          <p:cNvPr id="26628" name="幻灯片图像占位符 3">
            <a:extLst>
              <a:ext uri="{FF2B5EF4-FFF2-40B4-BE49-F238E27FC236}">
                <a16:creationId xmlns:a16="http://schemas.microsoft.com/office/drawing/2014/main" id="{8946A67F-228B-4E43-8FD3-70B24B0204D0}"/>
              </a:ext>
            </a:extLst>
          </p:cNvPr>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8197" name="备注占位符 4">
            <a:extLst>
              <a:ext uri="{FF2B5EF4-FFF2-40B4-BE49-F238E27FC236}">
                <a16:creationId xmlns:a16="http://schemas.microsoft.com/office/drawing/2014/main" id="{707C106C-400A-4048-AA77-99B98EB5C299}"/>
              </a:ext>
            </a:extLst>
          </p:cNvPr>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8198" name="页脚占位符 5">
            <a:extLst>
              <a:ext uri="{FF2B5EF4-FFF2-40B4-BE49-F238E27FC236}">
                <a16:creationId xmlns:a16="http://schemas.microsoft.com/office/drawing/2014/main" id="{44E99FB8-652D-4D06-9040-4B64E39C3723}"/>
              </a:ext>
            </a:extLst>
          </p:cNvPr>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8199" name="灯片编号占位符 6">
            <a:extLst>
              <a:ext uri="{FF2B5EF4-FFF2-40B4-BE49-F238E27FC236}">
                <a16:creationId xmlns:a16="http://schemas.microsoft.com/office/drawing/2014/main" id="{CFA8F8A7-75D3-4957-957B-D3E04F72B304}"/>
              </a:ext>
            </a:extLst>
          </p:cNvPr>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buFont typeface="Arial" panose="020B0604020202020204" pitchFamily="34" charset="0"/>
              <a:buNone/>
              <a:defRPr sz="1200"/>
            </a:lvl1pPr>
          </a:lstStyle>
          <a:p>
            <a:fld id="{29F2E4CF-022E-4082-BE4D-C040C3D5EAD5}"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7650" name="幻灯片图像占位符 1">
            <a:extLst>
              <a:ext uri="{FF2B5EF4-FFF2-40B4-BE49-F238E27FC236}">
                <a16:creationId xmlns:a16="http://schemas.microsoft.com/office/drawing/2014/main" id="{79F15030-D157-4929-9758-1898A2A0FC98}"/>
              </a:ext>
            </a:extLst>
          </p:cNvPr>
          <p:cNvSpPr>
            <a:spLocks noGrp="1" noRot="1" noChangeAspect="1" noTextEdit="1"/>
          </p:cNvSpPr>
          <p:nvPr>
            <p:ph type="sldImg"/>
          </p:nvPr>
        </p:nvSpPr>
        <p:spPr/>
      </p:sp>
      <p:sp>
        <p:nvSpPr>
          <p:cNvPr id="27651" name="备注占位符 2">
            <a:extLst>
              <a:ext uri="{FF2B5EF4-FFF2-40B4-BE49-F238E27FC236}">
                <a16:creationId xmlns:a16="http://schemas.microsoft.com/office/drawing/2014/main" id="{D32ED8EF-E2E6-4C4D-BC60-79ADFC7EB881}"/>
              </a:ext>
            </a:extLst>
          </p:cNvPr>
          <p:cNvSpPr>
            <a:spLocks noGrp="1"/>
          </p:cNvSpPr>
          <p:nvPr>
            <p:ph type="body" idx="1"/>
          </p:nvPr>
        </p:nvSpPr>
        <p:spPr>
          <a:noFill/>
        </p:spPr>
        <p:txBody>
          <a:bodyPr anchor="t"/>
          <a:lstStyle/>
          <a:p>
            <a:pPr eaLnBrk="1" hangingPunct="1">
              <a:spcBef>
                <a:spcPct val="0"/>
              </a:spcBef>
            </a:pPr>
            <a:r>
              <a:rPr lang="zh-CN" altLang="en-US"/>
              <a:t>Special font: Ye Gen you sing book, Hanyi star body simple</a:t>
            </a:r>
          </a:p>
        </p:txBody>
      </p:sp>
      <p:sp>
        <p:nvSpPr>
          <p:cNvPr id="27652" name="灯片编号占位符 3">
            <a:extLst>
              <a:ext uri="{FF2B5EF4-FFF2-40B4-BE49-F238E27FC236}">
                <a16:creationId xmlns:a16="http://schemas.microsoft.com/office/drawing/2014/main" id="{4597453B-DE41-40DC-BCEE-72C84B28C0DA}"/>
              </a:ext>
            </a:extLst>
          </p:cNvPr>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fld id="{B47708DD-B716-4D6C-AA14-A17F9FB5BC18}" type="slidenum">
              <a:rPr lang="zh-CN" altLang="en-US" sz="1200"/>
              <a:pPr algn="r" eaLnBrk="1" hangingPunct="1"/>
              <a:t>1</a:t>
            </a:fld>
            <a:endParaRPr lang="zh-CN" altLang="en-US" sz="120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8674" name="幻灯片图像占位符 1">
            <a:extLst>
              <a:ext uri="{FF2B5EF4-FFF2-40B4-BE49-F238E27FC236}">
                <a16:creationId xmlns:a16="http://schemas.microsoft.com/office/drawing/2014/main" id="{3C14173B-F4BB-4F6C-9D74-A2A5603D2940}"/>
              </a:ext>
            </a:extLst>
          </p:cNvPr>
          <p:cNvSpPr>
            <a:spLocks noGrp="1" noRot="1" noChangeAspect="1" noTextEdit="1"/>
          </p:cNvSpPr>
          <p:nvPr>
            <p:ph type="sldImg"/>
          </p:nvPr>
        </p:nvSpPr>
        <p:spPr/>
      </p:sp>
      <p:sp>
        <p:nvSpPr>
          <p:cNvPr id="28675" name="备注占位符 2">
            <a:extLst>
              <a:ext uri="{FF2B5EF4-FFF2-40B4-BE49-F238E27FC236}">
                <a16:creationId xmlns:a16="http://schemas.microsoft.com/office/drawing/2014/main" id="{FD9194A7-A25D-4B68-894D-341883EAE64D}"/>
              </a:ext>
            </a:extLst>
          </p:cNvPr>
          <p:cNvSpPr>
            <a:spLocks noGrp="1"/>
          </p:cNvSpPr>
          <p:nvPr>
            <p:ph type="body" idx="1"/>
          </p:nvPr>
        </p:nvSpPr>
        <p:spPr>
          <a:noFill/>
        </p:spPr>
        <p:txBody>
          <a:bodyPr anchor="t"/>
          <a:lstStyle/>
          <a:p>
            <a:pPr eaLnBrk="1" hangingPunct="1">
              <a:spcBef>
                <a:spcPct val="0"/>
              </a:spcBef>
            </a:pPr>
            <a:r>
              <a:rPr lang="zh-CN" altLang="en-US"/>
              <a:t>Special font: Ye Gen you sing book, Hanyi star body simple</a:t>
            </a:r>
          </a:p>
          <a:p>
            <a:pPr eaLnBrk="1" hangingPunct="1">
              <a:spcBef>
                <a:spcPct val="0"/>
              </a:spcBef>
            </a:pPr>
            <a:endParaRPr lang="zh-CN" altLang="en-US"/>
          </a:p>
        </p:txBody>
      </p:sp>
      <p:sp>
        <p:nvSpPr>
          <p:cNvPr id="28676" name="灯片编号占位符 3">
            <a:extLst>
              <a:ext uri="{FF2B5EF4-FFF2-40B4-BE49-F238E27FC236}">
                <a16:creationId xmlns:a16="http://schemas.microsoft.com/office/drawing/2014/main" id="{CF4E3BE2-8CB1-4F4B-9DEE-757E3280CC28}"/>
              </a:ext>
            </a:extLst>
          </p:cNvPr>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fld id="{A09EEB15-C48C-4524-AAB2-649605C0244F}" type="slidenum">
              <a:rPr lang="zh-CN" altLang="en-US" sz="1200"/>
              <a:pPr algn="r" eaLnBrk="1" hangingPunct="1"/>
              <a:t>18</a:t>
            </a:fld>
            <a:endParaRPr lang="zh-CN" altLang="en-US" sz="120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r>
              <a:rPr lang="en-US" altLang="zh-CN" dirty="0"/>
              <a:t>Template from</a:t>
            </a:r>
            <a:r>
              <a:rPr lang="zh-CN" altLang="en-US" dirty="0"/>
              <a:t>：</a:t>
            </a:r>
            <a:r>
              <a:rPr lang="en-US" altLang="zh-CN" dirty="0"/>
              <a:t>https://www.freeppt7.com</a:t>
            </a: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19</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227B9C40-1AA6-4730-B2B6-F95DC962DC42}"/>
              </a:ext>
            </a:extLst>
          </p:cNvPr>
          <p:cNvSpPr>
            <a:spLocks noGrp="1" noChangeArrowheads="1"/>
          </p:cNvSpPr>
          <p:nvPr>
            <p:ph type="dt" sz="half" idx="10"/>
          </p:nvPr>
        </p:nvSpPr>
        <p:spPr>
          <a:ln/>
        </p:spPr>
        <p:txBody>
          <a:bodyPr/>
          <a:lstStyle>
            <a:lvl1pPr>
              <a:defRPr/>
            </a:lvl1pPr>
          </a:lstStyle>
          <a:p>
            <a:pPr>
              <a:defRPr/>
            </a:pPr>
            <a:fld id="{6DBAB40F-960B-411C-86A8-838A31C019CA}" type="datetimeFigureOut">
              <a:rPr lang="zh-CN" altLang="en-US"/>
              <a:pPr>
                <a:defRPr/>
              </a:pPr>
              <a:t>2020/2/4</a:t>
            </a:fld>
            <a:endParaRPr lang="zh-CN" altLang="en-US"/>
          </a:p>
        </p:txBody>
      </p:sp>
      <p:sp>
        <p:nvSpPr>
          <p:cNvPr id="5" name="页脚占位符 4">
            <a:extLst>
              <a:ext uri="{FF2B5EF4-FFF2-40B4-BE49-F238E27FC236}">
                <a16:creationId xmlns:a16="http://schemas.microsoft.com/office/drawing/2014/main" id="{84A40685-D704-446C-B56C-26D02E1939C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D1C09C1-1ACB-4F37-9526-65E64B6184AC}"/>
              </a:ext>
            </a:extLst>
          </p:cNvPr>
          <p:cNvSpPr>
            <a:spLocks noGrp="1" noChangeArrowheads="1"/>
          </p:cNvSpPr>
          <p:nvPr>
            <p:ph type="sldNum" sz="quarter" idx="12"/>
          </p:nvPr>
        </p:nvSpPr>
        <p:spPr>
          <a:ln/>
        </p:spPr>
        <p:txBody>
          <a:bodyPr/>
          <a:lstStyle>
            <a:lvl1pPr>
              <a:defRPr/>
            </a:lvl1pPr>
          </a:lstStyle>
          <a:p>
            <a:fld id="{D97291D1-9864-4839-9FBA-3177DAEE688B}" type="slidenum">
              <a:rPr lang="zh-CN" altLang="en-US"/>
              <a:pPr/>
              <a:t>‹#›</a:t>
            </a:fld>
            <a:endParaRPr lang="zh-CN" altLang="en-US"/>
          </a:p>
        </p:txBody>
      </p:sp>
    </p:spTree>
    <p:extLst>
      <p:ext uri="{BB962C8B-B14F-4D97-AF65-F5344CB8AC3E}">
        <p14:creationId xmlns:p14="http://schemas.microsoft.com/office/powerpoint/2010/main" val="257992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F683ED8-1987-412B-AB22-897DF9389DAF}"/>
              </a:ext>
            </a:extLst>
          </p:cNvPr>
          <p:cNvSpPr>
            <a:spLocks noGrp="1" noChangeArrowheads="1"/>
          </p:cNvSpPr>
          <p:nvPr>
            <p:ph type="dt" sz="half" idx="10"/>
          </p:nvPr>
        </p:nvSpPr>
        <p:spPr>
          <a:ln/>
        </p:spPr>
        <p:txBody>
          <a:bodyPr/>
          <a:lstStyle>
            <a:lvl1pPr>
              <a:defRPr/>
            </a:lvl1pPr>
          </a:lstStyle>
          <a:p>
            <a:pPr>
              <a:defRPr/>
            </a:pPr>
            <a:fld id="{0CEA4E1E-5F74-468C-80B7-82E554375E1D}" type="datetimeFigureOut">
              <a:rPr lang="zh-CN" altLang="en-US"/>
              <a:pPr>
                <a:defRPr/>
              </a:pPr>
              <a:t>2020/2/4</a:t>
            </a:fld>
            <a:endParaRPr lang="zh-CN" altLang="en-US"/>
          </a:p>
        </p:txBody>
      </p:sp>
      <p:sp>
        <p:nvSpPr>
          <p:cNvPr id="5" name="页脚占位符 4">
            <a:extLst>
              <a:ext uri="{FF2B5EF4-FFF2-40B4-BE49-F238E27FC236}">
                <a16:creationId xmlns:a16="http://schemas.microsoft.com/office/drawing/2014/main" id="{CB184E70-4BEA-4904-811A-D36D2604A21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FC70D1A-F420-4727-82D1-76E939C6A4A5}"/>
              </a:ext>
            </a:extLst>
          </p:cNvPr>
          <p:cNvSpPr>
            <a:spLocks noGrp="1" noChangeArrowheads="1"/>
          </p:cNvSpPr>
          <p:nvPr>
            <p:ph type="sldNum" sz="quarter" idx="12"/>
          </p:nvPr>
        </p:nvSpPr>
        <p:spPr>
          <a:ln/>
        </p:spPr>
        <p:txBody>
          <a:bodyPr/>
          <a:lstStyle>
            <a:lvl1pPr>
              <a:defRPr/>
            </a:lvl1pPr>
          </a:lstStyle>
          <a:p>
            <a:fld id="{8BEE6557-DCB2-4B3D-8A4D-EF27841AEC5E}" type="slidenum">
              <a:rPr lang="zh-CN" altLang="en-US"/>
              <a:pPr/>
              <a:t>‹#›</a:t>
            </a:fld>
            <a:endParaRPr lang="zh-CN" altLang="en-US"/>
          </a:p>
        </p:txBody>
      </p:sp>
    </p:spTree>
    <p:extLst>
      <p:ext uri="{BB962C8B-B14F-4D97-AF65-F5344CB8AC3E}">
        <p14:creationId xmlns:p14="http://schemas.microsoft.com/office/powerpoint/2010/main" val="201582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201D949-F5CD-467F-B187-4A50D9AE7ACD}"/>
              </a:ext>
            </a:extLst>
          </p:cNvPr>
          <p:cNvSpPr>
            <a:spLocks noGrp="1" noChangeArrowheads="1"/>
          </p:cNvSpPr>
          <p:nvPr>
            <p:ph type="dt" sz="half" idx="10"/>
          </p:nvPr>
        </p:nvSpPr>
        <p:spPr>
          <a:ln/>
        </p:spPr>
        <p:txBody>
          <a:bodyPr/>
          <a:lstStyle>
            <a:lvl1pPr>
              <a:defRPr/>
            </a:lvl1pPr>
          </a:lstStyle>
          <a:p>
            <a:pPr>
              <a:defRPr/>
            </a:pPr>
            <a:fld id="{A070FB8D-3908-483A-9521-F05CDA27651F}" type="datetimeFigureOut">
              <a:rPr lang="zh-CN" altLang="en-US"/>
              <a:pPr>
                <a:defRPr/>
              </a:pPr>
              <a:t>2020/2/4</a:t>
            </a:fld>
            <a:endParaRPr lang="zh-CN" altLang="en-US"/>
          </a:p>
        </p:txBody>
      </p:sp>
      <p:sp>
        <p:nvSpPr>
          <p:cNvPr id="5" name="页脚占位符 4">
            <a:extLst>
              <a:ext uri="{FF2B5EF4-FFF2-40B4-BE49-F238E27FC236}">
                <a16:creationId xmlns:a16="http://schemas.microsoft.com/office/drawing/2014/main" id="{EF2B2A20-4332-44B2-8835-9305F9B41BC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D91FF026-F97A-4676-93D9-3BAF774717B1}"/>
              </a:ext>
            </a:extLst>
          </p:cNvPr>
          <p:cNvSpPr>
            <a:spLocks noGrp="1" noChangeArrowheads="1"/>
          </p:cNvSpPr>
          <p:nvPr>
            <p:ph type="sldNum" sz="quarter" idx="12"/>
          </p:nvPr>
        </p:nvSpPr>
        <p:spPr>
          <a:ln/>
        </p:spPr>
        <p:txBody>
          <a:bodyPr/>
          <a:lstStyle>
            <a:lvl1pPr>
              <a:defRPr/>
            </a:lvl1pPr>
          </a:lstStyle>
          <a:p>
            <a:fld id="{5EAAB438-8F41-467B-AAC0-F1DBB098E335}" type="slidenum">
              <a:rPr lang="zh-CN" altLang="en-US"/>
              <a:pPr/>
              <a:t>‹#›</a:t>
            </a:fld>
            <a:endParaRPr lang="zh-CN" altLang="en-US"/>
          </a:p>
        </p:txBody>
      </p:sp>
    </p:spTree>
    <p:extLst>
      <p:ext uri="{BB962C8B-B14F-4D97-AF65-F5344CB8AC3E}">
        <p14:creationId xmlns:p14="http://schemas.microsoft.com/office/powerpoint/2010/main" val="3125228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48742" y="243040"/>
            <a:ext cx="4930588" cy="549275"/>
          </a:xfrm>
          <a:prstGeom prst="rect">
            <a:avLst/>
          </a:prstGeom>
        </p:spPr>
        <p:txBody>
          <a:bodyPr>
            <a:normAutofit/>
          </a:bodyPr>
          <a:lstStyle>
            <a:lvl1pPr>
              <a:defRPr sz="3200" b="1"/>
            </a:lvl1pPr>
          </a:lstStyle>
          <a:p>
            <a:r>
              <a:rPr lang="zh-CN" altLang="en-US" dirty="0"/>
              <a:t>单击此处添加标题</a:t>
            </a:r>
          </a:p>
        </p:txBody>
      </p:sp>
    </p:spTree>
    <p:extLst>
      <p:ext uri="{BB962C8B-B14F-4D97-AF65-F5344CB8AC3E}">
        <p14:creationId xmlns:p14="http://schemas.microsoft.com/office/powerpoint/2010/main" val="669246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338673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39004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461409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63134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41233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484497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631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F7F9B22-9B19-463B-9016-2E31D15610B7}"/>
              </a:ext>
            </a:extLst>
          </p:cNvPr>
          <p:cNvSpPr>
            <a:spLocks noGrp="1" noChangeArrowheads="1"/>
          </p:cNvSpPr>
          <p:nvPr>
            <p:ph type="dt" sz="half" idx="10"/>
          </p:nvPr>
        </p:nvSpPr>
        <p:spPr>
          <a:ln/>
        </p:spPr>
        <p:txBody>
          <a:bodyPr/>
          <a:lstStyle>
            <a:lvl1pPr>
              <a:defRPr/>
            </a:lvl1pPr>
          </a:lstStyle>
          <a:p>
            <a:pPr>
              <a:defRPr/>
            </a:pPr>
            <a:fld id="{965B0EA5-E132-4E4F-9315-339F9BD4F189}" type="datetimeFigureOut">
              <a:rPr lang="zh-CN" altLang="en-US"/>
              <a:pPr>
                <a:defRPr/>
              </a:pPr>
              <a:t>2020/2/4</a:t>
            </a:fld>
            <a:endParaRPr lang="zh-CN" altLang="en-US"/>
          </a:p>
        </p:txBody>
      </p:sp>
      <p:sp>
        <p:nvSpPr>
          <p:cNvPr id="5" name="页脚占位符 4">
            <a:extLst>
              <a:ext uri="{FF2B5EF4-FFF2-40B4-BE49-F238E27FC236}">
                <a16:creationId xmlns:a16="http://schemas.microsoft.com/office/drawing/2014/main" id="{A3CDB9BE-449E-481C-B9AB-7825CAFD3BF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14575CB-A01E-4FF6-A876-9D468A62E62C}"/>
              </a:ext>
            </a:extLst>
          </p:cNvPr>
          <p:cNvSpPr>
            <a:spLocks noGrp="1" noChangeArrowheads="1"/>
          </p:cNvSpPr>
          <p:nvPr>
            <p:ph type="sldNum" sz="quarter" idx="12"/>
          </p:nvPr>
        </p:nvSpPr>
        <p:spPr>
          <a:ln/>
        </p:spPr>
        <p:txBody>
          <a:bodyPr/>
          <a:lstStyle>
            <a:lvl1pPr>
              <a:defRPr/>
            </a:lvl1pPr>
          </a:lstStyle>
          <a:p>
            <a:fld id="{2A71E391-25F3-4D8A-8240-0A7A56008D75}" type="slidenum">
              <a:rPr lang="zh-CN" altLang="en-US"/>
              <a:pPr/>
              <a:t>‹#›</a:t>
            </a:fld>
            <a:endParaRPr lang="zh-CN" altLang="en-US"/>
          </a:p>
        </p:txBody>
      </p:sp>
    </p:spTree>
    <p:extLst>
      <p:ext uri="{BB962C8B-B14F-4D97-AF65-F5344CB8AC3E}">
        <p14:creationId xmlns:p14="http://schemas.microsoft.com/office/powerpoint/2010/main" val="115356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522906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96211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79714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70765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460042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1320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2278546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3601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87689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38964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DB59A7B-073A-4386-B62A-19B9B3BF5773}"/>
              </a:ext>
            </a:extLst>
          </p:cNvPr>
          <p:cNvSpPr>
            <a:spLocks noGrp="1" noChangeArrowheads="1"/>
          </p:cNvSpPr>
          <p:nvPr>
            <p:ph type="dt" sz="half" idx="10"/>
          </p:nvPr>
        </p:nvSpPr>
        <p:spPr>
          <a:ln/>
        </p:spPr>
        <p:txBody>
          <a:bodyPr/>
          <a:lstStyle>
            <a:lvl1pPr>
              <a:defRPr/>
            </a:lvl1pPr>
          </a:lstStyle>
          <a:p>
            <a:pPr>
              <a:defRPr/>
            </a:pPr>
            <a:fld id="{49988E60-E78E-4583-ABF6-38E369419B21}" type="datetimeFigureOut">
              <a:rPr lang="zh-CN" altLang="en-US"/>
              <a:pPr>
                <a:defRPr/>
              </a:pPr>
              <a:t>2020/2/4</a:t>
            </a:fld>
            <a:endParaRPr lang="zh-CN" altLang="en-US"/>
          </a:p>
        </p:txBody>
      </p:sp>
      <p:sp>
        <p:nvSpPr>
          <p:cNvPr id="5" name="页脚占位符 4">
            <a:extLst>
              <a:ext uri="{FF2B5EF4-FFF2-40B4-BE49-F238E27FC236}">
                <a16:creationId xmlns:a16="http://schemas.microsoft.com/office/drawing/2014/main" id="{5DEFEA8A-8794-4360-9A5A-52AF0E8F668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79218EA-23BD-4AB9-B4C0-A959528D45B4}"/>
              </a:ext>
            </a:extLst>
          </p:cNvPr>
          <p:cNvSpPr>
            <a:spLocks noGrp="1" noChangeArrowheads="1"/>
          </p:cNvSpPr>
          <p:nvPr>
            <p:ph type="sldNum" sz="quarter" idx="12"/>
          </p:nvPr>
        </p:nvSpPr>
        <p:spPr>
          <a:ln/>
        </p:spPr>
        <p:txBody>
          <a:bodyPr/>
          <a:lstStyle>
            <a:lvl1pPr>
              <a:defRPr/>
            </a:lvl1pPr>
          </a:lstStyle>
          <a:p>
            <a:fld id="{48414807-7D59-4C02-A4CD-D42DEEA86AC0}" type="slidenum">
              <a:rPr lang="zh-CN" altLang="en-US"/>
              <a:pPr/>
              <a:t>‹#›</a:t>
            </a:fld>
            <a:endParaRPr lang="zh-CN" altLang="en-US"/>
          </a:p>
        </p:txBody>
      </p:sp>
    </p:spTree>
    <p:extLst>
      <p:ext uri="{BB962C8B-B14F-4D97-AF65-F5344CB8AC3E}">
        <p14:creationId xmlns:p14="http://schemas.microsoft.com/office/powerpoint/2010/main" val="40656651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037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729545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253002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57399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5677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4255216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438366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833435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00239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3377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126C21CF-BBAD-4133-934D-6E0057A38423}"/>
              </a:ext>
            </a:extLst>
          </p:cNvPr>
          <p:cNvSpPr>
            <a:spLocks noGrp="1" noChangeArrowheads="1"/>
          </p:cNvSpPr>
          <p:nvPr>
            <p:ph type="dt" sz="half" idx="10"/>
          </p:nvPr>
        </p:nvSpPr>
        <p:spPr>
          <a:ln/>
        </p:spPr>
        <p:txBody>
          <a:bodyPr/>
          <a:lstStyle>
            <a:lvl1pPr>
              <a:defRPr/>
            </a:lvl1pPr>
          </a:lstStyle>
          <a:p>
            <a:pPr>
              <a:defRPr/>
            </a:pPr>
            <a:fld id="{B6ACAFD9-A581-460C-9468-622B0D8170D8}" type="datetimeFigureOut">
              <a:rPr lang="zh-CN" altLang="en-US"/>
              <a:pPr>
                <a:defRPr/>
              </a:pPr>
              <a:t>2020/2/4</a:t>
            </a:fld>
            <a:endParaRPr lang="zh-CN" altLang="en-US"/>
          </a:p>
        </p:txBody>
      </p:sp>
      <p:sp>
        <p:nvSpPr>
          <p:cNvPr id="6" name="页脚占位符 4">
            <a:extLst>
              <a:ext uri="{FF2B5EF4-FFF2-40B4-BE49-F238E27FC236}">
                <a16:creationId xmlns:a16="http://schemas.microsoft.com/office/drawing/2014/main" id="{B750EADD-2440-4A88-840E-E1D744469E5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487F070-754C-4986-9AE5-E44D601102A0}"/>
              </a:ext>
            </a:extLst>
          </p:cNvPr>
          <p:cNvSpPr>
            <a:spLocks noGrp="1" noChangeArrowheads="1"/>
          </p:cNvSpPr>
          <p:nvPr>
            <p:ph type="sldNum" sz="quarter" idx="12"/>
          </p:nvPr>
        </p:nvSpPr>
        <p:spPr>
          <a:ln/>
        </p:spPr>
        <p:txBody>
          <a:bodyPr/>
          <a:lstStyle>
            <a:lvl1pPr>
              <a:defRPr/>
            </a:lvl1pPr>
          </a:lstStyle>
          <a:p>
            <a:fld id="{2A5D5998-6A55-4789-B5AD-F8814E5266BC}" type="slidenum">
              <a:rPr lang="zh-CN" altLang="en-US"/>
              <a:pPr/>
              <a:t>‹#›</a:t>
            </a:fld>
            <a:endParaRPr lang="zh-CN" altLang="en-US"/>
          </a:p>
        </p:txBody>
      </p:sp>
    </p:spTree>
    <p:extLst>
      <p:ext uri="{BB962C8B-B14F-4D97-AF65-F5344CB8AC3E}">
        <p14:creationId xmlns:p14="http://schemas.microsoft.com/office/powerpoint/2010/main" val="3100296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4277141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628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216645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336361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424586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31876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25341975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163201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2663199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6831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06CCA14F-0EFD-4DF7-AEAD-7809EB1CC913}"/>
              </a:ext>
            </a:extLst>
          </p:cNvPr>
          <p:cNvSpPr>
            <a:spLocks noGrp="1" noChangeArrowheads="1"/>
          </p:cNvSpPr>
          <p:nvPr>
            <p:ph type="dt" sz="half" idx="10"/>
          </p:nvPr>
        </p:nvSpPr>
        <p:spPr>
          <a:ln/>
        </p:spPr>
        <p:txBody>
          <a:bodyPr/>
          <a:lstStyle>
            <a:lvl1pPr>
              <a:defRPr/>
            </a:lvl1pPr>
          </a:lstStyle>
          <a:p>
            <a:pPr>
              <a:defRPr/>
            </a:pPr>
            <a:fld id="{15896377-ABB3-4149-A907-D3C5A03BB2AD}" type="datetimeFigureOut">
              <a:rPr lang="zh-CN" altLang="en-US"/>
              <a:pPr>
                <a:defRPr/>
              </a:pPr>
              <a:t>2020/2/4</a:t>
            </a:fld>
            <a:endParaRPr lang="zh-CN" altLang="en-US"/>
          </a:p>
        </p:txBody>
      </p:sp>
      <p:sp>
        <p:nvSpPr>
          <p:cNvPr id="8" name="页脚占位符 4">
            <a:extLst>
              <a:ext uri="{FF2B5EF4-FFF2-40B4-BE49-F238E27FC236}">
                <a16:creationId xmlns:a16="http://schemas.microsoft.com/office/drawing/2014/main" id="{F0229709-E6CE-41A1-AF38-BE35BFAB14F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14410DD3-7FB3-4F9B-8E10-AFA58CB3A95C}"/>
              </a:ext>
            </a:extLst>
          </p:cNvPr>
          <p:cNvSpPr>
            <a:spLocks noGrp="1" noChangeArrowheads="1"/>
          </p:cNvSpPr>
          <p:nvPr>
            <p:ph type="sldNum" sz="quarter" idx="12"/>
          </p:nvPr>
        </p:nvSpPr>
        <p:spPr>
          <a:ln/>
        </p:spPr>
        <p:txBody>
          <a:bodyPr/>
          <a:lstStyle>
            <a:lvl1pPr>
              <a:defRPr/>
            </a:lvl1pPr>
          </a:lstStyle>
          <a:p>
            <a:fld id="{87BA3D03-E518-4953-848D-64E5BF5ECE2F}" type="slidenum">
              <a:rPr lang="zh-CN" altLang="en-US"/>
              <a:pPr/>
              <a:t>‹#›</a:t>
            </a:fld>
            <a:endParaRPr lang="zh-CN" altLang="en-US"/>
          </a:p>
        </p:txBody>
      </p:sp>
    </p:spTree>
    <p:extLst>
      <p:ext uri="{BB962C8B-B14F-4D97-AF65-F5344CB8AC3E}">
        <p14:creationId xmlns:p14="http://schemas.microsoft.com/office/powerpoint/2010/main" val="32009806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10565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0110503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5313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0968416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1849509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331381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795997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274213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093229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61392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4B3DB4E0-2393-4002-87D0-B3103C8EDF60}"/>
              </a:ext>
            </a:extLst>
          </p:cNvPr>
          <p:cNvSpPr>
            <a:spLocks noGrp="1" noChangeArrowheads="1"/>
          </p:cNvSpPr>
          <p:nvPr>
            <p:ph type="dt" sz="half" idx="10"/>
          </p:nvPr>
        </p:nvSpPr>
        <p:spPr>
          <a:ln/>
        </p:spPr>
        <p:txBody>
          <a:bodyPr/>
          <a:lstStyle>
            <a:lvl1pPr>
              <a:defRPr/>
            </a:lvl1pPr>
          </a:lstStyle>
          <a:p>
            <a:pPr>
              <a:defRPr/>
            </a:pPr>
            <a:fld id="{20BF0112-AFE7-4D61-B3E7-17EEE3B890CD}" type="datetimeFigureOut">
              <a:rPr lang="zh-CN" altLang="en-US"/>
              <a:pPr>
                <a:defRPr/>
              </a:pPr>
              <a:t>2020/2/4</a:t>
            </a:fld>
            <a:endParaRPr lang="zh-CN" altLang="en-US"/>
          </a:p>
        </p:txBody>
      </p:sp>
      <p:sp>
        <p:nvSpPr>
          <p:cNvPr id="4" name="页脚占位符 4">
            <a:extLst>
              <a:ext uri="{FF2B5EF4-FFF2-40B4-BE49-F238E27FC236}">
                <a16:creationId xmlns:a16="http://schemas.microsoft.com/office/drawing/2014/main" id="{922540D1-DECE-4C05-95E8-0D445DD0619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A0F5F2C-0948-46F8-ABF7-7A9C3573F424}"/>
              </a:ext>
            </a:extLst>
          </p:cNvPr>
          <p:cNvSpPr>
            <a:spLocks noGrp="1" noChangeArrowheads="1"/>
          </p:cNvSpPr>
          <p:nvPr>
            <p:ph type="sldNum" sz="quarter" idx="12"/>
          </p:nvPr>
        </p:nvSpPr>
        <p:spPr>
          <a:ln/>
        </p:spPr>
        <p:txBody>
          <a:bodyPr/>
          <a:lstStyle>
            <a:lvl1pPr>
              <a:defRPr/>
            </a:lvl1pPr>
          </a:lstStyle>
          <a:p>
            <a:fld id="{39CDA5DA-8CD9-40EC-A574-2CDC7A74BD7E}" type="slidenum">
              <a:rPr lang="zh-CN" altLang="en-US"/>
              <a:pPr/>
              <a:t>‹#›</a:t>
            </a:fld>
            <a:endParaRPr lang="zh-CN" altLang="en-US"/>
          </a:p>
        </p:txBody>
      </p:sp>
    </p:spTree>
    <p:extLst>
      <p:ext uri="{BB962C8B-B14F-4D97-AF65-F5344CB8AC3E}">
        <p14:creationId xmlns:p14="http://schemas.microsoft.com/office/powerpoint/2010/main" val="23480296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193571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182916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8359037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0594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2086811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6332806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462906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536827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2304223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1308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15823C7D-36D1-4B35-8EBF-32EC6B578D10}"/>
              </a:ext>
            </a:extLst>
          </p:cNvPr>
          <p:cNvSpPr>
            <a:spLocks noGrp="1" noChangeArrowheads="1"/>
          </p:cNvSpPr>
          <p:nvPr>
            <p:ph type="dt" sz="half" idx="10"/>
          </p:nvPr>
        </p:nvSpPr>
        <p:spPr>
          <a:ln/>
        </p:spPr>
        <p:txBody>
          <a:bodyPr/>
          <a:lstStyle>
            <a:lvl1pPr>
              <a:defRPr/>
            </a:lvl1pPr>
          </a:lstStyle>
          <a:p>
            <a:pPr>
              <a:defRPr/>
            </a:pPr>
            <a:fld id="{A0EB3044-473B-4246-A3EE-E7C38150B7BF}" type="datetimeFigureOut">
              <a:rPr lang="zh-CN" altLang="en-US"/>
              <a:pPr>
                <a:defRPr/>
              </a:pPr>
              <a:t>2020/2/4</a:t>
            </a:fld>
            <a:endParaRPr lang="zh-CN" altLang="en-US"/>
          </a:p>
        </p:txBody>
      </p:sp>
      <p:sp>
        <p:nvSpPr>
          <p:cNvPr id="3" name="页脚占位符 4">
            <a:extLst>
              <a:ext uri="{FF2B5EF4-FFF2-40B4-BE49-F238E27FC236}">
                <a16:creationId xmlns:a16="http://schemas.microsoft.com/office/drawing/2014/main" id="{BE099134-59DE-41B5-9BD7-0084FB0E2E8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84AE3D08-A2B3-4753-8E38-2CCDAFD3FDF2}"/>
              </a:ext>
            </a:extLst>
          </p:cNvPr>
          <p:cNvSpPr>
            <a:spLocks noGrp="1" noChangeArrowheads="1"/>
          </p:cNvSpPr>
          <p:nvPr>
            <p:ph type="sldNum" sz="quarter" idx="12"/>
          </p:nvPr>
        </p:nvSpPr>
        <p:spPr>
          <a:ln/>
        </p:spPr>
        <p:txBody>
          <a:bodyPr/>
          <a:lstStyle>
            <a:lvl1pPr>
              <a:defRPr/>
            </a:lvl1pPr>
          </a:lstStyle>
          <a:p>
            <a:fld id="{7525AA75-1E2C-4B5A-88B4-3F4714598BBC}" type="slidenum">
              <a:rPr lang="zh-CN" altLang="en-US"/>
              <a:pPr/>
              <a:t>‹#›</a:t>
            </a:fld>
            <a:endParaRPr lang="zh-CN" altLang="en-US"/>
          </a:p>
        </p:txBody>
      </p:sp>
    </p:spTree>
    <p:extLst>
      <p:ext uri="{BB962C8B-B14F-4D97-AF65-F5344CB8AC3E}">
        <p14:creationId xmlns:p14="http://schemas.microsoft.com/office/powerpoint/2010/main" val="16954793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3994972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021666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50185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7640147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2206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1130241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4929872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180972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7244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5A29F810-E2EF-40CE-B9C2-CF618A017CFA}"/>
              </a:ext>
            </a:extLst>
          </p:cNvPr>
          <p:cNvSpPr>
            <a:spLocks noGrp="1" noChangeArrowheads="1"/>
          </p:cNvSpPr>
          <p:nvPr>
            <p:ph type="dt" sz="half" idx="10"/>
          </p:nvPr>
        </p:nvSpPr>
        <p:spPr>
          <a:ln/>
        </p:spPr>
        <p:txBody>
          <a:bodyPr/>
          <a:lstStyle>
            <a:lvl1pPr>
              <a:defRPr/>
            </a:lvl1pPr>
          </a:lstStyle>
          <a:p>
            <a:pPr>
              <a:defRPr/>
            </a:pPr>
            <a:fld id="{0FC8516F-B5C1-44DB-82D6-3BEF933BC472}" type="datetimeFigureOut">
              <a:rPr lang="zh-CN" altLang="en-US"/>
              <a:pPr>
                <a:defRPr/>
              </a:pPr>
              <a:t>2020/2/4</a:t>
            </a:fld>
            <a:endParaRPr lang="zh-CN" altLang="en-US"/>
          </a:p>
        </p:txBody>
      </p:sp>
      <p:sp>
        <p:nvSpPr>
          <p:cNvPr id="6" name="页脚占位符 4">
            <a:extLst>
              <a:ext uri="{FF2B5EF4-FFF2-40B4-BE49-F238E27FC236}">
                <a16:creationId xmlns:a16="http://schemas.microsoft.com/office/drawing/2014/main" id="{ADCEB2EB-B128-4301-B8C9-FBBB8B23CC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99A641C-CC1A-4029-8B7D-90FA1E6CD4BA}"/>
              </a:ext>
            </a:extLst>
          </p:cNvPr>
          <p:cNvSpPr>
            <a:spLocks noGrp="1" noChangeArrowheads="1"/>
          </p:cNvSpPr>
          <p:nvPr>
            <p:ph type="sldNum" sz="quarter" idx="12"/>
          </p:nvPr>
        </p:nvSpPr>
        <p:spPr>
          <a:ln/>
        </p:spPr>
        <p:txBody>
          <a:bodyPr/>
          <a:lstStyle>
            <a:lvl1pPr>
              <a:defRPr/>
            </a:lvl1pPr>
          </a:lstStyle>
          <a:p>
            <a:fld id="{3B91D3B0-7C5D-4860-9805-93F90DCE5FBA}" type="slidenum">
              <a:rPr lang="zh-CN" altLang="en-US"/>
              <a:pPr/>
              <a:t>‹#›</a:t>
            </a:fld>
            <a:endParaRPr lang="zh-CN" altLang="en-US"/>
          </a:p>
        </p:txBody>
      </p:sp>
    </p:spTree>
    <p:extLst>
      <p:ext uri="{BB962C8B-B14F-4D97-AF65-F5344CB8AC3E}">
        <p14:creationId xmlns:p14="http://schemas.microsoft.com/office/powerpoint/2010/main" val="371806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8EA79AD-B4F2-41FA-B172-764D6A6E4B2D}"/>
              </a:ext>
            </a:extLst>
          </p:cNvPr>
          <p:cNvSpPr>
            <a:spLocks noGrp="1" noChangeArrowheads="1"/>
          </p:cNvSpPr>
          <p:nvPr>
            <p:ph type="dt" sz="half" idx="10"/>
          </p:nvPr>
        </p:nvSpPr>
        <p:spPr>
          <a:ln/>
        </p:spPr>
        <p:txBody>
          <a:bodyPr/>
          <a:lstStyle>
            <a:lvl1pPr>
              <a:defRPr/>
            </a:lvl1pPr>
          </a:lstStyle>
          <a:p>
            <a:pPr>
              <a:defRPr/>
            </a:pPr>
            <a:fld id="{BB0F6365-AAA2-4C12-A8CD-F9C586F366C0}" type="datetimeFigureOut">
              <a:rPr lang="zh-CN" altLang="en-US"/>
              <a:pPr>
                <a:defRPr/>
              </a:pPr>
              <a:t>2020/2/4</a:t>
            </a:fld>
            <a:endParaRPr lang="zh-CN" altLang="en-US"/>
          </a:p>
        </p:txBody>
      </p:sp>
      <p:sp>
        <p:nvSpPr>
          <p:cNvPr id="6" name="页脚占位符 4">
            <a:extLst>
              <a:ext uri="{FF2B5EF4-FFF2-40B4-BE49-F238E27FC236}">
                <a16:creationId xmlns:a16="http://schemas.microsoft.com/office/drawing/2014/main" id="{24CA598F-0F3E-49A7-9D14-47F71AA463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57A4BF3-9006-44D7-A1E0-6B0193E68E35}"/>
              </a:ext>
            </a:extLst>
          </p:cNvPr>
          <p:cNvSpPr>
            <a:spLocks noGrp="1" noChangeArrowheads="1"/>
          </p:cNvSpPr>
          <p:nvPr>
            <p:ph type="sldNum" sz="quarter" idx="12"/>
          </p:nvPr>
        </p:nvSpPr>
        <p:spPr>
          <a:ln/>
        </p:spPr>
        <p:txBody>
          <a:bodyPr/>
          <a:lstStyle>
            <a:lvl1pPr>
              <a:defRPr/>
            </a:lvl1pPr>
          </a:lstStyle>
          <a:p>
            <a:fld id="{507497CC-0A4F-42C1-B539-E53A66282EE4}" type="slidenum">
              <a:rPr lang="zh-CN" altLang="en-US"/>
              <a:pPr/>
              <a:t>‹#›</a:t>
            </a:fld>
            <a:endParaRPr lang="zh-CN" altLang="en-US"/>
          </a:p>
        </p:txBody>
      </p:sp>
    </p:spTree>
    <p:extLst>
      <p:ext uri="{BB962C8B-B14F-4D97-AF65-F5344CB8AC3E}">
        <p14:creationId xmlns:p14="http://schemas.microsoft.com/office/powerpoint/2010/main" val="3958170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BC4277F0-DA12-4357-83CB-3867DBDE172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文本占位符 2">
            <a:extLst>
              <a:ext uri="{FF2B5EF4-FFF2-40B4-BE49-F238E27FC236}">
                <a16:creationId xmlns:a16="http://schemas.microsoft.com/office/drawing/2014/main" id="{2C83C948-B6EF-437D-B657-5340CFAB274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日期占位符 3">
            <a:extLst>
              <a:ext uri="{FF2B5EF4-FFF2-40B4-BE49-F238E27FC236}">
                <a16:creationId xmlns:a16="http://schemas.microsoft.com/office/drawing/2014/main" id="{6031AC4C-7686-4DE4-A788-E84A426EE866}"/>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384FE340-82BB-467C-B03B-2EB3F73E6CDE}" type="datetimeFigureOut">
              <a:rPr lang="zh-CN" altLang="en-US"/>
              <a:pPr>
                <a:defRPr/>
              </a:pPr>
              <a:t>2020/2/4</a:t>
            </a:fld>
            <a:endParaRPr lang="zh-CN" altLang="en-US"/>
          </a:p>
        </p:txBody>
      </p:sp>
      <p:sp>
        <p:nvSpPr>
          <p:cNvPr id="1029" name="页脚占位符 4">
            <a:extLst>
              <a:ext uri="{FF2B5EF4-FFF2-40B4-BE49-F238E27FC236}">
                <a16:creationId xmlns:a16="http://schemas.microsoft.com/office/drawing/2014/main" id="{2F8FAA7A-51EE-4EB0-8B4E-A6A7FEA22802}"/>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48D26C03-2649-497A-85FB-4A72223E1895}"/>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0218CD28-C037-447A-8255-6A53FC9C2A1C}"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70" r:id="rId12"/>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502819AE-19E5-45A4-812C-9AB029CA328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2051" name="文本占位符 2">
            <a:extLst>
              <a:ext uri="{FF2B5EF4-FFF2-40B4-BE49-F238E27FC236}">
                <a16:creationId xmlns:a16="http://schemas.microsoft.com/office/drawing/2014/main" id="{B6263D2D-6328-4386-B996-FF490538E27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3D40ADE0-A7DA-44DE-92DC-744BD44287C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3075" name="文本占位符 2">
            <a:extLst>
              <a:ext uri="{FF2B5EF4-FFF2-40B4-BE49-F238E27FC236}">
                <a16:creationId xmlns:a16="http://schemas.microsoft.com/office/drawing/2014/main" id="{D6F581EF-24C2-4F6F-83B7-50ACF39AF16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标题占位符 1">
            <a:extLst>
              <a:ext uri="{FF2B5EF4-FFF2-40B4-BE49-F238E27FC236}">
                <a16:creationId xmlns:a16="http://schemas.microsoft.com/office/drawing/2014/main" id="{166EA55D-7F08-4561-B372-C1B661C70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4099" name="文本占位符 2">
            <a:extLst>
              <a:ext uri="{FF2B5EF4-FFF2-40B4-BE49-F238E27FC236}">
                <a16:creationId xmlns:a16="http://schemas.microsoft.com/office/drawing/2014/main" id="{B62FAB9D-AD31-4AC5-99ED-7AFFF1C3C7C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4934F507-8E75-43DE-B346-747FFB7D490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5123" name="文本占位符 2">
            <a:extLst>
              <a:ext uri="{FF2B5EF4-FFF2-40B4-BE49-F238E27FC236}">
                <a16:creationId xmlns:a16="http://schemas.microsoft.com/office/drawing/2014/main" id="{1CD4C334-C36F-44CE-8BD4-42F3C6F593B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D88172D6-0702-409A-8BC9-DD76B37C280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6147" name="文本占位符 2">
            <a:extLst>
              <a:ext uri="{FF2B5EF4-FFF2-40B4-BE49-F238E27FC236}">
                <a16:creationId xmlns:a16="http://schemas.microsoft.com/office/drawing/2014/main" id="{2132B425-FE62-4A47-85AF-B90F729BB68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34FEE2DF-D1F8-43EC-B4CE-D671DE567D0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7171" name="文本占位符 2">
            <a:extLst>
              <a:ext uri="{FF2B5EF4-FFF2-40B4-BE49-F238E27FC236}">
                <a16:creationId xmlns:a16="http://schemas.microsoft.com/office/drawing/2014/main" id="{6A804842-04E5-44DB-8831-AC478ADCBCB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freeppt7.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5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3">
            <a:extLst>
              <a:ext uri="{FF2B5EF4-FFF2-40B4-BE49-F238E27FC236}">
                <a16:creationId xmlns:a16="http://schemas.microsoft.com/office/drawing/2014/main" id="{DA1D603B-BE33-40CA-A4E7-E1DDDC5F9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638" y="1238250"/>
            <a:ext cx="3675062"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图片 8">
            <a:extLst>
              <a:ext uri="{FF2B5EF4-FFF2-40B4-BE49-F238E27FC236}">
                <a16:creationId xmlns:a16="http://schemas.microsoft.com/office/drawing/2014/main" id="{AFF12681-B77A-422E-ABA0-976ED98DF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3898900"/>
            <a:ext cx="2873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a16="http://schemas.microsoft.com/office/drawing/2014/main" id="{FDCD61FB-BF2A-4F02-94F0-72D86D91045F}"/>
              </a:ext>
            </a:extLst>
          </p:cNvPr>
          <p:cNvSpPr txBox="1"/>
          <p:nvPr/>
        </p:nvSpPr>
        <p:spPr>
          <a:xfrm>
            <a:off x="5224010" y="2443153"/>
            <a:ext cx="5471204" cy="1384995"/>
          </a:xfrm>
          <a:prstGeom prst="rect">
            <a:avLst/>
          </a:prstGeom>
          <a:noFill/>
        </p:spPr>
        <p:txBody>
          <a:bodyPr wrap="square" rtlCol="0">
            <a:spAutoFit/>
          </a:bodyPr>
          <a:lstStyle/>
          <a:p>
            <a:r>
              <a:rPr lang="en-US" altLang="zh-CN" sz="4800" dirty="0"/>
              <a:t>Free </a:t>
            </a:r>
          </a:p>
          <a:p>
            <a:r>
              <a:rPr lang="en-US" altLang="zh-CN" sz="3600" dirty="0" err="1"/>
              <a:t>Powerpoint</a:t>
            </a:r>
            <a:r>
              <a:rPr lang="en-US" altLang="zh-CN" sz="3600" dirty="0"/>
              <a:t> template</a:t>
            </a:r>
            <a:endParaRPr lang="zh-CN" altLang="en-US" sz="3600" dirty="0"/>
          </a:p>
        </p:txBody>
      </p:sp>
      <p:sp>
        <p:nvSpPr>
          <p:cNvPr id="2" name="文本框 1">
            <a:extLst>
              <a:ext uri="{FF2B5EF4-FFF2-40B4-BE49-F238E27FC236}">
                <a16:creationId xmlns:a16="http://schemas.microsoft.com/office/drawing/2014/main" id="{6E43D884-DA66-425C-8BA0-13E0FB698AB9}"/>
              </a:ext>
            </a:extLst>
          </p:cNvPr>
          <p:cNvSpPr txBox="1"/>
          <p:nvPr/>
        </p:nvSpPr>
        <p:spPr>
          <a:xfrm>
            <a:off x="5255892" y="3739024"/>
            <a:ext cx="3371850" cy="646331"/>
          </a:xfrm>
          <a:prstGeom prst="rect">
            <a:avLst/>
          </a:prstGeom>
          <a:noFill/>
        </p:spPr>
        <p:txBody>
          <a:bodyPr wrap="square" rtlCol="0">
            <a:spAutoFit/>
          </a:bodyPr>
          <a:lstStyle/>
          <a:p>
            <a:r>
              <a:rPr lang="en-US" altLang="zh-CN" dirty="0"/>
              <a:t>——</a:t>
            </a:r>
            <a:r>
              <a:rPr lang="zh-CN" altLang="en-US" dirty="0"/>
              <a:t>Please enter your subtitle here, the language to be concise.</a:t>
            </a:r>
          </a:p>
        </p:txBody>
      </p:sp>
      <p:sp>
        <p:nvSpPr>
          <p:cNvPr id="9" name="Text Box 12">
            <a:hlinkClick r:id="rId5"/>
            <a:extLst>
              <a:ext uri="{FF2B5EF4-FFF2-40B4-BE49-F238E27FC236}">
                <a16:creationId xmlns:a16="http://schemas.microsoft.com/office/drawing/2014/main" id="{01F3F324-4D14-493E-BDC3-88F75DB5A082}"/>
              </a:ext>
            </a:extLst>
          </p:cNvPr>
          <p:cNvSpPr txBox="1">
            <a:spLocks noChangeArrowheads="1"/>
          </p:cNvSpPr>
          <p:nvPr/>
        </p:nvSpPr>
        <p:spPr bwMode="auto">
          <a:xfrm>
            <a:off x="1562893" y="6083070"/>
            <a:ext cx="909637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r>
              <a:rPr lang="en-US" altLang="zh-CN" sz="1200" dirty="0">
                <a:solidFill>
                  <a:schemeClr val="bg2">
                    <a:lumMod val="25000"/>
                  </a:schemeClr>
                </a:solidFill>
                <a:hlinkClick r:id="rId5">
                  <a:extLst>
                    <a:ext uri="{A12FA001-AC4F-418D-AE19-62706E023703}">
                      <ahyp:hlinkClr xmlns:ahyp="http://schemas.microsoft.com/office/drawing/2018/hyperlinkcolor" val="tx"/>
                    </a:ext>
                  </a:extLst>
                </a:hlinkClick>
              </a:rPr>
              <a:t>https://www.freeppt7.com</a:t>
            </a:r>
            <a:endParaRPr lang="zh-CN" altLang="en-US" sz="1200" dirty="0">
              <a:solidFill>
                <a:schemeClr val="bg2">
                  <a:lumMod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0" name="Straight Connector 154">
            <a:extLst>
              <a:ext uri="{FF2B5EF4-FFF2-40B4-BE49-F238E27FC236}">
                <a16:creationId xmlns:a16="http://schemas.microsoft.com/office/drawing/2014/main" id="{59C5AA3F-E672-484F-9D17-DEDE94AA5562}"/>
              </a:ext>
            </a:extLst>
          </p:cNvPr>
          <p:cNvCxnSpPr>
            <a:cxnSpLocks noChangeShapeType="1"/>
          </p:cNvCxnSpPr>
          <p:nvPr/>
        </p:nvCxnSpPr>
        <p:spPr bwMode="auto">
          <a:xfrm>
            <a:off x="3886200" y="2449513"/>
            <a:ext cx="1104900" cy="0"/>
          </a:xfrm>
          <a:prstGeom prst="line">
            <a:avLst/>
          </a:prstGeom>
          <a:noFill/>
          <a:ln w="19050">
            <a:solidFill>
              <a:srgbClr val="A8A8A8"/>
            </a:solidFill>
            <a:prstDash val="sysDot"/>
            <a:round/>
            <a:headEnd/>
            <a:tailEnd/>
          </a:ln>
          <a:extLst>
            <a:ext uri="{909E8E84-426E-40DD-AFC4-6F175D3DCCD1}">
              <a14:hiddenFill xmlns:a14="http://schemas.microsoft.com/office/drawing/2010/main">
                <a:noFill/>
              </a14:hiddenFill>
            </a:ext>
          </a:extLst>
        </p:spPr>
      </p:cxnSp>
      <p:cxnSp>
        <p:nvCxnSpPr>
          <p:cNvPr id="17411" name="Straight Connector 164">
            <a:extLst>
              <a:ext uri="{FF2B5EF4-FFF2-40B4-BE49-F238E27FC236}">
                <a16:creationId xmlns:a16="http://schemas.microsoft.com/office/drawing/2014/main" id="{4712CBF6-7FBB-475B-9180-A1A4CEDE0E4C}"/>
              </a:ext>
            </a:extLst>
          </p:cNvPr>
          <p:cNvCxnSpPr>
            <a:cxnSpLocks noChangeShapeType="1"/>
          </p:cNvCxnSpPr>
          <p:nvPr/>
        </p:nvCxnSpPr>
        <p:spPr bwMode="auto">
          <a:xfrm>
            <a:off x="7216775" y="4821238"/>
            <a:ext cx="1057275" cy="0"/>
          </a:xfrm>
          <a:prstGeom prst="line">
            <a:avLst/>
          </a:prstGeom>
          <a:noFill/>
          <a:ln w="19050">
            <a:solidFill>
              <a:srgbClr val="6C7176"/>
            </a:solidFill>
            <a:prstDash val="sysDot"/>
            <a:round/>
            <a:headEnd/>
            <a:tailEnd/>
          </a:ln>
          <a:extLst>
            <a:ext uri="{909E8E84-426E-40DD-AFC4-6F175D3DCCD1}">
              <a14:hiddenFill xmlns:a14="http://schemas.microsoft.com/office/drawing/2010/main">
                <a:noFill/>
              </a14:hiddenFill>
            </a:ext>
          </a:extLst>
        </p:spPr>
      </p:cxnSp>
      <p:cxnSp>
        <p:nvCxnSpPr>
          <p:cNvPr id="17412" name="Straight Connector 163">
            <a:extLst>
              <a:ext uri="{FF2B5EF4-FFF2-40B4-BE49-F238E27FC236}">
                <a16:creationId xmlns:a16="http://schemas.microsoft.com/office/drawing/2014/main" id="{B7D47A2D-72BA-4719-9398-DF0C89B9E037}"/>
              </a:ext>
            </a:extLst>
          </p:cNvPr>
          <p:cNvCxnSpPr>
            <a:cxnSpLocks noChangeShapeType="1"/>
          </p:cNvCxnSpPr>
          <p:nvPr/>
        </p:nvCxnSpPr>
        <p:spPr bwMode="auto">
          <a:xfrm>
            <a:off x="3886200" y="4821238"/>
            <a:ext cx="1104900" cy="0"/>
          </a:xfrm>
          <a:prstGeom prst="line">
            <a:avLst/>
          </a:prstGeom>
          <a:noFill/>
          <a:ln w="19050">
            <a:solidFill>
              <a:srgbClr val="A8A8A8"/>
            </a:solidFill>
            <a:prstDash val="sysDot"/>
            <a:round/>
            <a:headEnd/>
            <a:tailEnd/>
          </a:ln>
          <a:extLst>
            <a:ext uri="{909E8E84-426E-40DD-AFC4-6F175D3DCCD1}">
              <a14:hiddenFill xmlns:a14="http://schemas.microsoft.com/office/drawing/2010/main">
                <a:noFill/>
              </a14:hiddenFill>
            </a:ext>
          </a:extLst>
        </p:spPr>
      </p:cxnSp>
      <p:cxnSp>
        <p:nvCxnSpPr>
          <p:cNvPr id="17413" name="Straight Connector 162">
            <a:extLst>
              <a:ext uri="{FF2B5EF4-FFF2-40B4-BE49-F238E27FC236}">
                <a16:creationId xmlns:a16="http://schemas.microsoft.com/office/drawing/2014/main" id="{4731E4C3-B93F-4902-A78B-E88FC739D9B9}"/>
              </a:ext>
            </a:extLst>
          </p:cNvPr>
          <p:cNvCxnSpPr>
            <a:cxnSpLocks noChangeShapeType="1"/>
          </p:cNvCxnSpPr>
          <p:nvPr/>
        </p:nvCxnSpPr>
        <p:spPr bwMode="auto">
          <a:xfrm>
            <a:off x="7686675" y="3633788"/>
            <a:ext cx="1063625" cy="0"/>
          </a:xfrm>
          <a:prstGeom prst="line">
            <a:avLst/>
          </a:prstGeom>
          <a:noFill/>
          <a:ln w="19050">
            <a:solidFill>
              <a:srgbClr val="A8A8A8"/>
            </a:solidFill>
            <a:prstDash val="sysDot"/>
            <a:round/>
            <a:headEnd/>
            <a:tailEnd/>
          </a:ln>
          <a:extLst>
            <a:ext uri="{909E8E84-426E-40DD-AFC4-6F175D3DCCD1}">
              <a14:hiddenFill xmlns:a14="http://schemas.microsoft.com/office/drawing/2010/main">
                <a:noFill/>
              </a14:hiddenFill>
            </a:ext>
          </a:extLst>
        </p:spPr>
      </p:cxnSp>
      <p:cxnSp>
        <p:nvCxnSpPr>
          <p:cNvPr id="17414" name="Straight Connector 161">
            <a:extLst>
              <a:ext uri="{FF2B5EF4-FFF2-40B4-BE49-F238E27FC236}">
                <a16:creationId xmlns:a16="http://schemas.microsoft.com/office/drawing/2014/main" id="{F7EDA6CC-C158-4230-8A70-4E3DD0874767}"/>
              </a:ext>
            </a:extLst>
          </p:cNvPr>
          <p:cNvCxnSpPr>
            <a:cxnSpLocks noChangeShapeType="1"/>
          </p:cNvCxnSpPr>
          <p:nvPr/>
        </p:nvCxnSpPr>
        <p:spPr bwMode="auto">
          <a:xfrm>
            <a:off x="3408363" y="3633788"/>
            <a:ext cx="1112837" cy="0"/>
          </a:xfrm>
          <a:prstGeom prst="line">
            <a:avLst/>
          </a:prstGeom>
          <a:noFill/>
          <a:ln w="19050">
            <a:solidFill>
              <a:srgbClr val="6C7176"/>
            </a:solidFill>
            <a:prstDash val="sysDot"/>
            <a:round/>
            <a:headEnd/>
            <a:tailEnd/>
          </a:ln>
          <a:extLst>
            <a:ext uri="{909E8E84-426E-40DD-AFC4-6F175D3DCCD1}">
              <a14:hiddenFill xmlns:a14="http://schemas.microsoft.com/office/drawing/2010/main">
                <a:noFill/>
              </a14:hiddenFill>
            </a:ext>
          </a:extLst>
        </p:spPr>
      </p:cxnSp>
      <p:cxnSp>
        <p:nvCxnSpPr>
          <p:cNvPr id="17415" name="Straight Connector 160">
            <a:extLst>
              <a:ext uri="{FF2B5EF4-FFF2-40B4-BE49-F238E27FC236}">
                <a16:creationId xmlns:a16="http://schemas.microsoft.com/office/drawing/2014/main" id="{B2DFFFC3-F7E0-4DDD-84A8-7E442739E19C}"/>
              </a:ext>
            </a:extLst>
          </p:cNvPr>
          <p:cNvCxnSpPr>
            <a:cxnSpLocks noChangeShapeType="1"/>
          </p:cNvCxnSpPr>
          <p:nvPr/>
        </p:nvCxnSpPr>
        <p:spPr bwMode="auto">
          <a:xfrm>
            <a:off x="7216775" y="2449513"/>
            <a:ext cx="1068388" cy="0"/>
          </a:xfrm>
          <a:prstGeom prst="line">
            <a:avLst/>
          </a:prstGeom>
          <a:noFill/>
          <a:ln w="19050">
            <a:solidFill>
              <a:srgbClr val="6C7176"/>
            </a:solidFill>
            <a:prstDash val="sysDot"/>
            <a:round/>
            <a:headEnd/>
            <a:tailEnd/>
          </a:ln>
          <a:extLst>
            <a:ext uri="{909E8E84-426E-40DD-AFC4-6F175D3DCCD1}">
              <a14:hiddenFill xmlns:a14="http://schemas.microsoft.com/office/drawing/2010/main">
                <a:noFill/>
              </a14:hiddenFill>
            </a:ext>
          </a:extLst>
        </p:spPr>
      </p:cxnSp>
      <p:sp>
        <p:nvSpPr>
          <p:cNvPr id="17416" name="Oval 101">
            <a:extLst>
              <a:ext uri="{FF2B5EF4-FFF2-40B4-BE49-F238E27FC236}">
                <a16:creationId xmlns:a16="http://schemas.microsoft.com/office/drawing/2014/main" id="{49BC505C-0D09-4AA6-9B5E-C93E6AC6B67F}"/>
              </a:ext>
            </a:extLst>
          </p:cNvPr>
          <p:cNvSpPr>
            <a:spLocks noChangeArrowheads="1"/>
          </p:cNvSpPr>
          <p:nvPr/>
        </p:nvSpPr>
        <p:spPr bwMode="auto">
          <a:xfrm>
            <a:off x="4521200" y="2051050"/>
            <a:ext cx="3165475" cy="3163888"/>
          </a:xfrm>
          <a:prstGeom prst="ellipse">
            <a:avLst/>
          </a:prstGeom>
          <a:noFill/>
          <a:ln w="19050">
            <a:solidFill>
              <a:srgbClr val="C1C7D0"/>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lvl1pPr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7417" name="Group 135">
            <a:extLst>
              <a:ext uri="{FF2B5EF4-FFF2-40B4-BE49-F238E27FC236}">
                <a16:creationId xmlns:a16="http://schemas.microsoft.com/office/drawing/2014/main" id="{F6C16D98-92DB-4A2D-B058-F997EE18FAC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2463" y="1603375"/>
            <a:ext cx="1573212"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Group 138">
            <a:extLst>
              <a:ext uri="{FF2B5EF4-FFF2-40B4-BE49-F238E27FC236}">
                <a16:creationId xmlns:a16="http://schemas.microsoft.com/office/drawing/2014/main" id="{55F4DD51-ABB0-4AB3-A6B8-3BFA34C8973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188" y="1633538"/>
            <a:ext cx="1566862"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Group 141">
            <a:extLst>
              <a:ext uri="{FF2B5EF4-FFF2-40B4-BE49-F238E27FC236}">
                <a16:creationId xmlns:a16="http://schemas.microsoft.com/office/drawing/2014/main" id="{E9EEC257-3B69-4723-8ED5-3EF65CD5978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5475" y="2822575"/>
            <a:ext cx="1560513"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Group 144">
            <a:extLst>
              <a:ext uri="{FF2B5EF4-FFF2-40B4-BE49-F238E27FC236}">
                <a16:creationId xmlns:a16="http://schemas.microsoft.com/office/drawing/2014/main" id="{785F13B1-428C-4803-A129-940392D87FB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9188" y="4005263"/>
            <a:ext cx="1566862"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Group 147">
            <a:extLst>
              <a:ext uri="{FF2B5EF4-FFF2-40B4-BE49-F238E27FC236}">
                <a16:creationId xmlns:a16="http://schemas.microsoft.com/office/drawing/2014/main" id="{A59F4E94-838A-4BBD-9A37-2894E313AD3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7125" y="2809875"/>
            <a:ext cx="156686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Group 150">
            <a:extLst>
              <a:ext uri="{FF2B5EF4-FFF2-40B4-BE49-F238E27FC236}">
                <a16:creationId xmlns:a16="http://schemas.microsoft.com/office/drawing/2014/main" id="{F430CCB2-E7C3-415E-AEC8-AE97AA61D6EE}"/>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2463" y="3998913"/>
            <a:ext cx="1573212"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Oval 61">
            <a:extLst>
              <a:ext uri="{FF2B5EF4-FFF2-40B4-BE49-F238E27FC236}">
                <a16:creationId xmlns:a16="http://schemas.microsoft.com/office/drawing/2014/main" id="{C6D164A3-1435-4788-BDB8-FD2D70C41FDB}"/>
              </a:ext>
            </a:extLst>
          </p:cNvPr>
          <p:cNvSpPr>
            <a:spLocks noChangeAspect="1" noChangeArrowheads="1"/>
          </p:cNvSpPr>
          <p:nvPr/>
        </p:nvSpPr>
        <p:spPr bwMode="auto">
          <a:xfrm>
            <a:off x="4252913" y="3363913"/>
            <a:ext cx="538162" cy="538162"/>
          </a:xfrm>
          <a:prstGeom prst="ellipse">
            <a:avLst/>
          </a:pr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2</a:t>
            </a:r>
          </a:p>
        </p:txBody>
      </p:sp>
      <p:sp>
        <p:nvSpPr>
          <p:cNvPr id="17424" name="Oval 66">
            <a:extLst>
              <a:ext uri="{FF2B5EF4-FFF2-40B4-BE49-F238E27FC236}">
                <a16:creationId xmlns:a16="http://schemas.microsoft.com/office/drawing/2014/main" id="{90EE914F-ADD2-4C44-BA5B-1CA46281B28D}"/>
              </a:ext>
            </a:extLst>
          </p:cNvPr>
          <p:cNvSpPr>
            <a:spLocks noChangeAspect="1" noChangeArrowheads="1"/>
          </p:cNvSpPr>
          <p:nvPr/>
        </p:nvSpPr>
        <p:spPr bwMode="auto">
          <a:xfrm>
            <a:off x="4800600" y="4551363"/>
            <a:ext cx="538163" cy="5381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3</a:t>
            </a:r>
          </a:p>
        </p:txBody>
      </p:sp>
      <p:sp>
        <p:nvSpPr>
          <p:cNvPr id="17425" name="Oval 71">
            <a:extLst>
              <a:ext uri="{FF2B5EF4-FFF2-40B4-BE49-F238E27FC236}">
                <a16:creationId xmlns:a16="http://schemas.microsoft.com/office/drawing/2014/main" id="{014B13E0-81E6-4FB8-9D27-6203F401A9C2}"/>
              </a:ext>
            </a:extLst>
          </p:cNvPr>
          <p:cNvSpPr>
            <a:spLocks noChangeAspect="1" noChangeArrowheads="1"/>
          </p:cNvSpPr>
          <p:nvPr/>
        </p:nvSpPr>
        <p:spPr bwMode="auto">
          <a:xfrm>
            <a:off x="6915150" y="2168525"/>
            <a:ext cx="536575" cy="538163"/>
          </a:xfrm>
          <a:prstGeom prst="ellipse">
            <a:avLst/>
          </a:pr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4</a:t>
            </a:r>
          </a:p>
        </p:txBody>
      </p:sp>
      <p:sp>
        <p:nvSpPr>
          <p:cNvPr id="17426" name="Oval 120">
            <a:extLst>
              <a:ext uri="{FF2B5EF4-FFF2-40B4-BE49-F238E27FC236}">
                <a16:creationId xmlns:a16="http://schemas.microsoft.com/office/drawing/2014/main" id="{65CAB0D7-D512-45D6-B3D8-BD2179F8AB53}"/>
              </a:ext>
            </a:extLst>
          </p:cNvPr>
          <p:cNvSpPr>
            <a:spLocks noChangeAspect="1" noChangeArrowheads="1"/>
          </p:cNvSpPr>
          <p:nvPr/>
        </p:nvSpPr>
        <p:spPr bwMode="auto">
          <a:xfrm>
            <a:off x="7418388" y="3363913"/>
            <a:ext cx="536575" cy="5381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5</a:t>
            </a:r>
          </a:p>
        </p:txBody>
      </p:sp>
      <p:sp>
        <p:nvSpPr>
          <p:cNvPr id="17427" name="Oval 121">
            <a:extLst>
              <a:ext uri="{FF2B5EF4-FFF2-40B4-BE49-F238E27FC236}">
                <a16:creationId xmlns:a16="http://schemas.microsoft.com/office/drawing/2014/main" id="{76EB681C-30C7-4515-AD34-512433174597}"/>
              </a:ext>
            </a:extLst>
          </p:cNvPr>
          <p:cNvSpPr>
            <a:spLocks noChangeAspect="1" noChangeArrowheads="1"/>
          </p:cNvSpPr>
          <p:nvPr/>
        </p:nvSpPr>
        <p:spPr bwMode="auto">
          <a:xfrm>
            <a:off x="6910388" y="4551363"/>
            <a:ext cx="536575" cy="538162"/>
          </a:xfrm>
          <a:prstGeom prst="ellipse">
            <a:avLst/>
          </a:pr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6</a:t>
            </a:r>
          </a:p>
        </p:txBody>
      </p:sp>
      <p:sp>
        <p:nvSpPr>
          <p:cNvPr id="17428" name="Oval 30">
            <a:extLst>
              <a:ext uri="{FF2B5EF4-FFF2-40B4-BE49-F238E27FC236}">
                <a16:creationId xmlns:a16="http://schemas.microsoft.com/office/drawing/2014/main" id="{9AA3C9E4-2BFD-4795-9185-927EE7A81265}"/>
              </a:ext>
            </a:extLst>
          </p:cNvPr>
          <p:cNvSpPr>
            <a:spLocks noChangeAspect="1" noChangeArrowheads="1"/>
          </p:cNvSpPr>
          <p:nvPr/>
        </p:nvSpPr>
        <p:spPr bwMode="auto">
          <a:xfrm>
            <a:off x="4800600" y="2181225"/>
            <a:ext cx="538163" cy="538163"/>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en-US" altLang="zh-CN" sz="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429" name="组合 29">
            <a:extLst>
              <a:ext uri="{FF2B5EF4-FFF2-40B4-BE49-F238E27FC236}">
                <a16:creationId xmlns:a16="http://schemas.microsoft.com/office/drawing/2014/main" id="{AA7AE1A0-FA11-4AB2-B10F-5E361A1FF6BC}"/>
              </a:ext>
            </a:extLst>
          </p:cNvPr>
          <p:cNvGrpSpPr>
            <a:grpSpLocks/>
          </p:cNvGrpSpPr>
          <p:nvPr/>
        </p:nvGrpSpPr>
        <p:grpSpPr bwMode="auto">
          <a:xfrm>
            <a:off x="5272088" y="2944813"/>
            <a:ext cx="1695450" cy="1533525"/>
            <a:chOff x="0" y="0"/>
            <a:chExt cx="1695998" cy="1533545"/>
          </a:xfrm>
        </p:grpSpPr>
        <p:sp>
          <p:nvSpPr>
            <p:cNvPr id="17437" name="Freeform 5">
              <a:extLst>
                <a:ext uri="{FF2B5EF4-FFF2-40B4-BE49-F238E27FC236}">
                  <a16:creationId xmlns:a16="http://schemas.microsoft.com/office/drawing/2014/main" id="{B0DE7D05-2AEC-43EA-A1A4-32FE5ED2ABF1}"/>
                </a:ext>
              </a:extLst>
            </p:cNvPr>
            <p:cNvSpPr>
              <a:spLocks/>
            </p:cNvSpPr>
            <p:nvPr/>
          </p:nvSpPr>
          <p:spPr bwMode="auto">
            <a:xfrm>
              <a:off x="609004" y="1187013"/>
              <a:ext cx="483986" cy="219611"/>
            </a:xfrm>
            <a:custGeom>
              <a:avLst/>
              <a:gdLst>
                <a:gd name="T0" fmla="*/ 2147483647 w 919"/>
                <a:gd name="T1" fmla="*/ 0 h 417"/>
                <a:gd name="T2" fmla="*/ 2147483647 w 919"/>
                <a:gd name="T3" fmla="*/ 0 h 417"/>
                <a:gd name="T4" fmla="*/ 0 w 919"/>
                <a:gd name="T5" fmla="*/ 2147483647 h 417"/>
                <a:gd name="T6" fmla="*/ 2147483647 w 919"/>
                <a:gd name="T7" fmla="*/ 2147483647 h 417"/>
                <a:gd name="T8" fmla="*/ 2147483647 w 919"/>
                <a:gd name="T9" fmla="*/ 0 h 4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 h="417">
                  <a:moveTo>
                    <a:pt x="874" y="0"/>
                  </a:moveTo>
                  <a:lnTo>
                    <a:pt x="45" y="0"/>
                  </a:lnTo>
                  <a:lnTo>
                    <a:pt x="0" y="417"/>
                  </a:lnTo>
                  <a:lnTo>
                    <a:pt x="919" y="417"/>
                  </a:lnTo>
                  <a:lnTo>
                    <a:pt x="874" y="0"/>
                  </a:lnTo>
                  <a:close/>
                </a:path>
              </a:pathLst>
            </a:custGeom>
            <a:solidFill>
              <a:srgbClr val="8893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8" name="Rectangle 6">
              <a:extLst>
                <a:ext uri="{FF2B5EF4-FFF2-40B4-BE49-F238E27FC236}">
                  <a16:creationId xmlns:a16="http://schemas.microsoft.com/office/drawing/2014/main" id="{FF94E18B-302E-4E60-B3C7-2F881E2C0903}"/>
                </a:ext>
              </a:extLst>
            </p:cNvPr>
            <p:cNvSpPr>
              <a:spLocks noChangeArrowheads="1"/>
            </p:cNvSpPr>
            <p:nvPr/>
          </p:nvSpPr>
          <p:spPr bwMode="auto">
            <a:xfrm>
              <a:off x="487876" y="1491413"/>
              <a:ext cx="725716" cy="42132"/>
            </a:xfrm>
            <a:prstGeom prst="rect">
              <a:avLst/>
            </a:prstGeom>
            <a:solidFill>
              <a:srgbClr val="5661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9" name="Freeform 7">
              <a:extLst>
                <a:ext uri="{FF2B5EF4-FFF2-40B4-BE49-F238E27FC236}">
                  <a16:creationId xmlns:a16="http://schemas.microsoft.com/office/drawing/2014/main" id="{2A527F7C-E2B9-4510-A2E1-11F653AD9BD1}"/>
                </a:ext>
              </a:extLst>
            </p:cNvPr>
            <p:cNvSpPr>
              <a:spLocks/>
            </p:cNvSpPr>
            <p:nvPr/>
          </p:nvSpPr>
          <p:spPr bwMode="auto">
            <a:xfrm>
              <a:off x="0" y="0"/>
              <a:ext cx="1681484" cy="1015558"/>
            </a:xfrm>
            <a:custGeom>
              <a:avLst/>
              <a:gdLst>
                <a:gd name="T0" fmla="*/ 2147483647 w 1356"/>
                <a:gd name="T1" fmla="*/ 0 h 824"/>
                <a:gd name="T2" fmla="*/ 2147483647 w 1356"/>
                <a:gd name="T3" fmla="*/ 0 h 824"/>
                <a:gd name="T4" fmla="*/ 0 w 1356"/>
                <a:gd name="T5" fmla="*/ 2147483647 h 824"/>
                <a:gd name="T6" fmla="*/ 0 w 1356"/>
                <a:gd name="T7" fmla="*/ 2147483647 h 824"/>
                <a:gd name="T8" fmla="*/ 0 w 1356"/>
                <a:gd name="T9" fmla="*/ 2147483647 h 824"/>
                <a:gd name="T10" fmla="*/ 2147483647 w 1356"/>
                <a:gd name="T11" fmla="*/ 2147483647 h 824"/>
                <a:gd name="T12" fmla="*/ 2147483647 w 1356"/>
                <a:gd name="T13" fmla="*/ 2147483647 h 824"/>
                <a:gd name="T14" fmla="*/ 2147483647 w 1356"/>
                <a:gd name="T15" fmla="*/ 2147483647 h 824"/>
                <a:gd name="T16" fmla="*/ 2147483647 w 1356"/>
                <a:gd name="T17" fmla="*/ 0 h 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56" h="824">
                  <a:moveTo>
                    <a:pt x="1259" y="0"/>
                  </a:moveTo>
                  <a:cubicBezTo>
                    <a:pt x="97" y="0"/>
                    <a:pt x="97" y="0"/>
                    <a:pt x="97" y="0"/>
                  </a:cubicBezTo>
                  <a:cubicBezTo>
                    <a:pt x="43" y="0"/>
                    <a:pt x="0" y="44"/>
                    <a:pt x="0" y="97"/>
                  </a:cubicBezTo>
                  <a:cubicBezTo>
                    <a:pt x="0" y="727"/>
                    <a:pt x="0" y="727"/>
                    <a:pt x="0" y="727"/>
                  </a:cubicBezTo>
                  <a:cubicBezTo>
                    <a:pt x="0" y="824"/>
                    <a:pt x="0" y="824"/>
                    <a:pt x="0" y="824"/>
                  </a:cubicBezTo>
                  <a:cubicBezTo>
                    <a:pt x="1356" y="824"/>
                    <a:pt x="1356" y="824"/>
                    <a:pt x="1356" y="824"/>
                  </a:cubicBezTo>
                  <a:cubicBezTo>
                    <a:pt x="1356" y="727"/>
                    <a:pt x="1356" y="727"/>
                    <a:pt x="1356" y="727"/>
                  </a:cubicBezTo>
                  <a:cubicBezTo>
                    <a:pt x="1356" y="97"/>
                    <a:pt x="1356" y="97"/>
                    <a:pt x="1356" y="97"/>
                  </a:cubicBezTo>
                  <a:cubicBezTo>
                    <a:pt x="1356" y="44"/>
                    <a:pt x="1313" y="0"/>
                    <a:pt x="1259" y="0"/>
                  </a:cubicBezTo>
                </a:path>
              </a:pathLst>
            </a:custGeom>
            <a:solidFill>
              <a:srgbClr val="566172"/>
            </a:solidFill>
            <a:ln w="9525" cmpd="sng">
              <a:solidFill>
                <a:srgbClr val="A6A6A6"/>
              </a:solidFill>
              <a:round/>
              <a:headEnd/>
              <a:tailEnd/>
            </a:ln>
          </p:spPr>
          <p:txBody>
            <a:bodyPr/>
            <a:lstStyle/>
            <a:p>
              <a:endParaRPr lang="zh-CN" altLang="en-US"/>
            </a:p>
          </p:txBody>
        </p:sp>
        <p:sp>
          <p:nvSpPr>
            <p:cNvPr id="17440" name="Freeform 9">
              <a:extLst>
                <a:ext uri="{FF2B5EF4-FFF2-40B4-BE49-F238E27FC236}">
                  <a16:creationId xmlns:a16="http://schemas.microsoft.com/office/drawing/2014/main" id="{7A8B5A80-CB6B-46B1-880D-AEC2F7FB1245}"/>
                </a:ext>
              </a:extLst>
            </p:cNvPr>
            <p:cNvSpPr>
              <a:spLocks noEditPoints="1"/>
            </p:cNvSpPr>
            <p:nvPr/>
          </p:nvSpPr>
          <p:spPr bwMode="auto">
            <a:xfrm>
              <a:off x="5470" y="2590"/>
              <a:ext cx="1690528" cy="1027483"/>
            </a:xfrm>
            <a:custGeom>
              <a:avLst/>
              <a:gdLst>
                <a:gd name="T0" fmla="*/ 2147483647 w 1356"/>
                <a:gd name="T1" fmla="*/ 2147483647 h 824"/>
                <a:gd name="T2" fmla="*/ 2147483647 w 1356"/>
                <a:gd name="T3" fmla="*/ 2147483647 h 824"/>
                <a:gd name="T4" fmla="*/ 2147483647 w 1356"/>
                <a:gd name="T5" fmla="*/ 2147483647 h 824"/>
                <a:gd name="T6" fmla="*/ 2147483647 w 1356"/>
                <a:gd name="T7" fmla="*/ 2147483647 h 824"/>
                <a:gd name="T8" fmla="*/ 2147483647 w 1356"/>
                <a:gd name="T9" fmla="*/ 2147483647 h 824"/>
                <a:gd name="T10" fmla="*/ 2147483647 w 1356"/>
                <a:gd name="T11" fmla="*/ 2147483647 h 824"/>
                <a:gd name="T12" fmla="*/ 2147483647 w 1356"/>
                <a:gd name="T13" fmla="*/ 2147483647 h 824"/>
                <a:gd name="T14" fmla="*/ 2147483647 w 1356"/>
                <a:gd name="T15" fmla="*/ 0 h 824"/>
                <a:gd name="T16" fmla="*/ 2147483647 w 1356"/>
                <a:gd name="T17" fmla="*/ 0 h 824"/>
                <a:gd name="T18" fmla="*/ 0 w 1356"/>
                <a:gd name="T19" fmla="*/ 2147483647 h 824"/>
                <a:gd name="T20" fmla="*/ 0 w 1356"/>
                <a:gd name="T21" fmla="*/ 2147483647 h 824"/>
                <a:gd name="T22" fmla="*/ 2147483647 w 1356"/>
                <a:gd name="T23" fmla="*/ 2147483647 h 824"/>
                <a:gd name="T24" fmla="*/ 2147483647 w 1356"/>
                <a:gd name="T25" fmla="*/ 2147483647 h 824"/>
                <a:gd name="T26" fmla="*/ 2147483647 w 1356"/>
                <a:gd name="T27" fmla="*/ 0 h 8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6" h="824">
                  <a:moveTo>
                    <a:pt x="1308" y="49"/>
                  </a:moveTo>
                  <a:cubicBezTo>
                    <a:pt x="1308" y="49"/>
                    <a:pt x="1308" y="49"/>
                    <a:pt x="1308" y="49"/>
                  </a:cubicBezTo>
                  <a:cubicBezTo>
                    <a:pt x="1308" y="775"/>
                    <a:pt x="1308" y="775"/>
                    <a:pt x="1308" y="775"/>
                  </a:cubicBezTo>
                  <a:cubicBezTo>
                    <a:pt x="48" y="775"/>
                    <a:pt x="48" y="775"/>
                    <a:pt x="48" y="775"/>
                  </a:cubicBezTo>
                  <a:cubicBezTo>
                    <a:pt x="48" y="49"/>
                    <a:pt x="48" y="49"/>
                    <a:pt x="48" y="49"/>
                  </a:cubicBezTo>
                  <a:cubicBezTo>
                    <a:pt x="48" y="49"/>
                    <a:pt x="48" y="49"/>
                    <a:pt x="48" y="49"/>
                  </a:cubicBezTo>
                  <a:lnTo>
                    <a:pt x="1308" y="49"/>
                  </a:lnTo>
                  <a:close/>
                  <a:moveTo>
                    <a:pt x="1308" y="0"/>
                  </a:moveTo>
                  <a:cubicBezTo>
                    <a:pt x="48" y="0"/>
                    <a:pt x="48" y="0"/>
                    <a:pt x="48" y="0"/>
                  </a:cubicBezTo>
                  <a:cubicBezTo>
                    <a:pt x="22" y="0"/>
                    <a:pt x="0" y="22"/>
                    <a:pt x="0" y="49"/>
                  </a:cubicBezTo>
                  <a:cubicBezTo>
                    <a:pt x="0" y="824"/>
                    <a:pt x="0" y="824"/>
                    <a:pt x="0" y="824"/>
                  </a:cubicBezTo>
                  <a:cubicBezTo>
                    <a:pt x="1356" y="824"/>
                    <a:pt x="1356" y="824"/>
                    <a:pt x="1356" y="824"/>
                  </a:cubicBezTo>
                  <a:cubicBezTo>
                    <a:pt x="1356" y="49"/>
                    <a:pt x="1356" y="49"/>
                    <a:pt x="1356" y="49"/>
                  </a:cubicBezTo>
                  <a:cubicBezTo>
                    <a:pt x="1356" y="22"/>
                    <a:pt x="1334" y="0"/>
                    <a:pt x="1308" y="0"/>
                  </a:cubicBezTo>
                  <a:close/>
                </a:path>
              </a:pathLst>
            </a:custGeom>
            <a:solidFill>
              <a:srgbClr val="5661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41" name="Freeform 10">
              <a:extLst>
                <a:ext uri="{FF2B5EF4-FFF2-40B4-BE49-F238E27FC236}">
                  <a16:creationId xmlns:a16="http://schemas.microsoft.com/office/drawing/2014/main" id="{CC281C05-2F5B-4994-9133-BF79CB732222}"/>
                </a:ext>
              </a:extLst>
            </p:cNvPr>
            <p:cNvSpPr>
              <a:spLocks/>
            </p:cNvSpPr>
            <p:nvPr/>
          </p:nvSpPr>
          <p:spPr bwMode="auto">
            <a:xfrm>
              <a:off x="5470" y="1030073"/>
              <a:ext cx="1690528" cy="180639"/>
            </a:xfrm>
            <a:custGeom>
              <a:avLst/>
              <a:gdLst>
                <a:gd name="T0" fmla="*/ 0 w 1356"/>
                <a:gd name="T1" fmla="*/ 0 h 145"/>
                <a:gd name="T2" fmla="*/ 0 w 1356"/>
                <a:gd name="T3" fmla="*/ 2147483647 h 145"/>
                <a:gd name="T4" fmla="*/ 2147483647 w 1356"/>
                <a:gd name="T5" fmla="*/ 2147483647 h 145"/>
                <a:gd name="T6" fmla="*/ 2147483647 w 1356"/>
                <a:gd name="T7" fmla="*/ 2147483647 h 145"/>
                <a:gd name="T8" fmla="*/ 2147483647 w 1356"/>
                <a:gd name="T9" fmla="*/ 2147483647 h 145"/>
                <a:gd name="T10" fmla="*/ 2147483647 w 1356"/>
                <a:gd name="T11" fmla="*/ 0 h 145"/>
                <a:gd name="T12" fmla="*/ 0 w 1356"/>
                <a:gd name="T13" fmla="*/ 0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6" h="145">
                  <a:moveTo>
                    <a:pt x="0" y="0"/>
                  </a:moveTo>
                  <a:cubicBezTo>
                    <a:pt x="0" y="96"/>
                    <a:pt x="0" y="96"/>
                    <a:pt x="0" y="96"/>
                  </a:cubicBezTo>
                  <a:cubicBezTo>
                    <a:pt x="0" y="123"/>
                    <a:pt x="22" y="145"/>
                    <a:pt x="48" y="145"/>
                  </a:cubicBezTo>
                  <a:cubicBezTo>
                    <a:pt x="1308" y="145"/>
                    <a:pt x="1308" y="145"/>
                    <a:pt x="1308" y="145"/>
                  </a:cubicBezTo>
                  <a:cubicBezTo>
                    <a:pt x="1334" y="145"/>
                    <a:pt x="1356" y="123"/>
                    <a:pt x="1356" y="96"/>
                  </a:cubicBezTo>
                  <a:cubicBezTo>
                    <a:pt x="1356" y="0"/>
                    <a:pt x="1356" y="0"/>
                    <a:pt x="1356" y="0"/>
                  </a:cubicBezTo>
                  <a:lnTo>
                    <a:pt x="0" y="0"/>
                  </a:lnTo>
                  <a:close/>
                </a:path>
              </a:pathLst>
            </a:custGeom>
            <a:solidFill>
              <a:srgbClr val="C1C7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42" name="Freeform 11">
              <a:extLst>
                <a:ext uri="{FF2B5EF4-FFF2-40B4-BE49-F238E27FC236}">
                  <a16:creationId xmlns:a16="http://schemas.microsoft.com/office/drawing/2014/main" id="{66BAAAD8-EC73-4A3F-BB1F-87C9221727B1}"/>
                </a:ext>
              </a:extLst>
            </p:cNvPr>
            <p:cNvSpPr>
              <a:spLocks/>
            </p:cNvSpPr>
            <p:nvPr/>
          </p:nvSpPr>
          <p:spPr bwMode="auto">
            <a:xfrm>
              <a:off x="487876" y="1406624"/>
              <a:ext cx="725716" cy="84790"/>
            </a:xfrm>
            <a:custGeom>
              <a:avLst/>
              <a:gdLst>
                <a:gd name="T0" fmla="*/ 0 w 1378"/>
                <a:gd name="T1" fmla="*/ 2147483647 h 161"/>
                <a:gd name="T2" fmla="*/ 2147483647 w 1378"/>
                <a:gd name="T3" fmla="*/ 0 h 161"/>
                <a:gd name="T4" fmla="*/ 2147483647 w 1378"/>
                <a:gd name="T5" fmla="*/ 0 h 161"/>
                <a:gd name="T6" fmla="*/ 2147483647 w 1378"/>
                <a:gd name="T7" fmla="*/ 2147483647 h 161"/>
                <a:gd name="T8" fmla="*/ 0 w 1378"/>
                <a:gd name="T9" fmla="*/ 2147483647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8" h="161">
                  <a:moveTo>
                    <a:pt x="0" y="161"/>
                  </a:moveTo>
                  <a:lnTo>
                    <a:pt x="230" y="0"/>
                  </a:lnTo>
                  <a:lnTo>
                    <a:pt x="1149" y="0"/>
                  </a:lnTo>
                  <a:lnTo>
                    <a:pt x="1378" y="161"/>
                  </a:lnTo>
                  <a:lnTo>
                    <a:pt x="0" y="161"/>
                  </a:lnTo>
                  <a:close/>
                </a:path>
              </a:pathLst>
            </a:custGeom>
            <a:solidFill>
              <a:srgbClr val="C1C7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17443" name="组合 33">
              <a:extLst>
                <a:ext uri="{FF2B5EF4-FFF2-40B4-BE49-F238E27FC236}">
                  <a16:creationId xmlns:a16="http://schemas.microsoft.com/office/drawing/2014/main" id="{F37299A8-4A92-4B39-835E-44D6614B785D}"/>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856" y="335211"/>
              <a:ext cx="432816" cy="37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30" name="TextBox 71">
            <a:extLst>
              <a:ext uri="{FF2B5EF4-FFF2-40B4-BE49-F238E27FC236}">
                <a16:creationId xmlns:a16="http://schemas.microsoft.com/office/drawing/2014/main" id="{D326EC1B-CCDB-48D2-ACF9-1D21C3A99479}"/>
              </a:ext>
            </a:extLst>
          </p:cNvPr>
          <p:cNvSpPr txBox="1">
            <a:spLocks noChangeArrowheads="1"/>
          </p:cNvSpPr>
          <p:nvPr/>
        </p:nvSpPr>
        <p:spPr bwMode="auto">
          <a:xfrm>
            <a:off x="8241307" y="2292350"/>
            <a:ext cx="16498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id-ID"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1" name="TextBox 71">
            <a:extLst>
              <a:ext uri="{FF2B5EF4-FFF2-40B4-BE49-F238E27FC236}">
                <a16:creationId xmlns:a16="http://schemas.microsoft.com/office/drawing/2014/main" id="{D22FBD48-5F7F-4021-A969-A1007A63B72D}"/>
              </a:ext>
            </a:extLst>
          </p:cNvPr>
          <p:cNvSpPr txBox="1">
            <a:spLocks noChangeArrowheads="1"/>
          </p:cNvSpPr>
          <p:nvPr/>
        </p:nvSpPr>
        <p:spPr bwMode="auto">
          <a:xfrm>
            <a:off x="8702476" y="3460750"/>
            <a:ext cx="16498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id-ID"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2" name="TextBox 71">
            <a:extLst>
              <a:ext uri="{FF2B5EF4-FFF2-40B4-BE49-F238E27FC236}">
                <a16:creationId xmlns:a16="http://schemas.microsoft.com/office/drawing/2014/main" id="{885ACD19-8440-480F-81AD-F943B77D523D}"/>
              </a:ext>
            </a:extLst>
          </p:cNvPr>
          <p:cNvSpPr txBox="1">
            <a:spLocks noChangeArrowheads="1"/>
          </p:cNvSpPr>
          <p:nvPr/>
        </p:nvSpPr>
        <p:spPr bwMode="auto">
          <a:xfrm>
            <a:off x="8281788" y="4706938"/>
            <a:ext cx="16498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id-ID"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3" name="TextBox 71">
            <a:extLst>
              <a:ext uri="{FF2B5EF4-FFF2-40B4-BE49-F238E27FC236}">
                <a16:creationId xmlns:a16="http://schemas.microsoft.com/office/drawing/2014/main" id="{3C13AEC4-38A8-44E2-9EE4-421661238417}"/>
              </a:ext>
            </a:extLst>
          </p:cNvPr>
          <p:cNvSpPr txBox="1">
            <a:spLocks noChangeArrowheads="1"/>
          </p:cNvSpPr>
          <p:nvPr/>
        </p:nvSpPr>
        <p:spPr bwMode="auto">
          <a:xfrm>
            <a:off x="2362001" y="2292350"/>
            <a:ext cx="16498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dirty="0">
                <a:solidFill>
                  <a:srgbClr val="FFFFFF"/>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id-ID" altLang="en-US" sz="12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4" name="TextBox 71">
            <a:extLst>
              <a:ext uri="{FF2B5EF4-FFF2-40B4-BE49-F238E27FC236}">
                <a16:creationId xmlns:a16="http://schemas.microsoft.com/office/drawing/2014/main" id="{C702EB14-1FC7-426C-BC6E-6FCD05A50F9E}"/>
              </a:ext>
            </a:extLst>
          </p:cNvPr>
          <p:cNvSpPr txBox="1">
            <a:spLocks noChangeArrowheads="1"/>
          </p:cNvSpPr>
          <p:nvPr/>
        </p:nvSpPr>
        <p:spPr bwMode="auto">
          <a:xfrm>
            <a:off x="1811138" y="3444875"/>
            <a:ext cx="16498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dirty="0">
                <a:solidFill>
                  <a:srgbClr val="FFFFFF"/>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id-ID" altLang="en-US" sz="12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5" name="TextBox 71">
            <a:extLst>
              <a:ext uri="{FF2B5EF4-FFF2-40B4-BE49-F238E27FC236}">
                <a16:creationId xmlns:a16="http://schemas.microsoft.com/office/drawing/2014/main" id="{672422B7-E52A-4964-BB4E-EEEEECA7F970}"/>
              </a:ext>
            </a:extLst>
          </p:cNvPr>
          <p:cNvSpPr txBox="1">
            <a:spLocks noChangeArrowheads="1"/>
          </p:cNvSpPr>
          <p:nvPr/>
        </p:nvSpPr>
        <p:spPr bwMode="auto">
          <a:xfrm>
            <a:off x="2403276" y="4725988"/>
            <a:ext cx="16498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id-ID"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a:extLst>
              <a:ext uri="{FF2B5EF4-FFF2-40B4-BE49-F238E27FC236}">
                <a16:creationId xmlns:a16="http://schemas.microsoft.com/office/drawing/2014/main" id="{12B5260B-7302-4F9E-AA42-3D3860194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2665413"/>
            <a:ext cx="8412162"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矩形 3">
            <a:extLst>
              <a:ext uri="{FF2B5EF4-FFF2-40B4-BE49-F238E27FC236}">
                <a16:creationId xmlns:a16="http://schemas.microsoft.com/office/drawing/2014/main" id="{0E64EDC5-7C13-4372-B094-8923ECD3849F}"/>
              </a:ext>
            </a:extLst>
          </p:cNvPr>
          <p:cNvSpPr>
            <a:spLocks noChangeArrowheads="1"/>
          </p:cNvSpPr>
          <p:nvPr/>
        </p:nvSpPr>
        <p:spPr bwMode="auto">
          <a:xfrm>
            <a:off x="1444625" y="2887663"/>
            <a:ext cx="48926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p>
        </p:txBody>
      </p:sp>
      <p:grpSp>
        <p:nvGrpSpPr>
          <p:cNvPr id="18437" name="组合 4">
            <a:extLst>
              <a:ext uri="{FF2B5EF4-FFF2-40B4-BE49-F238E27FC236}">
                <a16:creationId xmlns:a16="http://schemas.microsoft.com/office/drawing/2014/main" id="{A63F0A4D-D49D-4568-98C6-EF2D9ED1AC8F}"/>
              </a:ext>
            </a:extLst>
          </p:cNvPr>
          <p:cNvGrpSpPr>
            <a:grpSpLocks/>
          </p:cNvGrpSpPr>
          <p:nvPr/>
        </p:nvGrpSpPr>
        <p:grpSpPr bwMode="auto">
          <a:xfrm>
            <a:off x="1444625" y="1819275"/>
            <a:ext cx="3789363" cy="955675"/>
            <a:chOff x="0" y="0"/>
            <a:chExt cx="3788756" cy="955148"/>
          </a:xfrm>
        </p:grpSpPr>
        <p:pic>
          <p:nvPicPr>
            <p:cNvPr id="18439" name="图片 5">
              <a:extLst>
                <a:ext uri="{FF2B5EF4-FFF2-40B4-BE49-F238E27FC236}">
                  <a16:creationId xmlns:a16="http://schemas.microsoft.com/office/drawing/2014/main" id="{BB073EA8-29B4-4E2E-B3A4-34D5D78AE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387" r="2299"/>
            <a:stretch>
              <a:fillRect/>
            </a:stretch>
          </p:blipFill>
          <p:spPr bwMode="auto">
            <a:xfrm>
              <a:off x="0" y="0"/>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文本框 6">
              <a:extLst>
                <a:ext uri="{FF2B5EF4-FFF2-40B4-BE49-F238E27FC236}">
                  <a16:creationId xmlns:a16="http://schemas.microsoft.com/office/drawing/2014/main" id="{29FA76FB-3815-44EB-A56B-7A896B289AC3}"/>
                </a:ext>
              </a:extLst>
            </p:cNvPr>
            <p:cNvSpPr txBox="1">
              <a:spLocks noChangeArrowheads="1"/>
            </p:cNvSpPr>
            <p:nvPr/>
          </p:nvSpPr>
          <p:spPr bwMode="auto">
            <a:xfrm>
              <a:off x="237027" y="180329"/>
              <a:ext cx="25470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Click to add a title</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1">
            <a:extLst>
              <a:ext uri="{FF2B5EF4-FFF2-40B4-BE49-F238E27FC236}">
                <a16:creationId xmlns:a16="http://schemas.microsoft.com/office/drawing/2014/main" id="{8E879645-C46C-497D-8C19-365F27DDA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31825"/>
            <a:ext cx="7515225" cy="62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2">
            <a:extLst>
              <a:ext uri="{FF2B5EF4-FFF2-40B4-BE49-F238E27FC236}">
                <a16:creationId xmlns:a16="http://schemas.microsoft.com/office/drawing/2014/main" id="{4097430A-BE06-416F-9ADD-137CA8F1343E}"/>
              </a:ext>
            </a:extLst>
          </p:cNvPr>
          <p:cNvSpPr>
            <a:spLocks noChangeArrowheads="1"/>
          </p:cNvSpPr>
          <p:nvPr/>
        </p:nvSpPr>
        <p:spPr bwMode="auto">
          <a:xfrm>
            <a:off x="7435850" y="3871913"/>
            <a:ext cx="3789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a:t>
            </a:r>
          </a:p>
        </p:txBody>
      </p:sp>
      <p:grpSp>
        <p:nvGrpSpPr>
          <p:cNvPr id="19460" name="组合 3">
            <a:extLst>
              <a:ext uri="{FF2B5EF4-FFF2-40B4-BE49-F238E27FC236}">
                <a16:creationId xmlns:a16="http://schemas.microsoft.com/office/drawing/2014/main" id="{19FE237A-5A9C-4A67-BD1F-0B1E2EF99FD0}"/>
              </a:ext>
            </a:extLst>
          </p:cNvPr>
          <p:cNvGrpSpPr>
            <a:grpSpLocks/>
          </p:cNvGrpSpPr>
          <p:nvPr/>
        </p:nvGrpSpPr>
        <p:grpSpPr bwMode="auto">
          <a:xfrm>
            <a:off x="7435850" y="2803525"/>
            <a:ext cx="3789363" cy="954088"/>
            <a:chOff x="0" y="0"/>
            <a:chExt cx="3788756" cy="955148"/>
          </a:xfrm>
        </p:grpSpPr>
        <p:pic>
          <p:nvPicPr>
            <p:cNvPr id="19462" name="图片 4">
              <a:extLst>
                <a:ext uri="{FF2B5EF4-FFF2-40B4-BE49-F238E27FC236}">
                  <a16:creationId xmlns:a16="http://schemas.microsoft.com/office/drawing/2014/main" id="{4D9DF589-A17B-4606-B753-465693A6E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387" r="2299"/>
            <a:stretch>
              <a:fillRect/>
            </a:stretch>
          </p:blipFill>
          <p:spPr bwMode="auto">
            <a:xfrm>
              <a:off x="0" y="0"/>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文本框 5">
              <a:extLst>
                <a:ext uri="{FF2B5EF4-FFF2-40B4-BE49-F238E27FC236}">
                  <a16:creationId xmlns:a16="http://schemas.microsoft.com/office/drawing/2014/main" id="{E0743467-0130-428E-B593-11CBBC2E5BAF}"/>
                </a:ext>
              </a:extLst>
            </p:cNvPr>
            <p:cNvSpPr txBox="1">
              <a:spLocks noChangeArrowheads="1"/>
            </p:cNvSpPr>
            <p:nvPr/>
          </p:nvSpPr>
          <p:spPr bwMode="auto">
            <a:xfrm>
              <a:off x="237026" y="180329"/>
              <a:ext cx="2474896" cy="36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Click to add a title</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1">
            <a:extLst>
              <a:ext uri="{FF2B5EF4-FFF2-40B4-BE49-F238E27FC236}">
                <a16:creationId xmlns:a16="http://schemas.microsoft.com/office/drawing/2014/main" id="{9C6926A5-7D72-4C69-95EF-50F27907C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4550"/>
            <a:ext cx="7145338"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矩形 2">
            <a:extLst>
              <a:ext uri="{FF2B5EF4-FFF2-40B4-BE49-F238E27FC236}">
                <a16:creationId xmlns:a16="http://schemas.microsoft.com/office/drawing/2014/main" id="{E8E3249B-6D9E-4616-ADEF-F7AD669B6E78}"/>
              </a:ext>
            </a:extLst>
          </p:cNvPr>
          <p:cNvSpPr>
            <a:spLocks noChangeArrowheads="1"/>
          </p:cNvSpPr>
          <p:nvPr/>
        </p:nvSpPr>
        <p:spPr bwMode="auto">
          <a:xfrm>
            <a:off x="7435850" y="3871913"/>
            <a:ext cx="3789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a:t>
            </a:r>
          </a:p>
        </p:txBody>
      </p:sp>
      <p:grpSp>
        <p:nvGrpSpPr>
          <p:cNvPr id="20484" name="组合 3">
            <a:extLst>
              <a:ext uri="{FF2B5EF4-FFF2-40B4-BE49-F238E27FC236}">
                <a16:creationId xmlns:a16="http://schemas.microsoft.com/office/drawing/2014/main" id="{ACB6E3D4-70AB-4446-8466-257FC76EB6B4}"/>
              </a:ext>
            </a:extLst>
          </p:cNvPr>
          <p:cNvGrpSpPr>
            <a:grpSpLocks/>
          </p:cNvGrpSpPr>
          <p:nvPr/>
        </p:nvGrpSpPr>
        <p:grpSpPr bwMode="auto">
          <a:xfrm>
            <a:off x="7435850" y="2803525"/>
            <a:ext cx="3789363" cy="954088"/>
            <a:chOff x="0" y="0"/>
            <a:chExt cx="3788756" cy="955148"/>
          </a:xfrm>
        </p:grpSpPr>
        <p:pic>
          <p:nvPicPr>
            <p:cNvPr id="20486" name="图片 4">
              <a:extLst>
                <a:ext uri="{FF2B5EF4-FFF2-40B4-BE49-F238E27FC236}">
                  <a16:creationId xmlns:a16="http://schemas.microsoft.com/office/drawing/2014/main" id="{6257B7EB-A5CD-41FF-8D8C-43E06649B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387" r="2299"/>
            <a:stretch>
              <a:fillRect/>
            </a:stretch>
          </p:blipFill>
          <p:spPr bwMode="auto">
            <a:xfrm>
              <a:off x="0" y="0"/>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文本框 5">
              <a:extLst>
                <a:ext uri="{FF2B5EF4-FFF2-40B4-BE49-F238E27FC236}">
                  <a16:creationId xmlns:a16="http://schemas.microsoft.com/office/drawing/2014/main" id="{A8F7A871-931A-4BB7-A005-6E9DC96124FE}"/>
                </a:ext>
              </a:extLst>
            </p:cNvPr>
            <p:cNvSpPr txBox="1">
              <a:spLocks noChangeArrowheads="1"/>
            </p:cNvSpPr>
            <p:nvPr/>
          </p:nvSpPr>
          <p:spPr bwMode="auto">
            <a:xfrm>
              <a:off x="237026" y="180329"/>
              <a:ext cx="2491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Click to add a title</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1">
            <a:extLst>
              <a:ext uri="{FF2B5EF4-FFF2-40B4-BE49-F238E27FC236}">
                <a16:creationId xmlns:a16="http://schemas.microsoft.com/office/drawing/2014/main" id="{FE5ECAE6-576B-456F-A107-250D0AE85167}"/>
              </a:ext>
            </a:extLst>
          </p:cNvPr>
          <p:cNvSpPr>
            <a:spLocks noChangeArrowheads="1"/>
          </p:cNvSpPr>
          <p:nvPr/>
        </p:nvSpPr>
        <p:spPr bwMode="auto">
          <a:xfrm>
            <a:off x="5365750" y="2974975"/>
            <a:ext cx="1296988" cy="1296988"/>
          </a:xfrm>
          <a:prstGeom prst="ellipse">
            <a:avLst/>
          </a:pr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sz="1600">
              <a:solidFill>
                <a:srgbClr val="297F9D"/>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07" name="Rectangle 41">
            <a:extLst>
              <a:ext uri="{FF2B5EF4-FFF2-40B4-BE49-F238E27FC236}">
                <a16:creationId xmlns:a16="http://schemas.microsoft.com/office/drawing/2014/main" id="{0808F8E8-6A37-4422-83CF-F98362E14C07}"/>
              </a:ext>
            </a:extLst>
          </p:cNvPr>
          <p:cNvSpPr>
            <a:spLocks noChangeArrowheads="1"/>
          </p:cNvSpPr>
          <p:nvPr/>
        </p:nvSpPr>
        <p:spPr bwMode="auto">
          <a:xfrm>
            <a:off x="5584825" y="3716338"/>
            <a:ext cx="87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50913"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950913"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950913"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950913"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950913"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9509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509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509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509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FFFFF"/>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08" name="Oval 45@|1FFC:4308095|FBC:16777215|LFC:16777215|LBC:16777215">
            <a:extLst>
              <a:ext uri="{FF2B5EF4-FFF2-40B4-BE49-F238E27FC236}">
                <a16:creationId xmlns:a16="http://schemas.microsoft.com/office/drawing/2014/main" id="{6C896368-3E0E-4874-9D1C-5FD8DFDC6CEC}"/>
              </a:ext>
            </a:extLst>
          </p:cNvPr>
          <p:cNvSpPr>
            <a:spLocks noChangeArrowheads="1"/>
          </p:cNvSpPr>
          <p:nvPr/>
        </p:nvSpPr>
        <p:spPr bwMode="auto">
          <a:xfrm rot="-2813209">
            <a:off x="7173913" y="1830388"/>
            <a:ext cx="695325" cy="695325"/>
          </a:xfrm>
          <a:prstGeom prst="ellipse">
            <a:avLst/>
          </a:pr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sz="1600">
              <a:solidFill>
                <a:srgbClr val="297F9D"/>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09" name="Oval 58@|1FFC:4308095|FBC:16777215|LFC:16777215|LBC:16777215">
            <a:extLst>
              <a:ext uri="{FF2B5EF4-FFF2-40B4-BE49-F238E27FC236}">
                <a16:creationId xmlns:a16="http://schemas.microsoft.com/office/drawing/2014/main" id="{5C1F59AB-2761-4702-8400-307E715842E5}"/>
              </a:ext>
            </a:extLst>
          </p:cNvPr>
          <p:cNvSpPr>
            <a:spLocks noChangeArrowheads="1"/>
          </p:cNvSpPr>
          <p:nvPr/>
        </p:nvSpPr>
        <p:spPr bwMode="auto">
          <a:xfrm rot="7432715">
            <a:off x="4241800" y="4808538"/>
            <a:ext cx="693737" cy="693738"/>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sz="1600">
              <a:solidFill>
                <a:srgbClr val="297F9D"/>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10" name="Oval 80@|1FFC:2381804|FBC:16777215|LFC:16777215|LBC:16777215">
            <a:extLst>
              <a:ext uri="{FF2B5EF4-FFF2-40B4-BE49-F238E27FC236}">
                <a16:creationId xmlns:a16="http://schemas.microsoft.com/office/drawing/2014/main" id="{DA78EF64-9646-4E6E-B474-99104DE4312D}"/>
              </a:ext>
            </a:extLst>
          </p:cNvPr>
          <p:cNvSpPr>
            <a:spLocks noChangeArrowheads="1"/>
          </p:cNvSpPr>
          <p:nvPr/>
        </p:nvSpPr>
        <p:spPr bwMode="auto">
          <a:xfrm rot="-8390493">
            <a:off x="4191000" y="1831975"/>
            <a:ext cx="696913" cy="696913"/>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sz="1600">
              <a:solidFill>
                <a:srgbClr val="297F9D"/>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11" name="Oval 87@|1FFC:2381804|FBC:16777215|LFC:16777215|LBC:16777215">
            <a:extLst>
              <a:ext uri="{FF2B5EF4-FFF2-40B4-BE49-F238E27FC236}">
                <a16:creationId xmlns:a16="http://schemas.microsoft.com/office/drawing/2014/main" id="{5C5207C1-5DC7-4F2F-8F99-BDBA3424151D}"/>
              </a:ext>
            </a:extLst>
          </p:cNvPr>
          <p:cNvSpPr>
            <a:spLocks noChangeArrowheads="1"/>
          </p:cNvSpPr>
          <p:nvPr/>
        </p:nvSpPr>
        <p:spPr bwMode="auto">
          <a:xfrm rot="2362129">
            <a:off x="7126288" y="4799013"/>
            <a:ext cx="696912" cy="695325"/>
          </a:xfrm>
          <a:prstGeom prst="ellipse">
            <a:avLst/>
          </a:pr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sz="1600">
              <a:solidFill>
                <a:srgbClr val="297F9D"/>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12" name="Oval 120@|1FFC:1554685|FBC:16777215|LFC:16777215|LBC:16777215">
            <a:extLst>
              <a:ext uri="{FF2B5EF4-FFF2-40B4-BE49-F238E27FC236}">
                <a16:creationId xmlns:a16="http://schemas.microsoft.com/office/drawing/2014/main" id="{63421FB2-23A6-4ED6-BE2D-50B15BE804D0}"/>
              </a:ext>
            </a:extLst>
          </p:cNvPr>
          <p:cNvSpPr>
            <a:spLocks noChangeArrowheads="1"/>
          </p:cNvSpPr>
          <p:nvPr/>
        </p:nvSpPr>
        <p:spPr bwMode="auto">
          <a:xfrm rot="10509579">
            <a:off x="3276600" y="3259138"/>
            <a:ext cx="696913" cy="695325"/>
          </a:xfrm>
          <a:prstGeom prst="ellipse">
            <a:avLst/>
          </a:pr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sz="1600">
              <a:solidFill>
                <a:srgbClr val="297F9D"/>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13" name="Oval 128@|1FFC:1554685|FBC:16777215|LFC:16777215|LBC:16777215">
            <a:extLst>
              <a:ext uri="{FF2B5EF4-FFF2-40B4-BE49-F238E27FC236}">
                <a16:creationId xmlns:a16="http://schemas.microsoft.com/office/drawing/2014/main" id="{35537239-2C05-4452-AC79-4D5F0C559052}"/>
              </a:ext>
            </a:extLst>
          </p:cNvPr>
          <p:cNvSpPr>
            <a:spLocks noChangeArrowheads="1"/>
          </p:cNvSpPr>
          <p:nvPr/>
        </p:nvSpPr>
        <p:spPr bwMode="auto">
          <a:xfrm rot="-455830">
            <a:off x="8078788" y="3260725"/>
            <a:ext cx="696912" cy="693738"/>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9493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sz="1600">
              <a:solidFill>
                <a:srgbClr val="297F9D"/>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14" name="Freeform 5">
            <a:extLst>
              <a:ext uri="{FF2B5EF4-FFF2-40B4-BE49-F238E27FC236}">
                <a16:creationId xmlns:a16="http://schemas.microsoft.com/office/drawing/2014/main" id="{05BE54D0-8D69-4E4F-A317-18FC316458A4}"/>
              </a:ext>
            </a:extLst>
          </p:cNvPr>
          <p:cNvSpPr>
            <a:spLocks noEditPoints="1"/>
          </p:cNvSpPr>
          <p:nvPr/>
        </p:nvSpPr>
        <p:spPr bwMode="auto">
          <a:xfrm>
            <a:off x="7342188" y="2005013"/>
            <a:ext cx="333375" cy="352425"/>
          </a:xfrm>
          <a:custGeom>
            <a:avLst/>
            <a:gdLst>
              <a:gd name="T0" fmla="*/ 2147483647 w 1558"/>
              <a:gd name="T1" fmla="*/ 2147483647 h 1653"/>
              <a:gd name="T2" fmla="*/ 2147483647 w 1558"/>
              <a:gd name="T3" fmla="*/ 2147483647 h 1653"/>
              <a:gd name="T4" fmla="*/ 2147483647 w 1558"/>
              <a:gd name="T5" fmla="*/ 2147483647 h 1653"/>
              <a:gd name="T6" fmla="*/ 2147483647 w 1558"/>
              <a:gd name="T7" fmla="*/ 2147483647 h 1653"/>
              <a:gd name="T8" fmla="*/ 2147483647 w 1558"/>
              <a:gd name="T9" fmla="*/ 2147483647 h 1653"/>
              <a:gd name="T10" fmla="*/ 2147483647 w 1558"/>
              <a:gd name="T11" fmla="*/ 0 h 1653"/>
              <a:gd name="T12" fmla="*/ 2147483647 w 1558"/>
              <a:gd name="T13" fmla="*/ 2147483647 h 1653"/>
              <a:gd name="T14" fmla="*/ 2147483647 w 1558"/>
              <a:gd name="T15" fmla="*/ 2147483647 h 1653"/>
              <a:gd name="T16" fmla="*/ 2147483647 w 1558"/>
              <a:gd name="T17" fmla="*/ 2147483647 h 1653"/>
              <a:gd name="T18" fmla="*/ 2147483647 w 1558"/>
              <a:gd name="T19" fmla="*/ 2147483647 h 1653"/>
              <a:gd name="T20" fmla="*/ 2147483647 w 1558"/>
              <a:gd name="T21" fmla="*/ 2147483647 h 1653"/>
              <a:gd name="T22" fmla="*/ 2147483647 w 1558"/>
              <a:gd name="T23" fmla="*/ 2147483647 h 1653"/>
              <a:gd name="T24" fmla="*/ 2147483647 w 1558"/>
              <a:gd name="T25" fmla="*/ 2147483647 h 1653"/>
              <a:gd name="T26" fmla="*/ 2147483647 w 1558"/>
              <a:gd name="T27" fmla="*/ 2147483647 h 1653"/>
              <a:gd name="T28" fmla="*/ 2147483647 w 1558"/>
              <a:gd name="T29" fmla="*/ 2147483647 h 1653"/>
              <a:gd name="T30" fmla="*/ 2147483647 w 1558"/>
              <a:gd name="T31" fmla="*/ 2147483647 h 1653"/>
              <a:gd name="T32" fmla="*/ 2147483647 w 1558"/>
              <a:gd name="T33" fmla="*/ 2147483647 h 1653"/>
              <a:gd name="T34" fmla="*/ 2147483647 w 1558"/>
              <a:gd name="T35" fmla="*/ 2147483647 h 1653"/>
              <a:gd name="T36" fmla="*/ 2147483647 w 1558"/>
              <a:gd name="T37" fmla="*/ 2147483647 h 1653"/>
              <a:gd name="T38" fmla="*/ 2147483647 w 1558"/>
              <a:gd name="T39" fmla="*/ 2147483647 h 1653"/>
              <a:gd name="T40" fmla="*/ 2147483647 w 1558"/>
              <a:gd name="T41" fmla="*/ 2147483647 h 1653"/>
              <a:gd name="T42" fmla="*/ 2147483647 w 1558"/>
              <a:gd name="T43" fmla="*/ 2147483647 h 1653"/>
              <a:gd name="T44" fmla="*/ 2147483647 w 1558"/>
              <a:gd name="T45" fmla="*/ 2147483647 h 1653"/>
              <a:gd name="T46" fmla="*/ 2147483647 w 1558"/>
              <a:gd name="T47" fmla="*/ 2147483647 h 1653"/>
              <a:gd name="T48" fmla="*/ 2147483647 w 1558"/>
              <a:gd name="T49" fmla="*/ 2147483647 h 1653"/>
              <a:gd name="T50" fmla="*/ 2147483647 w 1558"/>
              <a:gd name="T51" fmla="*/ 2147483647 h 1653"/>
              <a:gd name="T52" fmla="*/ 2147483647 w 1558"/>
              <a:gd name="T53" fmla="*/ 2147483647 h 1653"/>
              <a:gd name="T54" fmla="*/ 2147483647 w 1558"/>
              <a:gd name="T55" fmla="*/ 2147483647 h 1653"/>
              <a:gd name="T56" fmla="*/ 2147483647 w 1558"/>
              <a:gd name="T57" fmla="*/ 2147483647 h 1653"/>
              <a:gd name="T58" fmla="*/ 2147483647 w 1558"/>
              <a:gd name="T59" fmla="*/ 2147483647 h 1653"/>
              <a:gd name="T60" fmla="*/ 2147483647 w 1558"/>
              <a:gd name="T61" fmla="*/ 2147483647 h 1653"/>
              <a:gd name="T62" fmla="*/ 2147483647 w 1558"/>
              <a:gd name="T63" fmla="*/ 2147483647 h 1653"/>
              <a:gd name="T64" fmla="*/ 2147483647 w 1558"/>
              <a:gd name="T65" fmla="*/ 2147483647 h 1653"/>
              <a:gd name="T66" fmla="*/ 2147483647 w 1558"/>
              <a:gd name="T67" fmla="*/ 2147483647 h 1653"/>
              <a:gd name="T68" fmla="*/ 2147483647 w 1558"/>
              <a:gd name="T69" fmla="*/ 2147483647 h 1653"/>
              <a:gd name="T70" fmla="*/ 2147483647 w 1558"/>
              <a:gd name="T71" fmla="*/ 2147483647 h 16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58" h="1653">
                <a:moveTo>
                  <a:pt x="241" y="658"/>
                </a:moveTo>
                <a:cubicBezTo>
                  <a:pt x="637" y="754"/>
                  <a:pt x="637" y="754"/>
                  <a:pt x="637" y="754"/>
                </a:cubicBezTo>
                <a:cubicBezTo>
                  <a:pt x="1211" y="358"/>
                  <a:pt x="1211" y="358"/>
                  <a:pt x="1211" y="358"/>
                </a:cubicBezTo>
                <a:cubicBezTo>
                  <a:pt x="783" y="810"/>
                  <a:pt x="783" y="810"/>
                  <a:pt x="783" y="810"/>
                </a:cubicBezTo>
                <a:cubicBezTo>
                  <a:pt x="1217" y="1221"/>
                  <a:pt x="1217" y="1221"/>
                  <a:pt x="1217" y="1221"/>
                </a:cubicBezTo>
                <a:cubicBezTo>
                  <a:pt x="1558" y="0"/>
                  <a:pt x="1558" y="0"/>
                  <a:pt x="1558" y="0"/>
                </a:cubicBezTo>
                <a:lnTo>
                  <a:pt x="241" y="658"/>
                </a:lnTo>
                <a:close/>
                <a:moveTo>
                  <a:pt x="730" y="1284"/>
                </a:moveTo>
                <a:cubicBezTo>
                  <a:pt x="918" y="1068"/>
                  <a:pt x="918" y="1068"/>
                  <a:pt x="918" y="1068"/>
                </a:cubicBezTo>
                <a:cubicBezTo>
                  <a:pt x="730" y="887"/>
                  <a:pt x="730" y="887"/>
                  <a:pt x="730" y="887"/>
                </a:cubicBezTo>
                <a:lnTo>
                  <a:pt x="730" y="1284"/>
                </a:lnTo>
                <a:close/>
                <a:moveTo>
                  <a:pt x="568" y="1123"/>
                </a:moveTo>
                <a:cubicBezTo>
                  <a:pt x="633" y="1187"/>
                  <a:pt x="633" y="1187"/>
                  <a:pt x="633" y="1187"/>
                </a:cubicBezTo>
                <a:cubicBezTo>
                  <a:pt x="573" y="1248"/>
                  <a:pt x="511" y="1320"/>
                  <a:pt x="487" y="1419"/>
                </a:cubicBezTo>
                <a:cubicBezTo>
                  <a:pt x="399" y="1398"/>
                  <a:pt x="399" y="1398"/>
                  <a:pt x="399" y="1398"/>
                </a:cubicBezTo>
                <a:cubicBezTo>
                  <a:pt x="428" y="1276"/>
                  <a:pt x="501" y="1191"/>
                  <a:pt x="568" y="1123"/>
                </a:cubicBezTo>
                <a:close/>
                <a:moveTo>
                  <a:pt x="481" y="1647"/>
                </a:moveTo>
                <a:cubicBezTo>
                  <a:pt x="424" y="1653"/>
                  <a:pt x="373" y="1634"/>
                  <a:pt x="331" y="1591"/>
                </a:cubicBezTo>
                <a:cubicBezTo>
                  <a:pt x="231" y="1626"/>
                  <a:pt x="136" y="1588"/>
                  <a:pt x="86" y="1517"/>
                </a:cubicBezTo>
                <a:cubicBezTo>
                  <a:pt x="46" y="1460"/>
                  <a:pt x="37" y="1389"/>
                  <a:pt x="61" y="1321"/>
                </a:cubicBezTo>
                <a:cubicBezTo>
                  <a:pt x="18" y="1280"/>
                  <a:pt x="0" y="1229"/>
                  <a:pt x="6" y="1171"/>
                </a:cubicBezTo>
                <a:cubicBezTo>
                  <a:pt x="15" y="1075"/>
                  <a:pt x="92" y="1000"/>
                  <a:pt x="227" y="1014"/>
                </a:cubicBezTo>
                <a:cubicBezTo>
                  <a:pt x="240" y="1091"/>
                  <a:pt x="240" y="1091"/>
                  <a:pt x="240" y="1091"/>
                </a:cubicBezTo>
                <a:cubicBezTo>
                  <a:pt x="195" y="1095"/>
                  <a:pt x="153" y="1098"/>
                  <a:pt x="125" y="1125"/>
                </a:cubicBezTo>
                <a:cubicBezTo>
                  <a:pt x="80" y="1171"/>
                  <a:pt x="93" y="1267"/>
                  <a:pt x="179" y="1292"/>
                </a:cubicBezTo>
                <a:cubicBezTo>
                  <a:pt x="122" y="1349"/>
                  <a:pt x="128" y="1432"/>
                  <a:pt x="171" y="1477"/>
                </a:cubicBezTo>
                <a:cubicBezTo>
                  <a:pt x="216" y="1524"/>
                  <a:pt x="301" y="1532"/>
                  <a:pt x="361" y="1473"/>
                </a:cubicBezTo>
                <a:cubicBezTo>
                  <a:pt x="387" y="1563"/>
                  <a:pt x="484" y="1571"/>
                  <a:pt x="528" y="1527"/>
                </a:cubicBezTo>
                <a:cubicBezTo>
                  <a:pt x="555" y="1500"/>
                  <a:pt x="557" y="1459"/>
                  <a:pt x="561" y="1414"/>
                </a:cubicBezTo>
                <a:cubicBezTo>
                  <a:pt x="639" y="1430"/>
                  <a:pt x="639" y="1430"/>
                  <a:pt x="639" y="1430"/>
                </a:cubicBezTo>
                <a:cubicBezTo>
                  <a:pt x="652" y="1559"/>
                  <a:pt x="578" y="1637"/>
                  <a:pt x="481" y="1647"/>
                </a:cubicBezTo>
                <a:close/>
                <a:moveTo>
                  <a:pt x="233" y="1165"/>
                </a:moveTo>
                <a:cubicBezTo>
                  <a:pt x="255" y="1254"/>
                  <a:pt x="255" y="1254"/>
                  <a:pt x="255" y="1254"/>
                </a:cubicBezTo>
                <a:cubicBezTo>
                  <a:pt x="375" y="1224"/>
                  <a:pt x="457" y="1154"/>
                  <a:pt x="529" y="1084"/>
                </a:cubicBezTo>
                <a:cubicBezTo>
                  <a:pt x="464" y="1020"/>
                  <a:pt x="464" y="1020"/>
                  <a:pt x="464" y="1020"/>
                </a:cubicBezTo>
                <a:cubicBezTo>
                  <a:pt x="404" y="1079"/>
                  <a:pt x="332" y="1141"/>
                  <a:pt x="233" y="116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09728" tIns="54864" rIns="109728" bIns="54864"/>
          <a:lstStyle/>
          <a:p>
            <a:endParaRPr lang="zh-CN" altLang="en-US"/>
          </a:p>
        </p:txBody>
      </p:sp>
      <p:sp>
        <p:nvSpPr>
          <p:cNvPr id="21515" name="Freeform 21">
            <a:extLst>
              <a:ext uri="{FF2B5EF4-FFF2-40B4-BE49-F238E27FC236}">
                <a16:creationId xmlns:a16="http://schemas.microsoft.com/office/drawing/2014/main" id="{EA3E8184-F6FB-44AC-B2AE-F9E53D71C5F1}"/>
              </a:ext>
            </a:extLst>
          </p:cNvPr>
          <p:cNvSpPr>
            <a:spLocks noEditPoints="1"/>
          </p:cNvSpPr>
          <p:nvPr/>
        </p:nvSpPr>
        <p:spPr bwMode="auto">
          <a:xfrm>
            <a:off x="8243888" y="3419475"/>
            <a:ext cx="365125" cy="361950"/>
          </a:xfrm>
          <a:custGeom>
            <a:avLst/>
            <a:gdLst>
              <a:gd name="T0" fmla="*/ 2147483647 w 1648"/>
              <a:gd name="T1" fmla="*/ 2147483647 h 1648"/>
              <a:gd name="T2" fmla="*/ 2147483647 w 1648"/>
              <a:gd name="T3" fmla="*/ 2147483647 h 1648"/>
              <a:gd name="T4" fmla="*/ 2147483647 w 1648"/>
              <a:gd name="T5" fmla="*/ 2147483647 h 1648"/>
              <a:gd name="T6" fmla="*/ 2147483647 w 1648"/>
              <a:gd name="T7" fmla="*/ 2147483647 h 1648"/>
              <a:gd name="T8" fmla="*/ 2147483647 w 1648"/>
              <a:gd name="T9" fmla="*/ 2147483647 h 1648"/>
              <a:gd name="T10" fmla="*/ 2147483647 w 1648"/>
              <a:gd name="T11" fmla="*/ 2147483647 h 1648"/>
              <a:gd name="T12" fmla="*/ 2147483647 w 1648"/>
              <a:gd name="T13" fmla="*/ 2147483647 h 1648"/>
              <a:gd name="T14" fmla="*/ 2147483647 w 1648"/>
              <a:gd name="T15" fmla="*/ 2147483647 h 1648"/>
              <a:gd name="T16" fmla="*/ 2147483647 w 1648"/>
              <a:gd name="T17" fmla="*/ 2147483647 h 1648"/>
              <a:gd name="T18" fmla="*/ 2147483647 w 1648"/>
              <a:gd name="T19" fmla="*/ 2147483647 h 1648"/>
              <a:gd name="T20" fmla="*/ 2147483647 w 1648"/>
              <a:gd name="T21" fmla="*/ 2147483647 h 1648"/>
              <a:gd name="T22" fmla="*/ 2147483647 w 1648"/>
              <a:gd name="T23" fmla="*/ 2147483647 h 1648"/>
              <a:gd name="T24" fmla="*/ 2147483647 w 1648"/>
              <a:gd name="T25" fmla="*/ 2147483647 h 1648"/>
              <a:gd name="T26" fmla="*/ 2147483647 w 1648"/>
              <a:gd name="T27" fmla="*/ 2147483647 h 1648"/>
              <a:gd name="T28" fmla="*/ 2147483647 w 1648"/>
              <a:gd name="T29" fmla="*/ 2147483647 h 1648"/>
              <a:gd name="T30" fmla="*/ 2147483647 w 1648"/>
              <a:gd name="T31" fmla="*/ 2147483647 h 1648"/>
              <a:gd name="T32" fmla="*/ 0 w 1648"/>
              <a:gd name="T33" fmla="*/ 2147483647 h 1648"/>
              <a:gd name="T34" fmla="*/ 0 w 1648"/>
              <a:gd name="T35" fmla="*/ 2147483647 h 1648"/>
              <a:gd name="T36" fmla="*/ 2147483647 w 1648"/>
              <a:gd name="T37" fmla="*/ 2147483647 h 1648"/>
              <a:gd name="T38" fmla="*/ 2147483647 w 1648"/>
              <a:gd name="T39" fmla="*/ 2147483647 h 1648"/>
              <a:gd name="T40" fmla="*/ 2147483647 w 1648"/>
              <a:gd name="T41" fmla="*/ 2147483647 h 1648"/>
              <a:gd name="T42" fmla="*/ 2147483647 w 1648"/>
              <a:gd name="T43" fmla="*/ 2147483647 h 1648"/>
              <a:gd name="T44" fmla="*/ 2147483647 w 1648"/>
              <a:gd name="T45" fmla="*/ 0 h 1648"/>
              <a:gd name="T46" fmla="*/ 2147483647 w 1648"/>
              <a:gd name="T47" fmla="*/ 0 h 1648"/>
              <a:gd name="T48" fmla="*/ 2147483647 w 1648"/>
              <a:gd name="T49" fmla="*/ 2147483647 h 1648"/>
              <a:gd name="T50" fmla="*/ 2147483647 w 1648"/>
              <a:gd name="T51" fmla="*/ 2147483647 h 1648"/>
              <a:gd name="T52" fmla="*/ 2147483647 w 1648"/>
              <a:gd name="T53" fmla="*/ 2147483647 h 1648"/>
              <a:gd name="T54" fmla="*/ 2147483647 w 1648"/>
              <a:gd name="T55" fmla="*/ 2147483647 h 1648"/>
              <a:gd name="T56" fmla="*/ 2147483647 w 1648"/>
              <a:gd name="T57" fmla="*/ 2147483647 h 1648"/>
              <a:gd name="T58" fmla="*/ 2147483647 w 1648"/>
              <a:gd name="T59" fmla="*/ 2147483647 h 1648"/>
              <a:gd name="T60" fmla="*/ 2147483647 w 1648"/>
              <a:gd name="T61" fmla="*/ 2147483647 h 1648"/>
              <a:gd name="T62" fmla="*/ 2147483647 w 1648"/>
              <a:gd name="T63" fmla="*/ 2147483647 h 1648"/>
              <a:gd name="T64" fmla="*/ 2147483647 w 1648"/>
              <a:gd name="T65" fmla="*/ 2147483647 h 1648"/>
              <a:gd name="T66" fmla="*/ 2147483647 w 1648"/>
              <a:gd name="T67" fmla="*/ 2147483647 h 1648"/>
              <a:gd name="T68" fmla="*/ 2147483647 w 1648"/>
              <a:gd name="T69" fmla="*/ 2147483647 h 1648"/>
              <a:gd name="T70" fmla="*/ 2147483647 w 1648"/>
              <a:gd name="T71" fmla="*/ 2147483647 h 1648"/>
              <a:gd name="T72" fmla="*/ 2147483647 w 1648"/>
              <a:gd name="T73" fmla="*/ 2147483647 h 1648"/>
              <a:gd name="T74" fmla="*/ 2147483647 w 1648"/>
              <a:gd name="T75" fmla="*/ 2147483647 h 1648"/>
              <a:gd name="T76" fmla="*/ 2147483647 w 1648"/>
              <a:gd name="T77" fmla="*/ 2147483647 h 1648"/>
              <a:gd name="T78" fmla="*/ 2147483647 w 1648"/>
              <a:gd name="T79" fmla="*/ 2147483647 h 1648"/>
              <a:gd name="T80" fmla="*/ 2147483647 w 1648"/>
              <a:gd name="T81" fmla="*/ 2147483647 h 1648"/>
              <a:gd name="T82" fmla="*/ 2147483647 w 1648"/>
              <a:gd name="T83" fmla="*/ 2147483647 h 1648"/>
              <a:gd name="T84" fmla="*/ 2147483647 w 1648"/>
              <a:gd name="T85" fmla="*/ 2147483647 h 1648"/>
              <a:gd name="T86" fmla="*/ 2147483647 w 1648"/>
              <a:gd name="T87" fmla="*/ 2147483647 h 1648"/>
              <a:gd name="T88" fmla="*/ 2147483647 w 1648"/>
              <a:gd name="T89" fmla="*/ 2147483647 h 1648"/>
              <a:gd name="T90" fmla="*/ 2147483647 w 1648"/>
              <a:gd name="T91" fmla="*/ 2147483647 h 1648"/>
              <a:gd name="T92" fmla="*/ 2147483647 w 1648"/>
              <a:gd name="T93" fmla="*/ 2147483647 h 1648"/>
              <a:gd name="T94" fmla="*/ 2147483647 w 1648"/>
              <a:gd name="T95" fmla="*/ 2147483647 h 1648"/>
              <a:gd name="T96" fmla="*/ 2147483647 w 1648"/>
              <a:gd name="T97" fmla="*/ 2147483647 h 16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48" h="1648">
                <a:moveTo>
                  <a:pt x="822" y="424"/>
                </a:moveTo>
                <a:cubicBezTo>
                  <a:pt x="601" y="424"/>
                  <a:pt x="422" y="603"/>
                  <a:pt x="422" y="824"/>
                </a:cubicBezTo>
                <a:cubicBezTo>
                  <a:pt x="422" y="1045"/>
                  <a:pt x="601" y="1224"/>
                  <a:pt x="822" y="1224"/>
                </a:cubicBezTo>
                <a:cubicBezTo>
                  <a:pt x="1043" y="1224"/>
                  <a:pt x="1222" y="1045"/>
                  <a:pt x="1222" y="824"/>
                </a:cubicBezTo>
                <a:cubicBezTo>
                  <a:pt x="1222" y="603"/>
                  <a:pt x="1043" y="424"/>
                  <a:pt x="822" y="424"/>
                </a:cubicBezTo>
                <a:close/>
                <a:moveTo>
                  <a:pt x="403" y="516"/>
                </a:moveTo>
                <a:cubicBezTo>
                  <a:pt x="185" y="298"/>
                  <a:pt x="185" y="298"/>
                  <a:pt x="185" y="298"/>
                </a:cubicBezTo>
                <a:cubicBezTo>
                  <a:pt x="298" y="185"/>
                  <a:pt x="298" y="185"/>
                  <a:pt x="298" y="185"/>
                </a:cubicBezTo>
                <a:cubicBezTo>
                  <a:pt x="517" y="403"/>
                  <a:pt x="517" y="403"/>
                  <a:pt x="517" y="403"/>
                </a:cubicBezTo>
                <a:cubicBezTo>
                  <a:pt x="473" y="435"/>
                  <a:pt x="435" y="473"/>
                  <a:pt x="403" y="516"/>
                </a:cubicBezTo>
                <a:close/>
                <a:moveTo>
                  <a:pt x="1130" y="405"/>
                </a:moveTo>
                <a:cubicBezTo>
                  <a:pt x="1350" y="185"/>
                  <a:pt x="1350" y="185"/>
                  <a:pt x="1350" y="185"/>
                </a:cubicBezTo>
                <a:cubicBezTo>
                  <a:pt x="1463" y="298"/>
                  <a:pt x="1463" y="298"/>
                  <a:pt x="1463" y="298"/>
                </a:cubicBezTo>
                <a:cubicBezTo>
                  <a:pt x="1243" y="519"/>
                  <a:pt x="1243" y="519"/>
                  <a:pt x="1243" y="519"/>
                </a:cubicBezTo>
                <a:cubicBezTo>
                  <a:pt x="1211" y="475"/>
                  <a:pt x="1173" y="437"/>
                  <a:pt x="1130" y="405"/>
                </a:cubicBezTo>
                <a:close/>
                <a:moveTo>
                  <a:pt x="308" y="904"/>
                </a:moveTo>
                <a:cubicBezTo>
                  <a:pt x="0" y="904"/>
                  <a:pt x="0" y="904"/>
                  <a:pt x="0" y="904"/>
                </a:cubicBezTo>
                <a:cubicBezTo>
                  <a:pt x="0" y="744"/>
                  <a:pt x="0" y="744"/>
                  <a:pt x="0" y="744"/>
                </a:cubicBezTo>
                <a:cubicBezTo>
                  <a:pt x="308" y="744"/>
                  <a:pt x="308" y="744"/>
                  <a:pt x="308" y="744"/>
                </a:cubicBezTo>
                <a:cubicBezTo>
                  <a:pt x="304" y="770"/>
                  <a:pt x="302" y="797"/>
                  <a:pt x="302" y="824"/>
                </a:cubicBezTo>
                <a:cubicBezTo>
                  <a:pt x="302" y="851"/>
                  <a:pt x="304" y="878"/>
                  <a:pt x="308" y="904"/>
                </a:cubicBezTo>
                <a:close/>
                <a:moveTo>
                  <a:pt x="744" y="310"/>
                </a:moveTo>
                <a:cubicBezTo>
                  <a:pt x="744" y="0"/>
                  <a:pt x="744" y="0"/>
                  <a:pt x="744" y="0"/>
                </a:cubicBezTo>
                <a:cubicBezTo>
                  <a:pt x="904" y="0"/>
                  <a:pt x="904" y="0"/>
                  <a:pt x="904" y="0"/>
                </a:cubicBezTo>
                <a:cubicBezTo>
                  <a:pt x="904" y="310"/>
                  <a:pt x="904" y="310"/>
                  <a:pt x="904" y="310"/>
                </a:cubicBezTo>
                <a:cubicBezTo>
                  <a:pt x="877" y="306"/>
                  <a:pt x="850" y="304"/>
                  <a:pt x="822" y="304"/>
                </a:cubicBezTo>
                <a:cubicBezTo>
                  <a:pt x="795" y="304"/>
                  <a:pt x="769" y="306"/>
                  <a:pt x="744" y="310"/>
                </a:cubicBezTo>
                <a:close/>
                <a:moveTo>
                  <a:pt x="517" y="1245"/>
                </a:moveTo>
                <a:cubicBezTo>
                  <a:pt x="298" y="1463"/>
                  <a:pt x="298" y="1463"/>
                  <a:pt x="298" y="1463"/>
                </a:cubicBezTo>
                <a:cubicBezTo>
                  <a:pt x="185" y="1350"/>
                  <a:pt x="185" y="1350"/>
                  <a:pt x="185" y="1350"/>
                </a:cubicBezTo>
                <a:cubicBezTo>
                  <a:pt x="403" y="1132"/>
                  <a:pt x="403" y="1132"/>
                  <a:pt x="403" y="1132"/>
                </a:cubicBezTo>
                <a:cubicBezTo>
                  <a:pt x="435" y="1175"/>
                  <a:pt x="473" y="1213"/>
                  <a:pt x="517" y="1245"/>
                </a:cubicBezTo>
                <a:close/>
                <a:moveTo>
                  <a:pt x="1648" y="744"/>
                </a:moveTo>
                <a:cubicBezTo>
                  <a:pt x="1648" y="904"/>
                  <a:pt x="1648" y="904"/>
                  <a:pt x="1648" y="904"/>
                </a:cubicBezTo>
                <a:cubicBezTo>
                  <a:pt x="1336" y="904"/>
                  <a:pt x="1336" y="904"/>
                  <a:pt x="1336" y="904"/>
                </a:cubicBezTo>
                <a:cubicBezTo>
                  <a:pt x="1340" y="878"/>
                  <a:pt x="1342" y="851"/>
                  <a:pt x="1342" y="824"/>
                </a:cubicBezTo>
                <a:cubicBezTo>
                  <a:pt x="1342" y="797"/>
                  <a:pt x="1340" y="770"/>
                  <a:pt x="1336" y="744"/>
                </a:cubicBezTo>
                <a:lnTo>
                  <a:pt x="1648" y="744"/>
                </a:lnTo>
                <a:close/>
                <a:moveTo>
                  <a:pt x="904" y="1338"/>
                </a:moveTo>
                <a:cubicBezTo>
                  <a:pt x="904" y="1648"/>
                  <a:pt x="904" y="1648"/>
                  <a:pt x="904" y="1648"/>
                </a:cubicBezTo>
                <a:cubicBezTo>
                  <a:pt x="744" y="1648"/>
                  <a:pt x="744" y="1648"/>
                  <a:pt x="744" y="1648"/>
                </a:cubicBezTo>
                <a:cubicBezTo>
                  <a:pt x="744" y="1338"/>
                  <a:pt x="744" y="1338"/>
                  <a:pt x="744" y="1338"/>
                </a:cubicBezTo>
                <a:cubicBezTo>
                  <a:pt x="769" y="1342"/>
                  <a:pt x="795" y="1344"/>
                  <a:pt x="822" y="1344"/>
                </a:cubicBezTo>
                <a:cubicBezTo>
                  <a:pt x="850" y="1344"/>
                  <a:pt x="877" y="1342"/>
                  <a:pt x="904" y="1338"/>
                </a:cubicBezTo>
                <a:close/>
                <a:moveTo>
                  <a:pt x="1243" y="1129"/>
                </a:moveTo>
                <a:cubicBezTo>
                  <a:pt x="1463" y="1350"/>
                  <a:pt x="1463" y="1350"/>
                  <a:pt x="1463" y="1350"/>
                </a:cubicBezTo>
                <a:cubicBezTo>
                  <a:pt x="1350" y="1463"/>
                  <a:pt x="1350" y="1463"/>
                  <a:pt x="1350" y="1463"/>
                </a:cubicBezTo>
                <a:cubicBezTo>
                  <a:pt x="1130" y="1243"/>
                  <a:pt x="1130" y="1243"/>
                  <a:pt x="1130" y="1243"/>
                </a:cubicBezTo>
                <a:cubicBezTo>
                  <a:pt x="1173" y="1211"/>
                  <a:pt x="1211" y="1173"/>
                  <a:pt x="1243" y="11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09728" tIns="54864" rIns="109728" bIns="54864"/>
          <a:lstStyle/>
          <a:p>
            <a:endParaRPr lang="zh-CN" altLang="en-US"/>
          </a:p>
        </p:txBody>
      </p:sp>
      <p:sp>
        <p:nvSpPr>
          <p:cNvPr id="21516" name="Freeform 25">
            <a:extLst>
              <a:ext uri="{FF2B5EF4-FFF2-40B4-BE49-F238E27FC236}">
                <a16:creationId xmlns:a16="http://schemas.microsoft.com/office/drawing/2014/main" id="{46813483-9856-4C30-8027-ACFC23E77509}"/>
              </a:ext>
            </a:extLst>
          </p:cNvPr>
          <p:cNvSpPr>
            <a:spLocks noEditPoints="1"/>
          </p:cNvSpPr>
          <p:nvPr/>
        </p:nvSpPr>
        <p:spPr bwMode="auto">
          <a:xfrm>
            <a:off x="3459163" y="3408363"/>
            <a:ext cx="317500" cy="320675"/>
          </a:xfrm>
          <a:custGeom>
            <a:avLst/>
            <a:gdLst>
              <a:gd name="T0" fmla="*/ 2147483647 w 1648"/>
              <a:gd name="T1" fmla="*/ 2147483647 h 1653"/>
              <a:gd name="T2" fmla="*/ 2147483647 w 1648"/>
              <a:gd name="T3" fmla="*/ 2147483647 h 1653"/>
              <a:gd name="T4" fmla="*/ 2147483647 w 1648"/>
              <a:gd name="T5" fmla="*/ 2147483647 h 1653"/>
              <a:gd name="T6" fmla="*/ 2147483647 w 1648"/>
              <a:gd name="T7" fmla="*/ 2147483647 h 1653"/>
              <a:gd name="T8" fmla="*/ 2147483647 w 1648"/>
              <a:gd name="T9" fmla="*/ 2147483647 h 1653"/>
              <a:gd name="T10" fmla="*/ 2147483647 w 1648"/>
              <a:gd name="T11" fmla="*/ 2147483647 h 1653"/>
              <a:gd name="T12" fmla="*/ 2147483647 w 1648"/>
              <a:gd name="T13" fmla="*/ 2147483647 h 1653"/>
              <a:gd name="T14" fmla="*/ 2147483647 w 1648"/>
              <a:gd name="T15" fmla="*/ 2147483647 h 1653"/>
              <a:gd name="T16" fmla="*/ 2147483647 w 1648"/>
              <a:gd name="T17" fmla="*/ 2147483647 h 1653"/>
              <a:gd name="T18" fmla="*/ 0 w 1648"/>
              <a:gd name="T19" fmla="*/ 2147483647 h 1653"/>
              <a:gd name="T20" fmla="*/ 0 w 1648"/>
              <a:gd name="T21" fmla="*/ 2147483647 h 1653"/>
              <a:gd name="T22" fmla="*/ 2147483647 w 1648"/>
              <a:gd name="T23" fmla="*/ 2147483647 h 1653"/>
              <a:gd name="T24" fmla="*/ 2147483647 w 1648"/>
              <a:gd name="T25" fmla="*/ 2147483647 h 1653"/>
              <a:gd name="T26" fmla="*/ 2147483647 w 1648"/>
              <a:gd name="T27" fmla="*/ 2147483647 h 1653"/>
              <a:gd name="T28" fmla="*/ 2147483647 w 1648"/>
              <a:gd name="T29" fmla="*/ 2147483647 h 1653"/>
              <a:gd name="T30" fmla="*/ 2147483647 w 1648"/>
              <a:gd name="T31" fmla="*/ 2147483647 h 1653"/>
              <a:gd name="T32" fmla="*/ 2147483647 w 1648"/>
              <a:gd name="T33" fmla="*/ 2147483647 h 1653"/>
              <a:gd name="T34" fmla="*/ 2147483647 w 1648"/>
              <a:gd name="T35" fmla="*/ 2147483647 h 1653"/>
              <a:gd name="T36" fmla="*/ 2147483647 w 1648"/>
              <a:gd name="T37" fmla="*/ 2147483647 h 1653"/>
              <a:gd name="T38" fmla="*/ 2147483647 w 1648"/>
              <a:gd name="T39" fmla="*/ 2147483647 h 1653"/>
              <a:gd name="T40" fmla="*/ 2147483647 w 1648"/>
              <a:gd name="T41" fmla="*/ 2147483647 h 1653"/>
              <a:gd name="T42" fmla="*/ 2147483647 w 1648"/>
              <a:gd name="T43" fmla="*/ 2147483647 h 1653"/>
              <a:gd name="T44" fmla="*/ 2147483647 w 1648"/>
              <a:gd name="T45" fmla="*/ 2147483647 h 1653"/>
              <a:gd name="T46" fmla="*/ 2147483647 w 1648"/>
              <a:gd name="T47" fmla="*/ 2147483647 h 1653"/>
              <a:gd name="T48" fmla="*/ 2147483647 w 1648"/>
              <a:gd name="T49" fmla="*/ 2147483647 h 1653"/>
              <a:gd name="T50" fmla="*/ 2147483647 w 1648"/>
              <a:gd name="T51" fmla="*/ 2147483647 h 1653"/>
              <a:gd name="T52" fmla="*/ 2147483647 w 1648"/>
              <a:gd name="T53" fmla="*/ 2147483647 h 1653"/>
              <a:gd name="T54" fmla="*/ 2147483647 w 1648"/>
              <a:gd name="T55" fmla="*/ 2147483647 h 1653"/>
              <a:gd name="T56" fmla="*/ 2147483647 w 1648"/>
              <a:gd name="T57" fmla="*/ 2147483647 h 1653"/>
              <a:gd name="T58" fmla="*/ 2147483647 w 1648"/>
              <a:gd name="T59" fmla="*/ 2147483647 h 1653"/>
              <a:gd name="T60" fmla="*/ 2147483647 w 1648"/>
              <a:gd name="T61" fmla="*/ 2147483647 h 1653"/>
              <a:gd name="T62" fmla="*/ 2147483647 w 1648"/>
              <a:gd name="T63" fmla="*/ 2147483647 h 1653"/>
              <a:gd name="T64" fmla="*/ 2147483647 w 1648"/>
              <a:gd name="T65" fmla="*/ 2147483647 h 1653"/>
              <a:gd name="T66" fmla="*/ 2147483647 w 1648"/>
              <a:gd name="T67" fmla="*/ 2147483647 h 1653"/>
              <a:gd name="T68" fmla="*/ 2147483647 w 1648"/>
              <a:gd name="T69" fmla="*/ 2147483647 h 1653"/>
              <a:gd name="T70" fmla="*/ 2147483647 w 1648"/>
              <a:gd name="T71" fmla="*/ 2147483647 h 1653"/>
              <a:gd name="T72" fmla="*/ 2147483647 w 1648"/>
              <a:gd name="T73" fmla="*/ 2147483647 h 1653"/>
              <a:gd name="T74" fmla="*/ 2147483647 w 1648"/>
              <a:gd name="T75" fmla="*/ 2147483647 h 1653"/>
              <a:gd name="T76" fmla="*/ 2147483647 w 1648"/>
              <a:gd name="T77" fmla="*/ 2147483647 h 1653"/>
              <a:gd name="T78" fmla="*/ 2147483647 w 1648"/>
              <a:gd name="T79" fmla="*/ 2147483647 h 1653"/>
              <a:gd name="T80" fmla="*/ 2147483647 w 1648"/>
              <a:gd name="T81" fmla="*/ 2147483647 h 1653"/>
              <a:gd name="T82" fmla="*/ 2147483647 w 1648"/>
              <a:gd name="T83" fmla="*/ 2147483647 h 1653"/>
              <a:gd name="T84" fmla="*/ 2147483647 w 1648"/>
              <a:gd name="T85" fmla="*/ 2147483647 h 1653"/>
              <a:gd name="T86" fmla="*/ 2147483647 w 1648"/>
              <a:gd name="T87" fmla="*/ 2147483647 h 1653"/>
              <a:gd name="T88" fmla="*/ 2147483647 w 1648"/>
              <a:gd name="T89" fmla="*/ 2147483647 h 1653"/>
              <a:gd name="T90" fmla="*/ 2147483647 w 1648"/>
              <a:gd name="T91" fmla="*/ 2147483647 h 1653"/>
              <a:gd name="T92" fmla="*/ 2147483647 w 1648"/>
              <a:gd name="T93" fmla="*/ 2147483647 h 1653"/>
              <a:gd name="T94" fmla="*/ 2147483647 w 1648"/>
              <a:gd name="T95" fmla="*/ 2147483647 h 1653"/>
              <a:gd name="T96" fmla="*/ 2147483647 w 1648"/>
              <a:gd name="T97" fmla="*/ 2147483647 h 1653"/>
              <a:gd name="T98" fmla="*/ 2147483647 w 1648"/>
              <a:gd name="T99" fmla="*/ 2147483647 h 1653"/>
              <a:gd name="T100" fmla="*/ 2147483647 w 1648"/>
              <a:gd name="T101" fmla="*/ 2147483647 h 16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48" h="1653">
                <a:moveTo>
                  <a:pt x="533" y="502"/>
                </a:moveTo>
                <a:cubicBezTo>
                  <a:pt x="196" y="502"/>
                  <a:pt x="196" y="502"/>
                  <a:pt x="196" y="502"/>
                </a:cubicBezTo>
                <a:cubicBezTo>
                  <a:pt x="196" y="401"/>
                  <a:pt x="196" y="401"/>
                  <a:pt x="196" y="401"/>
                </a:cubicBezTo>
                <a:cubicBezTo>
                  <a:pt x="533" y="401"/>
                  <a:pt x="533" y="401"/>
                  <a:pt x="533" y="401"/>
                </a:cubicBezTo>
                <a:lnTo>
                  <a:pt x="533" y="502"/>
                </a:lnTo>
                <a:close/>
                <a:moveTo>
                  <a:pt x="1648" y="714"/>
                </a:moveTo>
                <a:cubicBezTo>
                  <a:pt x="1648" y="1513"/>
                  <a:pt x="1648" y="1513"/>
                  <a:pt x="1648" y="1513"/>
                </a:cubicBezTo>
                <a:cubicBezTo>
                  <a:pt x="1648" y="1590"/>
                  <a:pt x="1585" y="1653"/>
                  <a:pt x="1508" y="1653"/>
                </a:cubicBezTo>
                <a:cubicBezTo>
                  <a:pt x="140" y="1653"/>
                  <a:pt x="140" y="1653"/>
                  <a:pt x="140" y="1653"/>
                </a:cubicBezTo>
                <a:cubicBezTo>
                  <a:pt x="63" y="1653"/>
                  <a:pt x="0" y="1590"/>
                  <a:pt x="0" y="1513"/>
                </a:cubicBezTo>
                <a:cubicBezTo>
                  <a:pt x="0" y="714"/>
                  <a:pt x="0" y="714"/>
                  <a:pt x="0" y="714"/>
                </a:cubicBezTo>
                <a:cubicBezTo>
                  <a:pt x="0" y="636"/>
                  <a:pt x="63" y="574"/>
                  <a:pt x="140" y="574"/>
                </a:cubicBezTo>
                <a:cubicBezTo>
                  <a:pt x="1508" y="574"/>
                  <a:pt x="1508" y="574"/>
                  <a:pt x="1508" y="574"/>
                </a:cubicBezTo>
                <a:cubicBezTo>
                  <a:pt x="1585" y="574"/>
                  <a:pt x="1648" y="636"/>
                  <a:pt x="1648" y="714"/>
                </a:cubicBezTo>
                <a:close/>
                <a:moveTo>
                  <a:pt x="162" y="910"/>
                </a:moveTo>
                <a:cubicBezTo>
                  <a:pt x="988" y="910"/>
                  <a:pt x="988" y="910"/>
                  <a:pt x="988" y="910"/>
                </a:cubicBezTo>
                <a:cubicBezTo>
                  <a:pt x="988" y="736"/>
                  <a:pt x="988" y="736"/>
                  <a:pt x="988" y="736"/>
                </a:cubicBezTo>
                <a:cubicBezTo>
                  <a:pt x="162" y="736"/>
                  <a:pt x="162" y="736"/>
                  <a:pt x="162" y="736"/>
                </a:cubicBezTo>
                <a:lnTo>
                  <a:pt x="162" y="910"/>
                </a:lnTo>
                <a:close/>
                <a:moveTo>
                  <a:pt x="428" y="1079"/>
                </a:moveTo>
                <a:cubicBezTo>
                  <a:pt x="428" y="1151"/>
                  <a:pt x="428" y="1151"/>
                  <a:pt x="428" y="1151"/>
                </a:cubicBezTo>
                <a:cubicBezTo>
                  <a:pt x="1221" y="1151"/>
                  <a:pt x="1221" y="1151"/>
                  <a:pt x="1221" y="1151"/>
                </a:cubicBezTo>
                <a:cubicBezTo>
                  <a:pt x="1221" y="1079"/>
                  <a:pt x="1221" y="1079"/>
                  <a:pt x="1221" y="1079"/>
                </a:cubicBezTo>
                <a:lnTo>
                  <a:pt x="428" y="1079"/>
                </a:lnTo>
                <a:close/>
                <a:moveTo>
                  <a:pt x="1220" y="1405"/>
                </a:moveTo>
                <a:cubicBezTo>
                  <a:pt x="428" y="1405"/>
                  <a:pt x="428" y="1405"/>
                  <a:pt x="428" y="1405"/>
                </a:cubicBezTo>
                <a:cubicBezTo>
                  <a:pt x="428" y="1441"/>
                  <a:pt x="428" y="1441"/>
                  <a:pt x="428" y="1441"/>
                </a:cubicBezTo>
                <a:cubicBezTo>
                  <a:pt x="428" y="1477"/>
                  <a:pt x="428" y="1477"/>
                  <a:pt x="428" y="1477"/>
                </a:cubicBezTo>
                <a:cubicBezTo>
                  <a:pt x="1220" y="1477"/>
                  <a:pt x="1220" y="1477"/>
                  <a:pt x="1220" y="1477"/>
                </a:cubicBezTo>
                <a:lnTo>
                  <a:pt x="1220" y="1405"/>
                </a:lnTo>
                <a:close/>
                <a:moveTo>
                  <a:pt x="1335" y="1243"/>
                </a:moveTo>
                <a:cubicBezTo>
                  <a:pt x="313" y="1243"/>
                  <a:pt x="313" y="1243"/>
                  <a:pt x="313" y="1243"/>
                </a:cubicBezTo>
                <a:cubicBezTo>
                  <a:pt x="313" y="1315"/>
                  <a:pt x="313" y="1315"/>
                  <a:pt x="313" y="1315"/>
                </a:cubicBezTo>
                <a:cubicBezTo>
                  <a:pt x="1335" y="1315"/>
                  <a:pt x="1335" y="1315"/>
                  <a:pt x="1335" y="1315"/>
                </a:cubicBezTo>
                <a:lnTo>
                  <a:pt x="1335" y="1243"/>
                </a:lnTo>
                <a:close/>
                <a:moveTo>
                  <a:pt x="1486" y="736"/>
                </a:moveTo>
                <a:cubicBezTo>
                  <a:pt x="1068" y="736"/>
                  <a:pt x="1068" y="736"/>
                  <a:pt x="1068" y="736"/>
                </a:cubicBezTo>
                <a:cubicBezTo>
                  <a:pt x="1068" y="910"/>
                  <a:pt x="1068" y="910"/>
                  <a:pt x="1068" y="910"/>
                </a:cubicBezTo>
                <a:cubicBezTo>
                  <a:pt x="1486" y="910"/>
                  <a:pt x="1486" y="910"/>
                  <a:pt x="1486" y="910"/>
                </a:cubicBezTo>
                <a:lnTo>
                  <a:pt x="1486" y="736"/>
                </a:lnTo>
                <a:close/>
                <a:moveTo>
                  <a:pt x="695" y="75"/>
                </a:moveTo>
                <a:cubicBezTo>
                  <a:pt x="869" y="200"/>
                  <a:pt x="869" y="200"/>
                  <a:pt x="869" y="200"/>
                </a:cubicBezTo>
                <a:cubicBezTo>
                  <a:pt x="914" y="137"/>
                  <a:pt x="914" y="137"/>
                  <a:pt x="914" y="137"/>
                </a:cubicBezTo>
                <a:cubicBezTo>
                  <a:pt x="740" y="12"/>
                  <a:pt x="740" y="12"/>
                  <a:pt x="740" y="12"/>
                </a:cubicBezTo>
                <a:cubicBezTo>
                  <a:pt x="723" y="0"/>
                  <a:pt x="699" y="4"/>
                  <a:pt x="686" y="21"/>
                </a:cubicBezTo>
                <a:cubicBezTo>
                  <a:pt x="674" y="38"/>
                  <a:pt x="678" y="62"/>
                  <a:pt x="695" y="75"/>
                </a:cubicBezTo>
                <a:close/>
                <a:moveTo>
                  <a:pt x="1262" y="502"/>
                </a:moveTo>
                <a:cubicBezTo>
                  <a:pt x="1436" y="502"/>
                  <a:pt x="1436" y="502"/>
                  <a:pt x="1436" y="502"/>
                </a:cubicBezTo>
                <a:cubicBezTo>
                  <a:pt x="963" y="154"/>
                  <a:pt x="963" y="154"/>
                  <a:pt x="963" y="154"/>
                </a:cubicBezTo>
                <a:cubicBezTo>
                  <a:pt x="900" y="241"/>
                  <a:pt x="900" y="241"/>
                  <a:pt x="900" y="241"/>
                </a:cubicBezTo>
                <a:lnTo>
                  <a:pt x="1262" y="5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09728" tIns="54864" rIns="109728" bIns="54864"/>
          <a:lstStyle/>
          <a:p>
            <a:endParaRPr lang="zh-CN" altLang="en-US"/>
          </a:p>
        </p:txBody>
      </p:sp>
      <p:sp>
        <p:nvSpPr>
          <p:cNvPr id="21517" name="Freeform 33">
            <a:extLst>
              <a:ext uri="{FF2B5EF4-FFF2-40B4-BE49-F238E27FC236}">
                <a16:creationId xmlns:a16="http://schemas.microsoft.com/office/drawing/2014/main" id="{51D91E29-5D9D-41F0-8C24-E2222EA07DC5}"/>
              </a:ext>
            </a:extLst>
          </p:cNvPr>
          <p:cNvSpPr>
            <a:spLocks noEditPoints="1"/>
          </p:cNvSpPr>
          <p:nvPr/>
        </p:nvSpPr>
        <p:spPr bwMode="auto">
          <a:xfrm rot="-2303243">
            <a:off x="4364038" y="1995488"/>
            <a:ext cx="347662" cy="363537"/>
          </a:xfrm>
          <a:custGeom>
            <a:avLst/>
            <a:gdLst>
              <a:gd name="T0" fmla="*/ 2147483647 w 1568"/>
              <a:gd name="T1" fmla="*/ 2147483647 h 1648"/>
              <a:gd name="T2" fmla="*/ 2147483647 w 1568"/>
              <a:gd name="T3" fmla="*/ 2147483647 h 1648"/>
              <a:gd name="T4" fmla="*/ 2147483647 w 1568"/>
              <a:gd name="T5" fmla="*/ 2147483647 h 1648"/>
              <a:gd name="T6" fmla="*/ 2147483647 w 1568"/>
              <a:gd name="T7" fmla="*/ 2147483647 h 1648"/>
              <a:gd name="T8" fmla="*/ 2147483647 w 1568"/>
              <a:gd name="T9" fmla="*/ 2147483647 h 1648"/>
              <a:gd name="T10" fmla="*/ 2147483647 w 1568"/>
              <a:gd name="T11" fmla="*/ 2147483647 h 1648"/>
              <a:gd name="T12" fmla="*/ 2147483647 w 1568"/>
              <a:gd name="T13" fmla="*/ 2147483647 h 1648"/>
              <a:gd name="T14" fmla="*/ 2147483647 w 1568"/>
              <a:gd name="T15" fmla="*/ 2147483647 h 1648"/>
              <a:gd name="T16" fmla="*/ 2147483647 w 1568"/>
              <a:gd name="T17" fmla="*/ 0 h 1648"/>
              <a:gd name="T18" fmla="*/ 2147483647 w 1568"/>
              <a:gd name="T19" fmla="*/ 0 h 1648"/>
              <a:gd name="T20" fmla="*/ 2147483647 w 1568"/>
              <a:gd name="T21" fmla="*/ 2147483647 h 1648"/>
              <a:gd name="T22" fmla="*/ 2147483647 w 1568"/>
              <a:gd name="T23" fmla="*/ 2147483647 h 1648"/>
              <a:gd name="T24" fmla="*/ 2147483647 w 1568"/>
              <a:gd name="T25" fmla="*/ 0 h 1648"/>
              <a:gd name="T26" fmla="*/ 0 w 1568"/>
              <a:gd name="T27" fmla="*/ 2147483647 h 1648"/>
              <a:gd name="T28" fmla="*/ 2147483647 w 1568"/>
              <a:gd name="T29" fmla="*/ 2147483647 h 1648"/>
              <a:gd name="T30" fmla="*/ 2147483647 w 1568"/>
              <a:gd name="T31" fmla="*/ 2147483647 h 1648"/>
              <a:gd name="T32" fmla="*/ 0 w 1568"/>
              <a:gd name="T33" fmla="*/ 2147483647 h 1648"/>
              <a:gd name="T34" fmla="*/ 0 w 1568"/>
              <a:gd name="T35" fmla="*/ 2147483647 h 1648"/>
              <a:gd name="T36" fmla="*/ 2147483647 w 1568"/>
              <a:gd name="T37" fmla="*/ 2147483647 h 1648"/>
              <a:gd name="T38" fmla="*/ 2147483647 w 1568"/>
              <a:gd name="T39" fmla="*/ 2147483647 h 1648"/>
              <a:gd name="T40" fmla="*/ 2147483647 w 1568"/>
              <a:gd name="T41" fmla="*/ 2147483647 h 1648"/>
              <a:gd name="T42" fmla="*/ 2147483647 w 1568"/>
              <a:gd name="T43" fmla="*/ 2147483647 h 1648"/>
              <a:gd name="T44" fmla="*/ 2147483647 w 1568"/>
              <a:gd name="T45" fmla="*/ 2147483647 h 16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68" h="1648">
                <a:moveTo>
                  <a:pt x="1348" y="1168"/>
                </a:moveTo>
                <a:cubicBezTo>
                  <a:pt x="1228" y="1168"/>
                  <a:pt x="1228" y="1168"/>
                  <a:pt x="1228" y="1168"/>
                </a:cubicBezTo>
                <a:cubicBezTo>
                  <a:pt x="1228" y="848"/>
                  <a:pt x="932" y="1038"/>
                  <a:pt x="784" y="772"/>
                </a:cubicBezTo>
                <a:cubicBezTo>
                  <a:pt x="637" y="1037"/>
                  <a:pt x="340" y="850"/>
                  <a:pt x="340" y="1168"/>
                </a:cubicBezTo>
                <a:cubicBezTo>
                  <a:pt x="220" y="1168"/>
                  <a:pt x="220" y="1168"/>
                  <a:pt x="220" y="1168"/>
                </a:cubicBezTo>
                <a:cubicBezTo>
                  <a:pt x="220" y="635"/>
                  <a:pt x="724" y="1052"/>
                  <a:pt x="724" y="480"/>
                </a:cubicBezTo>
                <a:cubicBezTo>
                  <a:pt x="844" y="480"/>
                  <a:pt x="844" y="480"/>
                  <a:pt x="844" y="480"/>
                </a:cubicBezTo>
                <a:cubicBezTo>
                  <a:pt x="844" y="1052"/>
                  <a:pt x="1348" y="634"/>
                  <a:pt x="1348" y="1168"/>
                </a:cubicBezTo>
                <a:close/>
                <a:moveTo>
                  <a:pt x="1064" y="0"/>
                </a:moveTo>
                <a:cubicBezTo>
                  <a:pt x="504" y="0"/>
                  <a:pt x="504" y="0"/>
                  <a:pt x="504" y="0"/>
                </a:cubicBezTo>
                <a:cubicBezTo>
                  <a:pt x="504" y="400"/>
                  <a:pt x="504" y="400"/>
                  <a:pt x="504" y="400"/>
                </a:cubicBezTo>
                <a:cubicBezTo>
                  <a:pt x="1064" y="400"/>
                  <a:pt x="1064" y="400"/>
                  <a:pt x="1064" y="400"/>
                </a:cubicBezTo>
                <a:lnTo>
                  <a:pt x="1064" y="0"/>
                </a:lnTo>
                <a:close/>
                <a:moveTo>
                  <a:pt x="0" y="1248"/>
                </a:moveTo>
                <a:cubicBezTo>
                  <a:pt x="560" y="1248"/>
                  <a:pt x="560" y="1248"/>
                  <a:pt x="560" y="1248"/>
                </a:cubicBezTo>
                <a:cubicBezTo>
                  <a:pt x="560" y="1648"/>
                  <a:pt x="560" y="1648"/>
                  <a:pt x="560" y="1648"/>
                </a:cubicBezTo>
                <a:cubicBezTo>
                  <a:pt x="0" y="1648"/>
                  <a:pt x="0" y="1648"/>
                  <a:pt x="0" y="1648"/>
                </a:cubicBezTo>
                <a:lnTo>
                  <a:pt x="0" y="1248"/>
                </a:lnTo>
                <a:close/>
                <a:moveTo>
                  <a:pt x="1568" y="1248"/>
                </a:moveTo>
                <a:cubicBezTo>
                  <a:pt x="1568" y="1648"/>
                  <a:pt x="1568" y="1648"/>
                  <a:pt x="1568" y="1648"/>
                </a:cubicBezTo>
                <a:cubicBezTo>
                  <a:pt x="1008" y="1648"/>
                  <a:pt x="1008" y="1648"/>
                  <a:pt x="1008" y="1648"/>
                </a:cubicBezTo>
                <a:cubicBezTo>
                  <a:pt x="1008" y="1248"/>
                  <a:pt x="1008" y="1248"/>
                  <a:pt x="1008" y="1248"/>
                </a:cubicBezTo>
                <a:lnTo>
                  <a:pt x="1568" y="12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09728" tIns="54864" rIns="109728" bIns="54864"/>
          <a:lstStyle/>
          <a:p>
            <a:endParaRPr lang="zh-CN" altLang="en-US"/>
          </a:p>
        </p:txBody>
      </p:sp>
      <p:sp>
        <p:nvSpPr>
          <p:cNvPr id="21518" name="Freeform 436">
            <a:extLst>
              <a:ext uri="{FF2B5EF4-FFF2-40B4-BE49-F238E27FC236}">
                <a16:creationId xmlns:a16="http://schemas.microsoft.com/office/drawing/2014/main" id="{F9E22BB8-5329-4B01-8859-8FD8F1203DA5}"/>
              </a:ext>
            </a:extLst>
          </p:cNvPr>
          <p:cNvSpPr>
            <a:spLocks noEditPoints="1"/>
          </p:cNvSpPr>
          <p:nvPr/>
        </p:nvSpPr>
        <p:spPr bwMode="auto">
          <a:xfrm>
            <a:off x="4443413" y="5005388"/>
            <a:ext cx="282575" cy="330200"/>
          </a:xfrm>
          <a:custGeom>
            <a:avLst/>
            <a:gdLst>
              <a:gd name="T0" fmla="*/ 2147483647 w 469"/>
              <a:gd name="T1" fmla="*/ 0 h 545"/>
              <a:gd name="T2" fmla="*/ 2147483647 w 469"/>
              <a:gd name="T3" fmla="*/ 2147483647 h 545"/>
              <a:gd name="T4" fmla="*/ 2147483647 w 469"/>
              <a:gd name="T5" fmla="*/ 2147483647 h 545"/>
              <a:gd name="T6" fmla="*/ 2147483647 w 469"/>
              <a:gd name="T7" fmla="*/ 2147483647 h 545"/>
              <a:gd name="T8" fmla="*/ 2147483647 w 469"/>
              <a:gd name="T9" fmla="*/ 2147483647 h 545"/>
              <a:gd name="T10" fmla="*/ 2147483647 w 469"/>
              <a:gd name="T11" fmla="*/ 2147483647 h 545"/>
              <a:gd name="T12" fmla="*/ 2147483647 w 469"/>
              <a:gd name="T13" fmla="*/ 0 h 545"/>
              <a:gd name="T14" fmla="*/ 2147483647 w 469"/>
              <a:gd name="T15" fmla="*/ 2147483647 h 545"/>
              <a:gd name="T16" fmla="*/ 2147483647 w 469"/>
              <a:gd name="T17" fmla="*/ 2147483647 h 545"/>
              <a:gd name="T18" fmla="*/ 2147483647 w 469"/>
              <a:gd name="T19" fmla="*/ 2147483647 h 545"/>
              <a:gd name="T20" fmla="*/ 2147483647 w 469"/>
              <a:gd name="T21" fmla="*/ 2147483647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9" h="545">
                <a:moveTo>
                  <a:pt x="335" y="0"/>
                </a:moveTo>
                <a:cubicBezTo>
                  <a:pt x="250" y="139"/>
                  <a:pt x="184" y="71"/>
                  <a:pt x="86" y="171"/>
                </a:cubicBezTo>
                <a:cubicBezTo>
                  <a:pt x="0" y="260"/>
                  <a:pt x="30" y="366"/>
                  <a:pt x="102" y="403"/>
                </a:cubicBezTo>
                <a:cubicBezTo>
                  <a:pt x="174" y="366"/>
                  <a:pt x="247" y="285"/>
                  <a:pt x="301" y="166"/>
                </a:cubicBezTo>
                <a:cubicBezTo>
                  <a:pt x="301" y="166"/>
                  <a:pt x="350" y="316"/>
                  <a:pt x="201" y="460"/>
                </a:cubicBezTo>
                <a:cubicBezTo>
                  <a:pt x="273" y="545"/>
                  <a:pt x="397" y="486"/>
                  <a:pt x="431" y="350"/>
                </a:cubicBezTo>
                <a:cubicBezTo>
                  <a:pt x="469" y="203"/>
                  <a:pt x="371" y="54"/>
                  <a:pt x="335" y="0"/>
                </a:cubicBezTo>
                <a:close/>
                <a:moveTo>
                  <a:pt x="25" y="483"/>
                </a:moveTo>
                <a:cubicBezTo>
                  <a:pt x="25" y="485"/>
                  <a:pt x="26" y="512"/>
                  <a:pt x="62" y="512"/>
                </a:cubicBezTo>
                <a:cubicBezTo>
                  <a:pt x="88" y="512"/>
                  <a:pt x="221" y="440"/>
                  <a:pt x="289" y="252"/>
                </a:cubicBezTo>
                <a:cubicBezTo>
                  <a:pt x="186" y="435"/>
                  <a:pt x="36" y="480"/>
                  <a:pt x="25" y="48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09728" tIns="54864" rIns="109728" bIns="54864"/>
          <a:lstStyle/>
          <a:p>
            <a:endParaRPr lang="zh-CN" altLang="en-US"/>
          </a:p>
        </p:txBody>
      </p:sp>
      <p:sp>
        <p:nvSpPr>
          <p:cNvPr id="21519" name="Freeform 737">
            <a:extLst>
              <a:ext uri="{FF2B5EF4-FFF2-40B4-BE49-F238E27FC236}">
                <a16:creationId xmlns:a16="http://schemas.microsoft.com/office/drawing/2014/main" id="{242E9BE7-23E5-46B3-A804-566B0B4C15D8}"/>
              </a:ext>
            </a:extLst>
          </p:cNvPr>
          <p:cNvSpPr>
            <a:spLocks/>
          </p:cNvSpPr>
          <p:nvPr/>
        </p:nvSpPr>
        <p:spPr bwMode="auto">
          <a:xfrm>
            <a:off x="7361238" y="4989513"/>
            <a:ext cx="277812" cy="377825"/>
          </a:xfrm>
          <a:custGeom>
            <a:avLst/>
            <a:gdLst>
              <a:gd name="T0" fmla="*/ 2147483647 w 369"/>
              <a:gd name="T1" fmla="*/ 2147483647 h 520"/>
              <a:gd name="T2" fmla="*/ 2147483647 w 369"/>
              <a:gd name="T3" fmla="*/ 2147483647 h 520"/>
              <a:gd name="T4" fmla="*/ 2147483647 w 369"/>
              <a:gd name="T5" fmla="*/ 2147483647 h 520"/>
              <a:gd name="T6" fmla="*/ 2147483647 w 369"/>
              <a:gd name="T7" fmla="*/ 2147483647 h 520"/>
              <a:gd name="T8" fmla="*/ 2147483647 w 369"/>
              <a:gd name="T9" fmla="*/ 2147483647 h 520"/>
              <a:gd name="T10" fmla="*/ 2147483647 w 369"/>
              <a:gd name="T11" fmla="*/ 2147483647 h 520"/>
              <a:gd name="T12" fmla="*/ 2147483647 w 369"/>
              <a:gd name="T13" fmla="*/ 2147483647 h 520"/>
              <a:gd name="T14" fmla="*/ 2147483647 w 369"/>
              <a:gd name="T15" fmla="*/ 2147483647 h 520"/>
              <a:gd name="T16" fmla="*/ 2147483647 w 369"/>
              <a:gd name="T17" fmla="*/ 2147483647 h 520"/>
              <a:gd name="T18" fmla="*/ 2147483647 w 369"/>
              <a:gd name="T19" fmla="*/ 2147483647 h 520"/>
              <a:gd name="T20" fmla="*/ 2147483647 w 369"/>
              <a:gd name="T21" fmla="*/ 2147483647 h 520"/>
              <a:gd name="T22" fmla="*/ 2147483647 w 369"/>
              <a:gd name="T23" fmla="*/ 2147483647 h 520"/>
              <a:gd name="T24" fmla="*/ 2147483647 w 369"/>
              <a:gd name="T25" fmla="*/ 2147483647 h 520"/>
              <a:gd name="T26" fmla="*/ 2147483647 w 369"/>
              <a:gd name="T27" fmla="*/ 2147483647 h 520"/>
              <a:gd name="T28" fmla="*/ 2147483647 w 369"/>
              <a:gd name="T29" fmla="*/ 2147483647 h 520"/>
              <a:gd name="T30" fmla="*/ 2147483647 w 369"/>
              <a:gd name="T31" fmla="*/ 2147483647 h 520"/>
              <a:gd name="T32" fmla="*/ 2147483647 w 369"/>
              <a:gd name="T33" fmla="*/ 2147483647 h 5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9" h="520">
                <a:moveTo>
                  <a:pt x="38" y="509"/>
                </a:moveTo>
                <a:cubicBezTo>
                  <a:pt x="46" y="483"/>
                  <a:pt x="58" y="447"/>
                  <a:pt x="74" y="395"/>
                </a:cubicBezTo>
                <a:cubicBezTo>
                  <a:pt x="143" y="384"/>
                  <a:pt x="171" y="404"/>
                  <a:pt x="215" y="324"/>
                </a:cubicBezTo>
                <a:cubicBezTo>
                  <a:pt x="180" y="335"/>
                  <a:pt x="137" y="303"/>
                  <a:pt x="139" y="289"/>
                </a:cubicBezTo>
                <a:cubicBezTo>
                  <a:pt x="141" y="275"/>
                  <a:pt x="239" y="299"/>
                  <a:pt x="303" y="206"/>
                </a:cubicBezTo>
                <a:cubicBezTo>
                  <a:pt x="222" y="224"/>
                  <a:pt x="197" y="184"/>
                  <a:pt x="207" y="178"/>
                </a:cubicBezTo>
                <a:cubicBezTo>
                  <a:pt x="231" y="164"/>
                  <a:pt x="302" y="173"/>
                  <a:pt x="341" y="135"/>
                </a:cubicBezTo>
                <a:cubicBezTo>
                  <a:pt x="360" y="115"/>
                  <a:pt x="369" y="68"/>
                  <a:pt x="361" y="51"/>
                </a:cubicBezTo>
                <a:cubicBezTo>
                  <a:pt x="352" y="31"/>
                  <a:pt x="293" y="0"/>
                  <a:pt x="261" y="3"/>
                </a:cubicBezTo>
                <a:cubicBezTo>
                  <a:pt x="229" y="6"/>
                  <a:pt x="178" y="128"/>
                  <a:pt x="163" y="127"/>
                </a:cubicBezTo>
                <a:cubicBezTo>
                  <a:pt x="148" y="126"/>
                  <a:pt x="145" y="73"/>
                  <a:pt x="172" y="23"/>
                </a:cubicBezTo>
                <a:cubicBezTo>
                  <a:pt x="144" y="35"/>
                  <a:pt x="94" y="74"/>
                  <a:pt x="78" y="107"/>
                </a:cubicBezTo>
                <a:cubicBezTo>
                  <a:pt x="48" y="168"/>
                  <a:pt x="80" y="310"/>
                  <a:pt x="70" y="315"/>
                </a:cubicBezTo>
                <a:cubicBezTo>
                  <a:pt x="60" y="320"/>
                  <a:pt x="25" y="250"/>
                  <a:pt x="14" y="218"/>
                </a:cubicBezTo>
                <a:cubicBezTo>
                  <a:pt x="0" y="267"/>
                  <a:pt x="0" y="315"/>
                  <a:pt x="41" y="380"/>
                </a:cubicBezTo>
                <a:cubicBezTo>
                  <a:pt x="26" y="422"/>
                  <a:pt x="17" y="471"/>
                  <a:pt x="16" y="496"/>
                </a:cubicBezTo>
                <a:cubicBezTo>
                  <a:pt x="15" y="516"/>
                  <a:pt x="34" y="520"/>
                  <a:pt x="38" y="50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09728" tIns="54864" rIns="109728" bIns="54864"/>
          <a:lstStyle/>
          <a:p>
            <a:endParaRPr lang="zh-CN" altLang="en-US"/>
          </a:p>
        </p:txBody>
      </p:sp>
      <p:cxnSp>
        <p:nvCxnSpPr>
          <p:cNvPr id="21520" name="Straight Connector 74">
            <a:extLst>
              <a:ext uri="{FF2B5EF4-FFF2-40B4-BE49-F238E27FC236}">
                <a16:creationId xmlns:a16="http://schemas.microsoft.com/office/drawing/2014/main" id="{EC491496-DD67-43FD-9CB2-839E6E13379C}"/>
              </a:ext>
            </a:extLst>
          </p:cNvPr>
          <p:cNvCxnSpPr>
            <a:cxnSpLocks noChangeShapeType="1"/>
          </p:cNvCxnSpPr>
          <p:nvPr/>
        </p:nvCxnSpPr>
        <p:spPr bwMode="auto">
          <a:xfrm flipH="1">
            <a:off x="6545263" y="2595563"/>
            <a:ext cx="484187" cy="501650"/>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21521" name="Straight Connector 75">
            <a:extLst>
              <a:ext uri="{FF2B5EF4-FFF2-40B4-BE49-F238E27FC236}">
                <a16:creationId xmlns:a16="http://schemas.microsoft.com/office/drawing/2014/main" id="{CC9CA4C4-37A6-468E-9033-0DCF256E4B10}"/>
              </a:ext>
            </a:extLst>
          </p:cNvPr>
          <p:cNvCxnSpPr>
            <a:cxnSpLocks noChangeShapeType="1"/>
          </p:cNvCxnSpPr>
          <p:nvPr/>
        </p:nvCxnSpPr>
        <p:spPr bwMode="auto">
          <a:xfrm flipH="1">
            <a:off x="5014913" y="4181475"/>
            <a:ext cx="484187" cy="501650"/>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21522" name="Straight Connector 76">
            <a:extLst>
              <a:ext uri="{FF2B5EF4-FFF2-40B4-BE49-F238E27FC236}">
                <a16:creationId xmlns:a16="http://schemas.microsoft.com/office/drawing/2014/main" id="{AFEC2F45-975C-4824-B385-32671906381E}"/>
              </a:ext>
            </a:extLst>
          </p:cNvPr>
          <p:cNvCxnSpPr>
            <a:cxnSpLocks noChangeShapeType="1"/>
          </p:cNvCxnSpPr>
          <p:nvPr/>
        </p:nvCxnSpPr>
        <p:spPr bwMode="auto">
          <a:xfrm>
            <a:off x="5008563" y="2595563"/>
            <a:ext cx="484187" cy="501650"/>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21523" name="Straight Connector 77">
            <a:extLst>
              <a:ext uri="{FF2B5EF4-FFF2-40B4-BE49-F238E27FC236}">
                <a16:creationId xmlns:a16="http://schemas.microsoft.com/office/drawing/2014/main" id="{6B993CAD-346D-46B7-9BBD-0D0B5A36D1BB}"/>
              </a:ext>
            </a:extLst>
          </p:cNvPr>
          <p:cNvCxnSpPr>
            <a:cxnSpLocks noChangeShapeType="1"/>
          </p:cNvCxnSpPr>
          <p:nvPr/>
        </p:nvCxnSpPr>
        <p:spPr bwMode="auto">
          <a:xfrm>
            <a:off x="6545263" y="4176713"/>
            <a:ext cx="484187" cy="504825"/>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21524" name="Straight Connector 81">
            <a:extLst>
              <a:ext uri="{FF2B5EF4-FFF2-40B4-BE49-F238E27FC236}">
                <a16:creationId xmlns:a16="http://schemas.microsoft.com/office/drawing/2014/main" id="{DBF71DCC-4B41-4FD6-961D-B17BF568FAEE}"/>
              </a:ext>
            </a:extLst>
          </p:cNvPr>
          <p:cNvCxnSpPr>
            <a:cxnSpLocks noChangeShapeType="1"/>
          </p:cNvCxnSpPr>
          <p:nvPr/>
        </p:nvCxnSpPr>
        <p:spPr bwMode="auto">
          <a:xfrm>
            <a:off x="6757988" y="3622675"/>
            <a:ext cx="1130300" cy="0"/>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21525" name="Straight Connector 83">
            <a:extLst>
              <a:ext uri="{FF2B5EF4-FFF2-40B4-BE49-F238E27FC236}">
                <a16:creationId xmlns:a16="http://schemas.microsoft.com/office/drawing/2014/main" id="{14F7F07D-D409-4C87-85C9-E672AA3589D9}"/>
              </a:ext>
            </a:extLst>
          </p:cNvPr>
          <p:cNvCxnSpPr>
            <a:cxnSpLocks noChangeShapeType="1"/>
          </p:cNvCxnSpPr>
          <p:nvPr/>
        </p:nvCxnSpPr>
        <p:spPr bwMode="auto">
          <a:xfrm>
            <a:off x="4140200" y="3622675"/>
            <a:ext cx="1130300" cy="0"/>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sp>
        <p:nvSpPr>
          <p:cNvPr id="21526" name="Freeform 391@|5FFC:0|FBC:0|LFC:0|LBC:16777215">
            <a:extLst>
              <a:ext uri="{FF2B5EF4-FFF2-40B4-BE49-F238E27FC236}">
                <a16:creationId xmlns:a16="http://schemas.microsoft.com/office/drawing/2014/main" id="{BE72B395-4C6E-438B-BB2C-616E92C52D97}"/>
              </a:ext>
            </a:extLst>
          </p:cNvPr>
          <p:cNvSpPr>
            <a:spLocks/>
          </p:cNvSpPr>
          <p:nvPr/>
        </p:nvSpPr>
        <p:spPr bwMode="auto">
          <a:xfrm>
            <a:off x="6203950" y="3375025"/>
            <a:ext cx="207963" cy="254000"/>
          </a:xfrm>
          <a:custGeom>
            <a:avLst/>
            <a:gdLst>
              <a:gd name="T0" fmla="*/ 2147483647 w 81"/>
              <a:gd name="T1" fmla="*/ 2147483647 h 101"/>
              <a:gd name="T2" fmla="*/ 2147483647 w 81"/>
              <a:gd name="T3" fmla="*/ 2147483647 h 101"/>
              <a:gd name="T4" fmla="*/ 2147483647 w 81"/>
              <a:gd name="T5" fmla="*/ 2147483647 h 101"/>
              <a:gd name="T6" fmla="*/ 2147483647 w 81"/>
              <a:gd name="T7" fmla="*/ 2147483647 h 101"/>
              <a:gd name="T8" fmla="*/ 2147483647 w 81"/>
              <a:gd name="T9" fmla="*/ 2147483647 h 101"/>
              <a:gd name="T10" fmla="*/ 2147483647 w 81"/>
              <a:gd name="T11" fmla="*/ 2147483647 h 101"/>
              <a:gd name="T12" fmla="*/ 2147483647 w 81"/>
              <a:gd name="T13" fmla="*/ 0 h 101"/>
              <a:gd name="T14" fmla="*/ 2147483647 w 81"/>
              <a:gd name="T15" fmla="*/ 2147483647 h 101"/>
              <a:gd name="T16" fmla="*/ 2147483647 w 81"/>
              <a:gd name="T17" fmla="*/ 2147483647 h 101"/>
              <a:gd name="T18" fmla="*/ 2147483647 w 81"/>
              <a:gd name="T19" fmla="*/ 2147483647 h 101"/>
              <a:gd name="T20" fmla="*/ 2147483647 w 81"/>
              <a:gd name="T21" fmla="*/ 2147483647 h 101"/>
              <a:gd name="T22" fmla="*/ 2147483647 w 81"/>
              <a:gd name="T23" fmla="*/ 2147483647 h 101"/>
              <a:gd name="T24" fmla="*/ 2147483647 w 81"/>
              <a:gd name="T25" fmla="*/ 2147483647 h 101"/>
              <a:gd name="T26" fmla="*/ 2147483647 w 81"/>
              <a:gd name="T27" fmla="*/ 2147483647 h 101"/>
              <a:gd name="T28" fmla="*/ 2147483647 w 81"/>
              <a:gd name="T29" fmla="*/ 2147483647 h 101"/>
              <a:gd name="T30" fmla="*/ 2147483647 w 81"/>
              <a:gd name="T31" fmla="*/ 2147483647 h 101"/>
              <a:gd name="T32" fmla="*/ 2147483647 w 81"/>
              <a:gd name="T33" fmla="*/ 2147483647 h 101"/>
              <a:gd name="T34" fmla="*/ 2147483647 w 81"/>
              <a:gd name="T35" fmla="*/ 2147483647 h 1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1" h="101">
                <a:moveTo>
                  <a:pt x="81" y="89"/>
                </a:moveTo>
                <a:cubicBezTo>
                  <a:pt x="81" y="89"/>
                  <a:pt x="81" y="82"/>
                  <a:pt x="67" y="76"/>
                </a:cubicBezTo>
                <a:cubicBezTo>
                  <a:pt x="60" y="73"/>
                  <a:pt x="50" y="65"/>
                  <a:pt x="34" y="62"/>
                </a:cubicBezTo>
                <a:cubicBezTo>
                  <a:pt x="38" y="58"/>
                  <a:pt x="41" y="51"/>
                  <a:pt x="44" y="43"/>
                </a:cubicBezTo>
                <a:cubicBezTo>
                  <a:pt x="46" y="39"/>
                  <a:pt x="46" y="35"/>
                  <a:pt x="46" y="29"/>
                </a:cubicBezTo>
                <a:cubicBezTo>
                  <a:pt x="46" y="25"/>
                  <a:pt x="46" y="19"/>
                  <a:pt x="45" y="15"/>
                </a:cubicBezTo>
                <a:cubicBezTo>
                  <a:pt x="42" y="3"/>
                  <a:pt x="33" y="0"/>
                  <a:pt x="23" y="0"/>
                </a:cubicBezTo>
                <a:cubicBezTo>
                  <a:pt x="13" y="0"/>
                  <a:pt x="5" y="3"/>
                  <a:pt x="1" y="15"/>
                </a:cubicBezTo>
                <a:cubicBezTo>
                  <a:pt x="0" y="19"/>
                  <a:pt x="1" y="25"/>
                  <a:pt x="1" y="29"/>
                </a:cubicBezTo>
                <a:cubicBezTo>
                  <a:pt x="1" y="35"/>
                  <a:pt x="1" y="39"/>
                  <a:pt x="3" y="43"/>
                </a:cubicBezTo>
                <a:cubicBezTo>
                  <a:pt x="5" y="50"/>
                  <a:pt x="8" y="55"/>
                  <a:pt x="11" y="59"/>
                </a:cubicBezTo>
                <a:cubicBezTo>
                  <a:pt x="28" y="70"/>
                  <a:pt x="29" y="81"/>
                  <a:pt x="29" y="84"/>
                </a:cubicBezTo>
                <a:cubicBezTo>
                  <a:pt x="29" y="85"/>
                  <a:pt x="29" y="85"/>
                  <a:pt x="29" y="85"/>
                </a:cubicBezTo>
                <a:cubicBezTo>
                  <a:pt x="29" y="85"/>
                  <a:pt x="29" y="85"/>
                  <a:pt x="29" y="85"/>
                </a:cubicBezTo>
                <a:cubicBezTo>
                  <a:pt x="29" y="101"/>
                  <a:pt x="29" y="101"/>
                  <a:pt x="29" y="101"/>
                </a:cubicBezTo>
                <a:cubicBezTo>
                  <a:pt x="29" y="101"/>
                  <a:pt x="29" y="101"/>
                  <a:pt x="29" y="101"/>
                </a:cubicBezTo>
                <a:cubicBezTo>
                  <a:pt x="81" y="101"/>
                  <a:pt x="81" y="101"/>
                  <a:pt x="81" y="101"/>
                </a:cubicBezTo>
                <a:lnTo>
                  <a:pt x="81" y="8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7" name="Freeform 392@|5FFC:0|FBC:0|LFC:0|LBC:16777215">
            <a:extLst>
              <a:ext uri="{FF2B5EF4-FFF2-40B4-BE49-F238E27FC236}">
                <a16:creationId xmlns:a16="http://schemas.microsoft.com/office/drawing/2014/main" id="{105DF71B-0326-4191-BB82-A4993A708897}"/>
              </a:ext>
            </a:extLst>
          </p:cNvPr>
          <p:cNvSpPr>
            <a:spLocks/>
          </p:cNvSpPr>
          <p:nvPr/>
        </p:nvSpPr>
        <p:spPr bwMode="auto">
          <a:xfrm>
            <a:off x="5684838" y="3375025"/>
            <a:ext cx="203200" cy="254000"/>
          </a:xfrm>
          <a:custGeom>
            <a:avLst/>
            <a:gdLst>
              <a:gd name="T0" fmla="*/ 2147483647 w 81"/>
              <a:gd name="T1" fmla="*/ 2147483647 h 101"/>
              <a:gd name="T2" fmla="*/ 2147483647 w 81"/>
              <a:gd name="T3" fmla="*/ 2147483647 h 101"/>
              <a:gd name="T4" fmla="*/ 2147483647 w 81"/>
              <a:gd name="T5" fmla="*/ 2147483647 h 101"/>
              <a:gd name="T6" fmla="*/ 2147483647 w 81"/>
              <a:gd name="T7" fmla="*/ 2147483647 h 101"/>
              <a:gd name="T8" fmla="*/ 2147483647 w 81"/>
              <a:gd name="T9" fmla="*/ 2147483647 h 101"/>
              <a:gd name="T10" fmla="*/ 2147483647 w 81"/>
              <a:gd name="T11" fmla="*/ 2147483647 h 101"/>
              <a:gd name="T12" fmla="*/ 2147483647 w 81"/>
              <a:gd name="T13" fmla="*/ 0 h 101"/>
              <a:gd name="T14" fmla="*/ 2147483647 w 81"/>
              <a:gd name="T15" fmla="*/ 2147483647 h 101"/>
              <a:gd name="T16" fmla="*/ 2147483647 w 81"/>
              <a:gd name="T17" fmla="*/ 2147483647 h 101"/>
              <a:gd name="T18" fmla="*/ 2147483647 w 81"/>
              <a:gd name="T19" fmla="*/ 2147483647 h 101"/>
              <a:gd name="T20" fmla="*/ 2147483647 w 81"/>
              <a:gd name="T21" fmla="*/ 2147483647 h 101"/>
              <a:gd name="T22" fmla="*/ 2147483647 w 81"/>
              <a:gd name="T23" fmla="*/ 2147483647 h 101"/>
              <a:gd name="T24" fmla="*/ 0 w 81"/>
              <a:gd name="T25" fmla="*/ 2147483647 h 101"/>
              <a:gd name="T26" fmla="*/ 0 w 81"/>
              <a:gd name="T27" fmla="*/ 2147483647 h 101"/>
              <a:gd name="T28" fmla="*/ 2147483647 w 81"/>
              <a:gd name="T29" fmla="*/ 2147483647 h 101"/>
              <a:gd name="T30" fmla="*/ 2147483647 w 81"/>
              <a:gd name="T31" fmla="*/ 2147483647 h 1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1" h="101">
                <a:moveTo>
                  <a:pt x="53" y="85"/>
                </a:moveTo>
                <a:cubicBezTo>
                  <a:pt x="53" y="84"/>
                  <a:pt x="53" y="84"/>
                  <a:pt x="53" y="84"/>
                </a:cubicBezTo>
                <a:cubicBezTo>
                  <a:pt x="53" y="81"/>
                  <a:pt x="54" y="70"/>
                  <a:pt x="71" y="60"/>
                </a:cubicBezTo>
                <a:cubicBezTo>
                  <a:pt x="74" y="55"/>
                  <a:pt x="76" y="50"/>
                  <a:pt x="79" y="43"/>
                </a:cubicBezTo>
                <a:cubicBezTo>
                  <a:pt x="81" y="39"/>
                  <a:pt x="80" y="35"/>
                  <a:pt x="80" y="29"/>
                </a:cubicBezTo>
                <a:cubicBezTo>
                  <a:pt x="80" y="25"/>
                  <a:pt x="81" y="19"/>
                  <a:pt x="80" y="15"/>
                </a:cubicBezTo>
                <a:cubicBezTo>
                  <a:pt x="77" y="3"/>
                  <a:pt x="68" y="0"/>
                  <a:pt x="58" y="0"/>
                </a:cubicBezTo>
                <a:cubicBezTo>
                  <a:pt x="48" y="0"/>
                  <a:pt x="40" y="3"/>
                  <a:pt x="36" y="15"/>
                </a:cubicBezTo>
                <a:cubicBezTo>
                  <a:pt x="35" y="19"/>
                  <a:pt x="36" y="25"/>
                  <a:pt x="36" y="29"/>
                </a:cubicBezTo>
                <a:cubicBezTo>
                  <a:pt x="36" y="35"/>
                  <a:pt x="36" y="39"/>
                  <a:pt x="37" y="43"/>
                </a:cubicBezTo>
                <a:cubicBezTo>
                  <a:pt x="41" y="51"/>
                  <a:pt x="43" y="58"/>
                  <a:pt x="47" y="62"/>
                </a:cubicBezTo>
                <a:cubicBezTo>
                  <a:pt x="32" y="65"/>
                  <a:pt x="22" y="73"/>
                  <a:pt x="15" y="76"/>
                </a:cubicBezTo>
                <a:cubicBezTo>
                  <a:pt x="1" y="82"/>
                  <a:pt x="0" y="89"/>
                  <a:pt x="0" y="89"/>
                </a:cubicBezTo>
                <a:cubicBezTo>
                  <a:pt x="0" y="101"/>
                  <a:pt x="0" y="101"/>
                  <a:pt x="0" y="101"/>
                </a:cubicBezTo>
                <a:cubicBezTo>
                  <a:pt x="53" y="101"/>
                  <a:pt x="53" y="101"/>
                  <a:pt x="53" y="101"/>
                </a:cubicBezTo>
                <a:cubicBezTo>
                  <a:pt x="53" y="85"/>
                  <a:pt x="53" y="85"/>
                  <a:pt x="53"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8" name="Freeform 393@|5FFC:0|FBC:0|LFC:0|LBC:16777215">
            <a:extLst>
              <a:ext uri="{FF2B5EF4-FFF2-40B4-BE49-F238E27FC236}">
                <a16:creationId xmlns:a16="http://schemas.microsoft.com/office/drawing/2014/main" id="{4A22B993-264C-47FE-97C5-7BDDC2D31D9E}"/>
              </a:ext>
            </a:extLst>
          </p:cNvPr>
          <p:cNvSpPr>
            <a:spLocks/>
          </p:cNvSpPr>
          <p:nvPr/>
        </p:nvSpPr>
        <p:spPr bwMode="auto">
          <a:xfrm>
            <a:off x="5848350" y="3292475"/>
            <a:ext cx="400050" cy="349250"/>
          </a:xfrm>
          <a:custGeom>
            <a:avLst/>
            <a:gdLst>
              <a:gd name="T0" fmla="*/ 2147483647 w 159"/>
              <a:gd name="T1" fmla="*/ 2147483647 h 139"/>
              <a:gd name="T2" fmla="*/ 2147483647 w 159"/>
              <a:gd name="T3" fmla="*/ 2147483647 h 139"/>
              <a:gd name="T4" fmla="*/ 2147483647 w 159"/>
              <a:gd name="T5" fmla="*/ 2147483647 h 139"/>
              <a:gd name="T6" fmla="*/ 2147483647 w 159"/>
              <a:gd name="T7" fmla="*/ 2147483647 h 139"/>
              <a:gd name="T8" fmla="*/ 2147483647 w 159"/>
              <a:gd name="T9" fmla="*/ 2147483647 h 139"/>
              <a:gd name="T10" fmla="*/ 2147483647 w 159"/>
              <a:gd name="T11" fmla="*/ 0 h 139"/>
              <a:gd name="T12" fmla="*/ 2147483647 w 159"/>
              <a:gd name="T13" fmla="*/ 2147483647 h 139"/>
              <a:gd name="T14" fmla="*/ 2147483647 w 159"/>
              <a:gd name="T15" fmla="*/ 2147483647 h 139"/>
              <a:gd name="T16" fmla="*/ 2147483647 w 159"/>
              <a:gd name="T17" fmla="*/ 2147483647 h 139"/>
              <a:gd name="T18" fmla="*/ 2147483647 w 159"/>
              <a:gd name="T19" fmla="*/ 2147483647 h 139"/>
              <a:gd name="T20" fmla="*/ 2147483647 w 159"/>
              <a:gd name="T21" fmla="*/ 2147483647 h 139"/>
              <a:gd name="T22" fmla="*/ 0 w 159"/>
              <a:gd name="T23" fmla="*/ 2147483647 h 139"/>
              <a:gd name="T24" fmla="*/ 0 w 159"/>
              <a:gd name="T25" fmla="*/ 2147483647 h 139"/>
              <a:gd name="T26" fmla="*/ 2147483647 w 159"/>
              <a:gd name="T27" fmla="*/ 2147483647 h 139"/>
              <a:gd name="T28" fmla="*/ 2147483647 w 159"/>
              <a:gd name="T29" fmla="*/ 2147483647 h 139"/>
              <a:gd name="T30" fmla="*/ 2147483647 w 159"/>
              <a:gd name="T31" fmla="*/ 2147483647 h 1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9" h="139">
                <a:moveTo>
                  <a:pt x="139" y="104"/>
                </a:moveTo>
                <a:cubicBezTo>
                  <a:pt x="129" y="100"/>
                  <a:pt x="115" y="89"/>
                  <a:pt x="94" y="85"/>
                </a:cubicBezTo>
                <a:cubicBezTo>
                  <a:pt x="99" y="79"/>
                  <a:pt x="103" y="70"/>
                  <a:pt x="108" y="60"/>
                </a:cubicBezTo>
                <a:cubicBezTo>
                  <a:pt x="110" y="53"/>
                  <a:pt x="110" y="48"/>
                  <a:pt x="110" y="41"/>
                </a:cubicBezTo>
                <a:cubicBezTo>
                  <a:pt x="110" y="35"/>
                  <a:pt x="111" y="26"/>
                  <a:pt x="109" y="21"/>
                </a:cubicBezTo>
                <a:cubicBezTo>
                  <a:pt x="105" y="5"/>
                  <a:pt x="93" y="0"/>
                  <a:pt x="79" y="0"/>
                </a:cubicBezTo>
                <a:cubicBezTo>
                  <a:pt x="65" y="0"/>
                  <a:pt x="54" y="5"/>
                  <a:pt x="49" y="21"/>
                </a:cubicBezTo>
                <a:cubicBezTo>
                  <a:pt x="48" y="26"/>
                  <a:pt x="49" y="35"/>
                  <a:pt x="49" y="41"/>
                </a:cubicBezTo>
                <a:cubicBezTo>
                  <a:pt x="49" y="48"/>
                  <a:pt x="48" y="53"/>
                  <a:pt x="51" y="60"/>
                </a:cubicBezTo>
                <a:cubicBezTo>
                  <a:pt x="55" y="70"/>
                  <a:pt x="59" y="79"/>
                  <a:pt x="64" y="85"/>
                </a:cubicBezTo>
                <a:cubicBezTo>
                  <a:pt x="43" y="89"/>
                  <a:pt x="29" y="100"/>
                  <a:pt x="20" y="104"/>
                </a:cubicBezTo>
                <a:cubicBezTo>
                  <a:pt x="0" y="113"/>
                  <a:pt x="0" y="123"/>
                  <a:pt x="0" y="123"/>
                </a:cubicBezTo>
                <a:cubicBezTo>
                  <a:pt x="0" y="139"/>
                  <a:pt x="0" y="139"/>
                  <a:pt x="0" y="139"/>
                </a:cubicBezTo>
                <a:cubicBezTo>
                  <a:pt x="159" y="139"/>
                  <a:pt x="159" y="139"/>
                  <a:pt x="159" y="139"/>
                </a:cubicBezTo>
                <a:cubicBezTo>
                  <a:pt x="159" y="123"/>
                  <a:pt x="159" y="123"/>
                  <a:pt x="159" y="123"/>
                </a:cubicBezTo>
                <a:cubicBezTo>
                  <a:pt x="159" y="123"/>
                  <a:pt x="159" y="113"/>
                  <a:pt x="139" y="10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25" name="TextBox 13">
            <a:extLst>
              <a:ext uri="{FF2B5EF4-FFF2-40B4-BE49-F238E27FC236}">
                <a16:creationId xmlns:a16="http://schemas.microsoft.com/office/drawing/2014/main" id="{F7A227A6-C8F3-4B5E-88A7-BFDB2901324B}"/>
              </a:ext>
            </a:extLst>
          </p:cNvPr>
          <p:cNvSpPr txBox="1">
            <a:spLocks noChangeArrowheads="1"/>
          </p:cNvSpPr>
          <p:nvPr/>
        </p:nvSpPr>
        <p:spPr bwMode="auto">
          <a:xfrm>
            <a:off x="8069263" y="1857375"/>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6" name="TextBox 13">
            <a:extLst>
              <a:ext uri="{FF2B5EF4-FFF2-40B4-BE49-F238E27FC236}">
                <a16:creationId xmlns:a16="http://schemas.microsoft.com/office/drawing/2014/main" id="{1503BEE4-A8FC-4484-88B7-B112069DAAA1}"/>
              </a:ext>
            </a:extLst>
          </p:cNvPr>
          <p:cNvSpPr txBox="1">
            <a:spLocks noChangeArrowheads="1"/>
          </p:cNvSpPr>
          <p:nvPr/>
        </p:nvSpPr>
        <p:spPr bwMode="auto">
          <a:xfrm>
            <a:off x="8074025" y="2117725"/>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7" name="TextBox 13">
            <a:extLst>
              <a:ext uri="{FF2B5EF4-FFF2-40B4-BE49-F238E27FC236}">
                <a16:creationId xmlns:a16="http://schemas.microsoft.com/office/drawing/2014/main" id="{9EDFF0F6-8DF9-4422-8E41-B00F816C02A7}"/>
              </a:ext>
            </a:extLst>
          </p:cNvPr>
          <p:cNvSpPr txBox="1">
            <a:spLocks noChangeArrowheads="1"/>
          </p:cNvSpPr>
          <p:nvPr/>
        </p:nvSpPr>
        <p:spPr bwMode="auto">
          <a:xfrm>
            <a:off x="8940800" y="3305175"/>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8" name="TextBox 13">
            <a:extLst>
              <a:ext uri="{FF2B5EF4-FFF2-40B4-BE49-F238E27FC236}">
                <a16:creationId xmlns:a16="http://schemas.microsoft.com/office/drawing/2014/main" id="{7A9F2335-033C-42FD-A2AE-60D52079E81B}"/>
              </a:ext>
            </a:extLst>
          </p:cNvPr>
          <p:cNvSpPr txBox="1">
            <a:spLocks noChangeArrowheads="1"/>
          </p:cNvSpPr>
          <p:nvPr/>
        </p:nvSpPr>
        <p:spPr bwMode="auto">
          <a:xfrm>
            <a:off x="8945563" y="3565525"/>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9" name="TextBox 13">
            <a:extLst>
              <a:ext uri="{FF2B5EF4-FFF2-40B4-BE49-F238E27FC236}">
                <a16:creationId xmlns:a16="http://schemas.microsoft.com/office/drawing/2014/main" id="{5CC00608-BF3D-4042-9A1C-2265E901E3CE}"/>
              </a:ext>
            </a:extLst>
          </p:cNvPr>
          <p:cNvSpPr txBox="1">
            <a:spLocks noChangeArrowheads="1"/>
          </p:cNvSpPr>
          <p:nvPr/>
        </p:nvSpPr>
        <p:spPr bwMode="auto">
          <a:xfrm>
            <a:off x="8069263" y="48387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0" name="TextBox 13">
            <a:extLst>
              <a:ext uri="{FF2B5EF4-FFF2-40B4-BE49-F238E27FC236}">
                <a16:creationId xmlns:a16="http://schemas.microsoft.com/office/drawing/2014/main" id="{07DB20AB-7C62-4D1F-B27E-4152D7A27EC3}"/>
              </a:ext>
            </a:extLst>
          </p:cNvPr>
          <p:cNvSpPr txBox="1">
            <a:spLocks noChangeArrowheads="1"/>
          </p:cNvSpPr>
          <p:nvPr/>
        </p:nvSpPr>
        <p:spPr bwMode="auto">
          <a:xfrm>
            <a:off x="8074025" y="5099050"/>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1" name="TextBox 13">
            <a:extLst>
              <a:ext uri="{FF2B5EF4-FFF2-40B4-BE49-F238E27FC236}">
                <a16:creationId xmlns:a16="http://schemas.microsoft.com/office/drawing/2014/main" id="{513D588B-6E8D-4AD7-8D1F-7CE2C89B0278}"/>
              </a:ext>
            </a:extLst>
          </p:cNvPr>
          <p:cNvSpPr txBox="1">
            <a:spLocks noChangeArrowheads="1"/>
          </p:cNvSpPr>
          <p:nvPr/>
        </p:nvSpPr>
        <p:spPr bwMode="auto">
          <a:xfrm>
            <a:off x="2036763" y="1857375"/>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2" name="TextBox 13">
            <a:extLst>
              <a:ext uri="{FF2B5EF4-FFF2-40B4-BE49-F238E27FC236}">
                <a16:creationId xmlns:a16="http://schemas.microsoft.com/office/drawing/2014/main" id="{57E1AB0C-A1C2-4A20-A0EB-4F06ED06B388}"/>
              </a:ext>
            </a:extLst>
          </p:cNvPr>
          <p:cNvSpPr txBox="1">
            <a:spLocks noChangeArrowheads="1"/>
          </p:cNvSpPr>
          <p:nvPr/>
        </p:nvSpPr>
        <p:spPr bwMode="auto">
          <a:xfrm>
            <a:off x="1655763" y="2117725"/>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3" name="TextBox 13">
            <a:extLst>
              <a:ext uri="{FF2B5EF4-FFF2-40B4-BE49-F238E27FC236}">
                <a16:creationId xmlns:a16="http://schemas.microsoft.com/office/drawing/2014/main" id="{C2BFCCB4-4B9E-40AB-B5A6-A0CA9E8EA15A}"/>
              </a:ext>
            </a:extLst>
          </p:cNvPr>
          <p:cNvSpPr txBox="1">
            <a:spLocks noChangeArrowheads="1"/>
          </p:cNvSpPr>
          <p:nvPr/>
        </p:nvSpPr>
        <p:spPr bwMode="auto">
          <a:xfrm>
            <a:off x="1119188" y="3305175"/>
            <a:ext cx="1954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4" name="TextBox 13">
            <a:extLst>
              <a:ext uri="{FF2B5EF4-FFF2-40B4-BE49-F238E27FC236}">
                <a16:creationId xmlns:a16="http://schemas.microsoft.com/office/drawing/2014/main" id="{AD3D1451-DA2D-4840-8D4C-C4E3787EC127}"/>
              </a:ext>
            </a:extLst>
          </p:cNvPr>
          <p:cNvSpPr txBox="1">
            <a:spLocks noChangeArrowheads="1"/>
          </p:cNvSpPr>
          <p:nvPr/>
        </p:nvSpPr>
        <p:spPr bwMode="auto">
          <a:xfrm>
            <a:off x="738188" y="3565525"/>
            <a:ext cx="2335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5" name="TextBox 13">
            <a:extLst>
              <a:ext uri="{FF2B5EF4-FFF2-40B4-BE49-F238E27FC236}">
                <a16:creationId xmlns:a16="http://schemas.microsoft.com/office/drawing/2014/main" id="{E95B641A-FAFD-4F10-9B5C-59A886B23FCD}"/>
              </a:ext>
            </a:extLst>
          </p:cNvPr>
          <p:cNvSpPr txBox="1">
            <a:spLocks noChangeArrowheads="1"/>
          </p:cNvSpPr>
          <p:nvPr/>
        </p:nvSpPr>
        <p:spPr bwMode="auto">
          <a:xfrm>
            <a:off x="2036763" y="48387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6" name="TextBox 13">
            <a:extLst>
              <a:ext uri="{FF2B5EF4-FFF2-40B4-BE49-F238E27FC236}">
                <a16:creationId xmlns:a16="http://schemas.microsoft.com/office/drawing/2014/main" id="{3C4B60CA-39BD-4C81-88D8-3C9ED84A5C7D}"/>
              </a:ext>
            </a:extLst>
          </p:cNvPr>
          <p:cNvSpPr txBox="1">
            <a:spLocks noChangeArrowheads="1"/>
          </p:cNvSpPr>
          <p:nvPr/>
        </p:nvSpPr>
        <p:spPr bwMode="auto">
          <a:xfrm>
            <a:off x="1655763" y="5099050"/>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25"/>
                                        </p:tgtEl>
                                        <p:attrNameLst>
                                          <p:attrName>style.visibility</p:attrName>
                                        </p:attrNameLst>
                                      </p:cBhvr>
                                      <p:to>
                                        <p:strVal val="visible"/>
                                      </p:to>
                                    </p:set>
                                    <p:animEffect transition="in" filter="wipe(left)">
                                      <p:cBhvr>
                                        <p:cTn id="7" dur="500"/>
                                        <p:tgtEl>
                                          <p:spTgt spid="2562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626"/>
                                        </p:tgtEl>
                                        <p:attrNameLst>
                                          <p:attrName>style.visibility</p:attrName>
                                        </p:attrNameLst>
                                      </p:cBhvr>
                                      <p:to>
                                        <p:strVal val="visible"/>
                                      </p:to>
                                    </p:set>
                                    <p:animEffect transition="in" filter="wipe(left)">
                                      <p:cBhvr>
                                        <p:cTn id="11" dur="500"/>
                                        <p:tgtEl>
                                          <p:spTgt spid="2562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627"/>
                                        </p:tgtEl>
                                        <p:attrNameLst>
                                          <p:attrName>style.visibility</p:attrName>
                                        </p:attrNameLst>
                                      </p:cBhvr>
                                      <p:to>
                                        <p:strVal val="visible"/>
                                      </p:to>
                                    </p:set>
                                    <p:animEffect transition="in" filter="wipe(left)">
                                      <p:cBhvr>
                                        <p:cTn id="15" dur="500"/>
                                        <p:tgtEl>
                                          <p:spTgt spid="25627"/>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5628"/>
                                        </p:tgtEl>
                                        <p:attrNameLst>
                                          <p:attrName>style.visibility</p:attrName>
                                        </p:attrNameLst>
                                      </p:cBhvr>
                                      <p:to>
                                        <p:strVal val="visible"/>
                                      </p:to>
                                    </p:set>
                                    <p:animEffect transition="in" filter="wipe(left)">
                                      <p:cBhvr>
                                        <p:cTn id="19" dur="500"/>
                                        <p:tgtEl>
                                          <p:spTgt spid="25628"/>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629"/>
                                        </p:tgtEl>
                                        <p:attrNameLst>
                                          <p:attrName>style.visibility</p:attrName>
                                        </p:attrNameLst>
                                      </p:cBhvr>
                                      <p:to>
                                        <p:strVal val="visible"/>
                                      </p:to>
                                    </p:set>
                                    <p:animEffect transition="in" filter="wipe(left)">
                                      <p:cBhvr>
                                        <p:cTn id="23" dur="500"/>
                                        <p:tgtEl>
                                          <p:spTgt spid="25629"/>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5630"/>
                                        </p:tgtEl>
                                        <p:attrNameLst>
                                          <p:attrName>style.visibility</p:attrName>
                                        </p:attrNameLst>
                                      </p:cBhvr>
                                      <p:to>
                                        <p:strVal val="visible"/>
                                      </p:to>
                                    </p:set>
                                    <p:animEffect transition="in" filter="wipe(left)">
                                      <p:cBhvr>
                                        <p:cTn id="27" dur="500"/>
                                        <p:tgtEl>
                                          <p:spTgt spid="25630"/>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5631"/>
                                        </p:tgtEl>
                                        <p:attrNameLst>
                                          <p:attrName>style.visibility</p:attrName>
                                        </p:attrNameLst>
                                      </p:cBhvr>
                                      <p:to>
                                        <p:strVal val="visible"/>
                                      </p:to>
                                    </p:set>
                                    <p:animEffect transition="in" filter="wipe(left)">
                                      <p:cBhvr>
                                        <p:cTn id="31" dur="500"/>
                                        <p:tgtEl>
                                          <p:spTgt spid="25631"/>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5632"/>
                                        </p:tgtEl>
                                        <p:attrNameLst>
                                          <p:attrName>style.visibility</p:attrName>
                                        </p:attrNameLst>
                                      </p:cBhvr>
                                      <p:to>
                                        <p:strVal val="visible"/>
                                      </p:to>
                                    </p:set>
                                    <p:animEffect transition="in" filter="wipe(left)">
                                      <p:cBhvr>
                                        <p:cTn id="35" dur="500"/>
                                        <p:tgtEl>
                                          <p:spTgt spid="25632"/>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5633"/>
                                        </p:tgtEl>
                                        <p:attrNameLst>
                                          <p:attrName>style.visibility</p:attrName>
                                        </p:attrNameLst>
                                      </p:cBhvr>
                                      <p:to>
                                        <p:strVal val="visible"/>
                                      </p:to>
                                    </p:set>
                                    <p:animEffect transition="in" filter="wipe(left)">
                                      <p:cBhvr>
                                        <p:cTn id="39" dur="500"/>
                                        <p:tgtEl>
                                          <p:spTgt spid="25633"/>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5634"/>
                                        </p:tgtEl>
                                        <p:attrNameLst>
                                          <p:attrName>style.visibility</p:attrName>
                                        </p:attrNameLst>
                                      </p:cBhvr>
                                      <p:to>
                                        <p:strVal val="visible"/>
                                      </p:to>
                                    </p:set>
                                    <p:animEffect transition="in" filter="wipe(left)">
                                      <p:cBhvr>
                                        <p:cTn id="43" dur="500"/>
                                        <p:tgtEl>
                                          <p:spTgt spid="25634"/>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635"/>
                                        </p:tgtEl>
                                        <p:attrNameLst>
                                          <p:attrName>style.visibility</p:attrName>
                                        </p:attrNameLst>
                                      </p:cBhvr>
                                      <p:to>
                                        <p:strVal val="visible"/>
                                      </p:to>
                                    </p:set>
                                    <p:animEffect transition="in" filter="wipe(left)">
                                      <p:cBhvr>
                                        <p:cTn id="47" dur="500"/>
                                        <p:tgtEl>
                                          <p:spTgt spid="25635"/>
                                        </p:tgtEl>
                                      </p:cBhvr>
                                    </p:animEffect>
                                  </p:child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5636"/>
                                        </p:tgtEl>
                                        <p:attrNameLst>
                                          <p:attrName>style.visibility</p:attrName>
                                        </p:attrNameLst>
                                      </p:cBhvr>
                                      <p:to>
                                        <p:strVal val="visible"/>
                                      </p:to>
                                    </p:set>
                                    <p:animEffect transition="in" filter="wipe(left)">
                                      <p:cBhvr>
                                        <p:cTn id="51" dur="500"/>
                                        <p:tgtEl>
                                          <p:spTgt spid="25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5" grpId="0" autoUpdateAnimBg="0"/>
      <p:bldP spid="25626" grpId="0" autoUpdateAnimBg="0"/>
      <p:bldP spid="25627" grpId="0" autoUpdateAnimBg="0"/>
      <p:bldP spid="25628" grpId="0" autoUpdateAnimBg="0"/>
      <p:bldP spid="25629" grpId="0" autoUpdateAnimBg="0"/>
      <p:bldP spid="25630" grpId="0" autoUpdateAnimBg="0"/>
      <p:bldP spid="25631" grpId="0" autoUpdateAnimBg="0"/>
      <p:bldP spid="25632" grpId="0" autoUpdateAnimBg="0"/>
      <p:bldP spid="25633" grpId="0" autoUpdateAnimBg="0"/>
      <p:bldP spid="25634" grpId="0" autoUpdateAnimBg="0"/>
      <p:bldP spid="25635" grpId="0" autoUpdateAnimBg="0"/>
      <p:bldP spid="2563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5">
            <a:extLst>
              <a:ext uri="{FF2B5EF4-FFF2-40B4-BE49-F238E27FC236}">
                <a16:creationId xmlns:a16="http://schemas.microsoft.com/office/drawing/2014/main" id="{CCB69C29-A508-4CC3-90F6-20B4D1590984}"/>
              </a:ext>
            </a:extLst>
          </p:cNvPr>
          <p:cNvSpPr>
            <a:spLocks/>
          </p:cNvSpPr>
          <p:nvPr/>
        </p:nvSpPr>
        <p:spPr bwMode="auto">
          <a:xfrm>
            <a:off x="1168400" y="3235325"/>
            <a:ext cx="1117600" cy="1690688"/>
          </a:xfrm>
          <a:custGeom>
            <a:avLst/>
            <a:gdLst>
              <a:gd name="T0" fmla="*/ 2147483647 w 620"/>
              <a:gd name="T1" fmla="*/ 2147483647 h 938"/>
              <a:gd name="T2" fmla="*/ 2147483647 w 620"/>
              <a:gd name="T3" fmla="*/ 0 h 938"/>
              <a:gd name="T4" fmla="*/ 2147483647 w 620"/>
              <a:gd name="T5" fmla="*/ 0 h 938"/>
              <a:gd name="T6" fmla="*/ 2147483647 w 620"/>
              <a:gd name="T7" fmla="*/ 2147483647 h 938"/>
              <a:gd name="T8" fmla="*/ 2147483647 w 620"/>
              <a:gd name="T9" fmla="*/ 2147483647 h 938"/>
              <a:gd name="T10" fmla="*/ 2147483647 w 620"/>
              <a:gd name="T11" fmla="*/ 2147483647 h 938"/>
              <a:gd name="T12" fmla="*/ 2147483647 w 620"/>
              <a:gd name="T13" fmla="*/ 2147483647 h 938"/>
              <a:gd name="T14" fmla="*/ 2147483647 w 620"/>
              <a:gd name="T15" fmla="*/ 2147483647 h 938"/>
              <a:gd name="T16" fmla="*/ 2147483647 w 620"/>
              <a:gd name="T17" fmla="*/ 2147483647 h 938"/>
              <a:gd name="T18" fmla="*/ 0 w 620"/>
              <a:gd name="T19" fmla="*/ 2147483647 h 938"/>
              <a:gd name="T20" fmla="*/ 0 w 620"/>
              <a:gd name="T21" fmla="*/ 2147483647 h 938"/>
              <a:gd name="T22" fmla="*/ 2147483647 w 620"/>
              <a:gd name="T23" fmla="*/ 2147483647 h 938"/>
              <a:gd name="T24" fmla="*/ 2147483647 w 620"/>
              <a:gd name="T25" fmla="*/ 2147483647 h 938"/>
              <a:gd name="T26" fmla="*/ 2147483647 w 620"/>
              <a:gd name="T27" fmla="*/ 2147483647 h 938"/>
              <a:gd name="T28" fmla="*/ 2147483647 w 620"/>
              <a:gd name="T29" fmla="*/ 2147483647 h 938"/>
              <a:gd name="T30" fmla="*/ 2147483647 w 620"/>
              <a:gd name="T31" fmla="*/ 2147483647 h 938"/>
              <a:gd name="T32" fmla="*/ 2147483647 w 620"/>
              <a:gd name="T33" fmla="*/ 2147483647 h 938"/>
              <a:gd name="T34" fmla="*/ 2147483647 w 620"/>
              <a:gd name="T35" fmla="*/ 2147483647 h 938"/>
              <a:gd name="T36" fmla="*/ 2147483647 w 620"/>
              <a:gd name="T37" fmla="*/ 2147483647 h 938"/>
              <a:gd name="T38" fmla="*/ 2147483647 w 620"/>
              <a:gd name="T39" fmla="*/ 2147483647 h 938"/>
              <a:gd name="T40" fmla="*/ 2147483647 w 620"/>
              <a:gd name="T41" fmla="*/ 2147483647 h 938"/>
              <a:gd name="T42" fmla="*/ 2147483647 w 620"/>
              <a:gd name="T43" fmla="*/ 2147483647 h 938"/>
              <a:gd name="T44" fmla="*/ 2147483647 w 620"/>
              <a:gd name="T45" fmla="*/ 2147483647 h 938"/>
              <a:gd name="T46" fmla="*/ 2147483647 w 620"/>
              <a:gd name="T47" fmla="*/ 2147483647 h 938"/>
              <a:gd name="T48" fmla="*/ 2147483647 w 620"/>
              <a:gd name="T49" fmla="*/ 2147483647 h 938"/>
              <a:gd name="T50" fmla="*/ 2147483647 w 620"/>
              <a:gd name="T51" fmla="*/ 2147483647 h 938"/>
              <a:gd name="T52" fmla="*/ 2147483647 w 620"/>
              <a:gd name="T53" fmla="*/ 2147483647 h 938"/>
              <a:gd name="T54" fmla="*/ 2147483647 w 620"/>
              <a:gd name="T55" fmla="*/ 2147483647 h 938"/>
              <a:gd name="T56" fmla="*/ 2147483647 w 620"/>
              <a:gd name="T57" fmla="*/ 2147483647 h 938"/>
              <a:gd name="T58" fmla="*/ 2147483647 w 620"/>
              <a:gd name="T59" fmla="*/ 2147483647 h 938"/>
              <a:gd name="T60" fmla="*/ 2147483647 w 620"/>
              <a:gd name="T61" fmla="*/ 2147483647 h 938"/>
              <a:gd name="T62" fmla="*/ 2147483647 w 620"/>
              <a:gd name="T63" fmla="*/ 2147483647 h 938"/>
              <a:gd name="T64" fmla="*/ 2147483647 w 620"/>
              <a:gd name="T65" fmla="*/ 2147483647 h 9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0" h="938">
                <a:moveTo>
                  <a:pt x="620" y="212"/>
                </a:moveTo>
                <a:lnTo>
                  <a:pt x="274" y="0"/>
                </a:lnTo>
                <a:lnTo>
                  <a:pt x="150" y="198"/>
                </a:lnTo>
                <a:lnTo>
                  <a:pt x="64" y="342"/>
                </a:lnTo>
                <a:lnTo>
                  <a:pt x="18" y="418"/>
                </a:lnTo>
                <a:lnTo>
                  <a:pt x="8" y="438"/>
                </a:lnTo>
                <a:lnTo>
                  <a:pt x="4" y="448"/>
                </a:lnTo>
                <a:lnTo>
                  <a:pt x="0" y="460"/>
                </a:lnTo>
                <a:lnTo>
                  <a:pt x="0" y="474"/>
                </a:lnTo>
                <a:lnTo>
                  <a:pt x="2" y="488"/>
                </a:lnTo>
                <a:lnTo>
                  <a:pt x="6" y="506"/>
                </a:lnTo>
                <a:lnTo>
                  <a:pt x="14" y="524"/>
                </a:lnTo>
                <a:lnTo>
                  <a:pt x="142" y="752"/>
                </a:lnTo>
                <a:lnTo>
                  <a:pt x="246" y="938"/>
                </a:lnTo>
                <a:lnTo>
                  <a:pt x="242" y="926"/>
                </a:lnTo>
                <a:lnTo>
                  <a:pt x="238" y="912"/>
                </a:lnTo>
                <a:lnTo>
                  <a:pt x="238" y="892"/>
                </a:lnTo>
                <a:lnTo>
                  <a:pt x="238" y="870"/>
                </a:lnTo>
                <a:lnTo>
                  <a:pt x="244" y="844"/>
                </a:lnTo>
                <a:lnTo>
                  <a:pt x="248" y="830"/>
                </a:lnTo>
                <a:lnTo>
                  <a:pt x="254" y="814"/>
                </a:lnTo>
                <a:lnTo>
                  <a:pt x="262" y="800"/>
                </a:lnTo>
                <a:lnTo>
                  <a:pt x="272" y="784"/>
                </a:lnTo>
                <a:lnTo>
                  <a:pt x="300" y="740"/>
                </a:lnTo>
                <a:lnTo>
                  <a:pt x="346" y="666"/>
                </a:lnTo>
                <a:lnTo>
                  <a:pt x="464" y="474"/>
                </a:lnTo>
                <a:lnTo>
                  <a:pt x="620" y="212"/>
                </a:ln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2531" name="AutoShape 3">
            <a:extLst>
              <a:ext uri="{FF2B5EF4-FFF2-40B4-BE49-F238E27FC236}">
                <a16:creationId xmlns:a16="http://schemas.microsoft.com/office/drawing/2014/main" id="{3C65CD99-07AD-4268-9A5C-E0426CBC538D}"/>
              </a:ext>
            </a:extLst>
          </p:cNvPr>
          <p:cNvSpPr>
            <a:spLocks noChangeAspect="1" noChangeArrowheads="1" noTextEdit="1"/>
          </p:cNvSpPr>
          <p:nvPr/>
        </p:nvSpPr>
        <p:spPr bwMode="auto">
          <a:xfrm>
            <a:off x="1160463" y="2249488"/>
            <a:ext cx="3192462"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532" name="Freeform 6">
            <a:extLst>
              <a:ext uri="{FF2B5EF4-FFF2-40B4-BE49-F238E27FC236}">
                <a16:creationId xmlns:a16="http://schemas.microsoft.com/office/drawing/2014/main" id="{C6C8F371-09B3-4778-8245-837FB3EA5F5F}"/>
              </a:ext>
            </a:extLst>
          </p:cNvPr>
          <p:cNvSpPr>
            <a:spLocks/>
          </p:cNvSpPr>
          <p:nvPr/>
        </p:nvSpPr>
        <p:spPr bwMode="auto">
          <a:xfrm>
            <a:off x="2320925" y="2257425"/>
            <a:ext cx="1439863" cy="1208088"/>
          </a:xfrm>
          <a:custGeom>
            <a:avLst/>
            <a:gdLst>
              <a:gd name="T0" fmla="*/ 2147483647 w 798"/>
              <a:gd name="T1" fmla="*/ 2147483647 h 670"/>
              <a:gd name="T2" fmla="*/ 2147483647 w 798"/>
              <a:gd name="T3" fmla="*/ 2147483647 h 670"/>
              <a:gd name="T4" fmla="*/ 2147483647 w 798"/>
              <a:gd name="T5" fmla="*/ 2147483647 h 670"/>
              <a:gd name="T6" fmla="*/ 2147483647 w 798"/>
              <a:gd name="T7" fmla="*/ 2147483647 h 670"/>
              <a:gd name="T8" fmla="*/ 2147483647 w 798"/>
              <a:gd name="T9" fmla="*/ 2147483647 h 670"/>
              <a:gd name="T10" fmla="*/ 2147483647 w 798"/>
              <a:gd name="T11" fmla="*/ 2147483647 h 670"/>
              <a:gd name="T12" fmla="*/ 2147483647 w 798"/>
              <a:gd name="T13" fmla="*/ 2147483647 h 670"/>
              <a:gd name="T14" fmla="*/ 2147483647 w 798"/>
              <a:gd name="T15" fmla="*/ 2147483647 h 670"/>
              <a:gd name="T16" fmla="*/ 2147483647 w 798"/>
              <a:gd name="T17" fmla="*/ 2147483647 h 670"/>
              <a:gd name="T18" fmla="*/ 2147483647 w 798"/>
              <a:gd name="T19" fmla="*/ 2147483647 h 670"/>
              <a:gd name="T20" fmla="*/ 2147483647 w 798"/>
              <a:gd name="T21" fmla="*/ 2147483647 h 670"/>
              <a:gd name="T22" fmla="*/ 2147483647 w 798"/>
              <a:gd name="T23" fmla="*/ 2147483647 h 670"/>
              <a:gd name="T24" fmla="*/ 2147483647 w 798"/>
              <a:gd name="T25" fmla="*/ 2147483647 h 670"/>
              <a:gd name="T26" fmla="*/ 2147483647 w 798"/>
              <a:gd name="T27" fmla="*/ 0 h 670"/>
              <a:gd name="T28" fmla="*/ 2147483647 w 798"/>
              <a:gd name="T29" fmla="*/ 0 h 670"/>
              <a:gd name="T30" fmla="*/ 2147483647 w 798"/>
              <a:gd name="T31" fmla="*/ 2147483647 h 670"/>
              <a:gd name="T32" fmla="*/ 0 w 798"/>
              <a:gd name="T33" fmla="*/ 2147483647 h 670"/>
              <a:gd name="T34" fmla="*/ 0 w 798"/>
              <a:gd name="T35" fmla="*/ 2147483647 h 670"/>
              <a:gd name="T36" fmla="*/ 2147483647 w 798"/>
              <a:gd name="T37" fmla="*/ 2147483647 h 670"/>
              <a:gd name="T38" fmla="*/ 2147483647 w 798"/>
              <a:gd name="T39" fmla="*/ 2147483647 h 670"/>
              <a:gd name="T40" fmla="*/ 2147483647 w 798"/>
              <a:gd name="T41" fmla="*/ 2147483647 h 670"/>
              <a:gd name="T42" fmla="*/ 2147483647 w 798"/>
              <a:gd name="T43" fmla="*/ 2147483647 h 670"/>
              <a:gd name="T44" fmla="*/ 2147483647 w 798"/>
              <a:gd name="T45" fmla="*/ 2147483647 h 670"/>
              <a:gd name="T46" fmla="*/ 2147483647 w 798"/>
              <a:gd name="T47" fmla="*/ 2147483647 h 670"/>
              <a:gd name="T48" fmla="*/ 2147483647 w 798"/>
              <a:gd name="T49" fmla="*/ 2147483647 h 670"/>
              <a:gd name="T50" fmla="*/ 2147483647 w 798"/>
              <a:gd name="T51" fmla="*/ 2147483647 h 670"/>
              <a:gd name="T52" fmla="*/ 2147483647 w 798"/>
              <a:gd name="T53" fmla="*/ 2147483647 h 670"/>
              <a:gd name="T54" fmla="*/ 2147483647 w 798"/>
              <a:gd name="T55" fmla="*/ 2147483647 h 670"/>
              <a:gd name="T56" fmla="*/ 2147483647 w 798"/>
              <a:gd name="T57" fmla="*/ 2147483647 h 670"/>
              <a:gd name="T58" fmla="*/ 2147483647 w 798"/>
              <a:gd name="T59" fmla="*/ 2147483647 h 670"/>
              <a:gd name="T60" fmla="*/ 2147483647 w 798"/>
              <a:gd name="T61" fmla="*/ 2147483647 h 670"/>
              <a:gd name="T62" fmla="*/ 2147483647 w 798"/>
              <a:gd name="T63" fmla="*/ 2147483647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98" h="670">
                <a:moveTo>
                  <a:pt x="442" y="670"/>
                </a:moveTo>
                <a:lnTo>
                  <a:pt x="798" y="470"/>
                </a:lnTo>
                <a:lnTo>
                  <a:pt x="688" y="272"/>
                </a:lnTo>
                <a:lnTo>
                  <a:pt x="608" y="130"/>
                </a:lnTo>
                <a:lnTo>
                  <a:pt x="566" y="56"/>
                </a:lnTo>
                <a:lnTo>
                  <a:pt x="552" y="36"/>
                </a:lnTo>
                <a:lnTo>
                  <a:pt x="546" y="28"/>
                </a:lnTo>
                <a:lnTo>
                  <a:pt x="536" y="20"/>
                </a:lnTo>
                <a:lnTo>
                  <a:pt x="526" y="12"/>
                </a:lnTo>
                <a:lnTo>
                  <a:pt x="512" y="6"/>
                </a:lnTo>
                <a:lnTo>
                  <a:pt x="494" y="2"/>
                </a:lnTo>
                <a:lnTo>
                  <a:pt x="474" y="0"/>
                </a:lnTo>
                <a:lnTo>
                  <a:pt x="214" y="2"/>
                </a:lnTo>
                <a:lnTo>
                  <a:pt x="0" y="2"/>
                </a:lnTo>
                <a:lnTo>
                  <a:pt x="14" y="4"/>
                </a:lnTo>
                <a:lnTo>
                  <a:pt x="28" y="10"/>
                </a:lnTo>
                <a:lnTo>
                  <a:pt x="44" y="16"/>
                </a:lnTo>
                <a:lnTo>
                  <a:pt x="64" y="28"/>
                </a:lnTo>
                <a:lnTo>
                  <a:pt x="84" y="46"/>
                </a:lnTo>
                <a:lnTo>
                  <a:pt x="94" y="56"/>
                </a:lnTo>
                <a:lnTo>
                  <a:pt x="104" y="70"/>
                </a:lnTo>
                <a:lnTo>
                  <a:pt x="114" y="84"/>
                </a:lnTo>
                <a:lnTo>
                  <a:pt x="122" y="100"/>
                </a:lnTo>
                <a:lnTo>
                  <a:pt x="188" y="218"/>
                </a:lnTo>
                <a:lnTo>
                  <a:pt x="296" y="412"/>
                </a:lnTo>
                <a:lnTo>
                  <a:pt x="442" y="670"/>
                </a:ln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2533" name="Freeform 9">
            <a:extLst>
              <a:ext uri="{FF2B5EF4-FFF2-40B4-BE49-F238E27FC236}">
                <a16:creationId xmlns:a16="http://schemas.microsoft.com/office/drawing/2014/main" id="{A139C2C4-1DC0-4638-A69C-54A65922FFB9}"/>
              </a:ext>
            </a:extLst>
          </p:cNvPr>
          <p:cNvSpPr>
            <a:spLocks/>
          </p:cNvSpPr>
          <p:nvPr/>
        </p:nvSpPr>
        <p:spPr bwMode="auto">
          <a:xfrm>
            <a:off x="1433513" y="2257425"/>
            <a:ext cx="1749425" cy="1585913"/>
          </a:xfrm>
          <a:custGeom>
            <a:avLst/>
            <a:gdLst>
              <a:gd name="T0" fmla="*/ 2147483647 w 970"/>
              <a:gd name="T1" fmla="*/ 0 h 880"/>
              <a:gd name="T2" fmla="*/ 2147483647 w 970"/>
              <a:gd name="T3" fmla="*/ 0 h 880"/>
              <a:gd name="T4" fmla="*/ 2147483647 w 970"/>
              <a:gd name="T5" fmla="*/ 2147483647 h 880"/>
              <a:gd name="T6" fmla="*/ 2147483647 w 970"/>
              <a:gd name="T7" fmla="*/ 2147483647 h 880"/>
              <a:gd name="T8" fmla="*/ 2147483647 w 970"/>
              <a:gd name="T9" fmla="*/ 2147483647 h 880"/>
              <a:gd name="T10" fmla="*/ 2147483647 w 970"/>
              <a:gd name="T11" fmla="*/ 2147483647 h 880"/>
              <a:gd name="T12" fmla="*/ 2147483647 w 970"/>
              <a:gd name="T13" fmla="*/ 2147483647 h 880"/>
              <a:gd name="T14" fmla="*/ 2147483647 w 970"/>
              <a:gd name="T15" fmla="*/ 2147483647 h 880"/>
              <a:gd name="T16" fmla="*/ 2147483647 w 970"/>
              <a:gd name="T17" fmla="*/ 2147483647 h 880"/>
              <a:gd name="T18" fmla="*/ 2147483647 w 970"/>
              <a:gd name="T19" fmla="*/ 2147483647 h 880"/>
              <a:gd name="T20" fmla="*/ 2147483647 w 970"/>
              <a:gd name="T21" fmla="*/ 2147483647 h 880"/>
              <a:gd name="T22" fmla="*/ 2147483647 w 970"/>
              <a:gd name="T23" fmla="*/ 2147483647 h 880"/>
              <a:gd name="T24" fmla="*/ 2147483647 w 970"/>
              <a:gd name="T25" fmla="*/ 2147483647 h 880"/>
              <a:gd name="T26" fmla="*/ 0 w 970"/>
              <a:gd name="T27" fmla="*/ 2147483647 h 880"/>
              <a:gd name="T28" fmla="*/ 2147483647 w 970"/>
              <a:gd name="T29" fmla="*/ 2147483647 h 880"/>
              <a:gd name="T30" fmla="*/ 2147483647 w 970"/>
              <a:gd name="T31" fmla="*/ 2147483647 h 880"/>
              <a:gd name="T32" fmla="*/ 2147483647 w 970"/>
              <a:gd name="T33" fmla="*/ 2147483647 h 880"/>
              <a:gd name="T34" fmla="*/ 2147483647 w 970"/>
              <a:gd name="T35" fmla="*/ 2147483647 h 880"/>
              <a:gd name="T36" fmla="*/ 2147483647 w 970"/>
              <a:gd name="T37" fmla="*/ 2147483647 h 880"/>
              <a:gd name="T38" fmla="*/ 2147483647 w 970"/>
              <a:gd name="T39" fmla="*/ 2147483647 h 880"/>
              <a:gd name="T40" fmla="*/ 2147483647 w 970"/>
              <a:gd name="T41" fmla="*/ 2147483647 h 880"/>
              <a:gd name="T42" fmla="*/ 2147483647 w 970"/>
              <a:gd name="T43" fmla="*/ 2147483647 h 880"/>
              <a:gd name="T44" fmla="*/ 2147483647 w 970"/>
              <a:gd name="T45" fmla="*/ 2147483647 h 880"/>
              <a:gd name="T46" fmla="*/ 2147483647 w 970"/>
              <a:gd name="T47" fmla="*/ 2147483647 h 880"/>
              <a:gd name="T48" fmla="*/ 2147483647 w 970"/>
              <a:gd name="T49" fmla="*/ 2147483647 h 880"/>
              <a:gd name="T50" fmla="*/ 2147483647 w 970"/>
              <a:gd name="T51" fmla="*/ 2147483647 h 880"/>
              <a:gd name="T52" fmla="*/ 2147483647 w 970"/>
              <a:gd name="T53" fmla="*/ 2147483647 h 880"/>
              <a:gd name="T54" fmla="*/ 2147483647 w 970"/>
              <a:gd name="T55" fmla="*/ 2147483647 h 880"/>
              <a:gd name="T56" fmla="*/ 2147483647 w 970"/>
              <a:gd name="T57" fmla="*/ 0 h 880"/>
              <a:gd name="T58" fmla="*/ 2147483647 w 970"/>
              <a:gd name="T59" fmla="*/ 0 h 880"/>
              <a:gd name="T60" fmla="*/ 2147483647 w 970"/>
              <a:gd name="T61" fmla="*/ 0 h 880"/>
              <a:gd name="T62" fmla="*/ 2147483647 w 970"/>
              <a:gd name="T63" fmla="*/ 0 h 8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70" h="880">
                <a:moveTo>
                  <a:pt x="496" y="0"/>
                </a:moveTo>
                <a:lnTo>
                  <a:pt x="496" y="0"/>
                </a:lnTo>
                <a:lnTo>
                  <a:pt x="474" y="2"/>
                </a:lnTo>
                <a:lnTo>
                  <a:pt x="458" y="6"/>
                </a:lnTo>
                <a:lnTo>
                  <a:pt x="444" y="12"/>
                </a:lnTo>
                <a:lnTo>
                  <a:pt x="432" y="20"/>
                </a:lnTo>
                <a:lnTo>
                  <a:pt x="424" y="28"/>
                </a:lnTo>
                <a:lnTo>
                  <a:pt x="416" y="36"/>
                </a:lnTo>
                <a:lnTo>
                  <a:pt x="404" y="56"/>
                </a:lnTo>
                <a:lnTo>
                  <a:pt x="358" y="136"/>
                </a:lnTo>
                <a:lnTo>
                  <a:pt x="270" y="294"/>
                </a:lnTo>
                <a:lnTo>
                  <a:pt x="136" y="530"/>
                </a:lnTo>
                <a:lnTo>
                  <a:pt x="0" y="452"/>
                </a:lnTo>
                <a:lnTo>
                  <a:pt x="176" y="880"/>
                </a:lnTo>
                <a:lnTo>
                  <a:pt x="632" y="810"/>
                </a:lnTo>
                <a:lnTo>
                  <a:pt x="492" y="732"/>
                </a:lnTo>
                <a:lnTo>
                  <a:pt x="658" y="436"/>
                </a:lnTo>
                <a:lnTo>
                  <a:pt x="848" y="100"/>
                </a:lnTo>
                <a:lnTo>
                  <a:pt x="858" y="82"/>
                </a:lnTo>
                <a:lnTo>
                  <a:pt x="868" y="68"/>
                </a:lnTo>
                <a:lnTo>
                  <a:pt x="890" y="42"/>
                </a:lnTo>
                <a:lnTo>
                  <a:pt x="910" y="26"/>
                </a:lnTo>
                <a:lnTo>
                  <a:pt x="930" y="14"/>
                </a:lnTo>
                <a:lnTo>
                  <a:pt x="946" y="6"/>
                </a:lnTo>
                <a:lnTo>
                  <a:pt x="958" y="2"/>
                </a:lnTo>
                <a:lnTo>
                  <a:pt x="970" y="0"/>
                </a:lnTo>
                <a:lnTo>
                  <a:pt x="496" y="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2534" name="Freeform 7">
            <a:extLst>
              <a:ext uri="{FF2B5EF4-FFF2-40B4-BE49-F238E27FC236}">
                <a16:creationId xmlns:a16="http://schemas.microsoft.com/office/drawing/2014/main" id="{872FB01D-4FD7-4558-B3BA-10FE4CEE1778}"/>
              </a:ext>
            </a:extLst>
          </p:cNvPr>
          <p:cNvSpPr>
            <a:spLocks/>
          </p:cNvSpPr>
          <p:nvPr/>
        </p:nvSpPr>
        <p:spPr bwMode="auto">
          <a:xfrm>
            <a:off x="2879725" y="4183063"/>
            <a:ext cx="1438275" cy="844550"/>
          </a:xfrm>
          <a:custGeom>
            <a:avLst/>
            <a:gdLst>
              <a:gd name="T0" fmla="*/ 0 w 798"/>
              <a:gd name="T1" fmla="*/ 2147483647 h 468"/>
              <a:gd name="T2" fmla="*/ 0 w 798"/>
              <a:gd name="T3" fmla="*/ 2147483647 h 468"/>
              <a:gd name="T4" fmla="*/ 0 w 798"/>
              <a:gd name="T5" fmla="*/ 2147483647 h 468"/>
              <a:gd name="T6" fmla="*/ 2147483647 w 798"/>
              <a:gd name="T7" fmla="*/ 2147483647 h 468"/>
              <a:gd name="T8" fmla="*/ 2147483647 w 798"/>
              <a:gd name="T9" fmla="*/ 2147483647 h 468"/>
              <a:gd name="T10" fmla="*/ 2147483647 w 798"/>
              <a:gd name="T11" fmla="*/ 2147483647 h 468"/>
              <a:gd name="T12" fmla="*/ 2147483647 w 798"/>
              <a:gd name="T13" fmla="*/ 2147483647 h 468"/>
              <a:gd name="T14" fmla="*/ 2147483647 w 798"/>
              <a:gd name="T15" fmla="*/ 2147483647 h 468"/>
              <a:gd name="T16" fmla="*/ 2147483647 w 798"/>
              <a:gd name="T17" fmla="*/ 2147483647 h 468"/>
              <a:gd name="T18" fmla="*/ 2147483647 w 798"/>
              <a:gd name="T19" fmla="*/ 2147483647 h 468"/>
              <a:gd name="T20" fmla="*/ 2147483647 w 798"/>
              <a:gd name="T21" fmla="*/ 2147483647 h 468"/>
              <a:gd name="T22" fmla="*/ 2147483647 w 798"/>
              <a:gd name="T23" fmla="*/ 2147483647 h 468"/>
              <a:gd name="T24" fmla="*/ 2147483647 w 798"/>
              <a:gd name="T25" fmla="*/ 2147483647 h 468"/>
              <a:gd name="T26" fmla="*/ 2147483647 w 798"/>
              <a:gd name="T27" fmla="*/ 2147483647 h 468"/>
              <a:gd name="T28" fmla="*/ 2147483647 w 798"/>
              <a:gd name="T29" fmla="*/ 2147483647 h 468"/>
              <a:gd name="T30" fmla="*/ 2147483647 w 798"/>
              <a:gd name="T31" fmla="*/ 2147483647 h 468"/>
              <a:gd name="T32" fmla="*/ 2147483647 w 798"/>
              <a:gd name="T33" fmla="*/ 0 h 468"/>
              <a:gd name="T34" fmla="*/ 2147483647 w 798"/>
              <a:gd name="T35" fmla="*/ 0 h 468"/>
              <a:gd name="T36" fmla="*/ 2147483647 w 798"/>
              <a:gd name="T37" fmla="*/ 2147483647 h 468"/>
              <a:gd name="T38" fmla="*/ 2147483647 w 798"/>
              <a:gd name="T39" fmla="*/ 2147483647 h 468"/>
              <a:gd name="T40" fmla="*/ 2147483647 w 798"/>
              <a:gd name="T41" fmla="*/ 2147483647 h 468"/>
              <a:gd name="T42" fmla="*/ 2147483647 w 798"/>
              <a:gd name="T43" fmla="*/ 2147483647 h 468"/>
              <a:gd name="T44" fmla="*/ 2147483647 w 798"/>
              <a:gd name="T45" fmla="*/ 2147483647 h 468"/>
              <a:gd name="T46" fmla="*/ 2147483647 w 798"/>
              <a:gd name="T47" fmla="*/ 2147483647 h 468"/>
              <a:gd name="T48" fmla="*/ 2147483647 w 798"/>
              <a:gd name="T49" fmla="*/ 2147483647 h 468"/>
              <a:gd name="T50" fmla="*/ 2147483647 w 798"/>
              <a:gd name="T51" fmla="*/ 2147483647 h 468"/>
              <a:gd name="T52" fmla="*/ 2147483647 w 798"/>
              <a:gd name="T53" fmla="*/ 2147483647 h 468"/>
              <a:gd name="T54" fmla="*/ 2147483647 w 798"/>
              <a:gd name="T55" fmla="*/ 2147483647 h 468"/>
              <a:gd name="T56" fmla="*/ 2147483647 w 798"/>
              <a:gd name="T57" fmla="*/ 2147483647 h 468"/>
              <a:gd name="T58" fmla="*/ 2147483647 w 798"/>
              <a:gd name="T59" fmla="*/ 2147483647 h 468"/>
              <a:gd name="T60" fmla="*/ 0 w 798"/>
              <a:gd name="T61" fmla="*/ 2147483647 h 468"/>
              <a:gd name="T62" fmla="*/ 0 w 798"/>
              <a:gd name="T63" fmla="*/ 2147483647 h 4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98" h="468">
                <a:moveTo>
                  <a:pt x="0" y="60"/>
                </a:moveTo>
                <a:lnTo>
                  <a:pt x="0" y="468"/>
                </a:lnTo>
                <a:lnTo>
                  <a:pt x="226" y="468"/>
                </a:lnTo>
                <a:lnTo>
                  <a:pt x="388" y="468"/>
                </a:lnTo>
                <a:lnTo>
                  <a:pt x="474" y="466"/>
                </a:lnTo>
                <a:lnTo>
                  <a:pt x="496" y="466"/>
                </a:lnTo>
                <a:lnTo>
                  <a:pt x="508" y="464"/>
                </a:lnTo>
                <a:lnTo>
                  <a:pt x="520" y="460"/>
                </a:lnTo>
                <a:lnTo>
                  <a:pt x="532" y="454"/>
                </a:lnTo>
                <a:lnTo>
                  <a:pt x="544" y="444"/>
                </a:lnTo>
                <a:lnTo>
                  <a:pt x="556" y="432"/>
                </a:lnTo>
                <a:lnTo>
                  <a:pt x="566" y="414"/>
                </a:lnTo>
                <a:lnTo>
                  <a:pt x="694" y="186"/>
                </a:lnTo>
                <a:lnTo>
                  <a:pt x="798" y="0"/>
                </a:lnTo>
                <a:lnTo>
                  <a:pt x="790" y="10"/>
                </a:lnTo>
                <a:lnTo>
                  <a:pt x="778" y="20"/>
                </a:lnTo>
                <a:lnTo>
                  <a:pt x="764" y="32"/>
                </a:lnTo>
                <a:lnTo>
                  <a:pt x="744" y="42"/>
                </a:lnTo>
                <a:lnTo>
                  <a:pt x="718" y="52"/>
                </a:lnTo>
                <a:lnTo>
                  <a:pt x="704" y="56"/>
                </a:lnTo>
                <a:lnTo>
                  <a:pt x="688" y="58"/>
                </a:lnTo>
                <a:lnTo>
                  <a:pt x="672" y="60"/>
                </a:lnTo>
                <a:lnTo>
                  <a:pt x="654" y="60"/>
                </a:lnTo>
                <a:lnTo>
                  <a:pt x="518" y="58"/>
                </a:lnTo>
                <a:lnTo>
                  <a:pt x="296" y="58"/>
                </a:lnTo>
                <a:lnTo>
                  <a:pt x="0" y="60"/>
                </a:ln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2535" name="Freeform 10">
            <a:extLst>
              <a:ext uri="{FF2B5EF4-FFF2-40B4-BE49-F238E27FC236}">
                <a16:creationId xmlns:a16="http://schemas.microsoft.com/office/drawing/2014/main" id="{4B17AB5D-C73E-4ECC-AD96-03E10EFB5FD1}"/>
              </a:ext>
            </a:extLst>
          </p:cNvPr>
          <p:cNvSpPr>
            <a:spLocks/>
          </p:cNvSpPr>
          <p:nvPr/>
        </p:nvSpPr>
        <p:spPr bwMode="auto">
          <a:xfrm>
            <a:off x="2922588" y="2909888"/>
            <a:ext cx="1420812" cy="2025650"/>
          </a:xfrm>
          <a:custGeom>
            <a:avLst/>
            <a:gdLst>
              <a:gd name="T0" fmla="*/ 2147483647 w 788"/>
              <a:gd name="T1" fmla="*/ 2147483647 h 1124"/>
              <a:gd name="T2" fmla="*/ 2147483647 w 788"/>
              <a:gd name="T3" fmla="*/ 2147483647 h 1124"/>
              <a:gd name="T4" fmla="*/ 2147483647 w 788"/>
              <a:gd name="T5" fmla="*/ 2147483647 h 1124"/>
              <a:gd name="T6" fmla="*/ 2147483647 w 788"/>
              <a:gd name="T7" fmla="*/ 2147483647 h 1124"/>
              <a:gd name="T8" fmla="*/ 2147483647 w 788"/>
              <a:gd name="T9" fmla="*/ 2147483647 h 1124"/>
              <a:gd name="T10" fmla="*/ 2147483647 w 788"/>
              <a:gd name="T11" fmla="*/ 2147483647 h 1124"/>
              <a:gd name="T12" fmla="*/ 2147483647 w 788"/>
              <a:gd name="T13" fmla="*/ 0 h 1124"/>
              <a:gd name="T14" fmla="*/ 0 w 788"/>
              <a:gd name="T15" fmla="*/ 2147483647 h 1124"/>
              <a:gd name="T16" fmla="*/ 2147483647 w 788"/>
              <a:gd name="T17" fmla="*/ 2147483647 h 1124"/>
              <a:gd name="T18" fmla="*/ 2147483647 w 788"/>
              <a:gd name="T19" fmla="*/ 2147483647 h 1124"/>
              <a:gd name="T20" fmla="*/ 2147483647 w 788"/>
              <a:gd name="T21" fmla="*/ 2147483647 h 1124"/>
              <a:gd name="T22" fmla="*/ 2147483647 w 788"/>
              <a:gd name="T23" fmla="*/ 2147483647 h 1124"/>
              <a:gd name="T24" fmla="*/ 2147483647 w 788"/>
              <a:gd name="T25" fmla="*/ 2147483647 h 1124"/>
              <a:gd name="T26" fmla="*/ 2147483647 w 788"/>
              <a:gd name="T27" fmla="*/ 2147483647 h 1124"/>
              <a:gd name="T28" fmla="*/ 2147483647 w 788"/>
              <a:gd name="T29" fmla="*/ 2147483647 h 1124"/>
              <a:gd name="T30" fmla="*/ 2147483647 w 788"/>
              <a:gd name="T31" fmla="*/ 2147483647 h 1124"/>
              <a:gd name="T32" fmla="*/ 2147483647 w 788"/>
              <a:gd name="T33" fmla="*/ 2147483647 h 1124"/>
              <a:gd name="T34" fmla="*/ 2147483647 w 788"/>
              <a:gd name="T35" fmla="*/ 2147483647 h 1124"/>
              <a:gd name="T36" fmla="*/ 2147483647 w 788"/>
              <a:gd name="T37" fmla="*/ 2147483647 h 1124"/>
              <a:gd name="T38" fmla="*/ 2147483647 w 788"/>
              <a:gd name="T39" fmla="*/ 2147483647 h 1124"/>
              <a:gd name="T40" fmla="*/ 2147483647 w 788"/>
              <a:gd name="T41" fmla="*/ 2147483647 h 1124"/>
              <a:gd name="T42" fmla="*/ 2147483647 w 788"/>
              <a:gd name="T43" fmla="*/ 2147483647 h 1124"/>
              <a:gd name="T44" fmla="*/ 2147483647 w 788"/>
              <a:gd name="T45" fmla="*/ 2147483647 h 1124"/>
              <a:gd name="T46" fmla="*/ 2147483647 w 788"/>
              <a:gd name="T47" fmla="*/ 2147483647 h 1124"/>
              <a:gd name="T48" fmla="*/ 2147483647 w 788"/>
              <a:gd name="T49" fmla="*/ 2147483647 h 1124"/>
              <a:gd name="T50" fmla="*/ 2147483647 w 788"/>
              <a:gd name="T51" fmla="*/ 2147483647 h 1124"/>
              <a:gd name="T52" fmla="*/ 2147483647 w 788"/>
              <a:gd name="T53" fmla="*/ 2147483647 h 1124"/>
              <a:gd name="T54" fmla="*/ 2147483647 w 788"/>
              <a:gd name="T55" fmla="*/ 2147483647 h 1124"/>
              <a:gd name="T56" fmla="*/ 2147483647 w 788"/>
              <a:gd name="T57" fmla="*/ 2147483647 h 1124"/>
              <a:gd name="T58" fmla="*/ 2147483647 w 788"/>
              <a:gd name="T59" fmla="*/ 2147483647 h 1124"/>
              <a:gd name="T60" fmla="*/ 2147483647 w 788"/>
              <a:gd name="T61" fmla="*/ 2147483647 h 1124"/>
              <a:gd name="T62" fmla="*/ 2147483647 w 788"/>
              <a:gd name="T63" fmla="*/ 2147483647 h 1124"/>
              <a:gd name="T64" fmla="*/ 2147483647 w 788"/>
              <a:gd name="T65" fmla="*/ 2147483647 h 1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8" h="1124">
                <a:moveTo>
                  <a:pt x="770" y="604"/>
                </a:moveTo>
                <a:lnTo>
                  <a:pt x="770" y="604"/>
                </a:lnTo>
                <a:lnTo>
                  <a:pt x="722" y="524"/>
                </a:lnTo>
                <a:lnTo>
                  <a:pt x="630" y="370"/>
                </a:lnTo>
                <a:lnTo>
                  <a:pt x="488" y="138"/>
                </a:lnTo>
                <a:lnTo>
                  <a:pt x="622" y="56"/>
                </a:lnTo>
                <a:lnTo>
                  <a:pt x="164" y="0"/>
                </a:lnTo>
                <a:lnTo>
                  <a:pt x="0" y="432"/>
                </a:lnTo>
                <a:lnTo>
                  <a:pt x="138" y="348"/>
                </a:lnTo>
                <a:lnTo>
                  <a:pt x="316" y="638"/>
                </a:lnTo>
                <a:lnTo>
                  <a:pt x="514" y="968"/>
                </a:lnTo>
                <a:lnTo>
                  <a:pt x="524" y="986"/>
                </a:lnTo>
                <a:lnTo>
                  <a:pt x="532" y="1002"/>
                </a:lnTo>
                <a:lnTo>
                  <a:pt x="538" y="1018"/>
                </a:lnTo>
                <a:lnTo>
                  <a:pt x="542" y="1034"/>
                </a:lnTo>
                <a:lnTo>
                  <a:pt x="548" y="1060"/>
                </a:lnTo>
                <a:lnTo>
                  <a:pt x="548" y="1082"/>
                </a:lnTo>
                <a:lnTo>
                  <a:pt x="548" y="1100"/>
                </a:lnTo>
                <a:lnTo>
                  <a:pt x="544" y="1114"/>
                </a:lnTo>
                <a:lnTo>
                  <a:pt x="540" y="1124"/>
                </a:lnTo>
                <a:lnTo>
                  <a:pt x="774" y="710"/>
                </a:lnTo>
                <a:lnTo>
                  <a:pt x="782" y="692"/>
                </a:lnTo>
                <a:lnTo>
                  <a:pt x="788" y="674"/>
                </a:lnTo>
                <a:lnTo>
                  <a:pt x="788" y="660"/>
                </a:lnTo>
                <a:lnTo>
                  <a:pt x="788" y="646"/>
                </a:lnTo>
                <a:lnTo>
                  <a:pt x="784" y="634"/>
                </a:lnTo>
                <a:lnTo>
                  <a:pt x="780" y="624"/>
                </a:lnTo>
                <a:lnTo>
                  <a:pt x="770" y="604"/>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2536" name="Freeform 8">
            <a:extLst>
              <a:ext uri="{FF2B5EF4-FFF2-40B4-BE49-F238E27FC236}">
                <a16:creationId xmlns:a16="http://schemas.microsoft.com/office/drawing/2014/main" id="{DEEA5FFD-3B43-4B52-A190-5D7AD450E751}"/>
              </a:ext>
            </a:extLst>
          </p:cNvPr>
          <p:cNvSpPr>
            <a:spLocks/>
          </p:cNvSpPr>
          <p:nvPr/>
        </p:nvSpPr>
        <p:spPr bwMode="auto">
          <a:xfrm>
            <a:off x="1192213" y="3998913"/>
            <a:ext cx="2081212" cy="1309687"/>
          </a:xfrm>
          <a:custGeom>
            <a:avLst/>
            <a:gdLst>
              <a:gd name="T0" fmla="*/ 2147483647 w 1154"/>
              <a:gd name="T1" fmla="*/ 2147483647 h 726"/>
              <a:gd name="T2" fmla="*/ 2147483647 w 1154"/>
              <a:gd name="T3" fmla="*/ 0 h 726"/>
              <a:gd name="T4" fmla="*/ 2147483647 w 1154"/>
              <a:gd name="T5" fmla="*/ 2147483647 h 726"/>
              <a:gd name="T6" fmla="*/ 2147483647 w 1154"/>
              <a:gd name="T7" fmla="*/ 2147483647 h 726"/>
              <a:gd name="T8" fmla="*/ 2147483647 w 1154"/>
              <a:gd name="T9" fmla="*/ 2147483647 h 726"/>
              <a:gd name="T10" fmla="*/ 2147483647 w 1154"/>
              <a:gd name="T11" fmla="*/ 2147483647 h 726"/>
              <a:gd name="T12" fmla="*/ 2147483647 w 1154"/>
              <a:gd name="T13" fmla="*/ 2147483647 h 726"/>
              <a:gd name="T14" fmla="*/ 2147483647 w 1154"/>
              <a:gd name="T15" fmla="*/ 2147483647 h 726"/>
              <a:gd name="T16" fmla="*/ 2147483647 w 1154"/>
              <a:gd name="T17" fmla="*/ 2147483647 h 726"/>
              <a:gd name="T18" fmla="*/ 2147483647 w 1154"/>
              <a:gd name="T19" fmla="*/ 2147483647 h 726"/>
              <a:gd name="T20" fmla="*/ 2147483647 w 1154"/>
              <a:gd name="T21" fmla="*/ 2147483647 h 726"/>
              <a:gd name="T22" fmla="*/ 2147483647 w 1154"/>
              <a:gd name="T23" fmla="*/ 2147483647 h 726"/>
              <a:gd name="T24" fmla="*/ 2147483647 w 1154"/>
              <a:gd name="T25" fmla="*/ 2147483647 h 726"/>
              <a:gd name="T26" fmla="*/ 2147483647 w 1154"/>
              <a:gd name="T27" fmla="*/ 2147483647 h 726"/>
              <a:gd name="T28" fmla="*/ 0 w 1154"/>
              <a:gd name="T29" fmla="*/ 2147483647 h 726"/>
              <a:gd name="T30" fmla="*/ 0 w 1154"/>
              <a:gd name="T31" fmla="*/ 2147483647 h 726"/>
              <a:gd name="T32" fmla="*/ 2147483647 w 1154"/>
              <a:gd name="T33" fmla="*/ 2147483647 h 726"/>
              <a:gd name="T34" fmla="*/ 2147483647 w 1154"/>
              <a:gd name="T35" fmla="*/ 2147483647 h 726"/>
              <a:gd name="T36" fmla="*/ 2147483647 w 1154"/>
              <a:gd name="T37" fmla="*/ 2147483647 h 726"/>
              <a:gd name="T38" fmla="*/ 2147483647 w 1154"/>
              <a:gd name="T39" fmla="*/ 2147483647 h 726"/>
              <a:gd name="T40" fmla="*/ 2147483647 w 1154"/>
              <a:gd name="T41" fmla="*/ 2147483647 h 726"/>
              <a:gd name="T42" fmla="*/ 2147483647 w 1154"/>
              <a:gd name="T43" fmla="*/ 2147483647 h 726"/>
              <a:gd name="T44" fmla="*/ 2147483647 w 1154"/>
              <a:gd name="T45" fmla="*/ 2147483647 h 726"/>
              <a:gd name="T46" fmla="*/ 2147483647 w 1154"/>
              <a:gd name="T47" fmla="*/ 2147483647 h 726"/>
              <a:gd name="T48" fmla="*/ 2147483647 w 1154"/>
              <a:gd name="T49" fmla="*/ 2147483647 h 726"/>
              <a:gd name="T50" fmla="*/ 2147483647 w 1154"/>
              <a:gd name="T51" fmla="*/ 2147483647 h 726"/>
              <a:gd name="T52" fmla="*/ 2147483647 w 1154"/>
              <a:gd name="T53" fmla="*/ 2147483647 h 726"/>
              <a:gd name="T54" fmla="*/ 2147483647 w 1154"/>
              <a:gd name="T55" fmla="*/ 2147483647 h 726"/>
              <a:gd name="T56" fmla="*/ 2147483647 w 1154"/>
              <a:gd name="T57" fmla="*/ 2147483647 h 726"/>
              <a:gd name="T58" fmla="*/ 2147483647 w 1154"/>
              <a:gd name="T59" fmla="*/ 2147483647 h 726"/>
              <a:gd name="T60" fmla="*/ 2147483647 w 1154"/>
              <a:gd name="T61" fmla="*/ 2147483647 h 7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54" h="726">
                <a:moveTo>
                  <a:pt x="1154" y="366"/>
                </a:moveTo>
                <a:lnTo>
                  <a:pt x="872" y="0"/>
                </a:lnTo>
                <a:lnTo>
                  <a:pt x="870" y="162"/>
                </a:lnTo>
                <a:lnTo>
                  <a:pt x="494" y="160"/>
                </a:lnTo>
                <a:lnTo>
                  <a:pt x="144" y="156"/>
                </a:lnTo>
                <a:lnTo>
                  <a:pt x="124" y="156"/>
                </a:lnTo>
                <a:lnTo>
                  <a:pt x="106" y="154"/>
                </a:lnTo>
                <a:lnTo>
                  <a:pt x="74" y="146"/>
                </a:lnTo>
                <a:lnTo>
                  <a:pt x="50" y="136"/>
                </a:lnTo>
                <a:lnTo>
                  <a:pt x="30" y="126"/>
                </a:lnTo>
                <a:lnTo>
                  <a:pt x="16" y="116"/>
                </a:lnTo>
                <a:lnTo>
                  <a:pt x="6" y="106"/>
                </a:lnTo>
                <a:lnTo>
                  <a:pt x="0" y="98"/>
                </a:lnTo>
                <a:lnTo>
                  <a:pt x="228" y="512"/>
                </a:lnTo>
                <a:lnTo>
                  <a:pt x="240" y="530"/>
                </a:lnTo>
                <a:lnTo>
                  <a:pt x="252" y="542"/>
                </a:lnTo>
                <a:lnTo>
                  <a:pt x="264" y="552"/>
                </a:lnTo>
                <a:lnTo>
                  <a:pt x="276" y="558"/>
                </a:lnTo>
                <a:lnTo>
                  <a:pt x="288" y="562"/>
                </a:lnTo>
                <a:lnTo>
                  <a:pt x="298" y="564"/>
                </a:lnTo>
                <a:lnTo>
                  <a:pt x="322" y="566"/>
                </a:lnTo>
                <a:lnTo>
                  <a:pt x="404" y="566"/>
                </a:lnTo>
                <a:lnTo>
                  <a:pt x="568" y="568"/>
                </a:lnTo>
                <a:lnTo>
                  <a:pt x="866" y="568"/>
                </a:lnTo>
                <a:lnTo>
                  <a:pt x="864" y="726"/>
                </a:lnTo>
                <a:lnTo>
                  <a:pt x="1154" y="366"/>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2537" name="직사각형 255">
            <a:extLst>
              <a:ext uri="{FF2B5EF4-FFF2-40B4-BE49-F238E27FC236}">
                <a16:creationId xmlns:a16="http://schemas.microsoft.com/office/drawing/2014/main" id="{E51C4E90-89FC-4AEA-8CB2-5B986E5F2B58}"/>
              </a:ext>
            </a:extLst>
          </p:cNvPr>
          <p:cNvSpPr>
            <a:spLocks noChangeArrowheads="1"/>
          </p:cNvSpPr>
          <p:nvPr/>
        </p:nvSpPr>
        <p:spPr bwMode="auto">
          <a:xfrm>
            <a:off x="1624013" y="4519613"/>
            <a:ext cx="1298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rgbClr val="FFFFFF"/>
                </a:solidFill>
                <a:latin typeface="Arial" panose="020B0604020202020204" pitchFamily="34" charset="0"/>
                <a:ea typeface="微软雅黑" panose="020B0503020204020204" pitchFamily="34" charset="-122"/>
                <a:sym typeface="Arial" panose="020B0604020202020204" pitchFamily="34" charset="0"/>
              </a:rPr>
              <a:t>Edit the title</a:t>
            </a:r>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38" name="직사각형 256">
            <a:extLst>
              <a:ext uri="{FF2B5EF4-FFF2-40B4-BE49-F238E27FC236}">
                <a16:creationId xmlns:a16="http://schemas.microsoft.com/office/drawing/2014/main" id="{51D4AE49-FE19-407A-B6B3-54CF8DD33648}"/>
              </a:ext>
            </a:extLst>
          </p:cNvPr>
          <p:cNvSpPr>
            <a:spLocks noChangeArrowheads="1"/>
          </p:cNvSpPr>
          <p:nvPr/>
        </p:nvSpPr>
        <p:spPr bwMode="auto">
          <a:xfrm rot="3600000">
            <a:off x="3073401" y="3627437"/>
            <a:ext cx="1358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rgbClr val="FFFFFF"/>
                </a:solidFill>
                <a:latin typeface="Arial" panose="020B0604020202020204" pitchFamily="34" charset="0"/>
                <a:ea typeface="微软雅黑" panose="020B0503020204020204" pitchFamily="34" charset="-122"/>
                <a:sym typeface="Arial" panose="020B0604020202020204" pitchFamily="34" charset="0"/>
              </a:rPr>
              <a:t>Edit the title</a:t>
            </a:r>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39" name="직사각형 257">
            <a:extLst>
              <a:ext uri="{FF2B5EF4-FFF2-40B4-BE49-F238E27FC236}">
                <a16:creationId xmlns:a16="http://schemas.microsoft.com/office/drawing/2014/main" id="{2429F76A-94F6-408C-8772-7FFD9494408F}"/>
              </a:ext>
            </a:extLst>
          </p:cNvPr>
          <p:cNvSpPr>
            <a:spLocks noChangeArrowheads="1"/>
          </p:cNvSpPr>
          <p:nvPr/>
        </p:nvSpPr>
        <p:spPr bwMode="auto">
          <a:xfrm rot="-3600000">
            <a:off x="1585913" y="2806700"/>
            <a:ext cx="1323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rgbClr val="FFFFFF"/>
                </a:solidFill>
                <a:latin typeface="Arial" panose="020B0604020202020204" pitchFamily="34" charset="0"/>
                <a:ea typeface="微软雅黑" panose="020B0503020204020204" pitchFamily="34" charset="-122"/>
                <a:sym typeface="Arial" panose="020B0604020202020204" pitchFamily="34" charset="0"/>
              </a:rPr>
              <a:t>Edit the title</a:t>
            </a:r>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40" name="Round Same Side Corner Rectangle 3">
            <a:extLst>
              <a:ext uri="{FF2B5EF4-FFF2-40B4-BE49-F238E27FC236}">
                <a16:creationId xmlns:a16="http://schemas.microsoft.com/office/drawing/2014/main" id="{25B086F5-47E3-477A-ACB0-910C3321B116}"/>
              </a:ext>
            </a:extLst>
          </p:cNvPr>
          <p:cNvSpPr>
            <a:spLocks/>
          </p:cNvSpPr>
          <p:nvPr/>
        </p:nvSpPr>
        <p:spPr bwMode="auto">
          <a:xfrm rot="5400000">
            <a:off x="6646863" y="1489075"/>
            <a:ext cx="371475" cy="1908175"/>
          </a:xfrm>
          <a:custGeom>
            <a:avLst/>
            <a:gdLst>
              <a:gd name="T0" fmla="*/ 184160 w 372533"/>
              <a:gd name="T1" fmla="*/ 0 h 1907117"/>
              <a:gd name="T2" fmla="*/ 184160 w 372533"/>
              <a:gd name="T3" fmla="*/ 0 h 1907117"/>
              <a:gd name="T4" fmla="*/ 368320 w 372533"/>
              <a:gd name="T5" fmla="*/ 186680 h 1907117"/>
              <a:gd name="T6" fmla="*/ 368319 w 372533"/>
              <a:gd name="T7" fmla="*/ 1911353 h 1907117"/>
              <a:gd name="T8" fmla="*/ 368319 w 372533"/>
              <a:gd name="T9" fmla="*/ 1911353 h 1907117"/>
              <a:gd name="T10" fmla="*/ 0 w 372533"/>
              <a:gd name="T11" fmla="*/ 1911353 h 1907117"/>
              <a:gd name="T12" fmla="*/ 0 w 372533"/>
              <a:gd name="T13" fmla="*/ 1911353 h 1907117"/>
              <a:gd name="T14" fmla="*/ 0 w 372533"/>
              <a:gd name="T15" fmla="*/ 186680 h 1907117"/>
              <a:gd name="T16" fmla="*/ 184160 w 372533"/>
              <a:gd name="T17" fmla="*/ 0 h 1907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3" h="1907117">
                <a:moveTo>
                  <a:pt x="186267" y="0"/>
                </a:moveTo>
                <a:lnTo>
                  <a:pt x="186267" y="0"/>
                </a:lnTo>
                <a:cubicBezTo>
                  <a:pt x="289139" y="0"/>
                  <a:pt x="372534" y="83395"/>
                  <a:pt x="372534" y="186267"/>
                </a:cubicBezTo>
                <a:cubicBezTo>
                  <a:pt x="372534" y="759884"/>
                  <a:pt x="372533" y="1333500"/>
                  <a:pt x="372533" y="1907117"/>
                </a:cubicBezTo>
                <a:lnTo>
                  <a:pt x="0" y="1907117"/>
                </a:lnTo>
                <a:lnTo>
                  <a:pt x="0" y="186267"/>
                </a:lnTo>
                <a:cubicBezTo>
                  <a:pt x="0" y="83395"/>
                  <a:pt x="83395" y="0"/>
                  <a:pt x="186267" y="0"/>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2541" name="Round Same Side Corner Rectangle 36">
            <a:extLst>
              <a:ext uri="{FF2B5EF4-FFF2-40B4-BE49-F238E27FC236}">
                <a16:creationId xmlns:a16="http://schemas.microsoft.com/office/drawing/2014/main" id="{7869197F-D1DC-4553-B643-58820D6D09A2}"/>
              </a:ext>
            </a:extLst>
          </p:cNvPr>
          <p:cNvSpPr>
            <a:spLocks/>
          </p:cNvSpPr>
          <p:nvPr/>
        </p:nvSpPr>
        <p:spPr bwMode="auto">
          <a:xfrm rot="5400000">
            <a:off x="6637337" y="2627313"/>
            <a:ext cx="373063" cy="1906588"/>
          </a:xfrm>
          <a:custGeom>
            <a:avLst/>
            <a:gdLst>
              <a:gd name="T0" fmla="*/ 187329 w 372533"/>
              <a:gd name="T1" fmla="*/ 0 h 1907117"/>
              <a:gd name="T2" fmla="*/ 187329 w 372533"/>
              <a:gd name="T3" fmla="*/ 0 h 1907117"/>
              <a:gd name="T4" fmla="*/ 374659 w 372533"/>
              <a:gd name="T5" fmla="*/ 186059 h 1907117"/>
              <a:gd name="T6" fmla="*/ 374658 w 372533"/>
              <a:gd name="T7" fmla="*/ 1905001 h 1907117"/>
              <a:gd name="T8" fmla="*/ 374658 w 372533"/>
              <a:gd name="T9" fmla="*/ 1905001 h 1907117"/>
              <a:gd name="T10" fmla="*/ 0 w 372533"/>
              <a:gd name="T11" fmla="*/ 1905001 h 1907117"/>
              <a:gd name="T12" fmla="*/ 0 w 372533"/>
              <a:gd name="T13" fmla="*/ 1905001 h 1907117"/>
              <a:gd name="T14" fmla="*/ 0 w 372533"/>
              <a:gd name="T15" fmla="*/ 186059 h 1907117"/>
              <a:gd name="T16" fmla="*/ 187329 w 372533"/>
              <a:gd name="T17" fmla="*/ 0 h 1907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3" h="1907117">
                <a:moveTo>
                  <a:pt x="186267" y="0"/>
                </a:moveTo>
                <a:lnTo>
                  <a:pt x="186267" y="0"/>
                </a:lnTo>
                <a:cubicBezTo>
                  <a:pt x="289139" y="0"/>
                  <a:pt x="372534" y="83395"/>
                  <a:pt x="372534" y="186267"/>
                </a:cubicBezTo>
                <a:cubicBezTo>
                  <a:pt x="372534" y="759884"/>
                  <a:pt x="372533" y="1333500"/>
                  <a:pt x="372533" y="1907117"/>
                </a:cubicBezTo>
                <a:lnTo>
                  <a:pt x="0" y="1907117"/>
                </a:lnTo>
                <a:lnTo>
                  <a:pt x="0" y="186267"/>
                </a:lnTo>
                <a:cubicBezTo>
                  <a:pt x="0" y="83395"/>
                  <a:pt x="83395" y="0"/>
                  <a:pt x="186267" y="0"/>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2542" name="Round Same Side Corner Rectangle 37">
            <a:extLst>
              <a:ext uri="{FF2B5EF4-FFF2-40B4-BE49-F238E27FC236}">
                <a16:creationId xmlns:a16="http://schemas.microsoft.com/office/drawing/2014/main" id="{0EAE65E4-0CF3-4676-BBBD-1F0BF31D978B}"/>
              </a:ext>
            </a:extLst>
          </p:cNvPr>
          <p:cNvSpPr>
            <a:spLocks/>
          </p:cNvSpPr>
          <p:nvPr/>
        </p:nvSpPr>
        <p:spPr bwMode="auto">
          <a:xfrm rot="5400000">
            <a:off x="6646070" y="3717131"/>
            <a:ext cx="373062" cy="1908175"/>
          </a:xfrm>
          <a:custGeom>
            <a:avLst/>
            <a:gdLst>
              <a:gd name="T0" fmla="*/ 187328 w 372533"/>
              <a:gd name="T1" fmla="*/ 0 h 1907117"/>
              <a:gd name="T2" fmla="*/ 187328 w 372533"/>
              <a:gd name="T3" fmla="*/ 0 h 1907117"/>
              <a:gd name="T4" fmla="*/ 374655 w 372533"/>
              <a:gd name="T5" fmla="*/ 186680 h 1907117"/>
              <a:gd name="T6" fmla="*/ 374654 w 372533"/>
              <a:gd name="T7" fmla="*/ 1911353 h 1907117"/>
              <a:gd name="T8" fmla="*/ 374654 w 372533"/>
              <a:gd name="T9" fmla="*/ 1911353 h 1907117"/>
              <a:gd name="T10" fmla="*/ 0 w 372533"/>
              <a:gd name="T11" fmla="*/ 1911353 h 1907117"/>
              <a:gd name="T12" fmla="*/ 0 w 372533"/>
              <a:gd name="T13" fmla="*/ 1911353 h 1907117"/>
              <a:gd name="T14" fmla="*/ 0 w 372533"/>
              <a:gd name="T15" fmla="*/ 186680 h 1907117"/>
              <a:gd name="T16" fmla="*/ 187328 w 372533"/>
              <a:gd name="T17" fmla="*/ 0 h 1907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3" h="1907117">
                <a:moveTo>
                  <a:pt x="186267" y="0"/>
                </a:moveTo>
                <a:lnTo>
                  <a:pt x="186267" y="0"/>
                </a:lnTo>
                <a:cubicBezTo>
                  <a:pt x="289139" y="0"/>
                  <a:pt x="372534" y="83395"/>
                  <a:pt x="372534" y="186267"/>
                </a:cubicBezTo>
                <a:cubicBezTo>
                  <a:pt x="372534" y="759884"/>
                  <a:pt x="372533" y="1333500"/>
                  <a:pt x="372533" y="1907117"/>
                </a:cubicBezTo>
                <a:lnTo>
                  <a:pt x="0" y="1907117"/>
                </a:lnTo>
                <a:lnTo>
                  <a:pt x="0" y="186267"/>
                </a:lnTo>
                <a:cubicBezTo>
                  <a:pt x="0" y="83395"/>
                  <a:pt x="83395" y="0"/>
                  <a:pt x="186267" y="0"/>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2543" name="Rectangle 73">
            <a:extLst>
              <a:ext uri="{FF2B5EF4-FFF2-40B4-BE49-F238E27FC236}">
                <a16:creationId xmlns:a16="http://schemas.microsoft.com/office/drawing/2014/main" id="{6C14D9D7-3C67-408E-A284-7C66DF19E5DE}"/>
              </a:ext>
            </a:extLst>
          </p:cNvPr>
          <p:cNvSpPr>
            <a:spLocks noChangeArrowheads="1"/>
          </p:cNvSpPr>
          <p:nvPr/>
        </p:nvSpPr>
        <p:spPr bwMode="auto">
          <a:xfrm>
            <a:off x="6037263" y="4567238"/>
            <a:ext cx="1139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Your title</a:t>
            </a:r>
            <a:endParaRPr lang="bg-BG"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44" name="Rectangle 74">
            <a:extLst>
              <a:ext uri="{FF2B5EF4-FFF2-40B4-BE49-F238E27FC236}">
                <a16:creationId xmlns:a16="http://schemas.microsoft.com/office/drawing/2014/main" id="{A72D3CDB-A9CE-4E47-808F-C689B9BA2599}"/>
              </a:ext>
            </a:extLst>
          </p:cNvPr>
          <p:cNvSpPr>
            <a:spLocks noChangeArrowheads="1"/>
          </p:cNvSpPr>
          <p:nvPr/>
        </p:nvSpPr>
        <p:spPr bwMode="auto">
          <a:xfrm>
            <a:off x="6037263" y="3468688"/>
            <a:ext cx="1139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Your title</a:t>
            </a:r>
            <a:endParaRPr lang="bg-BG"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45" name="Rectangle 75">
            <a:extLst>
              <a:ext uri="{FF2B5EF4-FFF2-40B4-BE49-F238E27FC236}">
                <a16:creationId xmlns:a16="http://schemas.microsoft.com/office/drawing/2014/main" id="{A1B25BB4-19B3-4C84-9639-2779544D956D}"/>
              </a:ext>
            </a:extLst>
          </p:cNvPr>
          <p:cNvSpPr>
            <a:spLocks noChangeArrowheads="1"/>
          </p:cNvSpPr>
          <p:nvPr/>
        </p:nvSpPr>
        <p:spPr bwMode="auto">
          <a:xfrm>
            <a:off x="6037263" y="2311400"/>
            <a:ext cx="1139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Your title</a:t>
            </a:r>
            <a:endParaRPr lang="bg-BG"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46" name="Round Same Side Corner Rectangle 79">
            <a:extLst>
              <a:ext uri="{FF2B5EF4-FFF2-40B4-BE49-F238E27FC236}">
                <a16:creationId xmlns:a16="http://schemas.microsoft.com/office/drawing/2014/main" id="{F10B5B43-CEEE-4B9E-99FE-2D436F71CCF5}"/>
              </a:ext>
            </a:extLst>
          </p:cNvPr>
          <p:cNvSpPr>
            <a:spLocks/>
          </p:cNvSpPr>
          <p:nvPr/>
        </p:nvSpPr>
        <p:spPr bwMode="auto">
          <a:xfrm rot="-5400000">
            <a:off x="5376069" y="2129631"/>
            <a:ext cx="371475" cy="627063"/>
          </a:xfrm>
          <a:custGeom>
            <a:avLst/>
            <a:gdLst>
              <a:gd name="T0" fmla="*/ 184160 w 372533"/>
              <a:gd name="T1" fmla="*/ 0 h 626533"/>
              <a:gd name="T2" fmla="*/ 184160 w 372533"/>
              <a:gd name="T3" fmla="*/ 0 h 626533"/>
              <a:gd name="T4" fmla="*/ 368320 w 372533"/>
              <a:gd name="T5" fmla="*/ 186899 h 626533"/>
              <a:gd name="T6" fmla="*/ 368319 w 372533"/>
              <a:gd name="T7" fmla="*/ 628655 h 626533"/>
              <a:gd name="T8" fmla="*/ 368319 w 372533"/>
              <a:gd name="T9" fmla="*/ 628655 h 626533"/>
              <a:gd name="T10" fmla="*/ 0 w 372533"/>
              <a:gd name="T11" fmla="*/ 628655 h 626533"/>
              <a:gd name="T12" fmla="*/ 0 w 372533"/>
              <a:gd name="T13" fmla="*/ 628655 h 626533"/>
              <a:gd name="T14" fmla="*/ 0 w 372533"/>
              <a:gd name="T15" fmla="*/ 186899 h 626533"/>
              <a:gd name="T16" fmla="*/ 184160 w 372533"/>
              <a:gd name="T17" fmla="*/ 0 h 626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3" h="626533">
                <a:moveTo>
                  <a:pt x="186267" y="0"/>
                </a:moveTo>
                <a:lnTo>
                  <a:pt x="186267" y="0"/>
                </a:lnTo>
                <a:cubicBezTo>
                  <a:pt x="289139" y="0"/>
                  <a:pt x="372534" y="83395"/>
                  <a:pt x="372534" y="186267"/>
                </a:cubicBezTo>
                <a:cubicBezTo>
                  <a:pt x="372534" y="333022"/>
                  <a:pt x="372533" y="479778"/>
                  <a:pt x="372533" y="626533"/>
                </a:cubicBezTo>
                <a:lnTo>
                  <a:pt x="0" y="626533"/>
                </a:lnTo>
                <a:lnTo>
                  <a:pt x="0" y="186267"/>
                </a:lnTo>
                <a:cubicBezTo>
                  <a:pt x="0" y="83395"/>
                  <a:pt x="83395" y="0"/>
                  <a:pt x="186267" y="0"/>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2547" name="Round Same Side Corner Rectangle 80">
            <a:extLst>
              <a:ext uri="{FF2B5EF4-FFF2-40B4-BE49-F238E27FC236}">
                <a16:creationId xmlns:a16="http://schemas.microsoft.com/office/drawing/2014/main" id="{D1924EF7-D43F-4614-8AA7-44AB3BB2D084}"/>
              </a:ext>
            </a:extLst>
          </p:cNvPr>
          <p:cNvSpPr>
            <a:spLocks/>
          </p:cNvSpPr>
          <p:nvPr/>
        </p:nvSpPr>
        <p:spPr bwMode="auto">
          <a:xfrm rot="-5400000">
            <a:off x="5366544" y="3274219"/>
            <a:ext cx="373063" cy="625475"/>
          </a:xfrm>
          <a:custGeom>
            <a:avLst/>
            <a:gdLst>
              <a:gd name="T0" fmla="*/ 187329 w 372533"/>
              <a:gd name="T1" fmla="*/ 0 h 626533"/>
              <a:gd name="T2" fmla="*/ 187329 w 372533"/>
              <a:gd name="T3" fmla="*/ 0 h 626533"/>
              <a:gd name="T4" fmla="*/ 374659 w 372533"/>
              <a:gd name="T5" fmla="*/ 185012 h 626533"/>
              <a:gd name="T6" fmla="*/ 374658 w 372533"/>
              <a:gd name="T7" fmla="*/ 622312 h 626533"/>
              <a:gd name="T8" fmla="*/ 374658 w 372533"/>
              <a:gd name="T9" fmla="*/ 622312 h 626533"/>
              <a:gd name="T10" fmla="*/ 0 w 372533"/>
              <a:gd name="T11" fmla="*/ 622312 h 626533"/>
              <a:gd name="T12" fmla="*/ 0 w 372533"/>
              <a:gd name="T13" fmla="*/ 622312 h 626533"/>
              <a:gd name="T14" fmla="*/ 0 w 372533"/>
              <a:gd name="T15" fmla="*/ 185012 h 626533"/>
              <a:gd name="T16" fmla="*/ 187329 w 372533"/>
              <a:gd name="T17" fmla="*/ 0 h 626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3" h="626533">
                <a:moveTo>
                  <a:pt x="186267" y="0"/>
                </a:moveTo>
                <a:lnTo>
                  <a:pt x="186267" y="0"/>
                </a:lnTo>
                <a:cubicBezTo>
                  <a:pt x="289139" y="0"/>
                  <a:pt x="372534" y="83395"/>
                  <a:pt x="372534" y="186267"/>
                </a:cubicBezTo>
                <a:cubicBezTo>
                  <a:pt x="372534" y="333022"/>
                  <a:pt x="372533" y="479778"/>
                  <a:pt x="372533" y="626533"/>
                </a:cubicBezTo>
                <a:lnTo>
                  <a:pt x="0" y="626533"/>
                </a:lnTo>
                <a:lnTo>
                  <a:pt x="0" y="186267"/>
                </a:lnTo>
                <a:cubicBezTo>
                  <a:pt x="0" y="83395"/>
                  <a:pt x="83395" y="0"/>
                  <a:pt x="186267" y="0"/>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2548" name="Round Same Side Corner Rectangle 81">
            <a:extLst>
              <a:ext uri="{FF2B5EF4-FFF2-40B4-BE49-F238E27FC236}">
                <a16:creationId xmlns:a16="http://schemas.microsoft.com/office/drawing/2014/main" id="{5C4A2D4E-DA2F-43EC-BE14-B8985072C9C9}"/>
              </a:ext>
            </a:extLst>
          </p:cNvPr>
          <p:cNvSpPr>
            <a:spLocks/>
          </p:cNvSpPr>
          <p:nvPr/>
        </p:nvSpPr>
        <p:spPr bwMode="auto">
          <a:xfrm rot="-5400000">
            <a:off x="5370512" y="4356101"/>
            <a:ext cx="373063" cy="627062"/>
          </a:xfrm>
          <a:custGeom>
            <a:avLst/>
            <a:gdLst>
              <a:gd name="T0" fmla="*/ 187329 w 372533"/>
              <a:gd name="T1" fmla="*/ 0 h 626533"/>
              <a:gd name="T2" fmla="*/ 187329 w 372533"/>
              <a:gd name="T3" fmla="*/ 0 h 626533"/>
              <a:gd name="T4" fmla="*/ 374659 w 372533"/>
              <a:gd name="T5" fmla="*/ 186897 h 626533"/>
              <a:gd name="T6" fmla="*/ 374658 w 372533"/>
              <a:gd name="T7" fmla="*/ 628651 h 626533"/>
              <a:gd name="T8" fmla="*/ 374658 w 372533"/>
              <a:gd name="T9" fmla="*/ 628651 h 626533"/>
              <a:gd name="T10" fmla="*/ 0 w 372533"/>
              <a:gd name="T11" fmla="*/ 628651 h 626533"/>
              <a:gd name="T12" fmla="*/ 0 w 372533"/>
              <a:gd name="T13" fmla="*/ 628651 h 626533"/>
              <a:gd name="T14" fmla="*/ 0 w 372533"/>
              <a:gd name="T15" fmla="*/ 186897 h 626533"/>
              <a:gd name="T16" fmla="*/ 187329 w 372533"/>
              <a:gd name="T17" fmla="*/ 0 h 626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3" h="626533">
                <a:moveTo>
                  <a:pt x="186267" y="0"/>
                </a:moveTo>
                <a:lnTo>
                  <a:pt x="186267" y="0"/>
                </a:lnTo>
                <a:cubicBezTo>
                  <a:pt x="289139" y="0"/>
                  <a:pt x="372534" y="83395"/>
                  <a:pt x="372534" y="186267"/>
                </a:cubicBezTo>
                <a:cubicBezTo>
                  <a:pt x="372534" y="333022"/>
                  <a:pt x="372533" y="479778"/>
                  <a:pt x="372533" y="626533"/>
                </a:cubicBezTo>
                <a:lnTo>
                  <a:pt x="0" y="626533"/>
                </a:lnTo>
                <a:lnTo>
                  <a:pt x="0" y="186267"/>
                </a:lnTo>
                <a:cubicBezTo>
                  <a:pt x="0" y="83395"/>
                  <a:pt x="83395" y="0"/>
                  <a:pt x="186267" y="0"/>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2549" name="Freeform 13">
            <a:extLst>
              <a:ext uri="{FF2B5EF4-FFF2-40B4-BE49-F238E27FC236}">
                <a16:creationId xmlns:a16="http://schemas.microsoft.com/office/drawing/2014/main" id="{146566F6-0C5E-4BB1-8B94-212A9D57EC20}"/>
              </a:ext>
            </a:extLst>
          </p:cNvPr>
          <p:cNvSpPr>
            <a:spLocks noEditPoints="1"/>
          </p:cNvSpPr>
          <p:nvPr/>
        </p:nvSpPr>
        <p:spPr bwMode="auto">
          <a:xfrm>
            <a:off x="5494338" y="2311400"/>
            <a:ext cx="222250" cy="254000"/>
          </a:xfrm>
          <a:custGeom>
            <a:avLst/>
            <a:gdLst>
              <a:gd name="T0" fmla="*/ 2147483647 w 1450"/>
              <a:gd name="T1" fmla="*/ 2147483647 h 1648"/>
              <a:gd name="T2" fmla="*/ 2147483647 w 1450"/>
              <a:gd name="T3" fmla="*/ 2147483647 h 1648"/>
              <a:gd name="T4" fmla="*/ 2147483647 w 1450"/>
              <a:gd name="T5" fmla="*/ 2147483647 h 1648"/>
              <a:gd name="T6" fmla="*/ 2147483647 w 1450"/>
              <a:gd name="T7" fmla="*/ 2147483647 h 1648"/>
              <a:gd name="T8" fmla="*/ 2147483647 w 1450"/>
              <a:gd name="T9" fmla="*/ 2147483647 h 1648"/>
              <a:gd name="T10" fmla="*/ 2147483647 w 1450"/>
              <a:gd name="T11" fmla="*/ 2147483647 h 1648"/>
              <a:gd name="T12" fmla="*/ 2147483647 w 1450"/>
              <a:gd name="T13" fmla="*/ 2147483647 h 1648"/>
              <a:gd name="T14" fmla="*/ 2147483647 w 1450"/>
              <a:gd name="T15" fmla="*/ 2147483647 h 1648"/>
              <a:gd name="T16" fmla="*/ 2147483647 w 1450"/>
              <a:gd name="T17" fmla="*/ 2147483647 h 1648"/>
              <a:gd name="T18" fmla="*/ 2147483647 w 1450"/>
              <a:gd name="T19" fmla="*/ 2147483647 h 1648"/>
              <a:gd name="T20" fmla="*/ 2147483647 w 1450"/>
              <a:gd name="T21" fmla="*/ 2147483647 h 1648"/>
              <a:gd name="T22" fmla="*/ 2147483647 w 1450"/>
              <a:gd name="T23" fmla="*/ 2147483647 h 1648"/>
              <a:gd name="T24" fmla="*/ 2147483647 w 1450"/>
              <a:gd name="T25" fmla="*/ 2147483647 h 1648"/>
              <a:gd name="T26" fmla="*/ 2147483647 w 1450"/>
              <a:gd name="T27" fmla="*/ 2147483647 h 1648"/>
              <a:gd name="T28" fmla="*/ 2147483647 w 1450"/>
              <a:gd name="T29" fmla="*/ 2147483647 h 1648"/>
              <a:gd name="T30" fmla="*/ 2147483647 w 1450"/>
              <a:gd name="T31" fmla="*/ 2147483647 h 1648"/>
              <a:gd name="T32" fmla="*/ 2147483647 w 1450"/>
              <a:gd name="T33" fmla="*/ 2147483647 h 1648"/>
              <a:gd name="T34" fmla="*/ 2147483647 w 1450"/>
              <a:gd name="T35" fmla="*/ 2147483647 h 1648"/>
              <a:gd name="T36" fmla="*/ 2147483647 w 1450"/>
              <a:gd name="T37" fmla="*/ 2147483647 h 1648"/>
              <a:gd name="T38" fmla="*/ 2147483647 w 1450"/>
              <a:gd name="T39" fmla="*/ 2147483647 h 1648"/>
              <a:gd name="T40" fmla="*/ 2147483647 w 1450"/>
              <a:gd name="T41" fmla="*/ 2147483647 h 1648"/>
              <a:gd name="T42" fmla="*/ 2147483647 w 1450"/>
              <a:gd name="T43" fmla="*/ 2147483647 h 1648"/>
              <a:gd name="T44" fmla="*/ 2147483647 w 1450"/>
              <a:gd name="T45" fmla="*/ 2147483647 h 1648"/>
              <a:gd name="T46" fmla="*/ 2147483647 w 1450"/>
              <a:gd name="T47" fmla="*/ 2147483647 h 1648"/>
              <a:gd name="T48" fmla="*/ 2147483647 w 1450"/>
              <a:gd name="T49" fmla="*/ 2147483647 h 1648"/>
              <a:gd name="T50" fmla="*/ 2147483647 w 1450"/>
              <a:gd name="T51" fmla="*/ 2147483647 h 1648"/>
              <a:gd name="T52" fmla="*/ 2147483647 w 1450"/>
              <a:gd name="T53" fmla="*/ 2147483647 h 1648"/>
              <a:gd name="T54" fmla="*/ 2147483647 w 1450"/>
              <a:gd name="T55" fmla="*/ 2147483647 h 1648"/>
              <a:gd name="T56" fmla="*/ 2147483647 w 1450"/>
              <a:gd name="T57" fmla="*/ 2147483647 h 1648"/>
              <a:gd name="T58" fmla="*/ 2147483647 w 1450"/>
              <a:gd name="T59" fmla="*/ 2147483647 h 1648"/>
              <a:gd name="T60" fmla="*/ 2147483647 w 1450"/>
              <a:gd name="T61" fmla="*/ 2147483647 h 1648"/>
              <a:gd name="T62" fmla="*/ 2147483647 w 1450"/>
              <a:gd name="T63" fmla="*/ 2147483647 h 1648"/>
              <a:gd name="T64" fmla="*/ 2147483647 w 1450"/>
              <a:gd name="T65" fmla="*/ 2147483647 h 1648"/>
              <a:gd name="T66" fmla="*/ 2147483647 w 1450"/>
              <a:gd name="T67" fmla="*/ 2147483647 h 1648"/>
              <a:gd name="T68" fmla="*/ 2147483647 w 1450"/>
              <a:gd name="T69" fmla="*/ 2147483647 h 1648"/>
              <a:gd name="T70" fmla="*/ 2147483647 w 1450"/>
              <a:gd name="T71" fmla="*/ 0 h 1648"/>
              <a:gd name="T72" fmla="*/ 2147483647 w 1450"/>
              <a:gd name="T73" fmla="*/ 0 h 1648"/>
              <a:gd name="T74" fmla="*/ 0 w 1450"/>
              <a:gd name="T75" fmla="*/ 2147483647 h 1648"/>
              <a:gd name="T76" fmla="*/ 0 w 1450"/>
              <a:gd name="T77" fmla="*/ 2147483647 h 1648"/>
              <a:gd name="T78" fmla="*/ 2147483647 w 1450"/>
              <a:gd name="T79" fmla="*/ 2147483647 h 1648"/>
              <a:gd name="T80" fmla="*/ 2147483647 w 1450"/>
              <a:gd name="T81" fmla="*/ 2147483647 h 1648"/>
              <a:gd name="T82" fmla="*/ 2147483647 w 1450"/>
              <a:gd name="T83" fmla="*/ 2147483647 h 1648"/>
              <a:gd name="T84" fmla="*/ 2147483647 w 1450"/>
              <a:gd name="T85" fmla="*/ 2147483647 h 1648"/>
              <a:gd name="T86" fmla="*/ 2147483647 w 1450"/>
              <a:gd name="T87" fmla="*/ 2147483647 h 1648"/>
              <a:gd name="T88" fmla="*/ 2147483647 w 1450"/>
              <a:gd name="T89" fmla="*/ 2147483647 h 1648"/>
              <a:gd name="T90" fmla="*/ 2147483647 w 1450"/>
              <a:gd name="T91" fmla="*/ 2147483647 h 1648"/>
              <a:gd name="T92" fmla="*/ 2147483647 w 1450"/>
              <a:gd name="T93" fmla="*/ 2147483647 h 1648"/>
              <a:gd name="T94" fmla="*/ 2147483647 w 1450"/>
              <a:gd name="T95" fmla="*/ 2147483647 h 1648"/>
              <a:gd name="T96" fmla="*/ 2147483647 w 1450"/>
              <a:gd name="T97" fmla="*/ 2147483647 h 1648"/>
              <a:gd name="T98" fmla="*/ 2147483647 w 1450"/>
              <a:gd name="T99" fmla="*/ 2147483647 h 16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50" h="1648">
                <a:moveTo>
                  <a:pt x="860" y="121"/>
                </a:moveTo>
                <a:cubicBezTo>
                  <a:pt x="604" y="121"/>
                  <a:pt x="604" y="121"/>
                  <a:pt x="604" y="121"/>
                </a:cubicBezTo>
                <a:cubicBezTo>
                  <a:pt x="604" y="254"/>
                  <a:pt x="604" y="254"/>
                  <a:pt x="604" y="254"/>
                </a:cubicBezTo>
                <a:cubicBezTo>
                  <a:pt x="795" y="254"/>
                  <a:pt x="795" y="254"/>
                  <a:pt x="795" y="254"/>
                </a:cubicBezTo>
                <a:cubicBezTo>
                  <a:pt x="795" y="560"/>
                  <a:pt x="795" y="560"/>
                  <a:pt x="795" y="560"/>
                </a:cubicBezTo>
                <a:cubicBezTo>
                  <a:pt x="1082" y="560"/>
                  <a:pt x="1082" y="560"/>
                  <a:pt x="1082" y="560"/>
                </a:cubicBezTo>
                <a:cubicBezTo>
                  <a:pt x="1082" y="1287"/>
                  <a:pt x="1082" y="1287"/>
                  <a:pt x="1082" y="1287"/>
                </a:cubicBezTo>
                <a:cubicBezTo>
                  <a:pt x="217" y="1287"/>
                  <a:pt x="217" y="1287"/>
                  <a:pt x="217" y="1287"/>
                </a:cubicBezTo>
                <a:cubicBezTo>
                  <a:pt x="217" y="995"/>
                  <a:pt x="217" y="995"/>
                  <a:pt x="217" y="995"/>
                </a:cubicBezTo>
                <a:cubicBezTo>
                  <a:pt x="170" y="990"/>
                  <a:pt x="125" y="976"/>
                  <a:pt x="85" y="954"/>
                </a:cubicBezTo>
                <a:cubicBezTo>
                  <a:pt x="85" y="1419"/>
                  <a:pt x="85" y="1419"/>
                  <a:pt x="85" y="1419"/>
                </a:cubicBezTo>
                <a:cubicBezTo>
                  <a:pt x="1214" y="1419"/>
                  <a:pt x="1214" y="1419"/>
                  <a:pt x="1214" y="1419"/>
                </a:cubicBezTo>
                <a:cubicBezTo>
                  <a:pt x="1214" y="483"/>
                  <a:pt x="1214" y="483"/>
                  <a:pt x="1214" y="483"/>
                </a:cubicBezTo>
                <a:lnTo>
                  <a:pt x="860" y="121"/>
                </a:lnTo>
                <a:close/>
                <a:moveTo>
                  <a:pt x="504" y="121"/>
                </a:moveTo>
                <a:cubicBezTo>
                  <a:pt x="416" y="121"/>
                  <a:pt x="416" y="121"/>
                  <a:pt x="416" y="121"/>
                </a:cubicBezTo>
                <a:cubicBezTo>
                  <a:pt x="416" y="644"/>
                  <a:pt x="416" y="644"/>
                  <a:pt x="416" y="644"/>
                </a:cubicBezTo>
                <a:cubicBezTo>
                  <a:pt x="416" y="735"/>
                  <a:pt x="343" y="808"/>
                  <a:pt x="252" y="808"/>
                </a:cubicBezTo>
                <a:cubicBezTo>
                  <a:pt x="252" y="808"/>
                  <a:pt x="252" y="808"/>
                  <a:pt x="252" y="808"/>
                </a:cubicBezTo>
                <a:cubicBezTo>
                  <a:pt x="161" y="808"/>
                  <a:pt x="88" y="735"/>
                  <a:pt x="88" y="644"/>
                </a:cubicBezTo>
                <a:cubicBezTo>
                  <a:pt x="88" y="187"/>
                  <a:pt x="88" y="187"/>
                  <a:pt x="88" y="187"/>
                </a:cubicBezTo>
                <a:cubicBezTo>
                  <a:pt x="88" y="132"/>
                  <a:pt x="132" y="88"/>
                  <a:pt x="187" y="88"/>
                </a:cubicBezTo>
                <a:cubicBezTo>
                  <a:pt x="187" y="88"/>
                  <a:pt x="187" y="88"/>
                  <a:pt x="187" y="88"/>
                </a:cubicBezTo>
                <a:cubicBezTo>
                  <a:pt x="242" y="88"/>
                  <a:pt x="287" y="132"/>
                  <a:pt x="287" y="187"/>
                </a:cubicBezTo>
                <a:cubicBezTo>
                  <a:pt x="287" y="542"/>
                  <a:pt x="287" y="542"/>
                  <a:pt x="287" y="542"/>
                </a:cubicBezTo>
                <a:cubicBezTo>
                  <a:pt x="287" y="561"/>
                  <a:pt x="271" y="576"/>
                  <a:pt x="253" y="576"/>
                </a:cubicBezTo>
                <a:cubicBezTo>
                  <a:pt x="253" y="576"/>
                  <a:pt x="253" y="576"/>
                  <a:pt x="253" y="576"/>
                </a:cubicBezTo>
                <a:cubicBezTo>
                  <a:pt x="234" y="576"/>
                  <a:pt x="218" y="561"/>
                  <a:pt x="218" y="542"/>
                </a:cubicBezTo>
                <a:cubicBezTo>
                  <a:pt x="218" y="288"/>
                  <a:pt x="218" y="288"/>
                  <a:pt x="218" y="288"/>
                </a:cubicBezTo>
                <a:cubicBezTo>
                  <a:pt x="131" y="288"/>
                  <a:pt x="131" y="288"/>
                  <a:pt x="131" y="288"/>
                </a:cubicBezTo>
                <a:cubicBezTo>
                  <a:pt x="131" y="542"/>
                  <a:pt x="131" y="542"/>
                  <a:pt x="131" y="542"/>
                </a:cubicBezTo>
                <a:cubicBezTo>
                  <a:pt x="131" y="609"/>
                  <a:pt x="185" y="664"/>
                  <a:pt x="253" y="664"/>
                </a:cubicBezTo>
                <a:cubicBezTo>
                  <a:pt x="253" y="664"/>
                  <a:pt x="253" y="664"/>
                  <a:pt x="253" y="664"/>
                </a:cubicBezTo>
                <a:cubicBezTo>
                  <a:pt x="320" y="664"/>
                  <a:pt x="375" y="609"/>
                  <a:pt x="375" y="542"/>
                </a:cubicBezTo>
                <a:cubicBezTo>
                  <a:pt x="375" y="187"/>
                  <a:pt x="375" y="187"/>
                  <a:pt x="375" y="187"/>
                </a:cubicBezTo>
                <a:cubicBezTo>
                  <a:pt x="374" y="84"/>
                  <a:pt x="290" y="0"/>
                  <a:pt x="187" y="0"/>
                </a:cubicBezTo>
                <a:cubicBezTo>
                  <a:pt x="187" y="0"/>
                  <a:pt x="187" y="0"/>
                  <a:pt x="187" y="0"/>
                </a:cubicBezTo>
                <a:cubicBezTo>
                  <a:pt x="84" y="0"/>
                  <a:pt x="0" y="84"/>
                  <a:pt x="0" y="187"/>
                </a:cubicBezTo>
                <a:cubicBezTo>
                  <a:pt x="0" y="644"/>
                  <a:pt x="0" y="644"/>
                  <a:pt x="0" y="644"/>
                </a:cubicBezTo>
                <a:cubicBezTo>
                  <a:pt x="0" y="783"/>
                  <a:pt x="113" y="896"/>
                  <a:pt x="252" y="896"/>
                </a:cubicBezTo>
                <a:cubicBezTo>
                  <a:pt x="252" y="896"/>
                  <a:pt x="252" y="896"/>
                  <a:pt x="252" y="896"/>
                </a:cubicBezTo>
                <a:cubicBezTo>
                  <a:pt x="391" y="896"/>
                  <a:pt x="504" y="783"/>
                  <a:pt x="504" y="644"/>
                </a:cubicBezTo>
                <a:lnTo>
                  <a:pt x="504" y="121"/>
                </a:lnTo>
                <a:close/>
                <a:moveTo>
                  <a:pt x="1317" y="565"/>
                </a:moveTo>
                <a:cubicBezTo>
                  <a:pt x="1317" y="1515"/>
                  <a:pt x="1317" y="1515"/>
                  <a:pt x="1317" y="1515"/>
                </a:cubicBezTo>
                <a:cubicBezTo>
                  <a:pt x="333" y="1515"/>
                  <a:pt x="333" y="1515"/>
                  <a:pt x="333" y="1515"/>
                </a:cubicBezTo>
                <a:cubicBezTo>
                  <a:pt x="333" y="1648"/>
                  <a:pt x="333" y="1648"/>
                  <a:pt x="333" y="1648"/>
                </a:cubicBezTo>
                <a:cubicBezTo>
                  <a:pt x="1450" y="1648"/>
                  <a:pt x="1450" y="1648"/>
                  <a:pt x="1450" y="1648"/>
                </a:cubicBezTo>
                <a:cubicBezTo>
                  <a:pt x="1450" y="697"/>
                  <a:pt x="1450" y="697"/>
                  <a:pt x="1450" y="697"/>
                </a:cubicBezTo>
                <a:lnTo>
                  <a:pt x="1317" y="5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09728" tIns="54864" rIns="109728" bIns="54864"/>
          <a:lstStyle/>
          <a:p>
            <a:endParaRPr lang="zh-CN" altLang="en-US"/>
          </a:p>
        </p:txBody>
      </p:sp>
      <p:sp>
        <p:nvSpPr>
          <p:cNvPr id="22550" name="Freeform 17">
            <a:extLst>
              <a:ext uri="{FF2B5EF4-FFF2-40B4-BE49-F238E27FC236}">
                <a16:creationId xmlns:a16="http://schemas.microsoft.com/office/drawing/2014/main" id="{A60AB61B-FAFF-4F95-AC0E-4E5163B0E39C}"/>
              </a:ext>
            </a:extLst>
          </p:cNvPr>
          <p:cNvSpPr>
            <a:spLocks noEditPoints="1"/>
          </p:cNvSpPr>
          <p:nvPr/>
        </p:nvSpPr>
        <p:spPr bwMode="auto">
          <a:xfrm>
            <a:off x="5451475" y="3446463"/>
            <a:ext cx="292100" cy="269875"/>
          </a:xfrm>
          <a:custGeom>
            <a:avLst/>
            <a:gdLst>
              <a:gd name="T0" fmla="*/ 2147483647 w 1648"/>
              <a:gd name="T1" fmla="*/ 0 h 1502"/>
              <a:gd name="T2" fmla="*/ 2147483647 w 1648"/>
              <a:gd name="T3" fmla="*/ 2147483647 h 1502"/>
              <a:gd name="T4" fmla="*/ 2147483647 w 1648"/>
              <a:gd name="T5" fmla="*/ 2147483647 h 1502"/>
              <a:gd name="T6" fmla="*/ 2147483647 w 1648"/>
              <a:gd name="T7" fmla="*/ 2147483647 h 1502"/>
              <a:gd name="T8" fmla="*/ 2147483647 w 1648"/>
              <a:gd name="T9" fmla="*/ 0 h 1502"/>
              <a:gd name="T10" fmla="*/ 2147483647 w 1648"/>
              <a:gd name="T11" fmla="*/ 2147483647 h 1502"/>
              <a:gd name="T12" fmla="*/ 2147483647 w 1648"/>
              <a:gd name="T13" fmla="*/ 2147483647 h 1502"/>
              <a:gd name="T14" fmla="*/ 2147483647 w 1648"/>
              <a:gd name="T15" fmla="*/ 2147483647 h 1502"/>
              <a:gd name="T16" fmla="*/ 2147483647 w 1648"/>
              <a:gd name="T17" fmla="*/ 2147483647 h 1502"/>
              <a:gd name="T18" fmla="*/ 2147483647 w 1648"/>
              <a:gd name="T19" fmla="*/ 2147483647 h 1502"/>
              <a:gd name="T20" fmla="*/ 2147483647 w 1648"/>
              <a:gd name="T21" fmla="*/ 2147483647 h 1502"/>
              <a:gd name="T22" fmla="*/ 2147483647 w 1648"/>
              <a:gd name="T23" fmla="*/ 2147483647 h 1502"/>
              <a:gd name="T24" fmla="*/ 2147483647 w 1648"/>
              <a:gd name="T25" fmla="*/ 2147483647 h 1502"/>
              <a:gd name="T26" fmla="*/ 2147483647 w 1648"/>
              <a:gd name="T27" fmla="*/ 2147483647 h 1502"/>
              <a:gd name="T28" fmla="*/ 0 w 1648"/>
              <a:gd name="T29" fmla="*/ 2147483647 h 1502"/>
              <a:gd name="T30" fmla="*/ 2147483647 w 1648"/>
              <a:gd name="T31" fmla="*/ 2147483647 h 1502"/>
              <a:gd name="T32" fmla="*/ 2147483647 w 1648"/>
              <a:gd name="T33" fmla="*/ 2147483647 h 1502"/>
              <a:gd name="T34" fmla="*/ 2147483647 w 1648"/>
              <a:gd name="T35" fmla="*/ 2147483647 h 1502"/>
              <a:gd name="T36" fmla="*/ 2147483647 w 1648"/>
              <a:gd name="T37" fmla="*/ 2147483647 h 1502"/>
              <a:gd name="T38" fmla="*/ 2147483647 w 1648"/>
              <a:gd name="T39" fmla="*/ 2147483647 h 1502"/>
              <a:gd name="T40" fmla="*/ 2147483647 w 1648"/>
              <a:gd name="T41" fmla="*/ 2147483647 h 1502"/>
              <a:gd name="T42" fmla="*/ 2147483647 w 1648"/>
              <a:gd name="T43" fmla="*/ 2147483647 h 1502"/>
              <a:gd name="T44" fmla="*/ 2147483647 w 1648"/>
              <a:gd name="T45" fmla="*/ 2147483647 h 1502"/>
              <a:gd name="T46" fmla="*/ 2147483647 w 1648"/>
              <a:gd name="T47" fmla="*/ 2147483647 h 1502"/>
              <a:gd name="T48" fmla="*/ 2147483647 w 1648"/>
              <a:gd name="T49" fmla="*/ 2147483647 h 1502"/>
              <a:gd name="T50" fmla="*/ 2147483647 w 1648"/>
              <a:gd name="T51" fmla="*/ 2147483647 h 1502"/>
              <a:gd name="T52" fmla="*/ 2147483647 w 1648"/>
              <a:gd name="T53" fmla="*/ 2147483647 h 1502"/>
              <a:gd name="T54" fmla="*/ 2147483647 w 1648"/>
              <a:gd name="T55" fmla="*/ 2147483647 h 1502"/>
              <a:gd name="T56" fmla="*/ 2147483647 w 1648"/>
              <a:gd name="T57" fmla="*/ 2147483647 h 1502"/>
              <a:gd name="T58" fmla="*/ 2147483647 w 1648"/>
              <a:gd name="T59" fmla="*/ 2147483647 h 1502"/>
              <a:gd name="T60" fmla="*/ 2147483647 w 1648"/>
              <a:gd name="T61" fmla="*/ 2147483647 h 1502"/>
              <a:gd name="T62" fmla="*/ 2147483647 w 1648"/>
              <a:gd name="T63" fmla="*/ 2147483647 h 1502"/>
              <a:gd name="T64" fmla="*/ 2147483647 w 1648"/>
              <a:gd name="T65" fmla="*/ 2147483647 h 1502"/>
              <a:gd name="T66" fmla="*/ 2147483647 w 1648"/>
              <a:gd name="T67" fmla="*/ 2147483647 h 1502"/>
              <a:gd name="T68" fmla="*/ 2147483647 w 1648"/>
              <a:gd name="T69" fmla="*/ 2147483647 h 15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48" h="1502">
                <a:moveTo>
                  <a:pt x="812" y="0"/>
                </a:moveTo>
                <a:cubicBezTo>
                  <a:pt x="616" y="0"/>
                  <a:pt x="457" y="158"/>
                  <a:pt x="457" y="354"/>
                </a:cubicBezTo>
                <a:cubicBezTo>
                  <a:pt x="457" y="646"/>
                  <a:pt x="736" y="676"/>
                  <a:pt x="812" y="1120"/>
                </a:cubicBezTo>
                <a:cubicBezTo>
                  <a:pt x="888" y="676"/>
                  <a:pt x="1167" y="646"/>
                  <a:pt x="1167" y="354"/>
                </a:cubicBezTo>
                <a:cubicBezTo>
                  <a:pt x="1167" y="158"/>
                  <a:pt x="1008" y="0"/>
                  <a:pt x="812" y="0"/>
                </a:cubicBezTo>
                <a:close/>
                <a:moveTo>
                  <a:pt x="812" y="473"/>
                </a:moveTo>
                <a:cubicBezTo>
                  <a:pt x="742" y="473"/>
                  <a:pt x="685" y="416"/>
                  <a:pt x="685" y="346"/>
                </a:cubicBezTo>
                <a:cubicBezTo>
                  <a:pt x="685" y="275"/>
                  <a:pt x="742" y="218"/>
                  <a:pt x="812" y="218"/>
                </a:cubicBezTo>
                <a:cubicBezTo>
                  <a:pt x="882" y="218"/>
                  <a:pt x="939" y="275"/>
                  <a:pt x="939" y="346"/>
                </a:cubicBezTo>
                <a:cubicBezTo>
                  <a:pt x="939" y="416"/>
                  <a:pt x="882" y="473"/>
                  <a:pt x="812" y="473"/>
                </a:cubicBezTo>
                <a:close/>
                <a:moveTo>
                  <a:pt x="1648" y="1502"/>
                </a:moveTo>
                <a:cubicBezTo>
                  <a:pt x="1187" y="1336"/>
                  <a:pt x="1187" y="1336"/>
                  <a:pt x="1187" y="1336"/>
                </a:cubicBezTo>
                <a:cubicBezTo>
                  <a:pt x="813" y="1502"/>
                  <a:pt x="813" y="1502"/>
                  <a:pt x="813" y="1502"/>
                </a:cubicBezTo>
                <a:cubicBezTo>
                  <a:pt x="441" y="1336"/>
                  <a:pt x="441" y="1336"/>
                  <a:pt x="441" y="1336"/>
                </a:cubicBezTo>
                <a:cubicBezTo>
                  <a:pt x="0" y="1502"/>
                  <a:pt x="0" y="1502"/>
                  <a:pt x="0" y="1502"/>
                </a:cubicBezTo>
                <a:cubicBezTo>
                  <a:pt x="270" y="965"/>
                  <a:pt x="270" y="965"/>
                  <a:pt x="270" y="965"/>
                </a:cubicBezTo>
                <a:cubicBezTo>
                  <a:pt x="572" y="834"/>
                  <a:pt x="572" y="834"/>
                  <a:pt x="572" y="834"/>
                </a:cubicBezTo>
                <a:cubicBezTo>
                  <a:pt x="593" y="865"/>
                  <a:pt x="614" y="899"/>
                  <a:pt x="633" y="939"/>
                </a:cubicBezTo>
                <a:cubicBezTo>
                  <a:pt x="567" y="967"/>
                  <a:pt x="622" y="943"/>
                  <a:pt x="358" y="1058"/>
                </a:cubicBezTo>
                <a:cubicBezTo>
                  <a:pt x="245" y="1281"/>
                  <a:pt x="245" y="1281"/>
                  <a:pt x="245" y="1281"/>
                </a:cubicBezTo>
                <a:cubicBezTo>
                  <a:pt x="431" y="1211"/>
                  <a:pt x="431" y="1211"/>
                  <a:pt x="431" y="1211"/>
                </a:cubicBezTo>
                <a:cubicBezTo>
                  <a:pt x="539" y="1018"/>
                  <a:pt x="539" y="1018"/>
                  <a:pt x="539" y="1018"/>
                </a:cubicBezTo>
                <a:cubicBezTo>
                  <a:pt x="495" y="1228"/>
                  <a:pt x="495" y="1228"/>
                  <a:pt x="495" y="1228"/>
                </a:cubicBezTo>
                <a:cubicBezTo>
                  <a:pt x="781" y="1356"/>
                  <a:pt x="781" y="1356"/>
                  <a:pt x="781" y="1356"/>
                </a:cubicBezTo>
                <a:cubicBezTo>
                  <a:pt x="813" y="1212"/>
                  <a:pt x="813" y="1212"/>
                  <a:pt x="813" y="1212"/>
                </a:cubicBezTo>
                <a:cubicBezTo>
                  <a:pt x="849" y="1357"/>
                  <a:pt x="849" y="1357"/>
                  <a:pt x="849" y="1357"/>
                </a:cubicBezTo>
                <a:cubicBezTo>
                  <a:pt x="1135" y="1228"/>
                  <a:pt x="1135" y="1228"/>
                  <a:pt x="1135" y="1228"/>
                </a:cubicBezTo>
                <a:cubicBezTo>
                  <a:pt x="1092" y="1012"/>
                  <a:pt x="1092" y="1012"/>
                  <a:pt x="1092" y="1012"/>
                </a:cubicBezTo>
                <a:cubicBezTo>
                  <a:pt x="1200" y="1213"/>
                  <a:pt x="1200" y="1213"/>
                  <a:pt x="1200" y="1213"/>
                </a:cubicBezTo>
                <a:cubicBezTo>
                  <a:pt x="1405" y="1287"/>
                  <a:pt x="1405" y="1287"/>
                  <a:pt x="1405" y="1287"/>
                </a:cubicBezTo>
                <a:cubicBezTo>
                  <a:pt x="1290" y="1058"/>
                  <a:pt x="1290" y="1058"/>
                  <a:pt x="1290" y="1058"/>
                </a:cubicBezTo>
                <a:cubicBezTo>
                  <a:pt x="994" y="932"/>
                  <a:pt x="994" y="932"/>
                  <a:pt x="994" y="932"/>
                </a:cubicBezTo>
                <a:cubicBezTo>
                  <a:pt x="1013" y="894"/>
                  <a:pt x="1034" y="859"/>
                  <a:pt x="1056" y="828"/>
                </a:cubicBezTo>
                <a:cubicBezTo>
                  <a:pt x="1378" y="965"/>
                  <a:pt x="1378" y="965"/>
                  <a:pt x="1378" y="965"/>
                </a:cubicBezTo>
                <a:lnTo>
                  <a:pt x="1648" y="15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09728" tIns="54864" rIns="109728" bIns="54864"/>
          <a:lstStyle/>
          <a:p>
            <a:endParaRPr lang="zh-CN" altLang="en-US"/>
          </a:p>
        </p:txBody>
      </p:sp>
      <p:sp>
        <p:nvSpPr>
          <p:cNvPr id="22551" name="Freeform 13">
            <a:extLst>
              <a:ext uri="{FF2B5EF4-FFF2-40B4-BE49-F238E27FC236}">
                <a16:creationId xmlns:a16="http://schemas.microsoft.com/office/drawing/2014/main" id="{E9A8C956-DCAD-4CF7-8CA0-6017DA01C7B6}"/>
              </a:ext>
            </a:extLst>
          </p:cNvPr>
          <p:cNvSpPr>
            <a:spLocks noEditPoints="1"/>
          </p:cNvSpPr>
          <p:nvPr/>
        </p:nvSpPr>
        <p:spPr bwMode="auto">
          <a:xfrm>
            <a:off x="5464175" y="4545013"/>
            <a:ext cx="261938" cy="261937"/>
          </a:xfrm>
          <a:custGeom>
            <a:avLst/>
            <a:gdLst>
              <a:gd name="T0" fmla="*/ 2147483647 w 1640"/>
              <a:gd name="T1" fmla="*/ 2147483647 h 1642"/>
              <a:gd name="T2" fmla="*/ 2147483647 w 1640"/>
              <a:gd name="T3" fmla="*/ 2147483647 h 1642"/>
              <a:gd name="T4" fmla="*/ 2147483647 w 1640"/>
              <a:gd name="T5" fmla="*/ 2147483647 h 1642"/>
              <a:gd name="T6" fmla="*/ 2147483647 w 1640"/>
              <a:gd name="T7" fmla="*/ 2147483647 h 1642"/>
              <a:gd name="T8" fmla="*/ 2147483647 w 1640"/>
              <a:gd name="T9" fmla="*/ 2147483647 h 1642"/>
              <a:gd name="T10" fmla="*/ 2147483647 w 1640"/>
              <a:gd name="T11" fmla="*/ 2147483647 h 1642"/>
              <a:gd name="T12" fmla="*/ 2147483647 w 1640"/>
              <a:gd name="T13" fmla="*/ 2147483647 h 1642"/>
              <a:gd name="T14" fmla="*/ 2147483647 w 1640"/>
              <a:gd name="T15" fmla="*/ 2147483647 h 1642"/>
              <a:gd name="T16" fmla="*/ 2147483647 w 1640"/>
              <a:gd name="T17" fmla="*/ 2147483647 h 1642"/>
              <a:gd name="T18" fmla="*/ 2147483647 w 1640"/>
              <a:gd name="T19" fmla="*/ 2147483647 h 1642"/>
              <a:gd name="T20" fmla="*/ 2147483647 w 1640"/>
              <a:gd name="T21" fmla="*/ 2147483647 h 1642"/>
              <a:gd name="T22" fmla="*/ 2147483647 w 1640"/>
              <a:gd name="T23" fmla="*/ 2147483647 h 1642"/>
              <a:gd name="T24" fmla="*/ 2147483647 w 1640"/>
              <a:gd name="T25" fmla="*/ 2147483647 h 1642"/>
              <a:gd name="T26" fmla="*/ 2147483647 w 1640"/>
              <a:gd name="T27" fmla="*/ 2147483647 h 1642"/>
              <a:gd name="T28" fmla="*/ 2147483647 w 1640"/>
              <a:gd name="T29" fmla="*/ 2147483647 h 1642"/>
              <a:gd name="T30" fmla="*/ 2147483647 w 1640"/>
              <a:gd name="T31" fmla="*/ 2147483647 h 1642"/>
              <a:gd name="T32" fmla="*/ 2147483647 w 1640"/>
              <a:gd name="T33" fmla="*/ 2147483647 h 1642"/>
              <a:gd name="T34" fmla="*/ 2147483647 w 1640"/>
              <a:gd name="T35" fmla="*/ 2147483647 h 1642"/>
              <a:gd name="T36" fmla="*/ 2147483647 w 1640"/>
              <a:gd name="T37" fmla="*/ 2147483647 h 1642"/>
              <a:gd name="T38" fmla="*/ 2147483647 w 1640"/>
              <a:gd name="T39" fmla="*/ 2147483647 h 1642"/>
              <a:gd name="T40" fmla="*/ 2147483647 w 1640"/>
              <a:gd name="T41" fmla="*/ 2147483647 h 1642"/>
              <a:gd name="T42" fmla="*/ 2147483647 w 1640"/>
              <a:gd name="T43" fmla="*/ 2147483647 h 1642"/>
              <a:gd name="T44" fmla="*/ 2147483647 w 1640"/>
              <a:gd name="T45" fmla="*/ 2147483647 h 1642"/>
              <a:gd name="T46" fmla="*/ 2147483647 w 1640"/>
              <a:gd name="T47" fmla="*/ 2147483647 h 1642"/>
              <a:gd name="T48" fmla="*/ 2147483647 w 1640"/>
              <a:gd name="T49" fmla="*/ 2147483647 h 1642"/>
              <a:gd name="T50" fmla="*/ 2147483647 w 1640"/>
              <a:gd name="T51" fmla="*/ 2147483647 h 1642"/>
              <a:gd name="T52" fmla="*/ 2147483647 w 1640"/>
              <a:gd name="T53" fmla="*/ 2147483647 h 1642"/>
              <a:gd name="T54" fmla="*/ 2147483647 w 1640"/>
              <a:gd name="T55" fmla="*/ 2147483647 h 1642"/>
              <a:gd name="T56" fmla="*/ 2147483647 w 1640"/>
              <a:gd name="T57" fmla="*/ 0 h 1642"/>
              <a:gd name="T58" fmla="*/ 0 w 1640"/>
              <a:gd name="T59" fmla="*/ 2147483647 h 1642"/>
              <a:gd name="T60" fmla="*/ 2147483647 w 1640"/>
              <a:gd name="T61" fmla="*/ 2147483647 h 1642"/>
              <a:gd name="T62" fmla="*/ 2147483647 w 1640"/>
              <a:gd name="T63" fmla="*/ 2147483647 h 1642"/>
              <a:gd name="T64" fmla="*/ 2147483647 w 1640"/>
              <a:gd name="T65" fmla="*/ 2147483647 h 1642"/>
              <a:gd name="T66" fmla="*/ 2147483647 w 1640"/>
              <a:gd name="T67" fmla="*/ 2147483647 h 1642"/>
              <a:gd name="T68" fmla="*/ 2147483647 w 1640"/>
              <a:gd name="T69" fmla="*/ 0 h 1642"/>
              <a:gd name="T70" fmla="*/ 2147483647 w 1640"/>
              <a:gd name="T71" fmla="*/ 2147483647 h 1642"/>
              <a:gd name="T72" fmla="*/ 2147483647 w 1640"/>
              <a:gd name="T73" fmla="*/ 2147483647 h 16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40" h="1642">
                <a:moveTo>
                  <a:pt x="1158" y="965"/>
                </a:moveTo>
                <a:cubicBezTo>
                  <a:pt x="705" y="965"/>
                  <a:pt x="705" y="965"/>
                  <a:pt x="705" y="965"/>
                </a:cubicBezTo>
                <a:cubicBezTo>
                  <a:pt x="705" y="467"/>
                  <a:pt x="705" y="467"/>
                  <a:pt x="705" y="467"/>
                </a:cubicBezTo>
                <a:cubicBezTo>
                  <a:pt x="849" y="467"/>
                  <a:pt x="849" y="467"/>
                  <a:pt x="849" y="467"/>
                </a:cubicBezTo>
                <a:cubicBezTo>
                  <a:pt x="849" y="821"/>
                  <a:pt x="849" y="821"/>
                  <a:pt x="849" y="821"/>
                </a:cubicBezTo>
                <a:cubicBezTo>
                  <a:pt x="1158" y="821"/>
                  <a:pt x="1158" y="821"/>
                  <a:pt x="1158" y="821"/>
                </a:cubicBezTo>
                <a:cubicBezTo>
                  <a:pt x="1158" y="965"/>
                  <a:pt x="1158" y="965"/>
                  <a:pt x="1158" y="965"/>
                </a:cubicBezTo>
                <a:close/>
                <a:moveTo>
                  <a:pt x="1354" y="1311"/>
                </a:moveTo>
                <a:cubicBezTo>
                  <a:pt x="1471" y="1183"/>
                  <a:pt x="1543" y="1012"/>
                  <a:pt x="1543" y="824"/>
                </a:cubicBezTo>
                <a:cubicBezTo>
                  <a:pt x="1543" y="424"/>
                  <a:pt x="1219" y="101"/>
                  <a:pt x="820" y="101"/>
                </a:cubicBezTo>
                <a:cubicBezTo>
                  <a:pt x="421" y="101"/>
                  <a:pt x="97" y="424"/>
                  <a:pt x="97" y="824"/>
                </a:cubicBezTo>
                <a:cubicBezTo>
                  <a:pt x="97" y="1012"/>
                  <a:pt x="169" y="1183"/>
                  <a:pt x="286" y="1311"/>
                </a:cubicBezTo>
                <a:cubicBezTo>
                  <a:pt x="250" y="1401"/>
                  <a:pt x="203" y="1520"/>
                  <a:pt x="171" y="1599"/>
                </a:cubicBezTo>
                <a:cubicBezTo>
                  <a:pt x="166" y="1611"/>
                  <a:pt x="169" y="1625"/>
                  <a:pt x="179" y="1633"/>
                </a:cubicBezTo>
                <a:cubicBezTo>
                  <a:pt x="190" y="1642"/>
                  <a:pt x="204" y="1642"/>
                  <a:pt x="215" y="1635"/>
                </a:cubicBezTo>
                <a:cubicBezTo>
                  <a:pt x="288" y="1586"/>
                  <a:pt x="398" y="1513"/>
                  <a:pt x="476" y="1460"/>
                </a:cubicBezTo>
                <a:cubicBezTo>
                  <a:pt x="579" y="1515"/>
                  <a:pt x="696" y="1547"/>
                  <a:pt x="820" y="1547"/>
                </a:cubicBezTo>
                <a:cubicBezTo>
                  <a:pt x="944" y="1547"/>
                  <a:pt x="1061" y="1515"/>
                  <a:pt x="1164" y="1460"/>
                </a:cubicBezTo>
                <a:cubicBezTo>
                  <a:pt x="1425" y="1635"/>
                  <a:pt x="1425" y="1635"/>
                  <a:pt x="1425" y="1635"/>
                </a:cubicBezTo>
                <a:cubicBezTo>
                  <a:pt x="1436" y="1642"/>
                  <a:pt x="1450" y="1642"/>
                  <a:pt x="1461" y="1634"/>
                </a:cubicBezTo>
                <a:cubicBezTo>
                  <a:pt x="1471" y="1625"/>
                  <a:pt x="1474" y="1612"/>
                  <a:pt x="1469" y="1599"/>
                </a:cubicBezTo>
                <a:lnTo>
                  <a:pt x="1354" y="1311"/>
                </a:lnTo>
                <a:close/>
                <a:moveTo>
                  <a:pt x="820" y="1367"/>
                </a:moveTo>
                <a:cubicBezTo>
                  <a:pt x="520" y="1367"/>
                  <a:pt x="277" y="1124"/>
                  <a:pt x="277" y="824"/>
                </a:cubicBezTo>
                <a:cubicBezTo>
                  <a:pt x="277" y="524"/>
                  <a:pt x="520" y="281"/>
                  <a:pt x="820" y="281"/>
                </a:cubicBezTo>
                <a:cubicBezTo>
                  <a:pt x="1120" y="281"/>
                  <a:pt x="1363" y="524"/>
                  <a:pt x="1363" y="824"/>
                </a:cubicBezTo>
                <a:cubicBezTo>
                  <a:pt x="1363" y="1124"/>
                  <a:pt x="1120" y="1367"/>
                  <a:pt x="820" y="1367"/>
                </a:cubicBezTo>
                <a:close/>
                <a:moveTo>
                  <a:pt x="496" y="46"/>
                </a:moveTo>
                <a:cubicBezTo>
                  <a:pt x="446" y="17"/>
                  <a:pt x="389" y="0"/>
                  <a:pt x="328" y="0"/>
                </a:cubicBezTo>
                <a:cubicBezTo>
                  <a:pt x="147" y="0"/>
                  <a:pt x="0" y="147"/>
                  <a:pt x="0" y="328"/>
                </a:cubicBezTo>
                <a:cubicBezTo>
                  <a:pt x="0" y="388"/>
                  <a:pt x="16" y="444"/>
                  <a:pt x="45" y="493"/>
                </a:cubicBezTo>
                <a:cubicBezTo>
                  <a:pt x="131" y="292"/>
                  <a:pt x="293" y="130"/>
                  <a:pt x="496" y="46"/>
                </a:cubicBezTo>
                <a:close/>
                <a:moveTo>
                  <a:pt x="1595" y="493"/>
                </a:moveTo>
                <a:cubicBezTo>
                  <a:pt x="1624" y="444"/>
                  <a:pt x="1640" y="388"/>
                  <a:pt x="1640" y="328"/>
                </a:cubicBezTo>
                <a:cubicBezTo>
                  <a:pt x="1640" y="147"/>
                  <a:pt x="1493" y="0"/>
                  <a:pt x="1312" y="0"/>
                </a:cubicBezTo>
                <a:cubicBezTo>
                  <a:pt x="1251" y="0"/>
                  <a:pt x="1194" y="17"/>
                  <a:pt x="1145" y="46"/>
                </a:cubicBezTo>
                <a:cubicBezTo>
                  <a:pt x="1347" y="130"/>
                  <a:pt x="1509" y="292"/>
                  <a:pt x="1595" y="49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09728" tIns="54864" rIns="109728" bIns="54864"/>
          <a:lstStyle/>
          <a:p>
            <a:endParaRPr lang="zh-CN" altLang="en-US"/>
          </a:p>
        </p:txBody>
      </p:sp>
      <p:sp>
        <p:nvSpPr>
          <p:cNvPr id="22552" name="TextBox 13">
            <a:extLst>
              <a:ext uri="{FF2B5EF4-FFF2-40B4-BE49-F238E27FC236}">
                <a16:creationId xmlns:a16="http://schemas.microsoft.com/office/drawing/2014/main" id="{A014BBD2-C2BB-4A4A-99F8-3442433B36DE}"/>
              </a:ext>
            </a:extLst>
          </p:cNvPr>
          <p:cNvSpPr txBox="1">
            <a:spLocks noChangeArrowheads="1"/>
          </p:cNvSpPr>
          <p:nvPr/>
        </p:nvSpPr>
        <p:spPr bwMode="auto">
          <a:xfrm>
            <a:off x="5978525" y="2697163"/>
            <a:ext cx="5133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3" name="TextBox 13">
            <a:extLst>
              <a:ext uri="{FF2B5EF4-FFF2-40B4-BE49-F238E27FC236}">
                <a16:creationId xmlns:a16="http://schemas.microsoft.com/office/drawing/2014/main" id="{B43E1B82-3BCD-4B18-AC32-F22E4EF061CE}"/>
              </a:ext>
            </a:extLst>
          </p:cNvPr>
          <p:cNvSpPr txBox="1">
            <a:spLocks noChangeArrowheads="1"/>
          </p:cNvSpPr>
          <p:nvPr/>
        </p:nvSpPr>
        <p:spPr bwMode="auto">
          <a:xfrm>
            <a:off x="5978525" y="3821113"/>
            <a:ext cx="5133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4" name="TextBox 13">
            <a:extLst>
              <a:ext uri="{FF2B5EF4-FFF2-40B4-BE49-F238E27FC236}">
                <a16:creationId xmlns:a16="http://schemas.microsoft.com/office/drawing/2014/main" id="{88E50BD2-91D3-4C1E-BC79-FCA35AE82B0A}"/>
              </a:ext>
            </a:extLst>
          </p:cNvPr>
          <p:cNvSpPr txBox="1">
            <a:spLocks noChangeArrowheads="1"/>
          </p:cNvSpPr>
          <p:nvPr/>
        </p:nvSpPr>
        <p:spPr bwMode="auto">
          <a:xfrm>
            <a:off x="5978525" y="4957763"/>
            <a:ext cx="5133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1">
            <a:extLst>
              <a:ext uri="{FF2B5EF4-FFF2-40B4-BE49-F238E27FC236}">
                <a16:creationId xmlns:a16="http://schemas.microsoft.com/office/drawing/2014/main" id="{A20C17D7-5A6E-4B14-A52F-1341B2353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388" y="0"/>
            <a:ext cx="3241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矩形 3">
            <a:extLst>
              <a:ext uri="{FF2B5EF4-FFF2-40B4-BE49-F238E27FC236}">
                <a16:creationId xmlns:a16="http://schemas.microsoft.com/office/drawing/2014/main" id="{7C72E179-9009-4113-B707-DCEE12F8139C}"/>
              </a:ext>
            </a:extLst>
          </p:cNvPr>
          <p:cNvSpPr>
            <a:spLocks noChangeArrowheads="1"/>
          </p:cNvSpPr>
          <p:nvPr/>
        </p:nvSpPr>
        <p:spPr bwMode="auto">
          <a:xfrm>
            <a:off x="6064250" y="3335338"/>
            <a:ext cx="48926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p>
        </p:txBody>
      </p:sp>
      <p:grpSp>
        <p:nvGrpSpPr>
          <p:cNvPr id="23557" name="组合 4">
            <a:extLst>
              <a:ext uri="{FF2B5EF4-FFF2-40B4-BE49-F238E27FC236}">
                <a16:creationId xmlns:a16="http://schemas.microsoft.com/office/drawing/2014/main" id="{5D0DA1A9-B532-468C-87D5-13A826D060E4}"/>
              </a:ext>
            </a:extLst>
          </p:cNvPr>
          <p:cNvGrpSpPr>
            <a:grpSpLocks/>
          </p:cNvGrpSpPr>
          <p:nvPr/>
        </p:nvGrpSpPr>
        <p:grpSpPr bwMode="auto">
          <a:xfrm>
            <a:off x="6064250" y="2266950"/>
            <a:ext cx="3789363" cy="955675"/>
            <a:chOff x="0" y="0"/>
            <a:chExt cx="3788756" cy="955148"/>
          </a:xfrm>
        </p:grpSpPr>
        <p:pic>
          <p:nvPicPr>
            <p:cNvPr id="23559" name="图片 5">
              <a:extLst>
                <a:ext uri="{FF2B5EF4-FFF2-40B4-BE49-F238E27FC236}">
                  <a16:creationId xmlns:a16="http://schemas.microsoft.com/office/drawing/2014/main" id="{AB80F141-2BE8-4A4E-9B52-F7B1C866A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387" r="2299"/>
            <a:stretch>
              <a:fillRect/>
            </a:stretch>
          </p:blipFill>
          <p:spPr bwMode="auto">
            <a:xfrm>
              <a:off x="0" y="0"/>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文本框 6">
              <a:extLst>
                <a:ext uri="{FF2B5EF4-FFF2-40B4-BE49-F238E27FC236}">
                  <a16:creationId xmlns:a16="http://schemas.microsoft.com/office/drawing/2014/main" id="{0ED032AF-6296-4D6B-AA80-E0E2F7AFEA20}"/>
                </a:ext>
              </a:extLst>
            </p:cNvPr>
            <p:cNvSpPr txBox="1">
              <a:spLocks noChangeArrowheads="1"/>
            </p:cNvSpPr>
            <p:nvPr/>
          </p:nvSpPr>
          <p:spPr bwMode="auto">
            <a:xfrm>
              <a:off x="237027" y="180329"/>
              <a:ext cx="23034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Click to add a title</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2">
            <a:extLst>
              <a:ext uri="{FF2B5EF4-FFF2-40B4-BE49-F238E27FC236}">
                <a16:creationId xmlns:a16="http://schemas.microsoft.com/office/drawing/2014/main" id="{83856859-CE9D-41A7-B17F-10D8BAF84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1875"/>
            <a:ext cx="552767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矩形 4">
            <a:extLst>
              <a:ext uri="{FF2B5EF4-FFF2-40B4-BE49-F238E27FC236}">
                <a16:creationId xmlns:a16="http://schemas.microsoft.com/office/drawing/2014/main" id="{F77E804F-7D9B-4653-9934-A77BD6962E88}"/>
              </a:ext>
            </a:extLst>
          </p:cNvPr>
          <p:cNvSpPr>
            <a:spLocks noChangeArrowheads="1"/>
          </p:cNvSpPr>
          <p:nvPr/>
        </p:nvSpPr>
        <p:spPr bwMode="auto">
          <a:xfrm>
            <a:off x="6038850" y="3344863"/>
            <a:ext cx="48910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p>
        </p:txBody>
      </p:sp>
      <p:grpSp>
        <p:nvGrpSpPr>
          <p:cNvPr id="24581" name="组合 5">
            <a:extLst>
              <a:ext uri="{FF2B5EF4-FFF2-40B4-BE49-F238E27FC236}">
                <a16:creationId xmlns:a16="http://schemas.microsoft.com/office/drawing/2014/main" id="{8D9F08CB-41B6-47E4-A3E2-3E464B33F9E7}"/>
              </a:ext>
            </a:extLst>
          </p:cNvPr>
          <p:cNvGrpSpPr>
            <a:grpSpLocks/>
          </p:cNvGrpSpPr>
          <p:nvPr/>
        </p:nvGrpSpPr>
        <p:grpSpPr bwMode="auto">
          <a:xfrm>
            <a:off x="6038850" y="2276475"/>
            <a:ext cx="3789363" cy="955675"/>
            <a:chOff x="0" y="0"/>
            <a:chExt cx="3788756" cy="955148"/>
          </a:xfrm>
        </p:grpSpPr>
        <p:pic>
          <p:nvPicPr>
            <p:cNvPr id="24583" name="图片 6">
              <a:extLst>
                <a:ext uri="{FF2B5EF4-FFF2-40B4-BE49-F238E27FC236}">
                  <a16:creationId xmlns:a16="http://schemas.microsoft.com/office/drawing/2014/main" id="{F8054A04-46A6-4434-ABD0-A0DACA860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387" r="2299"/>
            <a:stretch>
              <a:fillRect/>
            </a:stretch>
          </p:blipFill>
          <p:spPr bwMode="auto">
            <a:xfrm>
              <a:off x="0" y="0"/>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文本框 7">
              <a:extLst>
                <a:ext uri="{FF2B5EF4-FFF2-40B4-BE49-F238E27FC236}">
                  <a16:creationId xmlns:a16="http://schemas.microsoft.com/office/drawing/2014/main" id="{6900EF0A-0E2D-4C2E-9269-22D97A878A72}"/>
                </a:ext>
              </a:extLst>
            </p:cNvPr>
            <p:cNvSpPr txBox="1">
              <a:spLocks noChangeArrowheads="1"/>
            </p:cNvSpPr>
            <p:nvPr/>
          </p:nvSpPr>
          <p:spPr bwMode="auto">
            <a:xfrm>
              <a:off x="237027" y="180329"/>
              <a:ext cx="25655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Click to add a title</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图片 7">
            <a:extLst>
              <a:ext uri="{FF2B5EF4-FFF2-40B4-BE49-F238E27FC236}">
                <a16:creationId xmlns:a16="http://schemas.microsoft.com/office/drawing/2014/main" id="{A1A95B5E-3433-4008-B841-4F0C54A7B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638" y="1238250"/>
            <a:ext cx="3675062"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图片 10">
            <a:extLst>
              <a:ext uri="{FF2B5EF4-FFF2-40B4-BE49-F238E27FC236}">
                <a16:creationId xmlns:a16="http://schemas.microsoft.com/office/drawing/2014/main" id="{9A15873B-6D37-4C4C-9388-6B865934FC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3898900"/>
            <a:ext cx="2873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a16="http://schemas.microsoft.com/office/drawing/2014/main" id="{A9F49CE7-B81E-48B9-BC43-72A6C69AE289}"/>
              </a:ext>
            </a:extLst>
          </p:cNvPr>
          <p:cNvSpPr txBox="1"/>
          <p:nvPr/>
        </p:nvSpPr>
        <p:spPr>
          <a:xfrm>
            <a:off x="4717824" y="3043410"/>
            <a:ext cx="5471204" cy="1200329"/>
          </a:xfrm>
          <a:prstGeom prst="rect">
            <a:avLst/>
          </a:prstGeom>
          <a:noFill/>
        </p:spPr>
        <p:txBody>
          <a:bodyPr wrap="square" rtlCol="0">
            <a:spAutoFit/>
          </a:bodyPr>
          <a:lstStyle/>
          <a:p>
            <a:r>
              <a:rPr lang="en-US" altLang="zh-CN" sz="7200" dirty="0">
                <a:latin typeface="+mj-lt"/>
              </a:rPr>
              <a:t>Thank you</a:t>
            </a:r>
            <a:endParaRPr lang="zh-CN" altLang="en-US" sz="7200"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p>
        </p:txBody>
      </p:sp>
      <p:sp>
        <p:nvSpPr>
          <p:cNvPr id="7" name="矩形 6"/>
          <p:cNvSpPr/>
          <p:nvPr/>
        </p:nvSpPr>
        <p:spPr>
          <a:xfrm>
            <a:off x="0" y="3043767"/>
            <a:ext cx="9313333" cy="7747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4072166" y="715035"/>
            <a:ext cx="4590142" cy="1059129"/>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组合 45">
            <a:extLst>
              <a:ext uri="{FF2B5EF4-FFF2-40B4-BE49-F238E27FC236}">
                <a16:creationId xmlns:a16="http://schemas.microsoft.com/office/drawing/2014/main" id="{27997B82-FAB3-41FF-A9D3-84ABA0C11F5F}"/>
              </a:ext>
            </a:extLst>
          </p:cNvPr>
          <p:cNvGrpSpPr>
            <a:grpSpLocks/>
          </p:cNvGrpSpPr>
          <p:nvPr/>
        </p:nvGrpSpPr>
        <p:grpSpPr bwMode="auto">
          <a:xfrm>
            <a:off x="7054850" y="2771775"/>
            <a:ext cx="4321175" cy="461963"/>
            <a:chOff x="0" y="0"/>
            <a:chExt cx="4320742" cy="461665"/>
          </a:xfrm>
        </p:grpSpPr>
        <p:sp>
          <p:nvSpPr>
            <p:cNvPr id="9239" name="TextBox 2">
              <a:extLst>
                <a:ext uri="{FF2B5EF4-FFF2-40B4-BE49-F238E27FC236}">
                  <a16:creationId xmlns:a16="http://schemas.microsoft.com/office/drawing/2014/main" id="{8AAB2479-AEBE-4038-918C-37123A054929}"/>
                </a:ext>
              </a:extLst>
            </p:cNvPr>
            <p:cNvSpPr txBox="1">
              <a:spLocks noChangeArrowheads="1"/>
            </p:cNvSpPr>
            <p:nvPr/>
          </p:nvSpPr>
          <p:spPr bwMode="auto">
            <a:xfrm>
              <a:off x="1339362" y="0"/>
              <a:ext cx="29813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latin typeface="楷体" panose="02010609060101010101" pitchFamily="49" charset="-122"/>
                  <a:ea typeface="楷体" panose="02010609060101010101" pitchFamily="49" charset="-122"/>
                </a:rPr>
                <a:t>Click to add a title</a:t>
              </a:r>
            </a:p>
          </p:txBody>
        </p:sp>
        <p:sp>
          <p:nvSpPr>
            <p:cNvPr id="9240" name="文本框 47">
              <a:extLst>
                <a:ext uri="{FF2B5EF4-FFF2-40B4-BE49-F238E27FC236}">
                  <a16:creationId xmlns:a16="http://schemas.microsoft.com/office/drawing/2014/main" id="{F6D2485C-947D-4284-8ABC-602C6EDB522D}"/>
                </a:ext>
              </a:extLst>
            </p:cNvPr>
            <p:cNvSpPr txBox="1">
              <a:spLocks noChangeArrowheads="1"/>
            </p:cNvSpPr>
            <p:nvPr/>
          </p:nvSpPr>
          <p:spPr bwMode="auto">
            <a:xfrm>
              <a:off x="619108" y="0"/>
              <a:ext cx="720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rgbClr val="2F2F2F"/>
                  </a:solidFill>
                  <a:latin typeface="楷体" panose="02010609060101010101" pitchFamily="49" charset="-122"/>
                  <a:ea typeface="楷体" panose="02010609060101010101" pitchFamily="49" charset="-122"/>
                </a:rPr>
                <a:t>1</a:t>
              </a:r>
              <a:endParaRPr lang="zh-CN" altLang="en-US" b="1" dirty="0">
                <a:solidFill>
                  <a:srgbClr val="2F2F2F"/>
                </a:solidFill>
                <a:latin typeface="楷体" panose="02010609060101010101" pitchFamily="49" charset="-122"/>
                <a:ea typeface="楷体" panose="02010609060101010101" pitchFamily="49" charset="-122"/>
              </a:endParaRPr>
            </a:p>
          </p:txBody>
        </p:sp>
        <p:pic>
          <p:nvPicPr>
            <p:cNvPr id="9241" name="图片 48">
              <a:extLst>
                <a:ext uri="{FF2B5EF4-FFF2-40B4-BE49-F238E27FC236}">
                  <a16:creationId xmlns:a16="http://schemas.microsoft.com/office/drawing/2014/main" id="{2BEFC06E-4C5A-4EEF-BE03-A3C624877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393"/>
              <a:ext cx="662634" cy="34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2" name="流程图: 联系 49">
              <a:extLst>
                <a:ext uri="{FF2B5EF4-FFF2-40B4-BE49-F238E27FC236}">
                  <a16:creationId xmlns:a16="http://schemas.microsoft.com/office/drawing/2014/main" id="{C02E646A-6681-441F-B9FF-311645A716FF}"/>
                </a:ext>
              </a:extLst>
            </p:cNvPr>
            <p:cNvSpPr>
              <a:spLocks noChangeArrowheads="1"/>
            </p:cNvSpPr>
            <p:nvPr/>
          </p:nvSpPr>
          <p:spPr bwMode="auto">
            <a:xfrm>
              <a:off x="1233069" y="177685"/>
              <a:ext cx="106293" cy="106293"/>
            </a:xfrm>
            <a:prstGeom prst="flowChartConnector">
              <a:avLst/>
            </a:pr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9219" name="组合 50">
            <a:extLst>
              <a:ext uri="{FF2B5EF4-FFF2-40B4-BE49-F238E27FC236}">
                <a16:creationId xmlns:a16="http://schemas.microsoft.com/office/drawing/2014/main" id="{6C11D91C-B118-487E-BB0A-625312D2431F}"/>
              </a:ext>
            </a:extLst>
          </p:cNvPr>
          <p:cNvGrpSpPr>
            <a:grpSpLocks/>
          </p:cNvGrpSpPr>
          <p:nvPr/>
        </p:nvGrpSpPr>
        <p:grpSpPr bwMode="auto">
          <a:xfrm>
            <a:off x="7054850" y="3316288"/>
            <a:ext cx="4321175" cy="461962"/>
            <a:chOff x="0" y="0"/>
            <a:chExt cx="4320742" cy="461665"/>
          </a:xfrm>
        </p:grpSpPr>
        <p:sp>
          <p:nvSpPr>
            <p:cNvPr id="9235" name="TextBox 2">
              <a:extLst>
                <a:ext uri="{FF2B5EF4-FFF2-40B4-BE49-F238E27FC236}">
                  <a16:creationId xmlns:a16="http://schemas.microsoft.com/office/drawing/2014/main" id="{430D6571-EA3B-4D02-B045-C94EF51D93D1}"/>
                </a:ext>
              </a:extLst>
            </p:cNvPr>
            <p:cNvSpPr txBox="1">
              <a:spLocks noChangeArrowheads="1"/>
            </p:cNvSpPr>
            <p:nvPr/>
          </p:nvSpPr>
          <p:spPr bwMode="auto">
            <a:xfrm>
              <a:off x="1339362" y="0"/>
              <a:ext cx="29813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latin typeface="楷体" panose="02010609060101010101" pitchFamily="49" charset="-122"/>
                  <a:ea typeface="楷体" panose="02010609060101010101" pitchFamily="49" charset="-122"/>
                </a:rPr>
                <a:t>Click to add a title</a:t>
              </a:r>
            </a:p>
          </p:txBody>
        </p:sp>
        <p:sp>
          <p:nvSpPr>
            <p:cNvPr id="9236" name="文本框 52">
              <a:extLst>
                <a:ext uri="{FF2B5EF4-FFF2-40B4-BE49-F238E27FC236}">
                  <a16:creationId xmlns:a16="http://schemas.microsoft.com/office/drawing/2014/main" id="{C3410E0E-3B37-4EB4-9D0E-9C883BE623C0}"/>
                </a:ext>
              </a:extLst>
            </p:cNvPr>
            <p:cNvSpPr txBox="1">
              <a:spLocks noChangeArrowheads="1"/>
            </p:cNvSpPr>
            <p:nvPr/>
          </p:nvSpPr>
          <p:spPr bwMode="auto">
            <a:xfrm>
              <a:off x="619108" y="0"/>
              <a:ext cx="720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rgbClr val="2F2F2F"/>
                  </a:solidFill>
                  <a:latin typeface="楷体" panose="02010609060101010101" pitchFamily="49" charset="-122"/>
                  <a:ea typeface="楷体" panose="02010609060101010101" pitchFamily="49" charset="-122"/>
                </a:rPr>
                <a:t>2</a:t>
              </a:r>
              <a:endParaRPr lang="zh-CN" altLang="en-US" b="1" dirty="0">
                <a:solidFill>
                  <a:srgbClr val="2F2F2F"/>
                </a:solidFill>
                <a:latin typeface="楷体" panose="02010609060101010101" pitchFamily="49" charset="-122"/>
                <a:ea typeface="楷体" panose="02010609060101010101" pitchFamily="49" charset="-122"/>
              </a:endParaRPr>
            </a:p>
          </p:txBody>
        </p:sp>
        <p:pic>
          <p:nvPicPr>
            <p:cNvPr id="9237" name="图片 53">
              <a:extLst>
                <a:ext uri="{FF2B5EF4-FFF2-40B4-BE49-F238E27FC236}">
                  <a16:creationId xmlns:a16="http://schemas.microsoft.com/office/drawing/2014/main" id="{33FA76C5-CEDF-4C0F-AEC4-F88121E07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393"/>
              <a:ext cx="662634" cy="34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8" name="流程图: 联系 54">
              <a:extLst>
                <a:ext uri="{FF2B5EF4-FFF2-40B4-BE49-F238E27FC236}">
                  <a16:creationId xmlns:a16="http://schemas.microsoft.com/office/drawing/2014/main" id="{91B75E6B-2A42-44DD-8F31-878DA1C9F0B0}"/>
                </a:ext>
              </a:extLst>
            </p:cNvPr>
            <p:cNvSpPr>
              <a:spLocks noChangeArrowheads="1"/>
            </p:cNvSpPr>
            <p:nvPr/>
          </p:nvSpPr>
          <p:spPr bwMode="auto">
            <a:xfrm>
              <a:off x="1233069" y="177685"/>
              <a:ext cx="106293" cy="106293"/>
            </a:xfrm>
            <a:prstGeom prst="flowChartConnector">
              <a:avLst/>
            </a:pr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9220" name="组合 55">
            <a:extLst>
              <a:ext uri="{FF2B5EF4-FFF2-40B4-BE49-F238E27FC236}">
                <a16:creationId xmlns:a16="http://schemas.microsoft.com/office/drawing/2014/main" id="{77F72C6C-835F-4151-BDE8-714CC9079990}"/>
              </a:ext>
            </a:extLst>
          </p:cNvPr>
          <p:cNvGrpSpPr>
            <a:grpSpLocks/>
          </p:cNvGrpSpPr>
          <p:nvPr/>
        </p:nvGrpSpPr>
        <p:grpSpPr bwMode="auto">
          <a:xfrm>
            <a:off x="7054850" y="4405313"/>
            <a:ext cx="4321175" cy="461962"/>
            <a:chOff x="0" y="0"/>
            <a:chExt cx="4320742" cy="461665"/>
          </a:xfrm>
        </p:grpSpPr>
        <p:sp>
          <p:nvSpPr>
            <p:cNvPr id="9231" name="TextBox 2">
              <a:extLst>
                <a:ext uri="{FF2B5EF4-FFF2-40B4-BE49-F238E27FC236}">
                  <a16:creationId xmlns:a16="http://schemas.microsoft.com/office/drawing/2014/main" id="{EDFD8D20-45B4-4CCC-89B1-2F4A2BA2CB3F}"/>
                </a:ext>
              </a:extLst>
            </p:cNvPr>
            <p:cNvSpPr txBox="1">
              <a:spLocks noChangeArrowheads="1"/>
            </p:cNvSpPr>
            <p:nvPr/>
          </p:nvSpPr>
          <p:spPr bwMode="auto">
            <a:xfrm>
              <a:off x="1339362" y="0"/>
              <a:ext cx="29813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latin typeface="楷体" panose="02010609060101010101" pitchFamily="49" charset="-122"/>
                  <a:ea typeface="楷体" panose="02010609060101010101" pitchFamily="49" charset="-122"/>
                </a:rPr>
                <a:t>Click to add a title</a:t>
              </a:r>
            </a:p>
          </p:txBody>
        </p:sp>
        <p:sp>
          <p:nvSpPr>
            <p:cNvPr id="9232" name="文本框 57">
              <a:extLst>
                <a:ext uri="{FF2B5EF4-FFF2-40B4-BE49-F238E27FC236}">
                  <a16:creationId xmlns:a16="http://schemas.microsoft.com/office/drawing/2014/main" id="{34C3EC2A-41FC-434E-A919-80A22FD986B1}"/>
                </a:ext>
              </a:extLst>
            </p:cNvPr>
            <p:cNvSpPr txBox="1">
              <a:spLocks noChangeArrowheads="1"/>
            </p:cNvSpPr>
            <p:nvPr/>
          </p:nvSpPr>
          <p:spPr bwMode="auto">
            <a:xfrm>
              <a:off x="619108" y="0"/>
              <a:ext cx="720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rgbClr val="2F2F2F"/>
                  </a:solidFill>
                  <a:latin typeface="楷体" panose="02010609060101010101" pitchFamily="49" charset="-122"/>
                  <a:ea typeface="楷体" panose="02010609060101010101" pitchFamily="49" charset="-122"/>
                </a:rPr>
                <a:t>4</a:t>
              </a:r>
              <a:endParaRPr lang="zh-CN" altLang="en-US" b="1" dirty="0">
                <a:solidFill>
                  <a:srgbClr val="2F2F2F"/>
                </a:solidFill>
                <a:latin typeface="楷体" panose="02010609060101010101" pitchFamily="49" charset="-122"/>
                <a:ea typeface="楷体" panose="02010609060101010101" pitchFamily="49" charset="-122"/>
              </a:endParaRPr>
            </a:p>
          </p:txBody>
        </p:sp>
        <p:pic>
          <p:nvPicPr>
            <p:cNvPr id="9233" name="图片 58">
              <a:extLst>
                <a:ext uri="{FF2B5EF4-FFF2-40B4-BE49-F238E27FC236}">
                  <a16:creationId xmlns:a16="http://schemas.microsoft.com/office/drawing/2014/main" id="{E947B37C-4AED-48A1-A148-3CCDE56F6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393"/>
              <a:ext cx="662634" cy="34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4" name="流程图: 联系 59">
              <a:extLst>
                <a:ext uri="{FF2B5EF4-FFF2-40B4-BE49-F238E27FC236}">
                  <a16:creationId xmlns:a16="http://schemas.microsoft.com/office/drawing/2014/main" id="{8B488F5F-968E-42F5-802A-DB3323026F38}"/>
                </a:ext>
              </a:extLst>
            </p:cNvPr>
            <p:cNvSpPr>
              <a:spLocks noChangeArrowheads="1"/>
            </p:cNvSpPr>
            <p:nvPr/>
          </p:nvSpPr>
          <p:spPr bwMode="auto">
            <a:xfrm>
              <a:off x="1233069" y="177685"/>
              <a:ext cx="106293" cy="106293"/>
            </a:xfrm>
            <a:prstGeom prst="flowChartConnector">
              <a:avLst/>
            </a:pr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9221" name="组合 60">
            <a:extLst>
              <a:ext uri="{FF2B5EF4-FFF2-40B4-BE49-F238E27FC236}">
                <a16:creationId xmlns:a16="http://schemas.microsoft.com/office/drawing/2014/main" id="{C33ADC79-AF18-4080-BD58-84532801A029}"/>
              </a:ext>
            </a:extLst>
          </p:cNvPr>
          <p:cNvGrpSpPr>
            <a:grpSpLocks/>
          </p:cNvGrpSpPr>
          <p:nvPr/>
        </p:nvGrpSpPr>
        <p:grpSpPr bwMode="auto">
          <a:xfrm>
            <a:off x="7054850" y="3860800"/>
            <a:ext cx="4321175" cy="461963"/>
            <a:chOff x="0" y="0"/>
            <a:chExt cx="4320742" cy="461665"/>
          </a:xfrm>
        </p:grpSpPr>
        <p:sp>
          <p:nvSpPr>
            <p:cNvPr id="9227" name="TextBox 2">
              <a:extLst>
                <a:ext uri="{FF2B5EF4-FFF2-40B4-BE49-F238E27FC236}">
                  <a16:creationId xmlns:a16="http://schemas.microsoft.com/office/drawing/2014/main" id="{97519810-5300-47DC-A2DE-B7FA2B82B523}"/>
                </a:ext>
              </a:extLst>
            </p:cNvPr>
            <p:cNvSpPr txBox="1">
              <a:spLocks noChangeArrowheads="1"/>
            </p:cNvSpPr>
            <p:nvPr/>
          </p:nvSpPr>
          <p:spPr bwMode="auto">
            <a:xfrm>
              <a:off x="1339362" y="0"/>
              <a:ext cx="29813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latin typeface="楷体" panose="02010609060101010101" pitchFamily="49" charset="-122"/>
                  <a:ea typeface="楷体" panose="02010609060101010101" pitchFamily="49" charset="-122"/>
                </a:rPr>
                <a:t>Click to add a title</a:t>
              </a:r>
            </a:p>
          </p:txBody>
        </p:sp>
        <p:sp>
          <p:nvSpPr>
            <p:cNvPr id="9228" name="文本框 62">
              <a:extLst>
                <a:ext uri="{FF2B5EF4-FFF2-40B4-BE49-F238E27FC236}">
                  <a16:creationId xmlns:a16="http://schemas.microsoft.com/office/drawing/2014/main" id="{B31EB2AB-8A08-43E6-8AB2-79FD47B07B3E}"/>
                </a:ext>
              </a:extLst>
            </p:cNvPr>
            <p:cNvSpPr txBox="1">
              <a:spLocks noChangeArrowheads="1"/>
            </p:cNvSpPr>
            <p:nvPr/>
          </p:nvSpPr>
          <p:spPr bwMode="auto">
            <a:xfrm>
              <a:off x="619108" y="0"/>
              <a:ext cx="720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rgbClr val="2F2F2F"/>
                  </a:solidFill>
                  <a:latin typeface="楷体" panose="02010609060101010101" pitchFamily="49" charset="-122"/>
                  <a:ea typeface="楷体" panose="02010609060101010101" pitchFamily="49" charset="-122"/>
                </a:rPr>
                <a:t>3</a:t>
              </a:r>
              <a:endParaRPr lang="zh-CN" altLang="en-US" b="1" dirty="0">
                <a:solidFill>
                  <a:srgbClr val="2F2F2F"/>
                </a:solidFill>
                <a:latin typeface="楷体" panose="02010609060101010101" pitchFamily="49" charset="-122"/>
                <a:ea typeface="楷体" panose="02010609060101010101" pitchFamily="49" charset="-122"/>
              </a:endParaRPr>
            </a:p>
          </p:txBody>
        </p:sp>
        <p:pic>
          <p:nvPicPr>
            <p:cNvPr id="9229" name="图片 63">
              <a:extLst>
                <a:ext uri="{FF2B5EF4-FFF2-40B4-BE49-F238E27FC236}">
                  <a16:creationId xmlns:a16="http://schemas.microsoft.com/office/drawing/2014/main" id="{61CD5991-F6A8-424E-927C-DC89DF755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393"/>
              <a:ext cx="662634" cy="34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流程图: 联系 64">
              <a:extLst>
                <a:ext uri="{FF2B5EF4-FFF2-40B4-BE49-F238E27FC236}">
                  <a16:creationId xmlns:a16="http://schemas.microsoft.com/office/drawing/2014/main" id="{E34A66D5-628C-4CA3-9CA7-580B403F0BAD}"/>
                </a:ext>
              </a:extLst>
            </p:cNvPr>
            <p:cNvSpPr>
              <a:spLocks noChangeArrowheads="1"/>
            </p:cNvSpPr>
            <p:nvPr/>
          </p:nvSpPr>
          <p:spPr bwMode="auto">
            <a:xfrm>
              <a:off x="1233069" y="177685"/>
              <a:ext cx="106293" cy="106293"/>
            </a:xfrm>
            <a:prstGeom prst="flowChartConnector">
              <a:avLst/>
            </a:pr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9225" name="矩形 66">
            <a:extLst>
              <a:ext uri="{FF2B5EF4-FFF2-40B4-BE49-F238E27FC236}">
                <a16:creationId xmlns:a16="http://schemas.microsoft.com/office/drawing/2014/main" id="{76A62C37-F249-44C0-9898-1B56D8F9F791}"/>
              </a:ext>
            </a:extLst>
          </p:cNvPr>
          <p:cNvSpPr>
            <a:spLocks noChangeArrowheads="1"/>
          </p:cNvSpPr>
          <p:nvPr/>
        </p:nvSpPr>
        <p:spPr bwMode="auto">
          <a:xfrm>
            <a:off x="9840913" y="0"/>
            <a:ext cx="971550" cy="1828800"/>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9223" name="图片 25">
            <a:extLst>
              <a:ext uri="{FF2B5EF4-FFF2-40B4-BE49-F238E27FC236}">
                <a16:creationId xmlns:a16="http://schemas.microsoft.com/office/drawing/2014/main" id="{55951D9E-79C2-4777-9B4A-D99E7451C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3446463"/>
            <a:ext cx="5859463"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文本框 26">
            <a:extLst>
              <a:ext uri="{FF2B5EF4-FFF2-40B4-BE49-F238E27FC236}">
                <a16:creationId xmlns:a16="http://schemas.microsoft.com/office/drawing/2014/main" id="{F690DDDB-AD42-4312-9EB7-76B200DDE7F9}"/>
              </a:ext>
            </a:extLst>
          </p:cNvPr>
          <p:cNvSpPr txBox="1"/>
          <p:nvPr/>
        </p:nvSpPr>
        <p:spPr>
          <a:xfrm>
            <a:off x="10024136" y="0"/>
            <a:ext cx="615553" cy="1939698"/>
          </a:xfrm>
          <a:prstGeom prst="rect">
            <a:avLst/>
          </a:prstGeom>
          <a:noFill/>
        </p:spPr>
        <p:txBody>
          <a:bodyPr vert="eaVert" wrap="square" rtlCol="0">
            <a:spAutoFit/>
          </a:bodyPr>
          <a:lstStyle/>
          <a:p>
            <a:r>
              <a:rPr lang="en-US" altLang="zh-CN" sz="2800" dirty="0">
                <a:solidFill>
                  <a:schemeClr val="bg1"/>
                </a:solidFill>
                <a:latin typeface="等线" panose="02010600030101010101" pitchFamily="2" charset="-122"/>
                <a:ea typeface="等线" panose="02010600030101010101" pitchFamily="2" charset="-122"/>
              </a:rPr>
              <a:t>CONTENTS</a:t>
            </a:r>
            <a:endParaRPr lang="zh-CN" alt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1">
            <a:extLst>
              <a:ext uri="{FF2B5EF4-FFF2-40B4-BE49-F238E27FC236}">
                <a16:creationId xmlns:a16="http://schemas.microsoft.com/office/drawing/2014/main" id="{A3689352-80F5-4756-8426-9ADBAFBEE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976438"/>
            <a:ext cx="48514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矩形 2">
            <a:extLst>
              <a:ext uri="{FF2B5EF4-FFF2-40B4-BE49-F238E27FC236}">
                <a16:creationId xmlns:a16="http://schemas.microsoft.com/office/drawing/2014/main" id="{8BDF4792-44F6-40B2-BDC9-77FF52B75532}"/>
              </a:ext>
            </a:extLst>
          </p:cNvPr>
          <p:cNvSpPr>
            <a:spLocks noChangeArrowheads="1"/>
          </p:cNvSpPr>
          <p:nvPr/>
        </p:nvSpPr>
        <p:spPr bwMode="auto">
          <a:xfrm>
            <a:off x="6197600" y="3624263"/>
            <a:ext cx="48926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p>
        </p:txBody>
      </p:sp>
      <p:grpSp>
        <p:nvGrpSpPr>
          <p:cNvPr id="10244" name="组合 3">
            <a:extLst>
              <a:ext uri="{FF2B5EF4-FFF2-40B4-BE49-F238E27FC236}">
                <a16:creationId xmlns:a16="http://schemas.microsoft.com/office/drawing/2014/main" id="{2C4512DB-7D69-470E-963B-EFDE37A5DB5D}"/>
              </a:ext>
            </a:extLst>
          </p:cNvPr>
          <p:cNvGrpSpPr>
            <a:grpSpLocks/>
          </p:cNvGrpSpPr>
          <p:nvPr/>
        </p:nvGrpSpPr>
        <p:grpSpPr bwMode="auto">
          <a:xfrm>
            <a:off x="6197600" y="2555875"/>
            <a:ext cx="3789363" cy="954088"/>
            <a:chOff x="0" y="0"/>
            <a:chExt cx="3788756" cy="955148"/>
          </a:xfrm>
        </p:grpSpPr>
        <p:pic>
          <p:nvPicPr>
            <p:cNvPr id="10246" name="图片 4">
              <a:extLst>
                <a:ext uri="{FF2B5EF4-FFF2-40B4-BE49-F238E27FC236}">
                  <a16:creationId xmlns:a16="http://schemas.microsoft.com/office/drawing/2014/main" id="{96E0DDFF-90F2-4933-B28B-31F918427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387" r="2299"/>
            <a:stretch>
              <a:fillRect/>
            </a:stretch>
          </p:blipFill>
          <p:spPr bwMode="auto">
            <a:xfrm>
              <a:off x="0" y="0"/>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文本框 5">
              <a:extLst>
                <a:ext uri="{FF2B5EF4-FFF2-40B4-BE49-F238E27FC236}">
                  <a16:creationId xmlns:a16="http://schemas.microsoft.com/office/drawing/2014/main" id="{46CFDB07-058A-44BA-9527-4715EEF74C54}"/>
                </a:ext>
              </a:extLst>
            </p:cNvPr>
            <p:cNvSpPr txBox="1">
              <a:spLocks noChangeArrowheads="1"/>
            </p:cNvSpPr>
            <p:nvPr/>
          </p:nvSpPr>
          <p:spPr bwMode="auto">
            <a:xfrm>
              <a:off x="229480" y="188502"/>
              <a:ext cx="2324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Click to add a title</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
            <a:extLst>
              <a:ext uri="{FF2B5EF4-FFF2-40B4-BE49-F238E27FC236}">
                <a16:creationId xmlns:a16="http://schemas.microsoft.com/office/drawing/2014/main" id="{57D5A467-D365-4A6C-B303-4DD45E29B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05063"/>
            <a:ext cx="1219200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矩形 2">
            <a:extLst>
              <a:ext uri="{FF2B5EF4-FFF2-40B4-BE49-F238E27FC236}">
                <a16:creationId xmlns:a16="http://schemas.microsoft.com/office/drawing/2014/main" id="{646FDC6D-CBC6-4672-89E7-F785658EC541}"/>
              </a:ext>
            </a:extLst>
          </p:cNvPr>
          <p:cNvSpPr>
            <a:spLocks noChangeArrowheads="1"/>
          </p:cNvSpPr>
          <p:nvPr/>
        </p:nvSpPr>
        <p:spPr bwMode="auto">
          <a:xfrm>
            <a:off x="2474913" y="2030413"/>
            <a:ext cx="7242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p>
        </p:txBody>
      </p:sp>
      <p:grpSp>
        <p:nvGrpSpPr>
          <p:cNvPr id="11268" name="组合 3">
            <a:extLst>
              <a:ext uri="{FF2B5EF4-FFF2-40B4-BE49-F238E27FC236}">
                <a16:creationId xmlns:a16="http://schemas.microsoft.com/office/drawing/2014/main" id="{EF2A02C5-F6E3-44FE-ADA8-6C40E8288F4B}"/>
              </a:ext>
            </a:extLst>
          </p:cNvPr>
          <p:cNvGrpSpPr>
            <a:grpSpLocks/>
          </p:cNvGrpSpPr>
          <p:nvPr/>
        </p:nvGrpSpPr>
        <p:grpSpPr bwMode="auto">
          <a:xfrm>
            <a:off x="4549775" y="889000"/>
            <a:ext cx="3789363" cy="954088"/>
            <a:chOff x="0" y="0"/>
            <a:chExt cx="3788756" cy="955148"/>
          </a:xfrm>
        </p:grpSpPr>
        <p:pic>
          <p:nvPicPr>
            <p:cNvPr id="11270" name="图片 4">
              <a:extLst>
                <a:ext uri="{FF2B5EF4-FFF2-40B4-BE49-F238E27FC236}">
                  <a16:creationId xmlns:a16="http://schemas.microsoft.com/office/drawing/2014/main" id="{DF0ACC41-9853-42F8-A309-02016802F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387" r="2299"/>
            <a:stretch>
              <a:fillRect/>
            </a:stretch>
          </p:blipFill>
          <p:spPr bwMode="auto">
            <a:xfrm>
              <a:off x="0" y="0"/>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文本框 5">
              <a:extLst>
                <a:ext uri="{FF2B5EF4-FFF2-40B4-BE49-F238E27FC236}">
                  <a16:creationId xmlns:a16="http://schemas.microsoft.com/office/drawing/2014/main" id="{376C2FFB-0EE9-4BB9-A235-44243BCE6332}"/>
                </a:ext>
              </a:extLst>
            </p:cNvPr>
            <p:cNvSpPr txBox="1">
              <a:spLocks noChangeArrowheads="1"/>
            </p:cNvSpPr>
            <p:nvPr/>
          </p:nvSpPr>
          <p:spPr bwMode="auto">
            <a:xfrm>
              <a:off x="270295" y="229370"/>
              <a:ext cx="2413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Click to add a title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10519135-8AB4-42C3-B2F3-FC7C993A38B3}"/>
              </a:ext>
            </a:extLst>
          </p:cNvPr>
          <p:cNvSpPr>
            <a:spLocks noChangeArrowheads="1"/>
          </p:cNvSpPr>
          <p:nvPr/>
        </p:nvSpPr>
        <p:spPr bwMode="auto">
          <a:xfrm>
            <a:off x="4886325" y="2376488"/>
            <a:ext cx="2374900" cy="2374900"/>
          </a:xfrm>
          <a:prstGeom prst="diamond">
            <a:avLst/>
          </a:prstGeom>
          <a:solidFill>
            <a:srgbClr val="6C717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s-ES"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91" name="AutoShape 3">
            <a:extLst>
              <a:ext uri="{FF2B5EF4-FFF2-40B4-BE49-F238E27FC236}">
                <a16:creationId xmlns:a16="http://schemas.microsoft.com/office/drawing/2014/main" id="{16BA8096-F0B4-496C-A692-9F7A86112EEE}"/>
              </a:ext>
            </a:extLst>
          </p:cNvPr>
          <p:cNvSpPr>
            <a:spLocks/>
          </p:cNvSpPr>
          <p:nvPr/>
        </p:nvSpPr>
        <p:spPr bwMode="auto">
          <a:xfrm>
            <a:off x="4341813" y="1790700"/>
            <a:ext cx="3432175" cy="3454400"/>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2147483647 w 19679"/>
              <a:gd name="T9" fmla="*/ 2147483647 h 19679"/>
              <a:gd name="T10" fmla="*/ 2147483647 w 19679"/>
              <a:gd name="T11" fmla="*/ 2147483647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noFill/>
          <a:ln w="12700" cap="flat" cmpd="sng">
            <a:solidFill>
              <a:srgbClr val="ADBAC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12292" name="AutoShape 16">
            <a:extLst>
              <a:ext uri="{FF2B5EF4-FFF2-40B4-BE49-F238E27FC236}">
                <a16:creationId xmlns:a16="http://schemas.microsoft.com/office/drawing/2014/main" id="{62E9CB4D-C874-4B79-B452-71945843795A}"/>
              </a:ext>
            </a:extLst>
          </p:cNvPr>
          <p:cNvSpPr>
            <a:spLocks/>
          </p:cNvSpPr>
          <p:nvPr/>
        </p:nvSpPr>
        <p:spPr bwMode="auto">
          <a:xfrm rot="10800000">
            <a:off x="5813425" y="5013325"/>
            <a:ext cx="515938" cy="519113"/>
          </a:xfrm>
          <a:custGeom>
            <a:avLst/>
            <a:gdLst>
              <a:gd name="T0" fmla="*/ 2147483647 w 19679"/>
              <a:gd name="T1" fmla="*/ 1395492260 h 19679"/>
              <a:gd name="T2" fmla="*/ 2147483647 w 19679"/>
              <a:gd name="T3" fmla="*/ 2147483647 h 19679"/>
              <a:gd name="T4" fmla="*/ 1361663286 w 19679"/>
              <a:gd name="T5" fmla="*/ 2147483647 h 19679"/>
              <a:gd name="T6" fmla="*/ 1361663286 w 19679"/>
              <a:gd name="T7" fmla="*/ 1395492260 h 19679"/>
              <a:gd name="T8" fmla="*/ 2147483647 w 19679"/>
              <a:gd name="T9" fmla="*/ 1395492260 h 19679"/>
              <a:gd name="T10" fmla="*/ 2147483647 w 19679"/>
              <a:gd name="T11" fmla="*/ 139549226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12293" name="AutoShape 17">
            <a:extLst>
              <a:ext uri="{FF2B5EF4-FFF2-40B4-BE49-F238E27FC236}">
                <a16:creationId xmlns:a16="http://schemas.microsoft.com/office/drawing/2014/main" id="{7451AD51-5722-4D2F-85BB-5F2E4DC37849}"/>
              </a:ext>
            </a:extLst>
          </p:cNvPr>
          <p:cNvSpPr>
            <a:spLocks/>
          </p:cNvSpPr>
          <p:nvPr/>
        </p:nvSpPr>
        <p:spPr bwMode="auto">
          <a:xfrm rot="10800000">
            <a:off x="4559300" y="4479925"/>
            <a:ext cx="515938" cy="519113"/>
          </a:xfrm>
          <a:custGeom>
            <a:avLst/>
            <a:gdLst>
              <a:gd name="T0" fmla="*/ 2147483647 w 19679"/>
              <a:gd name="T1" fmla="*/ 1395492260 h 19679"/>
              <a:gd name="T2" fmla="*/ 2147483647 w 19679"/>
              <a:gd name="T3" fmla="*/ 2147483647 h 19679"/>
              <a:gd name="T4" fmla="*/ 1361663286 w 19679"/>
              <a:gd name="T5" fmla="*/ 2147483647 h 19679"/>
              <a:gd name="T6" fmla="*/ 1361663286 w 19679"/>
              <a:gd name="T7" fmla="*/ 1395492260 h 19679"/>
              <a:gd name="T8" fmla="*/ 2147483647 w 19679"/>
              <a:gd name="T9" fmla="*/ 1395492260 h 19679"/>
              <a:gd name="T10" fmla="*/ 2147483647 w 19679"/>
              <a:gd name="T11" fmla="*/ 139549226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12294" name="AutoShape 18">
            <a:extLst>
              <a:ext uri="{FF2B5EF4-FFF2-40B4-BE49-F238E27FC236}">
                <a16:creationId xmlns:a16="http://schemas.microsoft.com/office/drawing/2014/main" id="{F05EC5EB-DE11-4018-BF50-0D1177FF1FE3}"/>
              </a:ext>
            </a:extLst>
          </p:cNvPr>
          <p:cNvSpPr>
            <a:spLocks/>
          </p:cNvSpPr>
          <p:nvPr/>
        </p:nvSpPr>
        <p:spPr bwMode="auto">
          <a:xfrm rot="10800000">
            <a:off x="6972300" y="4498975"/>
            <a:ext cx="515938" cy="519113"/>
          </a:xfrm>
          <a:custGeom>
            <a:avLst/>
            <a:gdLst>
              <a:gd name="T0" fmla="*/ 2147483647 w 19679"/>
              <a:gd name="T1" fmla="*/ 1395492260 h 19679"/>
              <a:gd name="T2" fmla="*/ 2147483647 w 19679"/>
              <a:gd name="T3" fmla="*/ 2147483647 h 19679"/>
              <a:gd name="T4" fmla="*/ 1361663286 w 19679"/>
              <a:gd name="T5" fmla="*/ 2147483647 h 19679"/>
              <a:gd name="T6" fmla="*/ 1361663286 w 19679"/>
              <a:gd name="T7" fmla="*/ 1395492260 h 19679"/>
              <a:gd name="T8" fmla="*/ 2147483647 w 19679"/>
              <a:gd name="T9" fmla="*/ 1395492260 h 19679"/>
              <a:gd name="T10" fmla="*/ 2147483647 w 19679"/>
              <a:gd name="T11" fmla="*/ 139549226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12295" name="AutoShape 19">
            <a:extLst>
              <a:ext uri="{FF2B5EF4-FFF2-40B4-BE49-F238E27FC236}">
                <a16:creationId xmlns:a16="http://schemas.microsoft.com/office/drawing/2014/main" id="{2E741E89-F36B-4AE0-8D10-834E1A129115}"/>
              </a:ext>
            </a:extLst>
          </p:cNvPr>
          <p:cNvSpPr>
            <a:spLocks/>
          </p:cNvSpPr>
          <p:nvPr/>
        </p:nvSpPr>
        <p:spPr bwMode="auto">
          <a:xfrm>
            <a:off x="5915025" y="5124450"/>
            <a:ext cx="311150" cy="258763"/>
          </a:xfrm>
          <a:custGeom>
            <a:avLst/>
            <a:gdLst>
              <a:gd name="T0" fmla="*/ 918707252 w 21600"/>
              <a:gd name="T1" fmla="*/ 295230434 h 21600"/>
              <a:gd name="T2" fmla="*/ 930075088 w 21600"/>
              <a:gd name="T3" fmla="*/ 422310536 h 21600"/>
              <a:gd name="T4" fmla="*/ 891709170 w 21600"/>
              <a:gd name="T5" fmla="*/ 444884709 h 21600"/>
              <a:gd name="T6" fmla="*/ 670171090 w 21600"/>
              <a:gd name="T7" fmla="*/ 438416784 h 21600"/>
              <a:gd name="T8" fmla="*/ 659490924 w 21600"/>
              <a:gd name="T9" fmla="*/ 311336526 h 21600"/>
              <a:gd name="T10" fmla="*/ 697471074 w 21600"/>
              <a:gd name="T11" fmla="*/ 288762509 h 21600"/>
              <a:gd name="T12" fmla="*/ 765976509 w 21600"/>
              <a:gd name="T13" fmla="*/ 244460187 h 21600"/>
              <a:gd name="T14" fmla="*/ 494017407 w 21600"/>
              <a:gd name="T15" fmla="*/ 238960263 h 21600"/>
              <a:gd name="T16" fmla="*/ 562092259 w 21600"/>
              <a:gd name="T17" fmla="*/ 288762509 h 21600"/>
              <a:gd name="T18" fmla="*/ 600458178 w 21600"/>
              <a:gd name="T19" fmla="*/ 311336526 h 21600"/>
              <a:gd name="T20" fmla="*/ 589090341 w 21600"/>
              <a:gd name="T21" fmla="*/ 438416784 h 21600"/>
              <a:gd name="T22" fmla="*/ 367854163 w 21600"/>
              <a:gd name="T23" fmla="*/ 444884709 h 21600"/>
              <a:gd name="T24" fmla="*/ 329488461 w 21600"/>
              <a:gd name="T25" fmla="*/ 422310536 h 21600"/>
              <a:gd name="T26" fmla="*/ 340769362 w 21600"/>
              <a:gd name="T27" fmla="*/ 295230434 h 21600"/>
              <a:gd name="T28" fmla="*/ 435929015 w 21600"/>
              <a:gd name="T29" fmla="*/ 288762509 h 21600"/>
              <a:gd name="T30" fmla="*/ 174647184 w 21600"/>
              <a:gd name="T31" fmla="*/ 238960263 h 21600"/>
              <a:gd name="T32" fmla="*/ 164528946 w 21600"/>
              <a:gd name="T33" fmla="*/ 288762509 h 21600"/>
              <a:gd name="T34" fmla="*/ 260677998 w 21600"/>
              <a:gd name="T35" fmla="*/ 295230434 h 21600"/>
              <a:gd name="T36" fmla="*/ 271962213 w 21600"/>
              <a:gd name="T37" fmla="*/ 422310536 h 21600"/>
              <a:gd name="T38" fmla="*/ 232604000 w 21600"/>
              <a:gd name="T39" fmla="*/ 444884709 h 21600"/>
              <a:gd name="T40" fmla="*/ 11281103 w 21600"/>
              <a:gd name="T41" fmla="*/ 438416784 h 21600"/>
              <a:gd name="T42" fmla="*/ 0 w 21600"/>
              <a:gd name="T43" fmla="*/ 311336526 h 21600"/>
              <a:gd name="T44" fmla="*/ 39313385 w 21600"/>
              <a:gd name="T45" fmla="*/ 288762509 h 21600"/>
              <a:gd name="T46" fmla="*/ 106440771 w 21600"/>
              <a:gd name="T47" fmla="*/ 244460187 h 21600"/>
              <a:gd name="T48" fmla="*/ 174560653 w 21600"/>
              <a:gd name="T49" fmla="*/ 205924446 h 21600"/>
              <a:gd name="T50" fmla="*/ 435842498 w 21600"/>
              <a:gd name="T51" fmla="*/ 155523895 h 21600"/>
              <a:gd name="T52" fmla="*/ 340682831 w 21600"/>
              <a:gd name="T53" fmla="*/ 149282855 h 21600"/>
              <a:gd name="T54" fmla="*/ 329401728 w 21600"/>
              <a:gd name="T55" fmla="*/ 21955190 h 21600"/>
              <a:gd name="T56" fmla="*/ 367767430 w 21600"/>
              <a:gd name="T57" fmla="*/ 0 h 21600"/>
              <a:gd name="T58" fmla="*/ 589003594 w 21600"/>
              <a:gd name="T59" fmla="*/ 6467925 h 21600"/>
              <a:gd name="T60" fmla="*/ 600371430 w 21600"/>
              <a:gd name="T61" fmla="*/ 133548040 h 21600"/>
              <a:gd name="T62" fmla="*/ 562005526 w 21600"/>
              <a:gd name="T63" fmla="*/ 155523895 h 21600"/>
              <a:gd name="T64" fmla="*/ 493930674 w 21600"/>
              <a:gd name="T65" fmla="*/ 205924446 h 21600"/>
              <a:gd name="T66" fmla="*/ 803179547 w 21600"/>
              <a:gd name="T67" fmla="*/ 217067080 h 21600"/>
              <a:gd name="T68" fmla="*/ 823418933 w 21600"/>
              <a:gd name="T69" fmla="*/ 288762509 h 21600"/>
              <a:gd name="T70" fmla="*/ 891709170 w 21600"/>
              <a:gd name="T71" fmla="*/ 288762509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12296" name="AutoShape 20">
            <a:extLst>
              <a:ext uri="{FF2B5EF4-FFF2-40B4-BE49-F238E27FC236}">
                <a16:creationId xmlns:a16="http://schemas.microsoft.com/office/drawing/2014/main" id="{3BE5128F-2403-4624-9398-6C0F158FA67F}"/>
              </a:ext>
            </a:extLst>
          </p:cNvPr>
          <p:cNvSpPr>
            <a:spLocks/>
          </p:cNvSpPr>
          <p:nvPr/>
        </p:nvSpPr>
        <p:spPr bwMode="auto">
          <a:xfrm>
            <a:off x="4660900" y="4598988"/>
            <a:ext cx="309563" cy="258762"/>
          </a:xfrm>
          <a:custGeom>
            <a:avLst/>
            <a:gdLst>
              <a:gd name="T0" fmla="*/ 911244451 w 21600"/>
              <a:gd name="T1" fmla="*/ 194172743 h 21579"/>
              <a:gd name="T2" fmla="*/ 895128100 w 21600"/>
              <a:gd name="T3" fmla="*/ 221176673 h 21579"/>
              <a:gd name="T4" fmla="*/ 854841242 w 21600"/>
              <a:gd name="T5" fmla="*/ 236290057 h 21579"/>
              <a:gd name="T6" fmla="*/ 854841242 w 21600"/>
              <a:gd name="T7" fmla="*/ 343457408 h 21579"/>
              <a:gd name="T8" fmla="*/ 832354772 w 21600"/>
              <a:gd name="T9" fmla="*/ 374823742 h 21579"/>
              <a:gd name="T10" fmla="*/ 778733229 w 21600"/>
              <a:gd name="T11" fmla="*/ 387869668 h 21579"/>
              <a:gd name="T12" fmla="*/ 697650539 w 21600"/>
              <a:gd name="T13" fmla="*/ 349514842 h 21579"/>
              <a:gd name="T14" fmla="*/ 595514627 w 21600"/>
              <a:gd name="T15" fmla="*/ 315420613 h 21579"/>
              <a:gd name="T16" fmla="*/ 483043839 w 21600"/>
              <a:gd name="T17" fmla="*/ 288830507 h 21579"/>
              <a:gd name="T18" fmla="*/ 370784802 w 21600"/>
              <a:gd name="T19" fmla="*/ 274336297 h 21579"/>
              <a:gd name="T20" fmla="*/ 336191093 w 21600"/>
              <a:gd name="T21" fmla="*/ 285935523 h 21579"/>
              <a:gd name="T22" fmla="*/ 317881545 w 21600"/>
              <a:gd name="T23" fmla="*/ 304067990 h 21579"/>
              <a:gd name="T24" fmla="*/ 316868945 w 21600"/>
              <a:gd name="T25" fmla="*/ 324579942 h 21579"/>
              <a:gd name="T26" fmla="*/ 335260857 w 21600"/>
              <a:gd name="T27" fmla="*/ 343457408 h 21579"/>
              <a:gd name="T28" fmla="*/ 323871890 w 21600"/>
              <a:gd name="T29" fmla="*/ 365416072 h 21579"/>
              <a:gd name="T30" fmla="*/ 333995217 w 21600"/>
              <a:gd name="T31" fmla="*/ 384707362 h 21579"/>
              <a:gd name="T32" fmla="*/ 358506888 w 21600"/>
              <a:gd name="T33" fmla="*/ 402550236 h 21579"/>
              <a:gd name="T34" fmla="*/ 391116684 w 21600"/>
              <a:gd name="T35" fmla="*/ 419546447 h 21579"/>
              <a:gd name="T36" fmla="*/ 356734740 w 21600"/>
              <a:gd name="T37" fmla="*/ 438609972 h 21579"/>
              <a:gd name="T38" fmla="*/ 304255413 w 21600"/>
              <a:gd name="T39" fmla="*/ 446012299 h 21579"/>
              <a:gd name="T40" fmla="*/ 249621270 w 21600"/>
              <a:gd name="T41" fmla="*/ 442972520 h 21579"/>
              <a:gd name="T42" fmla="*/ 207688998 w 21600"/>
              <a:gd name="T43" fmla="*/ 430299010 h 21579"/>
              <a:gd name="T44" fmla="*/ 187860743 w 21600"/>
              <a:gd name="T45" fmla="*/ 394011510 h 21579"/>
              <a:gd name="T46" fmla="*/ 170098763 w 21600"/>
              <a:gd name="T47" fmla="*/ 356132633 h 21579"/>
              <a:gd name="T48" fmla="*/ 163181048 w 21600"/>
              <a:gd name="T49" fmla="*/ 315956952 h 21579"/>
              <a:gd name="T50" fmla="*/ 175076321 w 21600"/>
              <a:gd name="T51" fmla="*/ 271979103 h 21579"/>
              <a:gd name="T52" fmla="*/ 76105132 w 21600"/>
              <a:gd name="T53" fmla="*/ 271979103 h 21579"/>
              <a:gd name="T54" fmla="*/ 22527759 w 21600"/>
              <a:gd name="T55" fmla="*/ 258931594 h 21579"/>
              <a:gd name="T56" fmla="*/ 0 w 21600"/>
              <a:gd name="T57" fmla="*/ 227254816 h 21579"/>
              <a:gd name="T58" fmla="*/ 0 w 21600"/>
              <a:gd name="T59" fmla="*/ 160738952 h 21579"/>
              <a:gd name="T60" fmla="*/ 22189275 w 21600"/>
              <a:gd name="T61" fmla="*/ 129124432 h 21579"/>
              <a:gd name="T62" fmla="*/ 76105132 w 21600"/>
              <a:gd name="T63" fmla="*/ 115892292 h 21579"/>
              <a:gd name="T64" fmla="*/ 322859290 w 21600"/>
              <a:gd name="T65" fmla="*/ 115892292 h 21579"/>
              <a:gd name="T66" fmla="*/ 444019955 w 21600"/>
              <a:gd name="T67" fmla="*/ 106194874 h 21579"/>
              <a:gd name="T68" fmla="*/ 569993236 w 21600"/>
              <a:gd name="T69" fmla="*/ 80101439 h 21579"/>
              <a:gd name="T70" fmla="*/ 686511745 w 21600"/>
              <a:gd name="T71" fmla="*/ 42841461 h 21579"/>
              <a:gd name="T72" fmla="*/ 778733229 w 21600"/>
              <a:gd name="T73" fmla="*/ 0 h 21579"/>
              <a:gd name="T74" fmla="*/ 832354772 w 21600"/>
              <a:gd name="T75" fmla="*/ 13109625 h 21579"/>
              <a:gd name="T76" fmla="*/ 854841242 w 21600"/>
              <a:gd name="T77" fmla="*/ 44784676 h 21579"/>
              <a:gd name="T78" fmla="*/ 854841242 w 21600"/>
              <a:gd name="T79" fmla="*/ 151641727 h 21579"/>
              <a:gd name="T80" fmla="*/ 895128100 w 21600"/>
              <a:gd name="T81" fmla="*/ 166879210 h 21579"/>
              <a:gd name="T82" fmla="*/ 911244451 w 21600"/>
              <a:gd name="T83" fmla="*/ 194172743 h 21579"/>
              <a:gd name="T84" fmla="*/ 778733229 w 21600"/>
              <a:gd name="T85" fmla="*/ 59030700 h 21579"/>
              <a:gd name="T86" fmla="*/ 696637938 w 21600"/>
              <a:gd name="T87" fmla="*/ 92052384 h 21579"/>
              <a:gd name="T88" fmla="*/ 602435223 w 21600"/>
              <a:gd name="T89" fmla="*/ 120627112 h 21579"/>
              <a:gd name="T90" fmla="*/ 501100148 w 21600"/>
              <a:gd name="T91" fmla="*/ 143142692 h 21579"/>
              <a:gd name="T92" fmla="*/ 398964436 w 21600"/>
              <a:gd name="T93" fmla="*/ 157223199 h 21579"/>
              <a:gd name="T94" fmla="*/ 398964436 w 21600"/>
              <a:gd name="T95" fmla="*/ 231018886 h 21579"/>
              <a:gd name="T96" fmla="*/ 501100148 w 21600"/>
              <a:gd name="T97" fmla="*/ 245264910 h 21579"/>
              <a:gd name="T98" fmla="*/ 602435223 w 21600"/>
              <a:gd name="T99" fmla="*/ 267904720 h 21579"/>
              <a:gd name="T100" fmla="*/ 697144246 w 21600"/>
              <a:gd name="T101" fmla="*/ 296665663 h 21579"/>
              <a:gd name="T102" fmla="*/ 778733229 w 21600"/>
              <a:gd name="T103" fmla="*/ 329190675 h 21579"/>
              <a:gd name="T104" fmla="*/ 778733229 w 21600"/>
              <a:gd name="T105" fmla="*/ 59030700 h 21579"/>
              <a:gd name="T106" fmla="*/ 778733229 w 21600"/>
              <a:gd name="T107" fmla="*/ 59030700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12297" name="AutoShape 21">
            <a:extLst>
              <a:ext uri="{FF2B5EF4-FFF2-40B4-BE49-F238E27FC236}">
                <a16:creationId xmlns:a16="http://schemas.microsoft.com/office/drawing/2014/main" id="{DE19C79E-D1E3-4D5F-B1CE-9DC44EB33A2C}"/>
              </a:ext>
            </a:extLst>
          </p:cNvPr>
          <p:cNvSpPr>
            <a:spLocks/>
          </p:cNvSpPr>
          <p:nvPr/>
        </p:nvSpPr>
        <p:spPr bwMode="auto">
          <a:xfrm>
            <a:off x="7110413" y="4633913"/>
            <a:ext cx="260350" cy="258762"/>
          </a:xfrm>
          <a:custGeom>
            <a:avLst/>
            <a:gdLst>
              <a:gd name="T0" fmla="*/ 455899427 w 21600"/>
              <a:gd name="T1" fmla="*/ 86009218 h 21600"/>
              <a:gd name="T2" fmla="*/ 421875576 w 21600"/>
              <a:gd name="T3" fmla="*/ 444877826 h 21600"/>
              <a:gd name="T4" fmla="*/ 0 w 21600"/>
              <a:gd name="T5" fmla="*/ 411656691 h 21600"/>
              <a:gd name="T6" fmla="*/ 34023852 w 21600"/>
              <a:gd name="T7" fmla="*/ 53138693 h 21600"/>
              <a:gd name="T8" fmla="*/ 48312920 w 21600"/>
              <a:gd name="T9" fmla="*/ 31739208 h 21600"/>
              <a:gd name="T10" fmla="*/ 101246933 w 21600"/>
              <a:gd name="T11" fmla="*/ 0 h 21600"/>
              <a:gd name="T12" fmla="*/ 154350920 w 21600"/>
              <a:gd name="T13" fmla="*/ 31842257 h 21600"/>
              <a:gd name="T14" fmla="*/ 171679840 w 21600"/>
              <a:gd name="T15" fmla="*/ 53138693 h 21600"/>
              <a:gd name="T16" fmla="*/ 184005882 w 21600"/>
              <a:gd name="T17" fmla="*/ 15775893 h 21600"/>
              <a:gd name="T18" fmla="*/ 253720681 w 21600"/>
              <a:gd name="T19" fmla="*/ 4387501 h 21600"/>
              <a:gd name="T20" fmla="*/ 284282638 w 21600"/>
              <a:gd name="T21" fmla="*/ 49471629 h 21600"/>
              <a:gd name="T22" fmla="*/ 298508656 w 21600"/>
              <a:gd name="T23" fmla="*/ 49471629 h 21600"/>
              <a:gd name="T24" fmla="*/ 328331712 w 21600"/>
              <a:gd name="T25" fmla="*/ 4387501 h 21600"/>
              <a:gd name="T26" fmla="*/ 398172613 w 21600"/>
              <a:gd name="T27" fmla="*/ 15775893 h 21600"/>
              <a:gd name="T28" fmla="*/ 410498654 w 21600"/>
              <a:gd name="T29" fmla="*/ 53138693 h 21600"/>
              <a:gd name="T30" fmla="*/ 46011969 w 21600"/>
              <a:gd name="T31" fmla="*/ 164109688 h 21600"/>
              <a:gd name="T32" fmla="*/ 128052798 w 21600"/>
              <a:gd name="T33" fmla="*/ 164109688 h 21600"/>
              <a:gd name="T34" fmla="*/ 46011969 w 21600"/>
              <a:gd name="T35" fmla="*/ 318252917 h 21600"/>
              <a:gd name="T36" fmla="*/ 128052798 w 21600"/>
              <a:gd name="T37" fmla="*/ 329044730 h 21600"/>
              <a:gd name="T38" fmla="*/ 128052798 w 21600"/>
              <a:gd name="T39" fmla="*/ 400039679 h 21600"/>
              <a:gd name="T40" fmla="*/ 101311731 w 21600"/>
              <a:gd name="T41" fmla="*/ 130250776 h 21600"/>
              <a:gd name="T42" fmla="*/ 101311731 w 21600"/>
              <a:gd name="T43" fmla="*/ 33221135 h 21600"/>
              <a:gd name="T44" fmla="*/ 222356775 w 21600"/>
              <a:gd name="T45" fmla="*/ 164109688 h 21600"/>
              <a:gd name="T46" fmla="*/ 222356775 w 21600"/>
              <a:gd name="T47" fmla="*/ 235702951 h 21600"/>
              <a:gd name="T48" fmla="*/ 139471857 w 21600"/>
              <a:gd name="T49" fmla="*/ 246659797 h 21600"/>
              <a:gd name="T50" fmla="*/ 222356775 w 21600"/>
              <a:gd name="T51" fmla="*/ 246659797 h 21600"/>
              <a:gd name="T52" fmla="*/ 139471857 w 21600"/>
              <a:gd name="T53" fmla="*/ 400039679 h 21600"/>
              <a:gd name="T54" fmla="*/ 206314888 w 21600"/>
              <a:gd name="T55" fmla="*/ 114165327 h 21600"/>
              <a:gd name="T56" fmla="*/ 244602718 w 21600"/>
              <a:gd name="T57" fmla="*/ 126459721 h 21600"/>
              <a:gd name="T58" fmla="*/ 244602718 w 21600"/>
              <a:gd name="T59" fmla="*/ 37134180 h 21600"/>
              <a:gd name="T60" fmla="*/ 206314888 w 21600"/>
              <a:gd name="T61" fmla="*/ 49409634 h 21600"/>
              <a:gd name="T62" fmla="*/ 233733552 w 21600"/>
              <a:gd name="T63" fmla="*/ 164109688 h 21600"/>
              <a:gd name="T64" fmla="*/ 316301614 w 21600"/>
              <a:gd name="T65" fmla="*/ 164109688 h 21600"/>
              <a:gd name="T66" fmla="*/ 233733552 w 21600"/>
              <a:gd name="T67" fmla="*/ 318252917 h 21600"/>
              <a:gd name="T68" fmla="*/ 316301614 w 21600"/>
              <a:gd name="T69" fmla="*/ 329044730 h 21600"/>
              <a:gd name="T70" fmla="*/ 316301614 w 21600"/>
              <a:gd name="T71" fmla="*/ 400039679 h 21600"/>
              <a:gd name="T72" fmla="*/ 327613737 w 21600"/>
              <a:gd name="T73" fmla="*/ 164109688 h 21600"/>
              <a:gd name="T74" fmla="*/ 409950509 w 21600"/>
              <a:gd name="T75" fmla="*/ 164109688 h 21600"/>
              <a:gd name="T76" fmla="*/ 327613737 w 21600"/>
              <a:gd name="T77" fmla="*/ 318252917 h 21600"/>
              <a:gd name="T78" fmla="*/ 409950509 w 21600"/>
              <a:gd name="T79" fmla="*/ 329044730 h 21600"/>
              <a:gd name="T80" fmla="*/ 409950509 w 21600"/>
              <a:gd name="T81" fmla="*/ 400039679 h 21600"/>
              <a:gd name="T82" fmla="*/ 354715545 w 21600"/>
              <a:gd name="T83" fmla="*/ 130250776 h 21600"/>
              <a:gd name="T84" fmla="*/ 354715545 w 21600"/>
              <a:gd name="T85" fmla="*/ 33221135 h 21600"/>
              <a:gd name="T86" fmla="*/ 332595558 w 21600"/>
              <a:gd name="T87" fmla="*/ 114165327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moveTo>
                  <a:pt x="15758" y="5543"/>
                </a:move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12298" name="AutoShape 22">
            <a:extLst>
              <a:ext uri="{FF2B5EF4-FFF2-40B4-BE49-F238E27FC236}">
                <a16:creationId xmlns:a16="http://schemas.microsoft.com/office/drawing/2014/main" id="{E9A05132-6E87-45C4-82B2-0346808BAEAD}"/>
              </a:ext>
            </a:extLst>
          </p:cNvPr>
          <p:cNvSpPr>
            <a:spLocks/>
          </p:cNvSpPr>
          <p:nvPr/>
        </p:nvSpPr>
        <p:spPr bwMode="auto">
          <a:xfrm>
            <a:off x="5788025" y="1593850"/>
            <a:ext cx="515938" cy="519113"/>
          </a:xfrm>
          <a:custGeom>
            <a:avLst/>
            <a:gdLst>
              <a:gd name="T0" fmla="*/ 2147483647 w 19679"/>
              <a:gd name="T1" fmla="*/ 1395492260 h 19679"/>
              <a:gd name="T2" fmla="*/ 2147483647 w 19679"/>
              <a:gd name="T3" fmla="*/ 2147483647 h 19679"/>
              <a:gd name="T4" fmla="*/ 1361663286 w 19679"/>
              <a:gd name="T5" fmla="*/ 2147483647 h 19679"/>
              <a:gd name="T6" fmla="*/ 1361663286 w 19679"/>
              <a:gd name="T7" fmla="*/ 1395492260 h 19679"/>
              <a:gd name="T8" fmla="*/ 2147483647 w 19679"/>
              <a:gd name="T9" fmla="*/ 1395492260 h 19679"/>
              <a:gd name="T10" fmla="*/ 2147483647 w 19679"/>
              <a:gd name="T11" fmla="*/ 139549226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12299" name="AutoShape 23">
            <a:extLst>
              <a:ext uri="{FF2B5EF4-FFF2-40B4-BE49-F238E27FC236}">
                <a16:creationId xmlns:a16="http://schemas.microsoft.com/office/drawing/2014/main" id="{CC9C9AE8-8B9B-4EC2-9402-46433BD568A2}"/>
              </a:ext>
            </a:extLst>
          </p:cNvPr>
          <p:cNvSpPr>
            <a:spLocks/>
          </p:cNvSpPr>
          <p:nvPr/>
        </p:nvSpPr>
        <p:spPr bwMode="auto">
          <a:xfrm>
            <a:off x="7169150" y="2254250"/>
            <a:ext cx="515938" cy="519113"/>
          </a:xfrm>
          <a:custGeom>
            <a:avLst/>
            <a:gdLst>
              <a:gd name="T0" fmla="*/ 2147483647 w 19679"/>
              <a:gd name="T1" fmla="*/ 1395492260 h 19679"/>
              <a:gd name="T2" fmla="*/ 2147483647 w 19679"/>
              <a:gd name="T3" fmla="*/ 2147483647 h 19679"/>
              <a:gd name="T4" fmla="*/ 1361663286 w 19679"/>
              <a:gd name="T5" fmla="*/ 2147483647 h 19679"/>
              <a:gd name="T6" fmla="*/ 1361663286 w 19679"/>
              <a:gd name="T7" fmla="*/ 1395492260 h 19679"/>
              <a:gd name="T8" fmla="*/ 2147483647 w 19679"/>
              <a:gd name="T9" fmla="*/ 1395492260 h 19679"/>
              <a:gd name="T10" fmla="*/ 2147483647 w 19679"/>
              <a:gd name="T11" fmla="*/ 139549226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12300" name="AutoShape 24">
            <a:extLst>
              <a:ext uri="{FF2B5EF4-FFF2-40B4-BE49-F238E27FC236}">
                <a16:creationId xmlns:a16="http://schemas.microsoft.com/office/drawing/2014/main" id="{8B7DE5C0-6C37-47C3-AD35-A40BD6276B22}"/>
              </a:ext>
            </a:extLst>
          </p:cNvPr>
          <p:cNvSpPr>
            <a:spLocks/>
          </p:cNvSpPr>
          <p:nvPr/>
        </p:nvSpPr>
        <p:spPr bwMode="auto">
          <a:xfrm>
            <a:off x="4071938" y="3419475"/>
            <a:ext cx="517525" cy="520700"/>
          </a:xfrm>
          <a:custGeom>
            <a:avLst/>
            <a:gdLst>
              <a:gd name="T0" fmla="*/ 2147483647 w 19679"/>
              <a:gd name="T1" fmla="*/ 1412646346 h 19679"/>
              <a:gd name="T2" fmla="*/ 2147483647 w 19679"/>
              <a:gd name="T3" fmla="*/ 2147483647 h 19679"/>
              <a:gd name="T4" fmla="*/ 1378505063 w 19679"/>
              <a:gd name="T5" fmla="*/ 2147483647 h 19679"/>
              <a:gd name="T6" fmla="*/ 1378505063 w 19679"/>
              <a:gd name="T7" fmla="*/ 1412646346 h 19679"/>
              <a:gd name="T8" fmla="*/ 2147483647 w 19679"/>
              <a:gd name="T9" fmla="*/ 1412646346 h 19679"/>
              <a:gd name="T10" fmla="*/ 2147483647 w 19679"/>
              <a:gd name="T11" fmla="*/ 1412646346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12301" name="AutoShape 25">
            <a:extLst>
              <a:ext uri="{FF2B5EF4-FFF2-40B4-BE49-F238E27FC236}">
                <a16:creationId xmlns:a16="http://schemas.microsoft.com/office/drawing/2014/main" id="{372897EF-7904-4110-9A88-152DC4341FA9}"/>
              </a:ext>
            </a:extLst>
          </p:cNvPr>
          <p:cNvSpPr>
            <a:spLocks/>
          </p:cNvSpPr>
          <p:nvPr/>
        </p:nvSpPr>
        <p:spPr bwMode="auto">
          <a:xfrm>
            <a:off x="7531100" y="3419475"/>
            <a:ext cx="515938" cy="520700"/>
          </a:xfrm>
          <a:custGeom>
            <a:avLst/>
            <a:gdLst>
              <a:gd name="T0" fmla="*/ 2147483647 w 19679"/>
              <a:gd name="T1" fmla="*/ 1412646346 h 19679"/>
              <a:gd name="T2" fmla="*/ 2147483647 w 19679"/>
              <a:gd name="T3" fmla="*/ 2147483647 h 19679"/>
              <a:gd name="T4" fmla="*/ 1361663286 w 19679"/>
              <a:gd name="T5" fmla="*/ 2147483647 h 19679"/>
              <a:gd name="T6" fmla="*/ 1361663286 w 19679"/>
              <a:gd name="T7" fmla="*/ 1412646346 h 19679"/>
              <a:gd name="T8" fmla="*/ 2147483647 w 19679"/>
              <a:gd name="T9" fmla="*/ 1412646346 h 19679"/>
              <a:gd name="T10" fmla="*/ 2147483647 w 19679"/>
              <a:gd name="T11" fmla="*/ 1412646346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12302" name="AutoShape 26">
            <a:extLst>
              <a:ext uri="{FF2B5EF4-FFF2-40B4-BE49-F238E27FC236}">
                <a16:creationId xmlns:a16="http://schemas.microsoft.com/office/drawing/2014/main" id="{237E2048-3BE6-4A46-A4F3-2A98EFC59C52}"/>
              </a:ext>
            </a:extLst>
          </p:cNvPr>
          <p:cNvSpPr>
            <a:spLocks/>
          </p:cNvSpPr>
          <p:nvPr/>
        </p:nvSpPr>
        <p:spPr bwMode="auto">
          <a:xfrm>
            <a:off x="4502150" y="2127250"/>
            <a:ext cx="515938" cy="519113"/>
          </a:xfrm>
          <a:custGeom>
            <a:avLst/>
            <a:gdLst>
              <a:gd name="T0" fmla="*/ 2147483647 w 19679"/>
              <a:gd name="T1" fmla="*/ 1395492260 h 19679"/>
              <a:gd name="T2" fmla="*/ 2147483647 w 19679"/>
              <a:gd name="T3" fmla="*/ 2147483647 h 19679"/>
              <a:gd name="T4" fmla="*/ 1361663286 w 19679"/>
              <a:gd name="T5" fmla="*/ 2147483647 h 19679"/>
              <a:gd name="T6" fmla="*/ 1361663286 w 19679"/>
              <a:gd name="T7" fmla="*/ 1395492260 h 19679"/>
              <a:gd name="T8" fmla="*/ 2147483647 w 19679"/>
              <a:gd name="T9" fmla="*/ 1395492260 h 19679"/>
              <a:gd name="T10" fmla="*/ 2147483647 w 19679"/>
              <a:gd name="T11" fmla="*/ 139549226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12303" name="AutoShape 27">
            <a:extLst>
              <a:ext uri="{FF2B5EF4-FFF2-40B4-BE49-F238E27FC236}">
                <a16:creationId xmlns:a16="http://schemas.microsoft.com/office/drawing/2014/main" id="{84B307AE-C927-4E66-B540-4F40A566B391}"/>
              </a:ext>
            </a:extLst>
          </p:cNvPr>
          <p:cNvSpPr>
            <a:spLocks/>
          </p:cNvSpPr>
          <p:nvPr/>
        </p:nvSpPr>
        <p:spPr bwMode="auto">
          <a:xfrm>
            <a:off x="5892800" y="1708150"/>
            <a:ext cx="309563" cy="258763"/>
          </a:xfrm>
          <a:custGeom>
            <a:avLst/>
            <a:gdLst>
              <a:gd name="T0" fmla="*/ 900105859 w 21600"/>
              <a:gd name="T1" fmla="*/ 295230434 h 21600"/>
              <a:gd name="T2" fmla="*/ 911244451 w 21600"/>
              <a:gd name="T3" fmla="*/ 422310536 h 21600"/>
              <a:gd name="T4" fmla="*/ 873657097 w 21600"/>
              <a:gd name="T5" fmla="*/ 444884709 h 21600"/>
              <a:gd name="T6" fmla="*/ 656601252 w 21600"/>
              <a:gd name="T7" fmla="*/ 438416784 h 21600"/>
              <a:gd name="T8" fmla="*/ 646139657 w 21600"/>
              <a:gd name="T9" fmla="*/ 311336526 h 21600"/>
              <a:gd name="T10" fmla="*/ 683350305 w 21600"/>
              <a:gd name="T11" fmla="*/ 288762509 h 21600"/>
              <a:gd name="T12" fmla="*/ 750468364 w 21600"/>
              <a:gd name="T13" fmla="*/ 244460187 h 21600"/>
              <a:gd name="T14" fmla="*/ 484015151 w 21600"/>
              <a:gd name="T15" fmla="*/ 238960263 h 21600"/>
              <a:gd name="T16" fmla="*/ 550712362 w 21600"/>
              <a:gd name="T17" fmla="*/ 288762509 h 21600"/>
              <a:gd name="T18" fmla="*/ 588299917 w 21600"/>
              <a:gd name="T19" fmla="*/ 311336526 h 21600"/>
              <a:gd name="T20" fmla="*/ 577163990 w 21600"/>
              <a:gd name="T21" fmla="*/ 438416784 h 21600"/>
              <a:gd name="T22" fmla="*/ 360405570 w 21600"/>
              <a:gd name="T23" fmla="*/ 444884709 h 21600"/>
              <a:gd name="T24" fmla="*/ 322818015 w 21600"/>
              <a:gd name="T25" fmla="*/ 422310536 h 21600"/>
              <a:gd name="T26" fmla="*/ 333868482 w 21600"/>
              <a:gd name="T27" fmla="*/ 295230434 h 21600"/>
              <a:gd name="T28" fmla="*/ 427102767 w 21600"/>
              <a:gd name="T29" fmla="*/ 288762509 h 21600"/>
              <a:gd name="T30" fmla="*/ 171111364 w 21600"/>
              <a:gd name="T31" fmla="*/ 238960263 h 21600"/>
              <a:gd name="T32" fmla="*/ 161197136 w 21600"/>
              <a:gd name="T33" fmla="*/ 288762509 h 21600"/>
              <a:gd name="T34" fmla="*/ 255402746 w 21600"/>
              <a:gd name="T35" fmla="*/ 295230434 h 21600"/>
              <a:gd name="T36" fmla="*/ 266456094 w 21600"/>
              <a:gd name="T37" fmla="*/ 422310536 h 21600"/>
              <a:gd name="T38" fmla="*/ 227894347 w 21600"/>
              <a:gd name="T39" fmla="*/ 444884709 h 21600"/>
              <a:gd name="T40" fmla="*/ 11053348 w 21600"/>
              <a:gd name="T41" fmla="*/ 438416784 h 21600"/>
              <a:gd name="T42" fmla="*/ 0 w 21600"/>
              <a:gd name="T43" fmla="*/ 311336526 h 21600"/>
              <a:gd name="T44" fmla="*/ 38517577 w 21600"/>
              <a:gd name="T45" fmla="*/ 288762509 h 21600"/>
              <a:gd name="T46" fmla="*/ 104287633 w 21600"/>
              <a:gd name="T47" fmla="*/ 244460187 h 21600"/>
              <a:gd name="T48" fmla="*/ 171025919 w 21600"/>
              <a:gd name="T49" fmla="*/ 205924446 h 21600"/>
              <a:gd name="T50" fmla="*/ 427020403 w 21600"/>
              <a:gd name="T51" fmla="*/ 155523895 h 21600"/>
              <a:gd name="T52" fmla="*/ 333786118 w 21600"/>
              <a:gd name="T53" fmla="*/ 149282855 h 21600"/>
              <a:gd name="T54" fmla="*/ 322732770 w 21600"/>
              <a:gd name="T55" fmla="*/ 21955190 h 21600"/>
              <a:gd name="T56" fmla="*/ 360320125 w 21600"/>
              <a:gd name="T57" fmla="*/ 0 h 21600"/>
              <a:gd name="T58" fmla="*/ 577078760 w 21600"/>
              <a:gd name="T59" fmla="*/ 6467925 h 21600"/>
              <a:gd name="T60" fmla="*/ 588217338 w 21600"/>
              <a:gd name="T61" fmla="*/ 133548040 h 21600"/>
              <a:gd name="T62" fmla="*/ 550627118 w 21600"/>
              <a:gd name="T63" fmla="*/ 155523895 h 21600"/>
              <a:gd name="T64" fmla="*/ 483929906 w 21600"/>
              <a:gd name="T65" fmla="*/ 205924446 h 21600"/>
              <a:gd name="T66" fmla="*/ 786919465 w 21600"/>
              <a:gd name="T67" fmla="*/ 217067080 h 21600"/>
              <a:gd name="T68" fmla="*/ 806747921 w 21600"/>
              <a:gd name="T69" fmla="*/ 288762509 h 21600"/>
              <a:gd name="T70" fmla="*/ 873657097 w 21600"/>
              <a:gd name="T71" fmla="*/ 288762509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12304" name="AutoShape 28">
            <a:extLst>
              <a:ext uri="{FF2B5EF4-FFF2-40B4-BE49-F238E27FC236}">
                <a16:creationId xmlns:a16="http://schemas.microsoft.com/office/drawing/2014/main" id="{AD20C7E2-066E-4C50-B37B-75D03412B026}"/>
              </a:ext>
            </a:extLst>
          </p:cNvPr>
          <p:cNvSpPr>
            <a:spLocks/>
          </p:cNvSpPr>
          <p:nvPr/>
        </p:nvSpPr>
        <p:spPr bwMode="auto">
          <a:xfrm>
            <a:off x="4178300" y="3533775"/>
            <a:ext cx="309563" cy="309563"/>
          </a:xfrm>
          <a:custGeom>
            <a:avLst/>
            <a:gdLst>
              <a:gd name="T0" fmla="*/ 900991725 w 21600"/>
              <a:gd name="T1" fmla="*/ 793204153 h 21600"/>
              <a:gd name="T2" fmla="*/ 911244451 w 21600"/>
              <a:gd name="T3" fmla="*/ 819994279 h 21600"/>
              <a:gd name="T4" fmla="*/ 900991725 w 21600"/>
              <a:gd name="T5" fmla="*/ 844547441 h 21600"/>
              <a:gd name="T6" fmla="*/ 875258355 w 21600"/>
              <a:gd name="T7" fmla="*/ 875005315 h 21600"/>
              <a:gd name="T8" fmla="*/ 844715049 w 21600"/>
              <a:gd name="T9" fmla="*/ 900656322 h 21600"/>
              <a:gd name="T10" fmla="*/ 820415342 w 21600"/>
              <a:gd name="T11" fmla="*/ 911244451 h 21600"/>
              <a:gd name="T12" fmla="*/ 793583926 w 21600"/>
              <a:gd name="T13" fmla="*/ 900403068 h 21600"/>
              <a:gd name="T14" fmla="*/ 588806210 w 21600"/>
              <a:gd name="T15" fmla="*/ 696216890 h 21600"/>
              <a:gd name="T16" fmla="*/ 488948754 w 21600"/>
              <a:gd name="T17" fmla="*/ 742664783 h 21600"/>
              <a:gd name="T18" fmla="*/ 379980772 w 21600"/>
              <a:gd name="T19" fmla="*/ 758990218 h 21600"/>
              <a:gd name="T20" fmla="*/ 232789542 w 21600"/>
              <a:gd name="T21" fmla="*/ 729459499 h 21600"/>
              <a:gd name="T22" fmla="*/ 111584921 w 21600"/>
              <a:gd name="T23" fmla="*/ 647743795 h 21600"/>
              <a:gd name="T24" fmla="*/ 29571794 w 21600"/>
              <a:gd name="T25" fmla="*/ 526792228 h 21600"/>
              <a:gd name="T26" fmla="*/ 0 w 21600"/>
              <a:gd name="T27" fmla="*/ 379686429 h 21600"/>
              <a:gd name="T28" fmla="*/ 29571794 w 21600"/>
              <a:gd name="T29" fmla="*/ 232663008 h 21600"/>
              <a:gd name="T30" fmla="*/ 111584921 w 21600"/>
              <a:gd name="T31" fmla="*/ 111625996 h 21600"/>
              <a:gd name="T32" fmla="*/ 232536488 w 21600"/>
              <a:gd name="T33" fmla="*/ 29910493 h 21600"/>
              <a:gd name="T34" fmla="*/ 379980772 w 21600"/>
              <a:gd name="T35" fmla="*/ 0 h 21600"/>
              <a:gd name="T36" fmla="*/ 526833503 w 21600"/>
              <a:gd name="T37" fmla="*/ 29910493 h 21600"/>
              <a:gd name="T38" fmla="*/ 647952879 w 21600"/>
              <a:gd name="T39" fmla="*/ 111625996 h 21600"/>
              <a:gd name="T40" fmla="*/ 729839287 w 21600"/>
              <a:gd name="T41" fmla="*/ 232663008 h 21600"/>
              <a:gd name="T42" fmla="*/ 759496525 w 21600"/>
              <a:gd name="T43" fmla="*/ 379686429 h 21600"/>
              <a:gd name="T44" fmla="*/ 743171076 w 21600"/>
              <a:gd name="T45" fmla="*/ 488907464 h 21600"/>
              <a:gd name="T46" fmla="*/ 696679027 w 21600"/>
              <a:gd name="T47" fmla="*/ 588385147 h 21600"/>
              <a:gd name="T48" fmla="*/ 900991725 w 21600"/>
              <a:gd name="T49" fmla="*/ 793204153 h 21600"/>
              <a:gd name="T50" fmla="*/ 151747926 w 21600"/>
              <a:gd name="T51" fmla="*/ 379686429 h 21600"/>
              <a:gd name="T52" fmla="*/ 169972043 w 21600"/>
              <a:gd name="T53" fmla="*/ 469037934 h 21600"/>
              <a:gd name="T54" fmla="*/ 219078165 w 21600"/>
              <a:gd name="T55" fmla="*/ 540883579 h 21600"/>
              <a:gd name="T56" fmla="*/ 291429903 w 21600"/>
              <a:gd name="T57" fmla="*/ 589356673 h 21600"/>
              <a:gd name="T58" fmla="*/ 379854238 w 21600"/>
              <a:gd name="T59" fmla="*/ 607242292 h 21600"/>
              <a:gd name="T60" fmla="*/ 467939888 w 21600"/>
              <a:gd name="T61" fmla="*/ 589356673 h 21600"/>
              <a:gd name="T62" fmla="*/ 540079862 w 21600"/>
              <a:gd name="T63" fmla="*/ 540883579 h 21600"/>
              <a:gd name="T64" fmla="*/ 589185783 w 21600"/>
              <a:gd name="T65" fmla="*/ 469037934 h 21600"/>
              <a:gd name="T66" fmla="*/ 607412982 w 21600"/>
              <a:gd name="T67" fmla="*/ 379686429 h 21600"/>
              <a:gd name="T68" fmla="*/ 589185783 w 21600"/>
              <a:gd name="T69" fmla="*/ 291639001 h 21600"/>
              <a:gd name="T70" fmla="*/ 540079862 w 21600"/>
              <a:gd name="T71" fmla="*/ 219078165 h 21600"/>
              <a:gd name="T72" fmla="*/ 467939888 w 21600"/>
              <a:gd name="T73" fmla="*/ 170098763 h 21600"/>
              <a:gd name="T74" fmla="*/ 379854238 w 21600"/>
              <a:gd name="T75" fmla="*/ 152127700 h 21600"/>
              <a:gd name="T76" fmla="*/ 291429903 w 21600"/>
              <a:gd name="T77" fmla="*/ 170098763 h 21600"/>
              <a:gd name="T78" fmla="*/ 219078165 w 21600"/>
              <a:gd name="T79" fmla="*/ 219078165 h 21600"/>
              <a:gd name="T80" fmla="*/ 169972043 w 21600"/>
              <a:gd name="T81" fmla="*/ 291639001 h 21600"/>
              <a:gd name="T82" fmla="*/ 151747926 w 21600"/>
              <a:gd name="T83" fmla="*/ 379686429 h 21600"/>
              <a:gd name="T84" fmla="*/ 379980772 w 21600"/>
              <a:gd name="T85" fmla="*/ 235868619 h 21600"/>
              <a:gd name="T86" fmla="*/ 399638538 w 21600"/>
              <a:gd name="T87" fmla="*/ 244096144 h 21600"/>
              <a:gd name="T88" fmla="*/ 407866063 w 21600"/>
              <a:gd name="T89" fmla="*/ 264937186 h 21600"/>
              <a:gd name="T90" fmla="*/ 399638538 w 21600"/>
              <a:gd name="T91" fmla="*/ 284594766 h 21600"/>
              <a:gd name="T92" fmla="*/ 379980772 w 21600"/>
              <a:gd name="T93" fmla="*/ 292949012 h 21600"/>
              <a:gd name="T94" fmla="*/ 318596937 w 21600"/>
              <a:gd name="T95" fmla="*/ 317964110 h 21600"/>
              <a:gd name="T96" fmla="*/ 293202051 w 21600"/>
              <a:gd name="T97" fmla="*/ 379559909 h 21600"/>
              <a:gd name="T98" fmla="*/ 284974540 w 21600"/>
              <a:gd name="T99" fmla="*/ 399344210 h 21600"/>
              <a:gd name="T100" fmla="*/ 265316974 w 21600"/>
              <a:gd name="T101" fmla="*/ 407445000 h 21600"/>
              <a:gd name="T102" fmla="*/ 244096144 w 21600"/>
              <a:gd name="T103" fmla="*/ 399344210 h 21600"/>
              <a:gd name="T104" fmla="*/ 236248392 w 21600"/>
              <a:gd name="T105" fmla="*/ 379559909 h 21600"/>
              <a:gd name="T106" fmla="*/ 247343030 w 21600"/>
              <a:gd name="T107" fmla="*/ 324251664 h 21600"/>
              <a:gd name="T108" fmla="*/ 278310078 w 21600"/>
              <a:gd name="T109" fmla="*/ 278057025 h 21600"/>
              <a:gd name="T110" fmla="*/ 323871890 w 21600"/>
              <a:gd name="T111" fmla="*/ 247089776 h 21600"/>
              <a:gd name="T112" fmla="*/ 379980772 w 21600"/>
              <a:gd name="T113" fmla="*/ 235868619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12305" name="AutoShape 29">
            <a:extLst>
              <a:ext uri="{FF2B5EF4-FFF2-40B4-BE49-F238E27FC236}">
                <a16:creationId xmlns:a16="http://schemas.microsoft.com/office/drawing/2014/main" id="{F6ECDB48-AE89-4729-93B4-593E0B5E6A59}"/>
              </a:ext>
            </a:extLst>
          </p:cNvPr>
          <p:cNvSpPr>
            <a:spLocks/>
          </p:cNvSpPr>
          <p:nvPr/>
        </p:nvSpPr>
        <p:spPr bwMode="auto">
          <a:xfrm>
            <a:off x="7273925" y="2395538"/>
            <a:ext cx="309563" cy="258762"/>
          </a:xfrm>
          <a:custGeom>
            <a:avLst/>
            <a:gdLst>
              <a:gd name="T0" fmla="*/ 911244451 w 21600"/>
              <a:gd name="T1" fmla="*/ 194172743 h 21579"/>
              <a:gd name="T2" fmla="*/ 895128100 w 21600"/>
              <a:gd name="T3" fmla="*/ 221176673 h 21579"/>
              <a:gd name="T4" fmla="*/ 854841242 w 21600"/>
              <a:gd name="T5" fmla="*/ 236290057 h 21579"/>
              <a:gd name="T6" fmla="*/ 854841242 w 21600"/>
              <a:gd name="T7" fmla="*/ 343457408 h 21579"/>
              <a:gd name="T8" fmla="*/ 832354772 w 21600"/>
              <a:gd name="T9" fmla="*/ 374823742 h 21579"/>
              <a:gd name="T10" fmla="*/ 778733229 w 21600"/>
              <a:gd name="T11" fmla="*/ 387869668 h 21579"/>
              <a:gd name="T12" fmla="*/ 697650539 w 21600"/>
              <a:gd name="T13" fmla="*/ 349514842 h 21579"/>
              <a:gd name="T14" fmla="*/ 595514627 w 21600"/>
              <a:gd name="T15" fmla="*/ 315420613 h 21579"/>
              <a:gd name="T16" fmla="*/ 483043839 w 21600"/>
              <a:gd name="T17" fmla="*/ 288830507 h 21579"/>
              <a:gd name="T18" fmla="*/ 370784802 w 21600"/>
              <a:gd name="T19" fmla="*/ 274336297 h 21579"/>
              <a:gd name="T20" fmla="*/ 336191093 w 21600"/>
              <a:gd name="T21" fmla="*/ 285935523 h 21579"/>
              <a:gd name="T22" fmla="*/ 317881545 w 21600"/>
              <a:gd name="T23" fmla="*/ 304067990 h 21579"/>
              <a:gd name="T24" fmla="*/ 316868945 w 21600"/>
              <a:gd name="T25" fmla="*/ 324579942 h 21579"/>
              <a:gd name="T26" fmla="*/ 335260857 w 21600"/>
              <a:gd name="T27" fmla="*/ 343457408 h 21579"/>
              <a:gd name="T28" fmla="*/ 323871890 w 21600"/>
              <a:gd name="T29" fmla="*/ 365416072 h 21579"/>
              <a:gd name="T30" fmla="*/ 333995217 w 21600"/>
              <a:gd name="T31" fmla="*/ 384707362 h 21579"/>
              <a:gd name="T32" fmla="*/ 358506888 w 21600"/>
              <a:gd name="T33" fmla="*/ 402550236 h 21579"/>
              <a:gd name="T34" fmla="*/ 391116684 w 21600"/>
              <a:gd name="T35" fmla="*/ 419546447 h 21579"/>
              <a:gd name="T36" fmla="*/ 356734740 w 21600"/>
              <a:gd name="T37" fmla="*/ 438609972 h 21579"/>
              <a:gd name="T38" fmla="*/ 304255413 w 21600"/>
              <a:gd name="T39" fmla="*/ 446012299 h 21579"/>
              <a:gd name="T40" fmla="*/ 249621270 w 21600"/>
              <a:gd name="T41" fmla="*/ 442972520 h 21579"/>
              <a:gd name="T42" fmla="*/ 207688998 w 21600"/>
              <a:gd name="T43" fmla="*/ 430299010 h 21579"/>
              <a:gd name="T44" fmla="*/ 187860743 w 21600"/>
              <a:gd name="T45" fmla="*/ 394011510 h 21579"/>
              <a:gd name="T46" fmla="*/ 170098763 w 21600"/>
              <a:gd name="T47" fmla="*/ 356132633 h 21579"/>
              <a:gd name="T48" fmla="*/ 163181048 w 21600"/>
              <a:gd name="T49" fmla="*/ 315956952 h 21579"/>
              <a:gd name="T50" fmla="*/ 175076321 w 21600"/>
              <a:gd name="T51" fmla="*/ 271979103 h 21579"/>
              <a:gd name="T52" fmla="*/ 76105132 w 21600"/>
              <a:gd name="T53" fmla="*/ 271979103 h 21579"/>
              <a:gd name="T54" fmla="*/ 22527759 w 21600"/>
              <a:gd name="T55" fmla="*/ 258931594 h 21579"/>
              <a:gd name="T56" fmla="*/ 0 w 21600"/>
              <a:gd name="T57" fmla="*/ 227254816 h 21579"/>
              <a:gd name="T58" fmla="*/ 0 w 21600"/>
              <a:gd name="T59" fmla="*/ 160738952 h 21579"/>
              <a:gd name="T60" fmla="*/ 22189275 w 21600"/>
              <a:gd name="T61" fmla="*/ 129124432 h 21579"/>
              <a:gd name="T62" fmla="*/ 76105132 w 21600"/>
              <a:gd name="T63" fmla="*/ 115892292 h 21579"/>
              <a:gd name="T64" fmla="*/ 322859290 w 21600"/>
              <a:gd name="T65" fmla="*/ 115892292 h 21579"/>
              <a:gd name="T66" fmla="*/ 444019955 w 21600"/>
              <a:gd name="T67" fmla="*/ 106194874 h 21579"/>
              <a:gd name="T68" fmla="*/ 569993236 w 21600"/>
              <a:gd name="T69" fmla="*/ 80101439 h 21579"/>
              <a:gd name="T70" fmla="*/ 686511745 w 21600"/>
              <a:gd name="T71" fmla="*/ 42841461 h 21579"/>
              <a:gd name="T72" fmla="*/ 778733229 w 21600"/>
              <a:gd name="T73" fmla="*/ 0 h 21579"/>
              <a:gd name="T74" fmla="*/ 832354772 w 21600"/>
              <a:gd name="T75" fmla="*/ 13109625 h 21579"/>
              <a:gd name="T76" fmla="*/ 854841242 w 21600"/>
              <a:gd name="T77" fmla="*/ 44784676 h 21579"/>
              <a:gd name="T78" fmla="*/ 854841242 w 21600"/>
              <a:gd name="T79" fmla="*/ 151641727 h 21579"/>
              <a:gd name="T80" fmla="*/ 895128100 w 21600"/>
              <a:gd name="T81" fmla="*/ 166879210 h 21579"/>
              <a:gd name="T82" fmla="*/ 911244451 w 21600"/>
              <a:gd name="T83" fmla="*/ 194172743 h 21579"/>
              <a:gd name="T84" fmla="*/ 778733229 w 21600"/>
              <a:gd name="T85" fmla="*/ 59030700 h 21579"/>
              <a:gd name="T86" fmla="*/ 696637938 w 21600"/>
              <a:gd name="T87" fmla="*/ 92052384 h 21579"/>
              <a:gd name="T88" fmla="*/ 602435223 w 21600"/>
              <a:gd name="T89" fmla="*/ 120627112 h 21579"/>
              <a:gd name="T90" fmla="*/ 501100148 w 21600"/>
              <a:gd name="T91" fmla="*/ 143142692 h 21579"/>
              <a:gd name="T92" fmla="*/ 398964436 w 21600"/>
              <a:gd name="T93" fmla="*/ 157223199 h 21579"/>
              <a:gd name="T94" fmla="*/ 398964436 w 21600"/>
              <a:gd name="T95" fmla="*/ 231018886 h 21579"/>
              <a:gd name="T96" fmla="*/ 501100148 w 21600"/>
              <a:gd name="T97" fmla="*/ 245264910 h 21579"/>
              <a:gd name="T98" fmla="*/ 602435223 w 21600"/>
              <a:gd name="T99" fmla="*/ 267904720 h 21579"/>
              <a:gd name="T100" fmla="*/ 697144246 w 21600"/>
              <a:gd name="T101" fmla="*/ 296665663 h 21579"/>
              <a:gd name="T102" fmla="*/ 778733229 w 21600"/>
              <a:gd name="T103" fmla="*/ 329190675 h 21579"/>
              <a:gd name="T104" fmla="*/ 778733229 w 21600"/>
              <a:gd name="T105" fmla="*/ 59030700 h 21579"/>
              <a:gd name="T106" fmla="*/ 778733229 w 21600"/>
              <a:gd name="T107" fmla="*/ 59030700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12306" name="AutoShape 30">
            <a:extLst>
              <a:ext uri="{FF2B5EF4-FFF2-40B4-BE49-F238E27FC236}">
                <a16:creationId xmlns:a16="http://schemas.microsoft.com/office/drawing/2014/main" id="{2C863433-609D-43DB-B061-5AF612290219}"/>
              </a:ext>
            </a:extLst>
          </p:cNvPr>
          <p:cNvSpPr>
            <a:spLocks/>
          </p:cNvSpPr>
          <p:nvPr/>
        </p:nvSpPr>
        <p:spPr bwMode="auto">
          <a:xfrm>
            <a:off x="4621213" y="2233613"/>
            <a:ext cx="277812" cy="277812"/>
          </a:xfrm>
          <a:custGeom>
            <a:avLst/>
            <a:gdLst>
              <a:gd name="T0" fmla="*/ 591075165 w 21600"/>
              <a:gd name="T1" fmla="*/ 114273838 h 21600"/>
              <a:gd name="T2" fmla="*/ 546963442 w 21600"/>
              <a:gd name="T3" fmla="*/ 591075165 h 21600"/>
              <a:gd name="T4" fmla="*/ 0 w 21600"/>
              <a:gd name="T5" fmla="*/ 546935816 h 21600"/>
              <a:gd name="T6" fmla="*/ 44111722 w 21600"/>
              <a:gd name="T7" fmla="*/ 70600492 h 21600"/>
              <a:gd name="T8" fmla="*/ 62636715 w 21600"/>
              <a:gd name="T9" fmla="*/ 42169161 h 21600"/>
              <a:gd name="T10" fmla="*/ 131267032 w 21600"/>
              <a:gd name="T11" fmla="*/ 0 h 21600"/>
              <a:gd name="T12" fmla="*/ 200116524 w 21600"/>
              <a:gd name="T13" fmla="*/ 42305301 h 21600"/>
              <a:gd name="T14" fmla="*/ 222584042 w 21600"/>
              <a:gd name="T15" fmla="*/ 70600492 h 21600"/>
              <a:gd name="T16" fmla="*/ 238564508 w 21600"/>
              <a:gd name="T17" fmla="*/ 20961173 h 21600"/>
              <a:gd name="T18" fmla="*/ 328949524 w 21600"/>
              <a:gd name="T19" fmla="*/ 5829653 h 21600"/>
              <a:gd name="T20" fmla="*/ 368574171 w 21600"/>
              <a:gd name="T21" fmla="*/ 65730293 h 21600"/>
              <a:gd name="T22" fmla="*/ 387018444 w 21600"/>
              <a:gd name="T23" fmla="*/ 65730293 h 21600"/>
              <a:gd name="T24" fmla="*/ 425683456 w 21600"/>
              <a:gd name="T25" fmla="*/ 5829653 h 21600"/>
              <a:gd name="T26" fmla="*/ 516232252 w 21600"/>
              <a:gd name="T27" fmla="*/ 20961173 h 21600"/>
              <a:gd name="T28" fmla="*/ 532214866 w 21600"/>
              <a:gd name="T29" fmla="*/ 70600492 h 21600"/>
              <a:gd name="T30" fmla="*/ 59653825 w 21600"/>
              <a:gd name="T31" fmla="*/ 218041533 h 21600"/>
              <a:gd name="T32" fmla="*/ 166021634 w 21600"/>
              <a:gd name="T33" fmla="*/ 218041533 h 21600"/>
              <a:gd name="T34" fmla="*/ 59653825 w 21600"/>
              <a:gd name="T35" fmla="*/ 422836706 h 21600"/>
              <a:gd name="T36" fmla="*/ 166021634 w 21600"/>
              <a:gd name="T37" fmla="*/ 437176847 h 21600"/>
              <a:gd name="T38" fmla="*/ 166021634 w 21600"/>
              <a:gd name="T39" fmla="*/ 531502227 h 21600"/>
              <a:gd name="T40" fmla="*/ 131350067 w 21600"/>
              <a:gd name="T41" fmla="*/ 173053236 h 21600"/>
              <a:gd name="T42" fmla="*/ 131350067 w 21600"/>
              <a:gd name="T43" fmla="*/ 44139349 h 21600"/>
              <a:gd name="T44" fmla="*/ 288286696 w 21600"/>
              <a:gd name="T45" fmla="*/ 218041533 h 21600"/>
              <a:gd name="T46" fmla="*/ 288286696 w 21600"/>
              <a:gd name="T47" fmla="*/ 313160619 h 21600"/>
              <a:gd name="T48" fmla="*/ 180825451 w 21600"/>
              <a:gd name="T49" fmla="*/ 327717633 h 21600"/>
              <a:gd name="T50" fmla="*/ 288286696 w 21600"/>
              <a:gd name="T51" fmla="*/ 327717633 h 21600"/>
              <a:gd name="T52" fmla="*/ 180825451 w 21600"/>
              <a:gd name="T53" fmla="*/ 531502227 h 21600"/>
              <a:gd name="T54" fmla="*/ 267489291 w 21600"/>
              <a:gd name="T55" fmla="*/ 151681481 h 21600"/>
              <a:gd name="T56" fmla="*/ 317128610 w 21600"/>
              <a:gd name="T57" fmla="*/ 168019437 h 21600"/>
              <a:gd name="T58" fmla="*/ 317128610 w 21600"/>
              <a:gd name="T59" fmla="*/ 49339231 h 21600"/>
              <a:gd name="T60" fmla="*/ 267489291 w 21600"/>
              <a:gd name="T61" fmla="*/ 65647413 h 21600"/>
              <a:gd name="T62" fmla="*/ 303035272 w 21600"/>
              <a:gd name="T63" fmla="*/ 218041533 h 21600"/>
              <a:gd name="T64" fmla="*/ 410085946 w 21600"/>
              <a:gd name="T65" fmla="*/ 218041533 h 21600"/>
              <a:gd name="T66" fmla="*/ 303035272 w 21600"/>
              <a:gd name="T67" fmla="*/ 422836706 h 21600"/>
              <a:gd name="T68" fmla="*/ 410085946 w 21600"/>
              <a:gd name="T69" fmla="*/ 437176847 h 21600"/>
              <a:gd name="T70" fmla="*/ 410085946 w 21600"/>
              <a:gd name="T71" fmla="*/ 531502227 h 21600"/>
              <a:gd name="T72" fmla="*/ 424753622 w 21600"/>
              <a:gd name="T73" fmla="*/ 218041533 h 21600"/>
              <a:gd name="T74" fmla="*/ 531502227 w 21600"/>
              <a:gd name="T75" fmla="*/ 218041533 h 21600"/>
              <a:gd name="T76" fmla="*/ 424753622 w 21600"/>
              <a:gd name="T77" fmla="*/ 422836706 h 21600"/>
              <a:gd name="T78" fmla="*/ 531502227 w 21600"/>
              <a:gd name="T79" fmla="*/ 437176847 h 21600"/>
              <a:gd name="T80" fmla="*/ 531502227 w 21600"/>
              <a:gd name="T81" fmla="*/ 531502227 h 21600"/>
              <a:gd name="T82" fmla="*/ 459889020 w 21600"/>
              <a:gd name="T83" fmla="*/ 173053236 h 21600"/>
              <a:gd name="T84" fmla="*/ 459889020 w 21600"/>
              <a:gd name="T85" fmla="*/ 44139349 h 21600"/>
              <a:gd name="T86" fmla="*/ 431210886 w 21600"/>
              <a:gd name="T87" fmla="*/ 151681481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moveTo>
                  <a:pt x="15758" y="5543"/>
                </a:move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12307" name="AutoShape 31">
            <a:extLst>
              <a:ext uri="{FF2B5EF4-FFF2-40B4-BE49-F238E27FC236}">
                <a16:creationId xmlns:a16="http://schemas.microsoft.com/office/drawing/2014/main" id="{17E92C72-0BFC-41FE-AF89-D2A410AD082E}"/>
              </a:ext>
            </a:extLst>
          </p:cNvPr>
          <p:cNvSpPr>
            <a:spLocks/>
          </p:cNvSpPr>
          <p:nvPr/>
        </p:nvSpPr>
        <p:spPr bwMode="auto">
          <a:xfrm>
            <a:off x="7643813" y="3540125"/>
            <a:ext cx="309562" cy="273050"/>
          </a:xfrm>
          <a:custGeom>
            <a:avLst/>
            <a:gdLst>
              <a:gd name="T0" fmla="*/ 911232808 w 21600"/>
              <a:gd name="T1" fmla="*/ 220631429 h 21600"/>
              <a:gd name="T2" fmla="*/ 455616304 w 21600"/>
              <a:gd name="T3" fmla="*/ 0 h 21600"/>
              <a:gd name="T4" fmla="*/ 0 w 21600"/>
              <a:gd name="T5" fmla="*/ 220631429 h 21600"/>
              <a:gd name="T6" fmla="*/ 247888192 w 21600"/>
              <a:gd name="T7" fmla="*/ 418280732 h 21600"/>
              <a:gd name="T8" fmla="*/ 140693263 w 21600"/>
              <a:gd name="T9" fmla="*/ 551578736 h 21600"/>
              <a:gd name="T10" fmla="*/ 482406258 w 21600"/>
              <a:gd name="T11" fmla="*/ 441263021 h 21600"/>
              <a:gd name="T12" fmla="*/ 911232808 w 21600"/>
              <a:gd name="T13" fmla="*/ 220631429 h 21600"/>
              <a:gd name="T14" fmla="*/ 911232808 w 21600"/>
              <a:gd name="T15" fmla="*/ 220631429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pic>
        <p:nvPicPr>
          <p:cNvPr id="12308" name="组合 19">
            <a:extLst>
              <a:ext uri="{FF2B5EF4-FFF2-40B4-BE49-F238E27FC236}">
                <a16:creationId xmlns:a16="http://schemas.microsoft.com/office/drawing/2014/main" id="{3166B323-AE28-42BC-AEF0-E87E2805B61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388" y="3219450"/>
            <a:ext cx="693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Box 13@|17FFC:16777215|FBC:16777215|LFC:16777215|LBC:16777215">
            <a:extLst>
              <a:ext uri="{FF2B5EF4-FFF2-40B4-BE49-F238E27FC236}">
                <a16:creationId xmlns:a16="http://schemas.microsoft.com/office/drawing/2014/main" id="{24278929-603A-4C6C-924D-90B17855920F}"/>
              </a:ext>
            </a:extLst>
          </p:cNvPr>
          <p:cNvSpPr txBox="1">
            <a:spLocks noChangeArrowheads="1"/>
          </p:cNvSpPr>
          <p:nvPr/>
        </p:nvSpPr>
        <p:spPr bwMode="auto">
          <a:xfrm>
            <a:off x="7953375" y="2111375"/>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0" name="TextBox 13@|17FFC:16777215|FBC:16777215|LFC:16777215|LBC:16777215">
            <a:extLst>
              <a:ext uri="{FF2B5EF4-FFF2-40B4-BE49-F238E27FC236}">
                <a16:creationId xmlns:a16="http://schemas.microsoft.com/office/drawing/2014/main" id="{6EB379B2-47CA-42D3-B23B-37ED4C46E3AB}"/>
              </a:ext>
            </a:extLst>
          </p:cNvPr>
          <p:cNvSpPr txBox="1">
            <a:spLocks noChangeArrowheads="1"/>
          </p:cNvSpPr>
          <p:nvPr/>
        </p:nvSpPr>
        <p:spPr bwMode="auto">
          <a:xfrm>
            <a:off x="7958138" y="2397125"/>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1" name="TextBox 13@|17FFC:16777215|FBC:16777215|LFC:16777215|LBC:16777215">
            <a:extLst>
              <a:ext uri="{FF2B5EF4-FFF2-40B4-BE49-F238E27FC236}">
                <a16:creationId xmlns:a16="http://schemas.microsoft.com/office/drawing/2014/main" id="{75859C51-8BA6-4999-BF61-04F3D79426F1}"/>
              </a:ext>
            </a:extLst>
          </p:cNvPr>
          <p:cNvSpPr txBox="1">
            <a:spLocks noChangeArrowheads="1"/>
          </p:cNvSpPr>
          <p:nvPr/>
        </p:nvSpPr>
        <p:spPr bwMode="auto">
          <a:xfrm>
            <a:off x="8231188" y="3348038"/>
            <a:ext cx="1952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2" name="TextBox 13@|17FFC:16777215|FBC:16777215|LFC:16777215|LBC:16777215">
            <a:extLst>
              <a:ext uri="{FF2B5EF4-FFF2-40B4-BE49-F238E27FC236}">
                <a16:creationId xmlns:a16="http://schemas.microsoft.com/office/drawing/2014/main" id="{D69E0BAE-3400-4479-8982-E36B7EF97FAB}"/>
              </a:ext>
            </a:extLst>
          </p:cNvPr>
          <p:cNvSpPr txBox="1">
            <a:spLocks noChangeArrowheads="1"/>
          </p:cNvSpPr>
          <p:nvPr/>
        </p:nvSpPr>
        <p:spPr bwMode="auto">
          <a:xfrm>
            <a:off x="8235950" y="3635375"/>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3" name="TextBox 13@|17FFC:16777215|FBC:16777215|LFC:16777215|LBC:16777215">
            <a:extLst>
              <a:ext uri="{FF2B5EF4-FFF2-40B4-BE49-F238E27FC236}">
                <a16:creationId xmlns:a16="http://schemas.microsoft.com/office/drawing/2014/main" id="{6BCCCAC5-8A1C-468C-A82F-690EAB565390}"/>
              </a:ext>
            </a:extLst>
          </p:cNvPr>
          <p:cNvSpPr txBox="1">
            <a:spLocks noChangeArrowheads="1"/>
          </p:cNvSpPr>
          <p:nvPr/>
        </p:nvSpPr>
        <p:spPr bwMode="auto">
          <a:xfrm>
            <a:off x="7742238" y="443388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4" name="TextBox 13@|17FFC:16777215|FBC:16777215|LFC:16777215|LBC:16777215">
            <a:extLst>
              <a:ext uri="{FF2B5EF4-FFF2-40B4-BE49-F238E27FC236}">
                <a16:creationId xmlns:a16="http://schemas.microsoft.com/office/drawing/2014/main" id="{43A04D68-3C71-4CE9-8E16-23009C6B01B2}"/>
              </a:ext>
            </a:extLst>
          </p:cNvPr>
          <p:cNvSpPr txBox="1">
            <a:spLocks noChangeArrowheads="1"/>
          </p:cNvSpPr>
          <p:nvPr/>
        </p:nvSpPr>
        <p:spPr bwMode="auto">
          <a:xfrm>
            <a:off x="7745413" y="4719638"/>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5" name="TextBox 13@|17FFC:16777215|FBC:16777215|LFC:16777215|LBC:16777215">
            <a:extLst>
              <a:ext uri="{FF2B5EF4-FFF2-40B4-BE49-F238E27FC236}">
                <a16:creationId xmlns:a16="http://schemas.microsoft.com/office/drawing/2014/main" id="{F7CFEF2C-8758-4158-8F52-50E5719DE619}"/>
              </a:ext>
            </a:extLst>
          </p:cNvPr>
          <p:cNvSpPr txBox="1">
            <a:spLocks noChangeArrowheads="1"/>
          </p:cNvSpPr>
          <p:nvPr/>
        </p:nvSpPr>
        <p:spPr bwMode="auto">
          <a:xfrm>
            <a:off x="2271713" y="20812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6" name="TextBox 13@|17FFC:16777215|FBC:16777215|LFC:16777215|LBC:16777215">
            <a:extLst>
              <a:ext uri="{FF2B5EF4-FFF2-40B4-BE49-F238E27FC236}">
                <a16:creationId xmlns:a16="http://schemas.microsoft.com/office/drawing/2014/main" id="{C8AB86E5-ECB3-4A64-831E-FC7D3247A45D}"/>
              </a:ext>
            </a:extLst>
          </p:cNvPr>
          <p:cNvSpPr txBox="1">
            <a:spLocks noChangeArrowheads="1"/>
          </p:cNvSpPr>
          <p:nvPr/>
        </p:nvSpPr>
        <p:spPr bwMode="auto">
          <a:xfrm>
            <a:off x="1890713" y="2366963"/>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7" name="TextBox 13@|17FFC:16777215|FBC:16777215|LFC:16777215|LBC:16777215">
            <a:extLst>
              <a:ext uri="{FF2B5EF4-FFF2-40B4-BE49-F238E27FC236}">
                <a16:creationId xmlns:a16="http://schemas.microsoft.com/office/drawing/2014/main" id="{0B72E652-E475-4966-9257-ABFCC252DF5A}"/>
              </a:ext>
            </a:extLst>
          </p:cNvPr>
          <p:cNvSpPr txBox="1">
            <a:spLocks noChangeArrowheads="1"/>
          </p:cNvSpPr>
          <p:nvPr/>
        </p:nvSpPr>
        <p:spPr bwMode="auto">
          <a:xfrm>
            <a:off x="1930400" y="3308350"/>
            <a:ext cx="19542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8" name="TextBox 13@|17FFC:16777215|FBC:16777215|LFC:16777215|LBC:16777215">
            <a:extLst>
              <a:ext uri="{FF2B5EF4-FFF2-40B4-BE49-F238E27FC236}">
                <a16:creationId xmlns:a16="http://schemas.microsoft.com/office/drawing/2014/main" id="{B72A4BAA-61A2-4E69-AA12-572AB914ABF1}"/>
              </a:ext>
            </a:extLst>
          </p:cNvPr>
          <p:cNvSpPr txBox="1">
            <a:spLocks noChangeArrowheads="1"/>
          </p:cNvSpPr>
          <p:nvPr/>
        </p:nvSpPr>
        <p:spPr bwMode="auto">
          <a:xfrm>
            <a:off x="1549400" y="3595688"/>
            <a:ext cx="2335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9" name="TextBox 13@|17FFC:16777215|FBC:16777215|LFC:16777215|LBC:16777215">
            <a:extLst>
              <a:ext uri="{FF2B5EF4-FFF2-40B4-BE49-F238E27FC236}">
                <a16:creationId xmlns:a16="http://schemas.microsoft.com/office/drawing/2014/main" id="{3C946AD9-561F-4938-8EC8-48CB11B53EAC}"/>
              </a:ext>
            </a:extLst>
          </p:cNvPr>
          <p:cNvSpPr txBox="1">
            <a:spLocks noChangeArrowheads="1"/>
          </p:cNvSpPr>
          <p:nvPr/>
        </p:nvSpPr>
        <p:spPr bwMode="auto">
          <a:xfrm>
            <a:off x="2400300" y="4473575"/>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20" name="TextBox 13@|17FFC:16777215|FBC:16777215|LFC:16777215|LBC:16777215">
            <a:extLst>
              <a:ext uri="{FF2B5EF4-FFF2-40B4-BE49-F238E27FC236}">
                <a16:creationId xmlns:a16="http://schemas.microsoft.com/office/drawing/2014/main" id="{3825A921-0FF5-4FBE-A4FE-9A6BC2BABC94}"/>
              </a:ext>
            </a:extLst>
          </p:cNvPr>
          <p:cNvSpPr txBox="1">
            <a:spLocks noChangeArrowheads="1"/>
          </p:cNvSpPr>
          <p:nvPr/>
        </p:nvSpPr>
        <p:spPr bwMode="auto">
          <a:xfrm>
            <a:off x="2019300" y="4759325"/>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新月形 4">
            <a:extLst>
              <a:ext uri="{FF2B5EF4-FFF2-40B4-BE49-F238E27FC236}">
                <a16:creationId xmlns:a16="http://schemas.microsoft.com/office/drawing/2014/main" id="{4024F0F0-EB7C-4259-8775-DF37CD211FB6}"/>
              </a:ext>
            </a:extLst>
          </p:cNvPr>
          <p:cNvSpPr>
            <a:spLocks noChangeArrowheads="1"/>
          </p:cNvSpPr>
          <p:nvPr/>
        </p:nvSpPr>
        <p:spPr bwMode="auto">
          <a:xfrm rot="-848703">
            <a:off x="4135438" y="2357438"/>
            <a:ext cx="1589087" cy="3178175"/>
          </a:xfrm>
          <a:prstGeom prst="moon">
            <a:avLst>
              <a:gd name="adj" fmla="val 15190"/>
            </a:avLst>
          </a:prstGeom>
          <a:solidFill>
            <a:srgbClr val="A8A8A8"/>
          </a:solidFill>
          <a:ln w="3175">
            <a:solidFill>
              <a:srgbClr val="F8F8F8"/>
            </a:solidFill>
            <a:miter lim="800000"/>
            <a:headEnd/>
            <a:tailEnd/>
          </a:ln>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5" name="新月形 5">
            <a:extLst>
              <a:ext uri="{FF2B5EF4-FFF2-40B4-BE49-F238E27FC236}">
                <a16:creationId xmlns:a16="http://schemas.microsoft.com/office/drawing/2014/main" id="{FCCDCCFC-8E40-4802-90FC-BA8CBCB220B1}"/>
              </a:ext>
            </a:extLst>
          </p:cNvPr>
          <p:cNvSpPr>
            <a:spLocks noChangeArrowheads="1"/>
          </p:cNvSpPr>
          <p:nvPr/>
        </p:nvSpPr>
        <p:spPr bwMode="auto">
          <a:xfrm rot="4551297">
            <a:off x="4948238" y="1322388"/>
            <a:ext cx="1589087" cy="3176587"/>
          </a:xfrm>
          <a:prstGeom prst="moon">
            <a:avLst>
              <a:gd name="adj" fmla="val 15190"/>
            </a:avLst>
          </a:prstGeom>
          <a:solidFill>
            <a:srgbClr val="6C7176"/>
          </a:solidFill>
          <a:ln w="3175">
            <a:solidFill>
              <a:srgbClr val="F8F8F8"/>
            </a:solidFill>
            <a:miter lim="800000"/>
            <a:headEnd/>
            <a:tailEnd/>
          </a:ln>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6" name="新月形 6">
            <a:extLst>
              <a:ext uri="{FF2B5EF4-FFF2-40B4-BE49-F238E27FC236}">
                <a16:creationId xmlns:a16="http://schemas.microsoft.com/office/drawing/2014/main" id="{291921F5-0FED-4FEC-9E6B-DBD46D83A571}"/>
              </a:ext>
            </a:extLst>
          </p:cNvPr>
          <p:cNvSpPr>
            <a:spLocks noChangeArrowheads="1"/>
          </p:cNvSpPr>
          <p:nvPr/>
        </p:nvSpPr>
        <p:spPr bwMode="auto">
          <a:xfrm rot="9951297">
            <a:off x="5984875" y="2136775"/>
            <a:ext cx="1589088" cy="3178175"/>
          </a:xfrm>
          <a:prstGeom prst="moon">
            <a:avLst>
              <a:gd name="adj" fmla="val 15190"/>
            </a:avLst>
          </a:prstGeom>
          <a:solidFill>
            <a:srgbClr val="A8A8A8"/>
          </a:solidFill>
          <a:ln w="3175">
            <a:solidFill>
              <a:srgbClr val="F8F8F8"/>
            </a:solidFill>
            <a:miter lim="800000"/>
            <a:headEnd/>
            <a:tailEnd/>
          </a:ln>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7" name="新月形 7">
            <a:extLst>
              <a:ext uri="{FF2B5EF4-FFF2-40B4-BE49-F238E27FC236}">
                <a16:creationId xmlns:a16="http://schemas.microsoft.com/office/drawing/2014/main" id="{1A964639-4F87-4611-9DA9-335601F0232E}"/>
              </a:ext>
            </a:extLst>
          </p:cNvPr>
          <p:cNvSpPr>
            <a:spLocks noChangeArrowheads="1"/>
          </p:cNvSpPr>
          <p:nvPr/>
        </p:nvSpPr>
        <p:spPr bwMode="auto">
          <a:xfrm rot="-6248703">
            <a:off x="5184775" y="3160713"/>
            <a:ext cx="1589087" cy="3176588"/>
          </a:xfrm>
          <a:prstGeom prst="moon">
            <a:avLst>
              <a:gd name="adj" fmla="val 15190"/>
            </a:avLst>
          </a:prstGeom>
          <a:solidFill>
            <a:srgbClr val="6C7176"/>
          </a:solidFill>
          <a:ln w="3175">
            <a:solidFill>
              <a:srgbClr val="F8F8F8"/>
            </a:solidFill>
            <a:miter lim="800000"/>
            <a:headEnd/>
            <a:tailEnd/>
          </a:ln>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8" name="TextBox 11">
            <a:extLst>
              <a:ext uri="{FF2B5EF4-FFF2-40B4-BE49-F238E27FC236}">
                <a16:creationId xmlns:a16="http://schemas.microsoft.com/office/drawing/2014/main" id="{EB22CE6F-F8DA-432E-A42F-93D0EB6C8DF1}"/>
              </a:ext>
            </a:extLst>
          </p:cNvPr>
          <p:cNvSpPr>
            <a:spLocks noChangeArrowheads="1"/>
          </p:cNvSpPr>
          <p:nvPr/>
        </p:nvSpPr>
        <p:spPr bwMode="auto">
          <a:xfrm flipH="1">
            <a:off x="4654416" y="3435805"/>
            <a:ext cx="23280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24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9" name="直接连接符 24">
            <a:extLst>
              <a:ext uri="{FF2B5EF4-FFF2-40B4-BE49-F238E27FC236}">
                <a16:creationId xmlns:a16="http://schemas.microsoft.com/office/drawing/2014/main" id="{741DF7D8-C575-4077-AD31-7EE6A3C2C53E}"/>
              </a:ext>
            </a:extLst>
          </p:cNvPr>
          <p:cNvSpPr>
            <a:spLocks noChangeShapeType="1"/>
          </p:cNvSpPr>
          <p:nvPr/>
        </p:nvSpPr>
        <p:spPr bwMode="auto">
          <a:xfrm flipH="1">
            <a:off x="3236913" y="3200400"/>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3320" name="直接连接符 24">
            <a:extLst>
              <a:ext uri="{FF2B5EF4-FFF2-40B4-BE49-F238E27FC236}">
                <a16:creationId xmlns:a16="http://schemas.microsoft.com/office/drawing/2014/main" id="{0BE18017-B47D-4B9D-9EAE-F526A97DE574}"/>
              </a:ext>
            </a:extLst>
          </p:cNvPr>
          <p:cNvSpPr>
            <a:spLocks noChangeShapeType="1"/>
          </p:cNvSpPr>
          <p:nvPr/>
        </p:nvSpPr>
        <p:spPr bwMode="auto">
          <a:xfrm flipH="1">
            <a:off x="3983038" y="5343525"/>
            <a:ext cx="1033462"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3321" name="TextBox 13">
            <a:extLst>
              <a:ext uri="{FF2B5EF4-FFF2-40B4-BE49-F238E27FC236}">
                <a16:creationId xmlns:a16="http://schemas.microsoft.com/office/drawing/2014/main" id="{F140BD22-3832-440A-8655-F863F688803A}"/>
              </a:ext>
            </a:extLst>
          </p:cNvPr>
          <p:cNvSpPr txBox="1">
            <a:spLocks noChangeArrowheads="1"/>
          </p:cNvSpPr>
          <p:nvPr/>
        </p:nvSpPr>
        <p:spPr bwMode="auto">
          <a:xfrm>
            <a:off x="1066800" y="2886075"/>
            <a:ext cx="1952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2" name="TextBox 13">
            <a:extLst>
              <a:ext uri="{FF2B5EF4-FFF2-40B4-BE49-F238E27FC236}">
                <a16:creationId xmlns:a16="http://schemas.microsoft.com/office/drawing/2014/main" id="{53DC8285-A0B7-4969-9704-8394DD323B53}"/>
              </a:ext>
            </a:extLst>
          </p:cNvPr>
          <p:cNvSpPr txBox="1">
            <a:spLocks noChangeArrowheads="1"/>
          </p:cNvSpPr>
          <p:nvPr/>
        </p:nvSpPr>
        <p:spPr bwMode="auto">
          <a:xfrm>
            <a:off x="817563" y="3167063"/>
            <a:ext cx="2201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3" name="TextBox 13">
            <a:extLst>
              <a:ext uri="{FF2B5EF4-FFF2-40B4-BE49-F238E27FC236}">
                <a16:creationId xmlns:a16="http://schemas.microsoft.com/office/drawing/2014/main" id="{A0B6E424-3294-46DB-BC2C-BAACD3C96A5D}"/>
              </a:ext>
            </a:extLst>
          </p:cNvPr>
          <p:cNvSpPr txBox="1">
            <a:spLocks noChangeArrowheads="1"/>
          </p:cNvSpPr>
          <p:nvPr/>
        </p:nvSpPr>
        <p:spPr bwMode="auto">
          <a:xfrm>
            <a:off x="7666038" y="1990787"/>
            <a:ext cx="2278062" cy="25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4" name="TextBox 13">
            <a:extLst>
              <a:ext uri="{FF2B5EF4-FFF2-40B4-BE49-F238E27FC236}">
                <a16:creationId xmlns:a16="http://schemas.microsoft.com/office/drawing/2014/main" id="{6FD6B337-610F-4665-9A51-88DA6EB0B3CB}"/>
              </a:ext>
            </a:extLst>
          </p:cNvPr>
          <p:cNvSpPr txBox="1">
            <a:spLocks noChangeArrowheads="1"/>
          </p:cNvSpPr>
          <p:nvPr/>
        </p:nvSpPr>
        <p:spPr bwMode="auto">
          <a:xfrm>
            <a:off x="7666038" y="2278063"/>
            <a:ext cx="238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5" name="TextBox 13">
            <a:extLst>
              <a:ext uri="{FF2B5EF4-FFF2-40B4-BE49-F238E27FC236}">
                <a16:creationId xmlns:a16="http://schemas.microsoft.com/office/drawing/2014/main" id="{29FBB981-35F1-4C9A-82F7-F7D7819329BA}"/>
              </a:ext>
            </a:extLst>
          </p:cNvPr>
          <p:cNvSpPr txBox="1">
            <a:spLocks noChangeArrowheads="1"/>
          </p:cNvSpPr>
          <p:nvPr/>
        </p:nvSpPr>
        <p:spPr bwMode="auto">
          <a:xfrm>
            <a:off x="1817688" y="509746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6" name="TextBox 13">
            <a:extLst>
              <a:ext uri="{FF2B5EF4-FFF2-40B4-BE49-F238E27FC236}">
                <a16:creationId xmlns:a16="http://schemas.microsoft.com/office/drawing/2014/main" id="{A99D880E-2FBE-48F8-80D7-A92D35B9307B}"/>
              </a:ext>
            </a:extLst>
          </p:cNvPr>
          <p:cNvSpPr txBox="1">
            <a:spLocks noChangeArrowheads="1"/>
          </p:cNvSpPr>
          <p:nvPr/>
        </p:nvSpPr>
        <p:spPr bwMode="auto">
          <a:xfrm>
            <a:off x="1366838" y="5349875"/>
            <a:ext cx="2439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7" name="TextBox 13">
            <a:extLst>
              <a:ext uri="{FF2B5EF4-FFF2-40B4-BE49-F238E27FC236}">
                <a16:creationId xmlns:a16="http://schemas.microsoft.com/office/drawing/2014/main" id="{9F207431-CB9B-49D7-8F3D-CD65F2F89459}"/>
              </a:ext>
            </a:extLst>
          </p:cNvPr>
          <p:cNvSpPr txBox="1">
            <a:spLocks noChangeArrowheads="1"/>
          </p:cNvSpPr>
          <p:nvPr/>
        </p:nvSpPr>
        <p:spPr bwMode="auto">
          <a:xfrm>
            <a:off x="8599488" y="42418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8" name="TextBox 13">
            <a:extLst>
              <a:ext uri="{FF2B5EF4-FFF2-40B4-BE49-F238E27FC236}">
                <a16:creationId xmlns:a16="http://schemas.microsoft.com/office/drawing/2014/main" id="{8B47CBD0-25DA-4F79-B130-69A052B5E521}"/>
              </a:ext>
            </a:extLst>
          </p:cNvPr>
          <p:cNvSpPr txBox="1">
            <a:spLocks noChangeArrowheads="1"/>
          </p:cNvSpPr>
          <p:nvPr/>
        </p:nvSpPr>
        <p:spPr bwMode="auto">
          <a:xfrm>
            <a:off x="8593138" y="4557713"/>
            <a:ext cx="234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9" name="直接连接符 24">
            <a:extLst>
              <a:ext uri="{FF2B5EF4-FFF2-40B4-BE49-F238E27FC236}">
                <a16:creationId xmlns:a16="http://schemas.microsoft.com/office/drawing/2014/main" id="{C395BD6F-5619-4D7C-80C6-AB9EF66D3B21}"/>
              </a:ext>
            </a:extLst>
          </p:cNvPr>
          <p:cNvSpPr>
            <a:spLocks noChangeShapeType="1"/>
          </p:cNvSpPr>
          <p:nvPr/>
        </p:nvSpPr>
        <p:spPr bwMode="auto">
          <a:xfrm flipH="1">
            <a:off x="6427788" y="2241550"/>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3330" name="直接连接符 24">
            <a:extLst>
              <a:ext uri="{FF2B5EF4-FFF2-40B4-BE49-F238E27FC236}">
                <a16:creationId xmlns:a16="http://schemas.microsoft.com/office/drawing/2014/main" id="{5E18987B-87A7-4D22-A70D-556567ED2039}"/>
              </a:ext>
            </a:extLst>
          </p:cNvPr>
          <p:cNvSpPr>
            <a:spLocks noChangeShapeType="1"/>
          </p:cNvSpPr>
          <p:nvPr/>
        </p:nvSpPr>
        <p:spPr bwMode="auto">
          <a:xfrm flipH="1">
            <a:off x="7372350" y="4560888"/>
            <a:ext cx="1033463"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2">
            <a:extLst>
              <a:ext uri="{FF2B5EF4-FFF2-40B4-BE49-F238E27FC236}">
                <a16:creationId xmlns:a16="http://schemas.microsoft.com/office/drawing/2014/main" id="{9E6BA3F3-A8EE-48DC-A77C-7575DE315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675" y="912813"/>
            <a:ext cx="3533775"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矩形 3">
            <a:extLst>
              <a:ext uri="{FF2B5EF4-FFF2-40B4-BE49-F238E27FC236}">
                <a16:creationId xmlns:a16="http://schemas.microsoft.com/office/drawing/2014/main" id="{92EA5442-905A-407A-9437-1327CAFCD7C7}"/>
              </a:ext>
            </a:extLst>
          </p:cNvPr>
          <p:cNvSpPr>
            <a:spLocks noChangeArrowheads="1"/>
          </p:cNvSpPr>
          <p:nvPr/>
        </p:nvSpPr>
        <p:spPr bwMode="auto">
          <a:xfrm>
            <a:off x="1268413" y="2711450"/>
            <a:ext cx="2676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Click here to edit what you want, and it is recommended that you use Microsoft Yadark font for presentation</a:t>
            </a:r>
          </a:p>
        </p:txBody>
      </p:sp>
      <p:grpSp>
        <p:nvGrpSpPr>
          <p:cNvPr id="14340" name="组合 4">
            <a:extLst>
              <a:ext uri="{FF2B5EF4-FFF2-40B4-BE49-F238E27FC236}">
                <a16:creationId xmlns:a16="http://schemas.microsoft.com/office/drawing/2014/main" id="{24715C0A-3DAE-46A3-8644-97A5722712FD}"/>
              </a:ext>
            </a:extLst>
          </p:cNvPr>
          <p:cNvGrpSpPr>
            <a:grpSpLocks/>
          </p:cNvGrpSpPr>
          <p:nvPr/>
        </p:nvGrpSpPr>
        <p:grpSpPr bwMode="auto">
          <a:xfrm>
            <a:off x="1268413" y="1962150"/>
            <a:ext cx="2973387" cy="749300"/>
            <a:chOff x="0" y="0"/>
            <a:chExt cx="2972780" cy="749440"/>
          </a:xfrm>
        </p:grpSpPr>
        <p:pic>
          <p:nvPicPr>
            <p:cNvPr id="14354" name="图片 5">
              <a:extLst>
                <a:ext uri="{FF2B5EF4-FFF2-40B4-BE49-F238E27FC236}">
                  <a16:creationId xmlns:a16="http://schemas.microsoft.com/office/drawing/2014/main" id="{7646CC00-CC8C-42BE-9BC9-64E3E81A5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72780" cy="74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5" name="文本框 6">
              <a:extLst>
                <a:ext uri="{FF2B5EF4-FFF2-40B4-BE49-F238E27FC236}">
                  <a16:creationId xmlns:a16="http://schemas.microsoft.com/office/drawing/2014/main" id="{FA9BBCD2-1EFE-4911-ADE3-F061A2EEFF3A}"/>
                </a:ext>
              </a:extLst>
            </p:cNvPr>
            <p:cNvSpPr txBox="1">
              <a:spLocks noChangeArrowheads="1"/>
            </p:cNvSpPr>
            <p:nvPr/>
          </p:nvSpPr>
          <p:spPr bwMode="auto">
            <a:xfrm>
              <a:off x="308377" y="122461"/>
              <a:ext cx="1657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Add a title</a:t>
              </a:r>
            </a:p>
          </p:txBody>
        </p:sp>
      </p:grpSp>
      <p:sp>
        <p:nvSpPr>
          <p:cNvPr id="14341" name="矩形 7">
            <a:extLst>
              <a:ext uri="{FF2B5EF4-FFF2-40B4-BE49-F238E27FC236}">
                <a16:creationId xmlns:a16="http://schemas.microsoft.com/office/drawing/2014/main" id="{30FA4C05-544B-4436-99F1-00C3E264FD1F}"/>
              </a:ext>
            </a:extLst>
          </p:cNvPr>
          <p:cNvSpPr>
            <a:spLocks noChangeArrowheads="1"/>
          </p:cNvSpPr>
          <p:nvPr/>
        </p:nvSpPr>
        <p:spPr bwMode="auto">
          <a:xfrm>
            <a:off x="5183188" y="2711450"/>
            <a:ext cx="2676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Click here to edit what you want, and it is recommended that you use Microsoft Yadark font for presentation</a:t>
            </a:r>
          </a:p>
        </p:txBody>
      </p:sp>
      <p:grpSp>
        <p:nvGrpSpPr>
          <p:cNvPr id="14342" name="组合 8">
            <a:extLst>
              <a:ext uri="{FF2B5EF4-FFF2-40B4-BE49-F238E27FC236}">
                <a16:creationId xmlns:a16="http://schemas.microsoft.com/office/drawing/2014/main" id="{2FCC6B02-9C96-4FEA-97F1-800B5714A98C}"/>
              </a:ext>
            </a:extLst>
          </p:cNvPr>
          <p:cNvGrpSpPr>
            <a:grpSpLocks/>
          </p:cNvGrpSpPr>
          <p:nvPr/>
        </p:nvGrpSpPr>
        <p:grpSpPr bwMode="auto">
          <a:xfrm>
            <a:off x="5183188" y="1962150"/>
            <a:ext cx="2973387" cy="749300"/>
            <a:chOff x="0" y="0"/>
            <a:chExt cx="2972780" cy="749440"/>
          </a:xfrm>
        </p:grpSpPr>
        <p:pic>
          <p:nvPicPr>
            <p:cNvPr id="14352" name="图片 9">
              <a:extLst>
                <a:ext uri="{FF2B5EF4-FFF2-40B4-BE49-F238E27FC236}">
                  <a16:creationId xmlns:a16="http://schemas.microsoft.com/office/drawing/2014/main" id="{B0AB505C-1E4C-47E4-85CE-C0BBB3BDE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72780" cy="74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3" name="文本框 10">
              <a:extLst>
                <a:ext uri="{FF2B5EF4-FFF2-40B4-BE49-F238E27FC236}">
                  <a16:creationId xmlns:a16="http://schemas.microsoft.com/office/drawing/2014/main" id="{36BFFA95-7120-4C30-BDF2-56554DA3B18D}"/>
                </a:ext>
              </a:extLst>
            </p:cNvPr>
            <p:cNvSpPr txBox="1">
              <a:spLocks noChangeArrowheads="1"/>
            </p:cNvSpPr>
            <p:nvPr/>
          </p:nvSpPr>
          <p:spPr bwMode="auto">
            <a:xfrm>
              <a:off x="308377" y="122461"/>
              <a:ext cx="1657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Add a title</a:t>
              </a:r>
            </a:p>
          </p:txBody>
        </p:sp>
      </p:grpSp>
      <p:sp>
        <p:nvSpPr>
          <p:cNvPr id="14343" name="矩形 11">
            <a:extLst>
              <a:ext uri="{FF2B5EF4-FFF2-40B4-BE49-F238E27FC236}">
                <a16:creationId xmlns:a16="http://schemas.microsoft.com/office/drawing/2014/main" id="{F1341A7A-0C24-45CE-AAA7-6EA10DE1086A}"/>
              </a:ext>
            </a:extLst>
          </p:cNvPr>
          <p:cNvSpPr>
            <a:spLocks noChangeArrowheads="1"/>
          </p:cNvSpPr>
          <p:nvPr/>
        </p:nvSpPr>
        <p:spPr bwMode="auto">
          <a:xfrm>
            <a:off x="1268413" y="4502150"/>
            <a:ext cx="2676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Click here to edit what you want, and it is recommended that you use Microsoft Yadark font for presentation</a:t>
            </a:r>
          </a:p>
        </p:txBody>
      </p:sp>
      <p:grpSp>
        <p:nvGrpSpPr>
          <p:cNvPr id="14344" name="组合 12">
            <a:extLst>
              <a:ext uri="{FF2B5EF4-FFF2-40B4-BE49-F238E27FC236}">
                <a16:creationId xmlns:a16="http://schemas.microsoft.com/office/drawing/2014/main" id="{32456AB2-58BE-4CF2-9DFA-98AF16083363}"/>
              </a:ext>
            </a:extLst>
          </p:cNvPr>
          <p:cNvGrpSpPr>
            <a:grpSpLocks/>
          </p:cNvGrpSpPr>
          <p:nvPr/>
        </p:nvGrpSpPr>
        <p:grpSpPr bwMode="auto">
          <a:xfrm>
            <a:off x="1268413" y="3752850"/>
            <a:ext cx="2973387" cy="749300"/>
            <a:chOff x="0" y="0"/>
            <a:chExt cx="2972780" cy="749440"/>
          </a:xfrm>
        </p:grpSpPr>
        <p:pic>
          <p:nvPicPr>
            <p:cNvPr id="14350" name="图片 13">
              <a:extLst>
                <a:ext uri="{FF2B5EF4-FFF2-40B4-BE49-F238E27FC236}">
                  <a16:creationId xmlns:a16="http://schemas.microsoft.com/office/drawing/2014/main" id="{BBC81813-588A-4538-87D7-E083EBBF8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72780" cy="74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文本框 14">
              <a:extLst>
                <a:ext uri="{FF2B5EF4-FFF2-40B4-BE49-F238E27FC236}">
                  <a16:creationId xmlns:a16="http://schemas.microsoft.com/office/drawing/2014/main" id="{64B84022-83EA-4ECE-8583-202DA64A5617}"/>
                </a:ext>
              </a:extLst>
            </p:cNvPr>
            <p:cNvSpPr txBox="1">
              <a:spLocks noChangeArrowheads="1"/>
            </p:cNvSpPr>
            <p:nvPr/>
          </p:nvSpPr>
          <p:spPr bwMode="auto">
            <a:xfrm>
              <a:off x="308377" y="122461"/>
              <a:ext cx="1657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Add a title</a:t>
              </a:r>
            </a:p>
          </p:txBody>
        </p:sp>
      </p:grpSp>
      <p:sp>
        <p:nvSpPr>
          <p:cNvPr id="14345" name="矩形 15">
            <a:extLst>
              <a:ext uri="{FF2B5EF4-FFF2-40B4-BE49-F238E27FC236}">
                <a16:creationId xmlns:a16="http://schemas.microsoft.com/office/drawing/2014/main" id="{94E9BB47-26F0-451C-A503-8FF40E53E1E2}"/>
              </a:ext>
            </a:extLst>
          </p:cNvPr>
          <p:cNvSpPr>
            <a:spLocks noChangeArrowheads="1"/>
          </p:cNvSpPr>
          <p:nvPr/>
        </p:nvSpPr>
        <p:spPr bwMode="auto">
          <a:xfrm>
            <a:off x="5183188" y="4502150"/>
            <a:ext cx="2676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Click here to edit what you want, and it is recommended that you use Microsoft Yadark font for presentation</a:t>
            </a:r>
          </a:p>
        </p:txBody>
      </p:sp>
      <p:grpSp>
        <p:nvGrpSpPr>
          <p:cNvPr id="14346" name="组合 16">
            <a:extLst>
              <a:ext uri="{FF2B5EF4-FFF2-40B4-BE49-F238E27FC236}">
                <a16:creationId xmlns:a16="http://schemas.microsoft.com/office/drawing/2014/main" id="{796F459A-4435-4898-80CC-4E98624F8703}"/>
              </a:ext>
            </a:extLst>
          </p:cNvPr>
          <p:cNvGrpSpPr>
            <a:grpSpLocks/>
          </p:cNvGrpSpPr>
          <p:nvPr/>
        </p:nvGrpSpPr>
        <p:grpSpPr bwMode="auto">
          <a:xfrm>
            <a:off x="5183188" y="3752850"/>
            <a:ext cx="2973387" cy="749300"/>
            <a:chOff x="0" y="0"/>
            <a:chExt cx="2972780" cy="749440"/>
          </a:xfrm>
        </p:grpSpPr>
        <p:pic>
          <p:nvPicPr>
            <p:cNvPr id="14348" name="图片 17">
              <a:extLst>
                <a:ext uri="{FF2B5EF4-FFF2-40B4-BE49-F238E27FC236}">
                  <a16:creationId xmlns:a16="http://schemas.microsoft.com/office/drawing/2014/main" id="{DE914EAA-BED3-4C49-8710-E50610173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72780" cy="74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文本框 18">
              <a:extLst>
                <a:ext uri="{FF2B5EF4-FFF2-40B4-BE49-F238E27FC236}">
                  <a16:creationId xmlns:a16="http://schemas.microsoft.com/office/drawing/2014/main" id="{F37C6F2E-8DF4-4CB8-AB0B-05A40C6780B1}"/>
                </a:ext>
              </a:extLst>
            </p:cNvPr>
            <p:cNvSpPr txBox="1">
              <a:spLocks noChangeArrowheads="1"/>
            </p:cNvSpPr>
            <p:nvPr/>
          </p:nvSpPr>
          <p:spPr bwMode="auto">
            <a:xfrm>
              <a:off x="308377" y="122461"/>
              <a:ext cx="1657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Add a title</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
            <a:extLst>
              <a:ext uri="{FF2B5EF4-FFF2-40B4-BE49-F238E27FC236}">
                <a16:creationId xmlns:a16="http://schemas.microsoft.com/office/drawing/2014/main" id="{7DE53291-88E3-49AD-BC42-9C1A68E94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275" y="1143000"/>
            <a:ext cx="846772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矩形 2">
            <a:extLst>
              <a:ext uri="{FF2B5EF4-FFF2-40B4-BE49-F238E27FC236}">
                <a16:creationId xmlns:a16="http://schemas.microsoft.com/office/drawing/2014/main" id="{3239EEC4-63BB-4E66-941F-C25521A6CFC5}"/>
              </a:ext>
            </a:extLst>
          </p:cNvPr>
          <p:cNvSpPr>
            <a:spLocks noChangeArrowheads="1"/>
          </p:cNvSpPr>
          <p:nvPr/>
        </p:nvSpPr>
        <p:spPr bwMode="auto">
          <a:xfrm>
            <a:off x="701675" y="4900613"/>
            <a:ext cx="3789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a:t>
            </a:r>
          </a:p>
        </p:txBody>
      </p:sp>
      <p:grpSp>
        <p:nvGrpSpPr>
          <p:cNvPr id="15364" name="组合 3">
            <a:extLst>
              <a:ext uri="{FF2B5EF4-FFF2-40B4-BE49-F238E27FC236}">
                <a16:creationId xmlns:a16="http://schemas.microsoft.com/office/drawing/2014/main" id="{3CD4FF9B-E0AD-45C1-A1D0-7102A53DDB0D}"/>
              </a:ext>
            </a:extLst>
          </p:cNvPr>
          <p:cNvGrpSpPr>
            <a:grpSpLocks/>
          </p:cNvGrpSpPr>
          <p:nvPr/>
        </p:nvGrpSpPr>
        <p:grpSpPr bwMode="auto">
          <a:xfrm>
            <a:off x="701675" y="3832225"/>
            <a:ext cx="3789363" cy="954088"/>
            <a:chOff x="0" y="0"/>
            <a:chExt cx="3788756" cy="955148"/>
          </a:xfrm>
        </p:grpSpPr>
        <p:pic>
          <p:nvPicPr>
            <p:cNvPr id="15366" name="图片 4">
              <a:extLst>
                <a:ext uri="{FF2B5EF4-FFF2-40B4-BE49-F238E27FC236}">
                  <a16:creationId xmlns:a16="http://schemas.microsoft.com/office/drawing/2014/main" id="{CBD2E4D9-DA41-443C-AB53-152AEA4EB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387" r="2299"/>
            <a:stretch>
              <a:fillRect/>
            </a:stretch>
          </p:blipFill>
          <p:spPr bwMode="auto">
            <a:xfrm>
              <a:off x="0" y="0"/>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文本框 5">
              <a:extLst>
                <a:ext uri="{FF2B5EF4-FFF2-40B4-BE49-F238E27FC236}">
                  <a16:creationId xmlns:a16="http://schemas.microsoft.com/office/drawing/2014/main" id="{94D92272-2E97-4BAA-8E2A-BD00A73D6941}"/>
                </a:ext>
              </a:extLst>
            </p:cNvPr>
            <p:cNvSpPr txBox="1">
              <a:spLocks noChangeArrowheads="1"/>
            </p:cNvSpPr>
            <p:nvPr/>
          </p:nvSpPr>
          <p:spPr bwMode="auto">
            <a:xfrm>
              <a:off x="221317" y="180329"/>
              <a:ext cx="2301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Click to add a title</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mond 4">
            <a:extLst>
              <a:ext uri="{FF2B5EF4-FFF2-40B4-BE49-F238E27FC236}">
                <a16:creationId xmlns:a16="http://schemas.microsoft.com/office/drawing/2014/main" id="{4DE835E9-9146-4C9B-873C-B1A303F9C940}"/>
              </a:ext>
            </a:extLst>
          </p:cNvPr>
          <p:cNvSpPr>
            <a:spLocks noChangeArrowheads="1"/>
          </p:cNvSpPr>
          <p:nvPr/>
        </p:nvSpPr>
        <p:spPr bwMode="auto">
          <a:xfrm>
            <a:off x="3751263" y="1647825"/>
            <a:ext cx="4665662" cy="4664075"/>
          </a:xfrm>
          <a:prstGeom prst="diamond">
            <a:avLst/>
          </a:prstGeom>
          <a:solidFill>
            <a:srgbClr val="6C71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387" name="Rounded Rectangle 15">
            <a:extLst>
              <a:ext uri="{FF2B5EF4-FFF2-40B4-BE49-F238E27FC236}">
                <a16:creationId xmlns:a16="http://schemas.microsoft.com/office/drawing/2014/main" id="{3B9D29B8-69AD-454E-9F06-FA1382CD1C07}"/>
              </a:ext>
            </a:extLst>
          </p:cNvPr>
          <p:cNvSpPr>
            <a:spLocks noChangeArrowheads="1"/>
          </p:cNvSpPr>
          <p:nvPr/>
        </p:nvSpPr>
        <p:spPr bwMode="auto">
          <a:xfrm>
            <a:off x="4195763" y="2090738"/>
            <a:ext cx="1817687" cy="1819275"/>
          </a:xfrm>
          <a:prstGeom prst="roundRect">
            <a:avLst>
              <a:gd name="adj" fmla="val 16667"/>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tIns="608409" bIns="0" anchor="ctr" anchorCtr="1"/>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2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88" name="Rounded Rectangle 13">
            <a:extLst>
              <a:ext uri="{FF2B5EF4-FFF2-40B4-BE49-F238E27FC236}">
                <a16:creationId xmlns:a16="http://schemas.microsoft.com/office/drawing/2014/main" id="{24D1D9B8-34DF-4D88-B0C4-BD66E563FE31}"/>
              </a:ext>
            </a:extLst>
          </p:cNvPr>
          <p:cNvSpPr>
            <a:spLocks noChangeArrowheads="1"/>
          </p:cNvSpPr>
          <p:nvPr/>
        </p:nvSpPr>
        <p:spPr bwMode="auto">
          <a:xfrm>
            <a:off x="6154738" y="2090738"/>
            <a:ext cx="1817687" cy="1819275"/>
          </a:xfrm>
          <a:prstGeom prst="roundRect">
            <a:avLst>
              <a:gd name="adj" fmla="val 16667"/>
            </a:avLst>
          </a:pr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tIns="608409" bIns="0" anchor="ctr" anchorCtr="1"/>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2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89" name="Rounded Rectangle 11">
            <a:extLst>
              <a:ext uri="{FF2B5EF4-FFF2-40B4-BE49-F238E27FC236}">
                <a16:creationId xmlns:a16="http://schemas.microsoft.com/office/drawing/2014/main" id="{AE3DB45F-DF7C-4E57-9991-67667F146BF0}"/>
              </a:ext>
            </a:extLst>
          </p:cNvPr>
          <p:cNvSpPr>
            <a:spLocks noChangeArrowheads="1"/>
          </p:cNvSpPr>
          <p:nvPr/>
        </p:nvSpPr>
        <p:spPr bwMode="auto">
          <a:xfrm>
            <a:off x="4195763" y="4049713"/>
            <a:ext cx="1817687" cy="1819275"/>
          </a:xfrm>
          <a:prstGeom prst="roundRect">
            <a:avLst>
              <a:gd name="adj" fmla="val 16667"/>
            </a:avLst>
          </a:pr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tIns="608409" bIns="0" anchor="ctr" anchorCtr="1"/>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2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90" name="Rounded Rectangle 9">
            <a:extLst>
              <a:ext uri="{FF2B5EF4-FFF2-40B4-BE49-F238E27FC236}">
                <a16:creationId xmlns:a16="http://schemas.microsoft.com/office/drawing/2014/main" id="{EC34155E-EF73-4D93-8553-5CCFF642A1F9}"/>
              </a:ext>
            </a:extLst>
          </p:cNvPr>
          <p:cNvSpPr>
            <a:spLocks noChangeArrowheads="1"/>
          </p:cNvSpPr>
          <p:nvPr/>
        </p:nvSpPr>
        <p:spPr bwMode="auto">
          <a:xfrm>
            <a:off x="6154738" y="4049713"/>
            <a:ext cx="1817687" cy="1819275"/>
          </a:xfrm>
          <a:prstGeom prst="roundRect">
            <a:avLst>
              <a:gd name="adj" fmla="val 16667"/>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tIns="608409" bIns="0" anchor="ctr" anchorCtr="1"/>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2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6391" name="Group 49">
            <a:extLst>
              <a:ext uri="{FF2B5EF4-FFF2-40B4-BE49-F238E27FC236}">
                <a16:creationId xmlns:a16="http://schemas.microsoft.com/office/drawing/2014/main" id="{F88E8D1C-0BF8-41B2-951F-6E704218C28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650" y="4505325"/>
            <a:ext cx="6762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Freeform 24">
            <a:extLst>
              <a:ext uri="{FF2B5EF4-FFF2-40B4-BE49-F238E27FC236}">
                <a16:creationId xmlns:a16="http://schemas.microsoft.com/office/drawing/2014/main" id="{8B5CFC61-910B-45B9-80C6-5D1770E7B227}"/>
              </a:ext>
            </a:extLst>
          </p:cNvPr>
          <p:cNvSpPr>
            <a:spLocks noEditPoints="1"/>
          </p:cNvSpPr>
          <p:nvPr/>
        </p:nvSpPr>
        <p:spPr bwMode="auto">
          <a:xfrm>
            <a:off x="4805363" y="2495550"/>
            <a:ext cx="628650" cy="617538"/>
          </a:xfrm>
          <a:custGeom>
            <a:avLst/>
            <a:gdLst>
              <a:gd name="T0" fmla="*/ 2147483647 w 127"/>
              <a:gd name="T1" fmla="*/ 2147483647 h 125"/>
              <a:gd name="T2" fmla="*/ 2147483647 w 127"/>
              <a:gd name="T3" fmla="*/ 2147483647 h 125"/>
              <a:gd name="T4" fmla="*/ 2147483647 w 127"/>
              <a:gd name="T5" fmla="*/ 2147483647 h 125"/>
              <a:gd name="T6" fmla="*/ 2147483647 w 127"/>
              <a:gd name="T7" fmla="*/ 2147483647 h 125"/>
              <a:gd name="T8" fmla="*/ 2147483647 w 127"/>
              <a:gd name="T9" fmla="*/ 2147483647 h 125"/>
              <a:gd name="T10" fmla="*/ 2147483647 w 127"/>
              <a:gd name="T11" fmla="*/ 2147483647 h 125"/>
              <a:gd name="T12" fmla="*/ 2147483647 w 127"/>
              <a:gd name="T13" fmla="*/ 2147483647 h 125"/>
              <a:gd name="T14" fmla="*/ 2147483647 w 127"/>
              <a:gd name="T15" fmla="*/ 2147483647 h 125"/>
              <a:gd name="T16" fmla="*/ 2147483647 w 127"/>
              <a:gd name="T17" fmla="*/ 2147483647 h 125"/>
              <a:gd name="T18" fmla="*/ 2147483647 w 127"/>
              <a:gd name="T19" fmla="*/ 2147483647 h 125"/>
              <a:gd name="T20" fmla="*/ 2147483647 w 127"/>
              <a:gd name="T21" fmla="*/ 2147483647 h 125"/>
              <a:gd name="T22" fmla="*/ 2147483647 w 127"/>
              <a:gd name="T23" fmla="*/ 2147483647 h 125"/>
              <a:gd name="T24" fmla="*/ 2147483647 w 127"/>
              <a:gd name="T25" fmla="*/ 2147483647 h 125"/>
              <a:gd name="T26" fmla="*/ 2147483647 w 127"/>
              <a:gd name="T27" fmla="*/ 2147483647 h 125"/>
              <a:gd name="T28" fmla="*/ 2147483647 w 127"/>
              <a:gd name="T29" fmla="*/ 2147483647 h 125"/>
              <a:gd name="T30" fmla="*/ 2147483647 w 127"/>
              <a:gd name="T31" fmla="*/ 2147483647 h 125"/>
              <a:gd name="T32" fmla="*/ 2147483647 w 127"/>
              <a:gd name="T33" fmla="*/ 2147483647 h 125"/>
              <a:gd name="T34" fmla="*/ 0 w 127"/>
              <a:gd name="T35" fmla="*/ 2147483647 h 125"/>
              <a:gd name="T36" fmla="*/ 0 w 127"/>
              <a:gd name="T37" fmla="*/ 2147483647 h 125"/>
              <a:gd name="T38" fmla="*/ 2147483647 w 127"/>
              <a:gd name="T39" fmla="*/ 2147483647 h 125"/>
              <a:gd name="T40" fmla="*/ 2147483647 w 127"/>
              <a:gd name="T41" fmla="*/ 2147483647 h 125"/>
              <a:gd name="T42" fmla="*/ 2147483647 w 127"/>
              <a:gd name="T43" fmla="*/ 0 h 125"/>
              <a:gd name="T44" fmla="*/ 2147483647 w 127"/>
              <a:gd name="T45" fmla="*/ 2147483647 h 125"/>
              <a:gd name="T46" fmla="*/ 2147483647 w 127"/>
              <a:gd name="T47" fmla="*/ 2147483647 h 125"/>
              <a:gd name="T48" fmla="*/ 2147483647 w 127"/>
              <a:gd name="T49" fmla="*/ 2147483647 h 125"/>
              <a:gd name="T50" fmla="*/ 2147483647 w 127"/>
              <a:gd name="T51" fmla="*/ 2147483647 h 125"/>
              <a:gd name="T52" fmla="*/ 2147483647 w 127"/>
              <a:gd name="T53" fmla="*/ 2147483647 h 125"/>
              <a:gd name="T54" fmla="*/ 2147483647 w 127"/>
              <a:gd name="T55" fmla="*/ 2147483647 h 125"/>
              <a:gd name="T56" fmla="*/ 2147483647 w 127"/>
              <a:gd name="T57" fmla="*/ 2147483647 h 125"/>
              <a:gd name="T58" fmla="*/ 2147483647 w 127"/>
              <a:gd name="T59" fmla="*/ 2147483647 h 125"/>
              <a:gd name="T60" fmla="*/ 2147483647 w 127"/>
              <a:gd name="T61" fmla="*/ 2147483647 h 125"/>
              <a:gd name="T62" fmla="*/ 2147483647 w 127"/>
              <a:gd name="T63" fmla="*/ 2147483647 h 125"/>
              <a:gd name="T64" fmla="*/ 2147483647 w 127"/>
              <a:gd name="T65" fmla="*/ 2147483647 h 125"/>
              <a:gd name="T66" fmla="*/ 2147483647 w 127"/>
              <a:gd name="T67" fmla="*/ 2147483647 h 125"/>
              <a:gd name="T68" fmla="*/ 2147483647 w 127"/>
              <a:gd name="T69" fmla="*/ 2147483647 h 125"/>
              <a:gd name="T70" fmla="*/ 2147483647 w 127"/>
              <a:gd name="T71" fmla="*/ 2147483647 h 125"/>
              <a:gd name="T72" fmla="*/ 2147483647 w 127"/>
              <a:gd name="T73" fmla="*/ 2147483647 h 125"/>
              <a:gd name="T74" fmla="*/ 2147483647 w 127"/>
              <a:gd name="T75" fmla="*/ 2147483647 h 125"/>
              <a:gd name="T76" fmla="*/ 2147483647 w 127"/>
              <a:gd name="T77" fmla="*/ 2147483647 h 125"/>
              <a:gd name="T78" fmla="*/ 2147483647 w 127"/>
              <a:gd name="T79" fmla="*/ 2147483647 h 125"/>
              <a:gd name="T80" fmla="*/ 2147483647 w 127"/>
              <a:gd name="T81" fmla="*/ 2147483647 h 125"/>
              <a:gd name="T82" fmla="*/ 2147483647 w 127"/>
              <a:gd name="T83" fmla="*/ 2147483647 h 125"/>
              <a:gd name="T84" fmla="*/ 2147483647 w 127"/>
              <a:gd name="T85" fmla="*/ 2147483647 h 125"/>
              <a:gd name="T86" fmla="*/ 2147483647 w 127"/>
              <a:gd name="T87" fmla="*/ 2147483647 h 125"/>
              <a:gd name="T88" fmla="*/ 2147483647 w 127"/>
              <a:gd name="T89" fmla="*/ 2147483647 h 125"/>
              <a:gd name="T90" fmla="*/ 2147483647 w 127"/>
              <a:gd name="T91" fmla="*/ 2147483647 h 125"/>
              <a:gd name="T92" fmla="*/ 2147483647 w 127"/>
              <a:gd name="T93" fmla="*/ 2147483647 h 125"/>
              <a:gd name="T94" fmla="*/ 2147483647 w 127"/>
              <a:gd name="T95" fmla="*/ 2147483647 h 125"/>
              <a:gd name="T96" fmla="*/ 2147483647 w 127"/>
              <a:gd name="T97" fmla="*/ 2147483647 h 125"/>
              <a:gd name="T98" fmla="*/ 2147483647 w 127"/>
              <a:gd name="T99" fmla="*/ 2147483647 h 125"/>
              <a:gd name="T100" fmla="*/ 2147483647 w 127"/>
              <a:gd name="T101" fmla="*/ 2147483647 h 125"/>
              <a:gd name="T102" fmla="*/ 2147483647 w 127"/>
              <a:gd name="T103" fmla="*/ 2147483647 h 125"/>
              <a:gd name="T104" fmla="*/ 2147483647 w 127"/>
              <a:gd name="T105" fmla="*/ 2147483647 h 125"/>
              <a:gd name="T106" fmla="*/ 2147483647 w 127"/>
              <a:gd name="T107" fmla="*/ 2147483647 h 125"/>
              <a:gd name="T108" fmla="*/ 2147483647 w 127"/>
              <a:gd name="T109" fmla="*/ 2147483647 h 125"/>
              <a:gd name="T110" fmla="*/ 2147483647 w 127"/>
              <a:gd name="T111" fmla="*/ 2147483647 h 1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7" h="125">
                <a:moveTo>
                  <a:pt x="54" y="69"/>
                </a:moveTo>
                <a:cubicBezTo>
                  <a:pt x="54" y="73"/>
                  <a:pt x="51" y="76"/>
                  <a:pt x="47" y="76"/>
                </a:cubicBezTo>
                <a:cubicBezTo>
                  <a:pt x="44" y="76"/>
                  <a:pt x="41" y="73"/>
                  <a:pt x="41" y="69"/>
                </a:cubicBezTo>
                <a:cubicBezTo>
                  <a:pt x="41" y="66"/>
                  <a:pt x="44" y="63"/>
                  <a:pt x="47" y="63"/>
                </a:cubicBezTo>
                <a:cubicBezTo>
                  <a:pt x="51" y="63"/>
                  <a:pt x="54" y="66"/>
                  <a:pt x="54" y="69"/>
                </a:cubicBezTo>
                <a:close/>
                <a:moveTo>
                  <a:pt x="80" y="63"/>
                </a:moveTo>
                <a:cubicBezTo>
                  <a:pt x="77" y="63"/>
                  <a:pt x="74" y="66"/>
                  <a:pt x="74" y="69"/>
                </a:cubicBezTo>
                <a:cubicBezTo>
                  <a:pt x="74" y="73"/>
                  <a:pt x="77" y="76"/>
                  <a:pt x="80" y="76"/>
                </a:cubicBezTo>
                <a:cubicBezTo>
                  <a:pt x="84" y="76"/>
                  <a:pt x="87" y="73"/>
                  <a:pt x="87" y="69"/>
                </a:cubicBezTo>
                <a:cubicBezTo>
                  <a:pt x="87" y="66"/>
                  <a:pt x="84" y="63"/>
                  <a:pt x="80" y="63"/>
                </a:cubicBezTo>
                <a:close/>
                <a:moveTo>
                  <a:pt x="127" y="66"/>
                </a:moveTo>
                <a:cubicBezTo>
                  <a:pt x="127" y="78"/>
                  <a:pt x="127" y="78"/>
                  <a:pt x="127" y="78"/>
                </a:cubicBezTo>
                <a:cubicBezTo>
                  <a:pt x="127" y="84"/>
                  <a:pt x="122" y="89"/>
                  <a:pt x="116" y="89"/>
                </a:cubicBezTo>
                <a:cubicBezTo>
                  <a:pt x="108" y="89"/>
                  <a:pt x="108" y="89"/>
                  <a:pt x="108" y="89"/>
                </a:cubicBezTo>
                <a:cubicBezTo>
                  <a:pt x="100" y="112"/>
                  <a:pt x="79" y="125"/>
                  <a:pt x="64" y="125"/>
                </a:cubicBezTo>
                <a:cubicBezTo>
                  <a:pt x="48" y="125"/>
                  <a:pt x="28" y="112"/>
                  <a:pt x="19" y="89"/>
                </a:cubicBezTo>
                <a:cubicBezTo>
                  <a:pt x="11" y="89"/>
                  <a:pt x="11" y="89"/>
                  <a:pt x="11" y="89"/>
                </a:cubicBezTo>
                <a:cubicBezTo>
                  <a:pt x="5" y="89"/>
                  <a:pt x="0" y="84"/>
                  <a:pt x="0" y="78"/>
                </a:cubicBezTo>
                <a:cubicBezTo>
                  <a:pt x="0" y="66"/>
                  <a:pt x="0" y="66"/>
                  <a:pt x="0" y="66"/>
                </a:cubicBezTo>
                <a:cubicBezTo>
                  <a:pt x="0" y="61"/>
                  <a:pt x="2" y="58"/>
                  <a:pt x="6" y="56"/>
                </a:cubicBezTo>
                <a:cubicBezTo>
                  <a:pt x="6" y="38"/>
                  <a:pt x="11" y="24"/>
                  <a:pt x="21" y="15"/>
                </a:cubicBezTo>
                <a:cubicBezTo>
                  <a:pt x="31" y="5"/>
                  <a:pt x="45" y="0"/>
                  <a:pt x="64" y="0"/>
                </a:cubicBezTo>
                <a:cubicBezTo>
                  <a:pt x="82" y="0"/>
                  <a:pt x="96" y="5"/>
                  <a:pt x="106" y="15"/>
                </a:cubicBezTo>
                <a:cubicBezTo>
                  <a:pt x="116" y="24"/>
                  <a:pt x="121" y="38"/>
                  <a:pt x="121" y="56"/>
                </a:cubicBezTo>
                <a:cubicBezTo>
                  <a:pt x="125" y="58"/>
                  <a:pt x="127" y="61"/>
                  <a:pt x="127" y="66"/>
                </a:cubicBezTo>
                <a:close/>
                <a:moveTo>
                  <a:pt x="103" y="69"/>
                </a:moveTo>
                <a:cubicBezTo>
                  <a:pt x="103" y="66"/>
                  <a:pt x="103" y="64"/>
                  <a:pt x="103" y="61"/>
                </a:cubicBezTo>
                <a:cubicBezTo>
                  <a:pt x="98" y="56"/>
                  <a:pt x="89" y="53"/>
                  <a:pt x="77" y="52"/>
                </a:cubicBezTo>
                <a:cubicBezTo>
                  <a:pt x="79" y="53"/>
                  <a:pt x="80" y="56"/>
                  <a:pt x="81" y="58"/>
                </a:cubicBezTo>
                <a:cubicBezTo>
                  <a:pt x="74" y="53"/>
                  <a:pt x="60" y="54"/>
                  <a:pt x="50" y="42"/>
                </a:cubicBezTo>
                <a:cubicBezTo>
                  <a:pt x="49" y="41"/>
                  <a:pt x="49" y="40"/>
                  <a:pt x="48" y="40"/>
                </a:cubicBezTo>
                <a:cubicBezTo>
                  <a:pt x="48" y="40"/>
                  <a:pt x="48" y="40"/>
                  <a:pt x="48" y="40"/>
                </a:cubicBezTo>
                <a:cubicBezTo>
                  <a:pt x="48" y="40"/>
                  <a:pt x="48" y="40"/>
                  <a:pt x="48" y="40"/>
                </a:cubicBezTo>
                <a:cubicBezTo>
                  <a:pt x="46" y="37"/>
                  <a:pt x="46" y="36"/>
                  <a:pt x="46" y="37"/>
                </a:cubicBezTo>
                <a:cubicBezTo>
                  <a:pt x="45" y="52"/>
                  <a:pt x="35" y="63"/>
                  <a:pt x="24" y="64"/>
                </a:cubicBezTo>
                <a:cubicBezTo>
                  <a:pt x="24" y="66"/>
                  <a:pt x="24" y="68"/>
                  <a:pt x="24" y="69"/>
                </a:cubicBezTo>
                <a:cubicBezTo>
                  <a:pt x="24" y="75"/>
                  <a:pt x="25" y="81"/>
                  <a:pt x="27" y="86"/>
                </a:cubicBezTo>
                <a:cubicBezTo>
                  <a:pt x="33" y="93"/>
                  <a:pt x="43" y="95"/>
                  <a:pt x="52" y="96"/>
                </a:cubicBezTo>
                <a:cubicBezTo>
                  <a:pt x="54" y="93"/>
                  <a:pt x="58" y="91"/>
                  <a:pt x="63" y="91"/>
                </a:cubicBezTo>
                <a:cubicBezTo>
                  <a:pt x="69" y="91"/>
                  <a:pt x="73" y="95"/>
                  <a:pt x="73" y="99"/>
                </a:cubicBezTo>
                <a:cubicBezTo>
                  <a:pt x="73" y="104"/>
                  <a:pt x="69" y="107"/>
                  <a:pt x="63" y="107"/>
                </a:cubicBezTo>
                <a:cubicBezTo>
                  <a:pt x="58" y="107"/>
                  <a:pt x="54" y="105"/>
                  <a:pt x="52" y="102"/>
                </a:cubicBezTo>
                <a:cubicBezTo>
                  <a:pt x="46" y="102"/>
                  <a:pt x="39" y="101"/>
                  <a:pt x="32" y="98"/>
                </a:cubicBezTo>
                <a:cubicBezTo>
                  <a:pt x="41" y="111"/>
                  <a:pt x="55" y="118"/>
                  <a:pt x="64" y="118"/>
                </a:cubicBezTo>
                <a:cubicBezTo>
                  <a:pt x="77" y="118"/>
                  <a:pt x="103" y="101"/>
                  <a:pt x="103" y="69"/>
                </a:cubicBezTo>
                <a:close/>
                <a:moveTo>
                  <a:pt x="115" y="54"/>
                </a:moveTo>
                <a:cubicBezTo>
                  <a:pt x="114" y="23"/>
                  <a:pt x="96" y="7"/>
                  <a:pt x="64" y="7"/>
                </a:cubicBezTo>
                <a:cubicBezTo>
                  <a:pt x="31" y="7"/>
                  <a:pt x="13" y="23"/>
                  <a:pt x="13" y="54"/>
                </a:cubicBezTo>
                <a:cubicBezTo>
                  <a:pt x="17" y="54"/>
                  <a:pt x="17" y="54"/>
                  <a:pt x="17" y="54"/>
                </a:cubicBezTo>
                <a:cubicBezTo>
                  <a:pt x="19" y="44"/>
                  <a:pt x="22" y="35"/>
                  <a:pt x="27" y="29"/>
                </a:cubicBezTo>
                <a:cubicBezTo>
                  <a:pt x="35" y="18"/>
                  <a:pt x="48" y="13"/>
                  <a:pt x="64" y="13"/>
                </a:cubicBezTo>
                <a:cubicBezTo>
                  <a:pt x="80" y="13"/>
                  <a:pt x="92" y="18"/>
                  <a:pt x="100" y="29"/>
                </a:cubicBezTo>
                <a:cubicBezTo>
                  <a:pt x="105" y="35"/>
                  <a:pt x="109" y="44"/>
                  <a:pt x="110" y="54"/>
                </a:cubicBezTo>
                <a:lnTo>
                  <a:pt x="115" y="54"/>
                </a:lnTo>
                <a:close/>
                <a:moveTo>
                  <a:pt x="115" y="54"/>
                </a:moveTo>
                <a:cubicBezTo>
                  <a:pt x="115" y="54"/>
                  <a:pt x="115" y="54"/>
                  <a:pt x="115"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pic>
        <p:nvPicPr>
          <p:cNvPr id="16393" name="Group 70">
            <a:extLst>
              <a:ext uri="{FF2B5EF4-FFF2-40B4-BE49-F238E27FC236}">
                <a16:creationId xmlns:a16="http://schemas.microsoft.com/office/drawing/2014/main" id="{E88E7565-A219-4C4B-A464-DA7809038BB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588" y="4516438"/>
            <a:ext cx="5730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Group 91">
            <a:extLst>
              <a:ext uri="{FF2B5EF4-FFF2-40B4-BE49-F238E27FC236}">
                <a16:creationId xmlns:a16="http://schemas.microsoft.com/office/drawing/2014/main" id="{D18599C8-62CD-47E4-B66C-FD1236EFEDB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1163" y="2517775"/>
            <a:ext cx="609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Box 13">
            <a:extLst>
              <a:ext uri="{FF2B5EF4-FFF2-40B4-BE49-F238E27FC236}">
                <a16:creationId xmlns:a16="http://schemas.microsoft.com/office/drawing/2014/main" id="{00C14003-3F58-4BA1-B07B-3A3C99ED59DE}"/>
              </a:ext>
            </a:extLst>
          </p:cNvPr>
          <p:cNvSpPr txBox="1">
            <a:spLocks noChangeArrowheads="1"/>
          </p:cNvSpPr>
          <p:nvPr/>
        </p:nvSpPr>
        <p:spPr bwMode="auto">
          <a:xfrm>
            <a:off x="1830388" y="259873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2" name="TextBox 13">
            <a:extLst>
              <a:ext uri="{FF2B5EF4-FFF2-40B4-BE49-F238E27FC236}">
                <a16:creationId xmlns:a16="http://schemas.microsoft.com/office/drawing/2014/main" id="{39F05DEB-2C6C-4859-B17F-285CFB30BAD0}"/>
              </a:ext>
            </a:extLst>
          </p:cNvPr>
          <p:cNvSpPr txBox="1">
            <a:spLocks noChangeArrowheads="1"/>
          </p:cNvSpPr>
          <p:nvPr/>
        </p:nvSpPr>
        <p:spPr bwMode="auto">
          <a:xfrm>
            <a:off x="1449388" y="2884488"/>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3" name="TextBox 13">
            <a:extLst>
              <a:ext uri="{FF2B5EF4-FFF2-40B4-BE49-F238E27FC236}">
                <a16:creationId xmlns:a16="http://schemas.microsoft.com/office/drawing/2014/main" id="{0B1CB6AE-4D96-462E-91E0-21DD48CF42DE}"/>
              </a:ext>
            </a:extLst>
          </p:cNvPr>
          <p:cNvSpPr txBox="1">
            <a:spLocks noChangeArrowheads="1"/>
          </p:cNvSpPr>
          <p:nvPr/>
        </p:nvSpPr>
        <p:spPr bwMode="auto">
          <a:xfrm>
            <a:off x="1830388" y="455295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4" name="TextBox 13">
            <a:extLst>
              <a:ext uri="{FF2B5EF4-FFF2-40B4-BE49-F238E27FC236}">
                <a16:creationId xmlns:a16="http://schemas.microsoft.com/office/drawing/2014/main" id="{0C77782B-83EF-4AED-8902-C7B9541342E6}"/>
              </a:ext>
            </a:extLst>
          </p:cNvPr>
          <p:cNvSpPr txBox="1">
            <a:spLocks noChangeArrowheads="1"/>
          </p:cNvSpPr>
          <p:nvPr/>
        </p:nvSpPr>
        <p:spPr bwMode="auto">
          <a:xfrm>
            <a:off x="1449388" y="4838700"/>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5" name="TextBox 13">
            <a:extLst>
              <a:ext uri="{FF2B5EF4-FFF2-40B4-BE49-F238E27FC236}">
                <a16:creationId xmlns:a16="http://schemas.microsoft.com/office/drawing/2014/main" id="{8C4C90E0-60E1-43D0-9D28-9C09611B4A3C}"/>
              </a:ext>
            </a:extLst>
          </p:cNvPr>
          <p:cNvSpPr txBox="1">
            <a:spLocks noChangeArrowheads="1"/>
          </p:cNvSpPr>
          <p:nvPr/>
        </p:nvSpPr>
        <p:spPr bwMode="auto">
          <a:xfrm>
            <a:off x="8385175" y="259873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6" name="TextBox 13">
            <a:extLst>
              <a:ext uri="{FF2B5EF4-FFF2-40B4-BE49-F238E27FC236}">
                <a16:creationId xmlns:a16="http://schemas.microsoft.com/office/drawing/2014/main" id="{490EFED0-1261-41B3-80A3-92DE6262B2B9}"/>
              </a:ext>
            </a:extLst>
          </p:cNvPr>
          <p:cNvSpPr txBox="1">
            <a:spLocks noChangeArrowheads="1"/>
          </p:cNvSpPr>
          <p:nvPr/>
        </p:nvSpPr>
        <p:spPr bwMode="auto">
          <a:xfrm>
            <a:off x="8385175" y="2884488"/>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7" name="TextBox 13">
            <a:extLst>
              <a:ext uri="{FF2B5EF4-FFF2-40B4-BE49-F238E27FC236}">
                <a16:creationId xmlns:a16="http://schemas.microsoft.com/office/drawing/2014/main" id="{565E02D1-FB66-432A-BE87-D63E39726223}"/>
              </a:ext>
            </a:extLst>
          </p:cNvPr>
          <p:cNvSpPr txBox="1">
            <a:spLocks noChangeArrowheads="1"/>
          </p:cNvSpPr>
          <p:nvPr/>
        </p:nvSpPr>
        <p:spPr bwMode="auto">
          <a:xfrm>
            <a:off x="8385175" y="455295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8" name="TextBox 13">
            <a:extLst>
              <a:ext uri="{FF2B5EF4-FFF2-40B4-BE49-F238E27FC236}">
                <a16:creationId xmlns:a16="http://schemas.microsoft.com/office/drawing/2014/main" id="{7B9FB3F5-CE98-4D61-90C5-70E3C95B0996}"/>
              </a:ext>
            </a:extLst>
          </p:cNvPr>
          <p:cNvSpPr txBox="1">
            <a:spLocks noChangeArrowheads="1"/>
          </p:cNvSpPr>
          <p:nvPr/>
        </p:nvSpPr>
        <p:spPr bwMode="auto">
          <a:xfrm>
            <a:off x="8385175" y="4838700"/>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9" name="TextBox 13">
            <a:extLst>
              <a:ext uri="{FF2B5EF4-FFF2-40B4-BE49-F238E27FC236}">
                <a16:creationId xmlns:a16="http://schemas.microsoft.com/office/drawing/2014/main" id="{1ED8C421-52FD-468A-A4D8-D2F85974F5FF}"/>
              </a:ext>
            </a:extLst>
          </p:cNvPr>
          <p:cNvSpPr txBox="1">
            <a:spLocks noChangeArrowheads="1"/>
          </p:cNvSpPr>
          <p:nvPr/>
        </p:nvSpPr>
        <p:spPr bwMode="auto">
          <a:xfrm>
            <a:off x="4489450" y="3317875"/>
            <a:ext cx="1220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rgbClr val="FFFFFF"/>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0" name="TextBox 13">
            <a:extLst>
              <a:ext uri="{FF2B5EF4-FFF2-40B4-BE49-F238E27FC236}">
                <a16:creationId xmlns:a16="http://schemas.microsoft.com/office/drawing/2014/main" id="{647E72AC-87D4-407E-AF88-FB259380938D}"/>
              </a:ext>
            </a:extLst>
          </p:cNvPr>
          <p:cNvSpPr txBox="1">
            <a:spLocks noChangeArrowheads="1"/>
          </p:cNvSpPr>
          <p:nvPr/>
        </p:nvSpPr>
        <p:spPr bwMode="auto">
          <a:xfrm>
            <a:off x="6429375" y="3317875"/>
            <a:ext cx="1220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rgbClr val="FFFFFF"/>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1" name="TextBox 13">
            <a:extLst>
              <a:ext uri="{FF2B5EF4-FFF2-40B4-BE49-F238E27FC236}">
                <a16:creationId xmlns:a16="http://schemas.microsoft.com/office/drawing/2014/main" id="{89431F7C-6757-4EAD-89C5-B9B083BF51B0}"/>
              </a:ext>
            </a:extLst>
          </p:cNvPr>
          <p:cNvSpPr txBox="1">
            <a:spLocks noChangeArrowheads="1"/>
          </p:cNvSpPr>
          <p:nvPr/>
        </p:nvSpPr>
        <p:spPr bwMode="auto">
          <a:xfrm>
            <a:off x="4489450" y="5273675"/>
            <a:ext cx="1220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rgbClr val="FFFFFF"/>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2" name="TextBox 13">
            <a:extLst>
              <a:ext uri="{FF2B5EF4-FFF2-40B4-BE49-F238E27FC236}">
                <a16:creationId xmlns:a16="http://schemas.microsoft.com/office/drawing/2014/main" id="{6FD8CF45-9055-4351-8D86-1DD5535B216F}"/>
              </a:ext>
            </a:extLst>
          </p:cNvPr>
          <p:cNvSpPr txBox="1">
            <a:spLocks noChangeArrowheads="1"/>
          </p:cNvSpPr>
          <p:nvPr/>
        </p:nvSpPr>
        <p:spPr bwMode="auto">
          <a:xfrm>
            <a:off x="6432550" y="5237163"/>
            <a:ext cx="1222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rgbClr val="FFFFFF"/>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91"/>
                                        </p:tgtEl>
                                        <p:attrNameLst>
                                          <p:attrName>style.visibility</p:attrName>
                                        </p:attrNameLst>
                                      </p:cBhvr>
                                      <p:to>
                                        <p:strVal val="visible"/>
                                      </p:to>
                                    </p:set>
                                    <p:animEffect transition="in" filter="wipe(left)">
                                      <p:cBhvr>
                                        <p:cTn id="7" dur="500"/>
                                        <p:tgtEl>
                                          <p:spTgt spid="2049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492"/>
                                        </p:tgtEl>
                                        <p:attrNameLst>
                                          <p:attrName>style.visibility</p:attrName>
                                        </p:attrNameLst>
                                      </p:cBhvr>
                                      <p:to>
                                        <p:strVal val="visible"/>
                                      </p:to>
                                    </p:set>
                                    <p:animEffect transition="in" filter="wipe(left)">
                                      <p:cBhvr>
                                        <p:cTn id="11" dur="500"/>
                                        <p:tgtEl>
                                          <p:spTgt spid="2049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493"/>
                                        </p:tgtEl>
                                        <p:attrNameLst>
                                          <p:attrName>style.visibility</p:attrName>
                                        </p:attrNameLst>
                                      </p:cBhvr>
                                      <p:to>
                                        <p:strVal val="visible"/>
                                      </p:to>
                                    </p:set>
                                    <p:animEffect transition="in" filter="wipe(left)">
                                      <p:cBhvr>
                                        <p:cTn id="15" dur="500"/>
                                        <p:tgtEl>
                                          <p:spTgt spid="20493"/>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494"/>
                                        </p:tgtEl>
                                        <p:attrNameLst>
                                          <p:attrName>style.visibility</p:attrName>
                                        </p:attrNameLst>
                                      </p:cBhvr>
                                      <p:to>
                                        <p:strVal val="visible"/>
                                      </p:to>
                                    </p:set>
                                    <p:animEffect transition="in" filter="wipe(left)">
                                      <p:cBhvr>
                                        <p:cTn id="19" dur="500"/>
                                        <p:tgtEl>
                                          <p:spTgt spid="20494"/>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495"/>
                                        </p:tgtEl>
                                        <p:attrNameLst>
                                          <p:attrName>style.visibility</p:attrName>
                                        </p:attrNameLst>
                                      </p:cBhvr>
                                      <p:to>
                                        <p:strVal val="visible"/>
                                      </p:to>
                                    </p:set>
                                    <p:animEffect transition="in" filter="wipe(left)">
                                      <p:cBhvr>
                                        <p:cTn id="23" dur="500"/>
                                        <p:tgtEl>
                                          <p:spTgt spid="20495"/>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496"/>
                                        </p:tgtEl>
                                        <p:attrNameLst>
                                          <p:attrName>style.visibility</p:attrName>
                                        </p:attrNameLst>
                                      </p:cBhvr>
                                      <p:to>
                                        <p:strVal val="visible"/>
                                      </p:to>
                                    </p:set>
                                    <p:animEffect transition="in" filter="wipe(left)">
                                      <p:cBhvr>
                                        <p:cTn id="27" dur="500"/>
                                        <p:tgtEl>
                                          <p:spTgt spid="20496"/>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497"/>
                                        </p:tgtEl>
                                        <p:attrNameLst>
                                          <p:attrName>style.visibility</p:attrName>
                                        </p:attrNameLst>
                                      </p:cBhvr>
                                      <p:to>
                                        <p:strVal val="visible"/>
                                      </p:to>
                                    </p:set>
                                    <p:animEffect transition="in" filter="wipe(left)">
                                      <p:cBhvr>
                                        <p:cTn id="31" dur="500"/>
                                        <p:tgtEl>
                                          <p:spTgt spid="20497"/>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498"/>
                                        </p:tgtEl>
                                        <p:attrNameLst>
                                          <p:attrName>style.visibility</p:attrName>
                                        </p:attrNameLst>
                                      </p:cBhvr>
                                      <p:to>
                                        <p:strVal val="visible"/>
                                      </p:to>
                                    </p:set>
                                    <p:animEffect transition="in" filter="wipe(left)">
                                      <p:cBhvr>
                                        <p:cTn id="35" dur="500"/>
                                        <p:tgtEl>
                                          <p:spTgt spid="20498"/>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499"/>
                                        </p:tgtEl>
                                        <p:attrNameLst>
                                          <p:attrName>style.visibility</p:attrName>
                                        </p:attrNameLst>
                                      </p:cBhvr>
                                      <p:to>
                                        <p:strVal val="visible"/>
                                      </p:to>
                                    </p:set>
                                    <p:animEffect transition="in" filter="wipe(left)">
                                      <p:cBhvr>
                                        <p:cTn id="39" dur="500"/>
                                        <p:tgtEl>
                                          <p:spTgt spid="20499"/>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0500"/>
                                        </p:tgtEl>
                                        <p:attrNameLst>
                                          <p:attrName>style.visibility</p:attrName>
                                        </p:attrNameLst>
                                      </p:cBhvr>
                                      <p:to>
                                        <p:strVal val="visible"/>
                                      </p:to>
                                    </p:set>
                                    <p:animEffect transition="in" filter="wipe(left)">
                                      <p:cBhvr>
                                        <p:cTn id="43" dur="500"/>
                                        <p:tgtEl>
                                          <p:spTgt spid="20500"/>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0501"/>
                                        </p:tgtEl>
                                        <p:attrNameLst>
                                          <p:attrName>style.visibility</p:attrName>
                                        </p:attrNameLst>
                                      </p:cBhvr>
                                      <p:to>
                                        <p:strVal val="visible"/>
                                      </p:to>
                                    </p:set>
                                    <p:animEffect transition="in" filter="wipe(left)">
                                      <p:cBhvr>
                                        <p:cTn id="47" dur="500"/>
                                        <p:tgtEl>
                                          <p:spTgt spid="20501"/>
                                        </p:tgtEl>
                                      </p:cBhvr>
                                    </p:animEffect>
                                  </p:child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0502"/>
                                        </p:tgtEl>
                                        <p:attrNameLst>
                                          <p:attrName>style.visibility</p:attrName>
                                        </p:attrNameLst>
                                      </p:cBhvr>
                                      <p:to>
                                        <p:strVal val="visible"/>
                                      </p:to>
                                    </p:set>
                                    <p:animEffect transition="in" filter="wipe(left)">
                                      <p:cBhvr>
                                        <p:cTn id="51" dur="500"/>
                                        <p:tgtEl>
                                          <p:spTgt spid="20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utoUpdateAnimBg="0"/>
      <p:bldP spid="20492" grpId="0" autoUpdateAnimBg="0"/>
      <p:bldP spid="20493" grpId="0" autoUpdateAnimBg="0"/>
      <p:bldP spid="20494" grpId="0" autoUpdateAnimBg="0"/>
      <p:bldP spid="20495" grpId="0" autoUpdateAnimBg="0"/>
      <p:bldP spid="20496" grpId="0" autoUpdateAnimBg="0"/>
      <p:bldP spid="20497" grpId="0" autoUpdateAnimBg="0"/>
      <p:bldP spid="20498" grpId="0" autoUpdateAnimBg="0"/>
      <p:bldP spid="20499" grpId="0" autoUpdateAnimBg="0"/>
      <p:bldP spid="20500" grpId="0" autoUpdateAnimBg="0"/>
      <p:bldP spid="20501" grpId="0" autoUpdateAnimBg="0"/>
      <p:bldP spid="20502" grpId="0" autoUpdateAnimBg="0"/>
    </p:bldLst>
  </p:timing>
</p:sld>
</file>

<file path=ppt/theme/theme1.xml><?xml version="1.0" encoding="utf-8"?>
<a:theme xmlns:a="http://schemas.openxmlformats.org/drawingml/2006/main" name="https://www.freeppt7.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https://www.freeppt7.com">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主题">
  <a:themeElements>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37</TotalTime>
  <Words>1179</Words>
  <Application>Microsoft Office PowerPoint</Application>
  <PresentationFormat>宽屏</PresentationFormat>
  <Paragraphs>114</Paragraphs>
  <Slides>19</Slides>
  <Notes>3</Notes>
  <HiddenSlides>0</HiddenSlides>
  <MMClips>0</MMClips>
  <ScaleCrop>false</ScaleCrop>
  <HeadingPairs>
    <vt:vector size="6" baseType="variant">
      <vt:variant>
        <vt:lpstr>已用的字体</vt:lpstr>
      </vt:variant>
      <vt:variant>
        <vt:i4>6</vt:i4>
      </vt:variant>
      <vt:variant>
        <vt:lpstr>主题</vt:lpstr>
      </vt:variant>
      <vt:variant>
        <vt:i4>7</vt:i4>
      </vt:variant>
      <vt:variant>
        <vt:lpstr>幻灯片标题</vt:lpstr>
      </vt:variant>
      <vt:variant>
        <vt:i4>19</vt:i4>
      </vt:variant>
    </vt:vector>
  </HeadingPairs>
  <TitlesOfParts>
    <vt:vector size="32" baseType="lpstr">
      <vt:lpstr>等线</vt:lpstr>
      <vt:lpstr>楷体</vt:lpstr>
      <vt:lpstr>微软雅黑</vt:lpstr>
      <vt:lpstr>Arial</vt:lpstr>
      <vt:lpstr>Calibri</vt:lpstr>
      <vt:lpstr>Calibri Light</vt:lpstr>
      <vt:lpstr>https://www.freeppt7.com</vt:lpstr>
      <vt:lpstr>2_https://www.freeppt7.com</vt:lpstr>
      <vt:lpstr>3_Office 主题</vt:lpstr>
      <vt:lpstr>4_Office 主题</vt:lpstr>
      <vt:lpstr>5_Office 主题</vt:lpstr>
      <vt:lpstr>6_Office 主题</vt:lpstr>
      <vt:lpstr>7_Office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www.freeppt7.com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
  <dc:creator>freeppt7.com</dc:creator>
  <cp:keywords>https:/www.freeppt7.com</cp:keywords>
  <dc:description/>
  <cp:lastModifiedBy>宇 之灵</cp:lastModifiedBy>
  <cp:revision>8</cp:revision>
  <dcterms:modified xsi:type="dcterms:W3CDTF">2020-02-04T14:15:34Z</dcterms:modified>
  <cp:category/>
</cp:coreProperties>
</file>